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56" r:id="rId2"/>
    <p:sldId id="257" r:id="rId3"/>
    <p:sldId id="286" r:id="rId4"/>
    <p:sldId id="287" r:id="rId5"/>
    <p:sldId id="311" r:id="rId6"/>
    <p:sldId id="312" r:id="rId7"/>
    <p:sldId id="313" r:id="rId8"/>
    <p:sldId id="280" r:id="rId9"/>
    <p:sldId id="294" r:id="rId10"/>
    <p:sldId id="324" r:id="rId11"/>
    <p:sldId id="288" r:id="rId12"/>
    <p:sldId id="289" r:id="rId13"/>
    <p:sldId id="290" r:id="rId14"/>
    <p:sldId id="291" r:id="rId15"/>
    <p:sldId id="292" r:id="rId16"/>
    <p:sldId id="298" r:id="rId17"/>
    <p:sldId id="323" r:id="rId18"/>
    <p:sldId id="270" r:id="rId19"/>
    <p:sldId id="271" r:id="rId20"/>
    <p:sldId id="274" r:id="rId21"/>
    <p:sldId id="318" r:id="rId22"/>
    <p:sldId id="319" r:id="rId23"/>
    <p:sldId id="320" r:id="rId24"/>
    <p:sldId id="321" r:id="rId25"/>
    <p:sldId id="322" r:id="rId26"/>
    <p:sldId id="283" r:id="rId27"/>
    <p:sldId id="325" r:id="rId28"/>
    <p:sldId id="326" r:id="rId29"/>
    <p:sldId id="327" r:id="rId30"/>
    <p:sldId id="329" r:id="rId31"/>
    <p:sldId id="331" r:id="rId32"/>
    <p:sldId id="332" r:id="rId33"/>
    <p:sldId id="330" r:id="rId34"/>
    <p:sldId id="334" r:id="rId35"/>
    <p:sldId id="335" r:id="rId36"/>
    <p:sldId id="259" r:id="rId37"/>
  </p:sldIdLst>
  <p:sldSz cx="11522075" cy="6480175"/>
  <p:notesSz cx="6858000" cy="9144000"/>
  <p:defaultTextStyle>
    <a:defPPr>
      <a:defRPr lang="en-US"/>
    </a:defPPr>
    <a:lvl1pPr algn="l" rtl="0" fontAlgn="base">
      <a:spcBef>
        <a:spcPct val="0"/>
      </a:spcBef>
      <a:spcAft>
        <a:spcPct val="0"/>
      </a:spcAft>
      <a:defRPr kern="1200">
        <a:solidFill>
          <a:schemeClr val="tx1"/>
        </a:solidFill>
        <a:latin typeface="Arial" charset="0"/>
        <a:ea typeface="宋体" pitchFamily="2" charset="-122"/>
        <a:cs typeface="+mn-cs"/>
      </a:defRPr>
    </a:lvl1pPr>
    <a:lvl2pPr marL="512763" indent="398463" algn="l" rtl="0" fontAlgn="base">
      <a:spcBef>
        <a:spcPct val="0"/>
      </a:spcBef>
      <a:spcAft>
        <a:spcPct val="0"/>
      </a:spcAft>
      <a:defRPr kern="1200">
        <a:solidFill>
          <a:schemeClr val="tx1"/>
        </a:solidFill>
        <a:latin typeface="Arial" charset="0"/>
        <a:ea typeface="宋体" pitchFamily="2" charset="-122"/>
        <a:cs typeface="+mn-cs"/>
      </a:defRPr>
    </a:lvl2pPr>
    <a:lvl3pPr marL="1027113" indent="798513" algn="l" rtl="0" fontAlgn="base">
      <a:spcBef>
        <a:spcPct val="0"/>
      </a:spcBef>
      <a:spcAft>
        <a:spcPct val="0"/>
      </a:spcAft>
      <a:defRPr kern="1200">
        <a:solidFill>
          <a:schemeClr val="tx1"/>
        </a:solidFill>
        <a:latin typeface="Arial" charset="0"/>
        <a:ea typeface="宋体" pitchFamily="2" charset="-122"/>
        <a:cs typeface="+mn-cs"/>
      </a:defRPr>
    </a:lvl3pPr>
    <a:lvl4pPr marL="1541463" indent="1198563" algn="l" rtl="0" fontAlgn="base">
      <a:spcBef>
        <a:spcPct val="0"/>
      </a:spcBef>
      <a:spcAft>
        <a:spcPct val="0"/>
      </a:spcAft>
      <a:defRPr kern="1200">
        <a:solidFill>
          <a:schemeClr val="tx1"/>
        </a:solidFill>
        <a:latin typeface="Arial" charset="0"/>
        <a:ea typeface="宋体" pitchFamily="2" charset="-122"/>
        <a:cs typeface="+mn-cs"/>
      </a:defRPr>
    </a:lvl4pPr>
    <a:lvl5pPr marL="2055813" indent="1598613"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5018" autoAdjust="0"/>
  </p:normalViewPr>
  <p:slideViewPr>
    <p:cSldViewPr>
      <p:cViewPr>
        <p:scale>
          <a:sx n="64" d="100"/>
          <a:sy n="64" d="100"/>
        </p:scale>
        <p:origin x="-1092" y="-246"/>
      </p:cViewPr>
      <p:guideLst>
        <p:guide orient="horz" pos="2042"/>
        <p:guide pos="363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288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D:\&#26234;&#24935;&#22478;&#24066;\&#22235;&#24029;&#32852;&#36890;&#26234;&#24935;&#22478;&#24066;&#20113;&#24179;&#21488;&#35268;&#21010;\2012-2014&#24179;&#21488;&#31867;&#25968;&#25454;&#34920;.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D:\&#26234;&#24935;&#22478;&#24066;\&#22235;&#24029;&#32852;&#36890;&#26234;&#24935;&#22478;&#24066;&#20113;&#24179;&#21488;&#35268;&#21010;\2012-2014&#24179;&#21488;&#31867;&#25968;&#25454;&#34920;.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D:\&#26234;&#24935;&#22478;&#24066;\&#22235;&#24029;&#32852;&#36890;&#26234;&#24935;&#22478;&#24066;&#20113;&#24179;&#21488;&#35268;&#21010;\2012-2014&#24179;&#21488;&#31867;&#25968;&#25454;&#34920;.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D:\&#26234;&#24935;&#22478;&#24066;\&#22235;&#24029;&#32852;&#36890;&#26234;&#24935;&#22478;&#24066;&#20113;&#24179;&#21488;&#35268;&#21010;\2012-2014&#24179;&#21488;&#31867;&#25968;&#25454;&#34920;.xlsx"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0"/>
        </c:dLbls>
      </c:pie3DChart>
    </c:plotArea>
    <c:plotVisOnly val="1"/>
    <c:dispBlanksAs val="zero"/>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汇总视图!$B$17</c:f>
              <c:strCache>
                <c:ptCount val="1"/>
                <c:pt idx="0">
                  <c:v>投资金额</c:v>
                </c:pt>
              </c:strCache>
            </c:strRef>
          </c:tx>
          <c:explosion val="25"/>
          <c:dLbls>
            <c:spPr>
              <a:noFill/>
              <a:ln>
                <a:noFill/>
              </a:ln>
              <a:effectLst/>
            </c:sp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汇总视图!$A$18:$A$21</c:f>
              <c:strCache>
                <c:ptCount val="4"/>
                <c:pt idx="0">
                  <c:v>党政</c:v>
                </c:pt>
                <c:pt idx="1">
                  <c:v>金融</c:v>
                </c:pt>
                <c:pt idx="2">
                  <c:v>企业</c:v>
                </c:pt>
                <c:pt idx="3">
                  <c:v>校园</c:v>
                </c:pt>
              </c:strCache>
            </c:strRef>
          </c:cat>
          <c:val>
            <c:numRef>
              <c:f>汇总视图!$B$18:$B$21</c:f>
              <c:numCache>
                <c:formatCode>0.00_ </c:formatCode>
                <c:ptCount val="4"/>
                <c:pt idx="0">
                  <c:v>2326.59</c:v>
                </c:pt>
                <c:pt idx="1">
                  <c:v>0</c:v>
                </c:pt>
                <c:pt idx="2">
                  <c:v>478.71999999999969</c:v>
                </c:pt>
                <c:pt idx="3">
                  <c:v>14.860000000000024</c:v>
                </c:pt>
              </c:numCache>
            </c:numRef>
          </c:val>
        </c:ser>
        <c:ser>
          <c:idx val="1"/>
          <c:order val="1"/>
          <c:tx>
            <c:strRef>
              <c:f>汇总视图!$D$17</c:f>
              <c:strCache>
                <c:ptCount val="1"/>
                <c:pt idx="0">
                  <c:v>项目数量</c:v>
                </c:pt>
              </c:strCache>
            </c:strRef>
          </c:tx>
          <c:explosion val="25"/>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汇总视图!$A$18:$A$21</c:f>
              <c:strCache>
                <c:ptCount val="4"/>
                <c:pt idx="0">
                  <c:v>党政</c:v>
                </c:pt>
                <c:pt idx="1">
                  <c:v>金融</c:v>
                </c:pt>
                <c:pt idx="2">
                  <c:v>企业</c:v>
                </c:pt>
                <c:pt idx="3">
                  <c:v>校园</c:v>
                </c:pt>
              </c:strCache>
            </c:strRef>
          </c:cat>
          <c:val>
            <c:numRef>
              <c:f>汇总视图!$D$18:$D$21</c:f>
              <c:numCache>
                <c:formatCode>General</c:formatCode>
                <c:ptCount val="4"/>
                <c:pt idx="0">
                  <c:v>22</c:v>
                </c:pt>
                <c:pt idx="1">
                  <c:v>3</c:v>
                </c:pt>
                <c:pt idx="2">
                  <c:v>9</c:v>
                </c:pt>
                <c:pt idx="3">
                  <c:v>1</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a:solidFill>
            <a:schemeClr val="accent1">
              <a:lumMod val="75000"/>
            </a:schemeClr>
          </a:solidFill>
        </a:defRPr>
      </a:pPr>
      <a:endParaRPr lang="zh-CN"/>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汇总视图!$G$17</c:f>
              <c:strCache>
                <c:ptCount val="1"/>
                <c:pt idx="0">
                  <c:v>投资金额</c:v>
                </c:pt>
              </c:strCache>
            </c:strRef>
          </c:tx>
          <c:explosion val="25"/>
          <c:dLbls>
            <c:dLbl>
              <c:idx val="0"/>
              <c:layout>
                <c:manualLayout>
                  <c:x val="6.7846117936360514E-2"/>
                  <c:y val="-7.3883995340072423E-2"/>
                </c:manualLayout>
              </c:layout>
              <c:dLblPos val="bestFit"/>
              <c:showLegendKey val="0"/>
              <c:showVal val="0"/>
              <c:showCatName val="1"/>
              <c:showSerName val="0"/>
              <c:showPercent val="1"/>
              <c:showBubbleSize val="0"/>
              <c:extLst>
                <c:ext xmlns:c15="http://schemas.microsoft.com/office/drawing/2012/chart" uri="{CE6537A1-D6FC-4f65-9D91-7224C49458BB}"/>
              </c:extLst>
            </c:dLbl>
            <c:dLbl>
              <c:idx val="2"/>
              <c:layout>
                <c:manualLayout>
                  <c:x val="5.2083311973707434E-2"/>
                  <c:y val="-4.2813435038920128E-2"/>
                </c:manualLayout>
              </c:layout>
              <c:dLblPos val="bestFit"/>
              <c:showLegendKey val="0"/>
              <c:showVal val="0"/>
              <c:showCatName val="1"/>
              <c:showSerName val="0"/>
              <c:showPercent val="1"/>
              <c:showBubbleSize val="0"/>
              <c:extLst>
                <c:ext xmlns:c15="http://schemas.microsoft.com/office/drawing/2012/chart" uri="{CE6537A1-D6FC-4f65-9D91-7224C49458BB}"/>
              </c:extLst>
            </c:dLbl>
            <c:dLbl>
              <c:idx val="3"/>
              <c:layout>
                <c:manualLayout>
                  <c:x val="9.3749961552674052E-2"/>
                  <c:y val="-2.4464820022239871E-2"/>
                </c:manualLayout>
              </c:layout>
              <c:dLblPos val="bestFi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1200">
                    <a:solidFill>
                      <a:schemeClr val="accent1">
                        <a:lumMod val="75000"/>
                      </a:schemeClr>
                    </a:solidFill>
                    <a:latin typeface="华文中宋" pitchFamily="2" charset="-122"/>
                    <a:ea typeface="华文中宋" pitchFamily="2" charset="-122"/>
                  </a:defRPr>
                </a:pPr>
                <a:endParaRPr lang="zh-CN"/>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汇总视图!$F$18:$F$21</c:f>
              <c:strCache>
                <c:ptCount val="4"/>
                <c:pt idx="0">
                  <c:v>党政</c:v>
                </c:pt>
                <c:pt idx="1">
                  <c:v>金融</c:v>
                </c:pt>
                <c:pt idx="2">
                  <c:v>企业</c:v>
                </c:pt>
                <c:pt idx="3">
                  <c:v>校园</c:v>
                </c:pt>
              </c:strCache>
            </c:strRef>
          </c:cat>
          <c:val>
            <c:numRef>
              <c:f>汇总视图!$G$18:$G$21</c:f>
              <c:numCache>
                <c:formatCode>0.00_ </c:formatCode>
                <c:ptCount val="4"/>
                <c:pt idx="0">
                  <c:v>21475.499999999996</c:v>
                </c:pt>
                <c:pt idx="1">
                  <c:v>760.85999999999797</c:v>
                </c:pt>
                <c:pt idx="2">
                  <c:v>1935.78</c:v>
                </c:pt>
                <c:pt idx="3">
                  <c:v>1258.76</c:v>
                </c:pt>
              </c:numCache>
            </c:numRef>
          </c:val>
        </c:ser>
        <c:ser>
          <c:idx val="1"/>
          <c:order val="1"/>
          <c:tx>
            <c:strRef>
              <c:f>汇总视图!$I$17</c:f>
              <c:strCache>
                <c:ptCount val="1"/>
                <c:pt idx="0">
                  <c:v>项目数量</c:v>
                </c:pt>
              </c:strCache>
            </c:strRef>
          </c:tx>
          <c:explosion val="25"/>
          <c:cat>
            <c:strRef>
              <c:f>汇总视图!$F$18:$F$21</c:f>
              <c:strCache>
                <c:ptCount val="4"/>
                <c:pt idx="0">
                  <c:v>党政</c:v>
                </c:pt>
                <c:pt idx="1">
                  <c:v>金融</c:v>
                </c:pt>
                <c:pt idx="2">
                  <c:v>企业</c:v>
                </c:pt>
                <c:pt idx="3">
                  <c:v>校园</c:v>
                </c:pt>
              </c:strCache>
            </c:strRef>
          </c:cat>
          <c:val>
            <c:numRef>
              <c:f>汇总视图!$I$18:$I$21</c:f>
              <c:numCache>
                <c:formatCode>General</c:formatCode>
                <c:ptCount val="4"/>
                <c:pt idx="0">
                  <c:v>83</c:v>
                </c:pt>
                <c:pt idx="1">
                  <c:v>12</c:v>
                </c:pt>
                <c:pt idx="2">
                  <c:v>79</c:v>
                </c:pt>
                <c:pt idx="3">
                  <c:v>16</c:v>
                </c:pt>
              </c:numCache>
            </c:numRef>
          </c:val>
        </c:ser>
        <c:dLbls>
          <c:showLegendKey val="0"/>
          <c:showVal val="0"/>
          <c:showCatName val="0"/>
          <c:showSerName val="0"/>
          <c:showPercent val="0"/>
          <c:showBubbleSize val="0"/>
          <c:showLeaderLines val="0"/>
        </c:dLbls>
      </c:pie3DChart>
      <c:spPr>
        <a:noFill/>
        <a:ln w="25400">
          <a:noFill/>
        </a:ln>
      </c:spPr>
    </c:plotArea>
    <c:plotVisOnly val="1"/>
    <c:dispBlanksAs val="zero"/>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汇总视图!$L$17</c:f>
              <c:strCache>
                <c:ptCount val="1"/>
                <c:pt idx="0">
                  <c:v>投资金额</c:v>
                </c:pt>
              </c:strCache>
            </c:strRef>
          </c:tx>
          <c:explosion val="25"/>
          <c:dLbls>
            <c:dLbl>
              <c:idx val="0"/>
              <c:layout>
                <c:manualLayout>
                  <c:x val="0"/>
                  <c:y val="0"/>
                </c:manualLayout>
              </c:layout>
              <c:dLblPos val="bestFit"/>
              <c:showLegendKey val="0"/>
              <c:showVal val="0"/>
              <c:showCatName val="1"/>
              <c:showSerName val="0"/>
              <c:showPercent val="1"/>
              <c:showBubbleSize val="0"/>
              <c:extLst>
                <c:ext xmlns:c15="http://schemas.microsoft.com/office/drawing/2012/chart" uri="{CE6537A1-D6FC-4f65-9D91-7224C49458BB}"/>
              </c:extLst>
            </c:dLbl>
            <c:spPr>
              <a:noFill/>
              <a:ln>
                <a:noFill/>
              </a:ln>
              <a:effectLst/>
            </c:sp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汇总视图!$K$18:$K$21</c:f>
              <c:strCache>
                <c:ptCount val="4"/>
                <c:pt idx="0">
                  <c:v>党政</c:v>
                </c:pt>
                <c:pt idx="1">
                  <c:v>金融</c:v>
                </c:pt>
                <c:pt idx="2">
                  <c:v>企业</c:v>
                </c:pt>
                <c:pt idx="3">
                  <c:v>校园</c:v>
                </c:pt>
              </c:strCache>
            </c:strRef>
          </c:cat>
          <c:val>
            <c:numRef>
              <c:f>汇总视图!$L$18:$L$21</c:f>
              <c:numCache>
                <c:formatCode>0.00_ </c:formatCode>
                <c:ptCount val="4"/>
                <c:pt idx="0">
                  <c:v>2082.08</c:v>
                </c:pt>
                <c:pt idx="1">
                  <c:v>315.21000000000004</c:v>
                </c:pt>
                <c:pt idx="2">
                  <c:v>1278.743864</c:v>
                </c:pt>
                <c:pt idx="3">
                  <c:v>196.38000000000062</c:v>
                </c:pt>
              </c:numCache>
            </c:numRef>
          </c:val>
        </c:ser>
        <c:dLbls>
          <c:showLegendKey val="0"/>
          <c:showVal val="0"/>
          <c:showCatName val="0"/>
          <c:showSerName val="0"/>
          <c:showPercent val="0"/>
          <c:showBubbleSize val="0"/>
          <c:showLeaderLines val="1"/>
        </c:dLbls>
      </c:pie3DChart>
    </c:plotArea>
    <c:plotVisOnly val="1"/>
    <c:dispBlanksAs val="zero"/>
    <c:showDLblsOverMax val="0"/>
  </c:chart>
  <c:txPr>
    <a:bodyPr/>
    <a:lstStyle/>
    <a:p>
      <a:pPr>
        <a:defRPr>
          <a:solidFill>
            <a:schemeClr val="accent1">
              <a:lumMod val="75000"/>
            </a:schemeClr>
          </a:solidFill>
          <a:latin typeface="华文中宋" pitchFamily="2" charset="-122"/>
          <a:ea typeface="华文中宋" pitchFamily="2" charset="-122"/>
        </a:defRPr>
      </a:pPr>
      <a:endParaRPr lang="zh-CN"/>
    </a:p>
  </c:txPr>
  <c:externalData r:id="rId2">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image" Target="../media/image8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5.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image" Target="../media/image8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F6A21F-961F-4E1B-8FA7-818FE57072D3}" type="datetimeFigureOut">
              <a:rPr lang="zh-CN" altLang="en-US" smtClean="0"/>
              <a:t>2014/11/28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FD92243-A4E2-419A-8EB0-D35B488C3791}" type="slidenum">
              <a:rPr lang="zh-CN" altLang="en-US" smtClean="0"/>
              <a:t>‹#›</a:t>
            </a:fld>
            <a:endParaRPr lang="zh-CN" altLang="en-US"/>
          </a:p>
        </p:txBody>
      </p:sp>
    </p:spTree>
    <p:extLst>
      <p:ext uri="{BB962C8B-B14F-4D97-AF65-F5344CB8AC3E}">
        <p14:creationId xmlns:p14="http://schemas.microsoft.com/office/powerpoint/2010/main" val="39237804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BC9392-EB9D-4E7E-8B01-4D9B25331F78}" type="datetimeFigureOut">
              <a:rPr lang="zh-CN" altLang="en-US" smtClean="0"/>
              <a:pPr/>
              <a:t>2014/11/28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C1A1F7-9084-4F11-9287-DB1CE296D630}" type="slidenum">
              <a:rPr lang="zh-CN" altLang="en-US" smtClean="0"/>
              <a:pPr/>
              <a:t>‹#›</a:t>
            </a:fld>
            <a:endParaRPr lang="zh-CN" altLang="en-US"/>
          </a:p>
        </p:txBody>
      </p:sp>
    </p:spTree>
    <p:extLst>
      <p:ext uri="{BB962C8B-B14F-4D97-AF65-F5344CB8AC3E}">
        <p14:creationId xmlns:p14="http://schemas.microsoft.com/office/powerpoint/2010/main" val="450051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0C1A1F7-9084-4F11-9287-DB1CE296D630}" type="slidenum">
              <a:rPr lang="zh-CN" altLang="en-US" smtClean="0"/>
              <a:pPr/>
              <a:t>1</a:t>
            </a:fld>
            <a:endParaRPr lang="zh-CN" altLang="en-US"/>
          </a:p>
        </p:txBody>
      </p:sp>
    </p:spTree>
    <p:extLst>
      <p:ext uri="{BB962C8B-B14F-4D97-AF65-F5344CB8AC3E}">
        <p14:creationId xmlns:p14="http://schemas.microsoft.com/office/powerpoint/2010/main" val="1328515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zh-CN" sz="1200" kern="1200" dirty="0" smtClean="0">
                <a:solidFill>
                  <a:schemeClr val="tx1"/>
                </a:solidFill>
                <a:latin typeface="Calibri" pitchFamily="34" charset="0"/>
                <a:ea typeface="宋体" pitchFamily="2" charset="-122"/>
                <a:cs typeface="+mn-cs"/>
              </a:rPr>
              <a:t>从全球看，</a:t>
            </a:r>
            <a:r>
              <a:rPr lang="zh-CN" altLang="en-US" sz="1200" kern="1200" dirty="0" smtClean="0">
                <a:solidFill>
                  <a:schemeClr val="tx1"/>
                </a:solidFill>
                <a:latin typeface="Calibri" pitchFamily="34" charset="0"/>
                <a:ea typeface="宋体" pitchFamily="2" charset="-122"/>
                <a:cs typeface="+mn-cs"/>
              </a:rPr>
              <a:t>云计算、大数据、移动化</a:t>
            </a:r>
            <a:r>
              <a:rPr lang="zh-CN" altLang="zh-CN" sz="1200" kern="1200" dirty="0" smtClean="0">
                <a:solidFill>
                  <a:schemeClr val="tx1"/>
                </a:solidFill>
                <a:latin typeface="Calibri" pitchFamily="34" charset="0"/>
                <a:ea typeface="宋体" pitchFamily="2" charset="-122"/>
                <a:cs typeface="+mn-cs"/>
              </a:rPr>
              <a:t>等技术热点在教育行业生根发芽，产生了教育行业特有的系列热点，</a:t>
            </a:r>
            <a:r>
              <a:rPr lang="zh-CN" altLang="en-US" sz="1200" kern="1200" dirty="0" smtClean="0">
                <a:solidFill>
                  <a:schemeClr val="tx1"/>
                </a:solidFill>
                <a:latin typeface="Calibri" pitchFamily="34" charset="0"/>
                <a:ea typeface="宋体" pitchFamily="2" charset="-122"/>
                <a:cs typeface="+mn-cs"/>
              </a:rPr>
              <a:t>诞生了移动学习（课堂内外）、网络教育</a:t>
            </a:r>
            <a:r>
              <a:rPr lang="en-US" altLang="zh-CN" sz="1200" kern="1200" dirty="0" smtClean="0">
                <a:solidFill>
                  <a:schemeClr val="tx1"/>
                </a:solidFill>
                <a:latin typeface="Calibri" pitchFamily="34" charset="0"/>
                <a:ea typeface="宋体" pitchFamily="2" charset="-122"/>
                <a:cs typeface="+mn-cs"/>
              </a:rPr>
              <a:t>/MOOCS</a:t>
            </a:r>
            <a:r>
              <a:rPr lang="zh-CN" altLang="en-US" sz="1200" kern="1200" dirty="0" smtClean="0">
                <a:solidFill>
                  <a:schemeClr val="tx1"/>
                </a:solidFill>
                <a:latin typeface="Calibri" pitchFamily="34" charset="0"/>
                <a:ea typeface="宋体" pitchFamily="2" charset="-122"/>
                <a:cs typeface="+mn-cs"/>
              </a:rPr>
              <a:t>、虚拟和远程实验室等教育模式。在云数据中心层面，可以划分为校园私有云和教育公用云。</a:t>
            </a:r>
            <a:endParaRPr lang="en-US" altLang="zh-CN" baseline="0" dirty="0" smtClean="0"/>
          </a:p>
          <a:p>
            <a:endParaRPr lang="en-US" altLang="zh-CN" baseline="0" dirty="0" smtClean="0"/>
          </a:p>
          <a:p>
            <a:pPr marL="342900" marR="0" lvl="0" indent="-342900" algn="l" defTabSz="914400" rtl="0" eaLnBrk="1" fontAlgn="base" latinLnBrk="0" hangingPunct="1">
              <a:lnSpc>
                <a:spcPct val="130000"/>
              </a:lnSpc>
              <a:spcBef>
                <a:spcPct val="30000"/>
              </a:spcBef>
              <a:spcAft>
                <a:spcPct val="0"/>
              </a:spcAft>
              <a:buClrTx/>
              <a:buSzTx/>
              <a:buFont typeface="Wingdings"/>
              <a:buNone/>
              <a:tabLst/>
              <a:defRPr/>
            </a:pPr>
            <a:r>
              <a:rPr lang="zh-CN" altLang="zh-CN" sz="1200" kern="1200" baseline="0" dirty="0" smtClean="0">
                <a:solidFill>
                  <a:schemeClr val="tx1"/>
                </a:solidFill>
                <a:latin typeface="Calibri" pitchFamily="34" charset="0"/>
                <a:ea typeface="宋体" pitchFamily="2" charset="-122"/>
                <a:cs typeface="+mn-cs"/>
              </a:rPr>
              <a:t>教育行业</a:t>
            </a:r>
            <a:r>
              <a:rPr lang="en-US" altLang="zh-CN" sz="1200" kern="1200" baseline="0" dirty="0" smtClean="0">
                <a:solidFill>
                  <a:schemeClr val="tx1"/>
                </a:solidFill>
                <a:latin typeface="Calibri" pitchFamily="34" charset="0"/>
                <a:ea typeface="宋体" pitchFamily="2" charset="-122"/>
                <a:cs typeface="+mn-cs"/>
              </a:rPr>
              <a:t>ICT</a:t>
            </a:r>
            <a:r>
              <a:rPr lang="zh-CN" altLang="zh-CN" sz="1200" kern="1200" baseline="0" dirty="0" smtClean="0">
                <a:solidFill>
                  <a:schemeClr val="tx1"/>
                </a:solidFill>
                <a:latin typeface="Calibri" pitchFamily="34" charset="0"/>
                <a:ea typeface="宋体" pitchFamily="2" charset="-122"/>
                <a:cs typeface="+mn-cs"/>
              </a:rPr>
              <a:t>没有太大区域和国界的区别，中国的发展与全球类似，但与欧美市场有一定时间差。</a:t>
            </a:r>
            <a:r>
              <a:rPr lang="zh-CN" altLang="zh-CN" sz="1200" kern="1200" dirty="0" smtClean="0">
                <a:solidFill>
                  <a:schemeClr val="tx1"/>
                </a:solidFill>
                <a:latin typeface="Calibri" pitchFamily="34" charset="0"/>
                <a:ea typeface="宋体" pitchFamily="2" charset="-122"/>
                <a:cs typeface="+mn-cs"/>
              </a:rPr>
              <a:t>中国也有自己的特点和热点，比如：</a:t>
            </a:r>
          </a:p>
          <a:p>
            <a:pPr marL="342900" marR="0" lvl="0" indent="-342900" algn="l" defTabSz="914400" rtl="0" eaLnBrk="1" fontAlgn="base" latinLnBrk="0" hangingPunct="1">
              <a:lnSpc>
                <a:spcPct val="130000"/>
              </a:lnSpc>
              <a:spcBef>
                <a:spcPct val="30000"/>
              </a:spcBef>
              <a:spcAft>
                <a:spcPct val="0"/>
              </a:spcAft>
              <a:buClrTx/>
              <a:buSzTx/>
              <a:buFont typeface="Wingdings"/>
              <a:buNone/>
              <a:tabLst/>
              <a:defRPr/>
            </a:pPr>
            <a:r>
              <a:rPr lang="zh-CN" altLang="zh-CN" sz="1200" kern="1200" baseline="0" dirty="0" smtClean="0">
                <a:solidFill>
                  <a:schemeClr val="tx1"/>
                </a:solidFill>
                <a:latin typeface="Calibri" pitchFamily="34" charset="0"/>
                <a:ea typeface="宋体" pitchFamily="2" charset="-122"/>
                <a:cs typeface="+mn-cs"/>
              </a:rPr>
              <a:t>互联校园</a:t>
            </a:r>
            <a:r>
              <a:rPr lang="en-US" altLang="zh-CN" sz="1200" kern="1200" baseline="0" dirty="0" smtClean="0">
                <a:solidFill>
                  <a:schemeClr val="tx1"/>
                </a:solidFill>
                <a:latin typeface="Calibri" pitchFamily="34" charset="0"/>
                <a:ea typeface="宋体" pitchFamily="2" charset="-122"/>
                <a:cs typeface="+mn-cs"/>
                <a:sym typeface="Wingdings"/>
              </a:rPr>
              <a:t></a:t>
            </a:r>
            <a:r>
              <a:rPr lang="zh-CN" altLang="zh-CN" sz="1200" kern="1200" baseline="0" dirty="0" smtClean="0">
                <a:solidFill>
                  <a:schemeClr val="tx1"/>
                </a:solidFill>
                <a:latin typeface="Calibri" pitchFamily="34" charset="0"/>
                <a:ea typeface="宋体" pitchFamily="2" charset="-122"/>
                <a:cs typeface="+mn-cs"/>
              </a:rPr>
              <a:t>数字校园</a:t>
            </a:r>
            <a:r>
              <a:rPr lang="en-US" altLang="zh-CN" sz="1200" kern="1200" baseline="0" dirty="0" smtClean="0">
                <a:solidFill>
                  <a:schemeClr val="tx1"/>
                </a:solidFill>
                <a:latin typeface="Calibri" pitchFamily="34" charset="0"/>
                <a:ea typeface="宋体" pitchFamily="2" charset="-122"/>
                <a:cs typeface="+mn-cs"/>
                <a:sym typeface="Wingdings"/>
              </a:rPr>
              <a:t></a:t>
            </a:r>
            <a:r>
              <a:rPr lang="zh-CN" altLang="zh-CN" sz="1200" kern="1200" baseline="0" dirty="0" smtClean="0">
                <a:solidFill>
                  <a:schemeClr val="tx1"/>
                </a:solidFill>
                <a:latin typeface="Calibri" pitchFamily="34" charset="0"/>
                <a:ea typeface="宋体" pitchFamily="2" charset="-122"/>
                <a:cs typeface="+mn-cs"/>
              </a:rPr>
              <a:t>智慧校园。</a:t>
            </a:r>
          </a:p>
          <a:p>
            <a:pPr marL="342900" marR="0" lvl="0" indent="-342900" algn="l" defTabSz="914400" rtl="0" eaLnBrk="1" fontAlgn="base" latinLnBrk="0" hangingPunct="1">
              <a:lnSpc>
                <a:spcPct val="130000"/>
              </a:lnSpc>
              <a:spcBef>
                <a:spcPct val="30000"/>
              </a:spcBef>
              <a:spcAft>
                <a:spcPct val="0"/>
              </a:spcAft>
              <a:buClrTx/>
              <a:buSzTx/>
              <a:buFont typeface="Wingdings"/>
              <a:buNone/>
              <a:tabLst/>
              <a:defRPr/>
            </a:pPr>
            <a:r>
              <a:rPr lang="zh-CN" altLang="zh-CN" sz="1200" kern="1200" baseline="0" dirty="0" smtClean="0">
                <a:solidFill>
                  <a:schemeClr val="tx1"/>
                </a:solidFill>
                <a:latin typeface="Calibri" pitchFamily="34" charset="0"/>
                <a:ea typeface="宋体" pitchFamily="2" charset="-122"/>
                <a:cs typeface="+mn-cs"/>
              </a:rPr>
              <a:t>三通两平台（宽带网络校校通、优质资源班班通、网络学习空间人人通、教育资源公共服务平台、教育管理公共服务平台）。</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3</a:t>
            </a:fld>
            <a:endParaRPr lang="en-US" altLang="zh-C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bwMode="auto">
          <a:noFill/>
          <a:ln>
            <a:solidFill>
              <a:srgbClr val="000000"/>
            </a:solidFill>
            <a:miter lim="800000"/>
            <a:headEnd/>
            <a:tailEnd/>
          </a:ln>
        </p:spPr>
      </p:sp>
      <p:sp>
        <p:nvSpPr>
          <p:cNvPr id="63491" name="备注占位符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zh-CN" altLang="en-US" dirty="0" smtClean="0"/>
              <a:t>教育信息化是衡量一个国家和地区教育发展水平的重要标志，实现教育现代化、创新教学模式、提高教育质量，迫切需要大力推进教育信息化。当前和今后一个时期，要大力推进“三通两平台”建设，即宽带网络校校通、优质资源班班通、网络学习空间人人通，建设教育资源公共服务平台、教育管理公共服务平台</a:t>
            </a:r>
            <a:r>
              <a:rPr lang="en-US" altLang="zh-CN" dirty="0" smtClean="0"/>
              <a:t>,</a:t>
            </a:r>
            <a:r>
              <a:rPr lang="zh-CN" altLang="en-US" dirty="0" smtClean="0"/>
              <a:t>通过三通两平台工程解决教育教育信息化基础设施的问题、教与学的问题、资源的问题、管理的问题。</a:t>
            </a:r>
            <a:endParaRPr lang="en-US" altLang="zh-CN" dirty="0" smtClean="0"/>
          </a:p>
          <a:p>
            <a:endParaRPr lang="en-US" altLang="zh-CN" dirty="0" smtClean="0"/>
          </a:p>
          <a:p>
            <a:r>
              <a:rPr lang="zh-CN" altLang="en-US" dirty="0" smtClean="0"/>
              <a:t>三通两平台工程中，平台建设的基本构思是“两级建设，五级应用”，平台建设实际上是一个云服务体系的建设，利用云计算模式可以最大限度实现软、硬件资源的集约共享，降低学校信息化成本和建设难度，推动资源建设与使用良性互动，提高应用水平。</a:t>
            </a:r>
            <a:endParaRPr lang="en-US" altLang="zh-CN" dirty="0" smtClean="0"/>
          </a:p>
          <a:p>
            <a:r>
              <a:rPr lang="zh-CN" altLang="en-US" dirty="0" smtClean="0"/>
              <a:t>“两级建设”，就是建设中央和省两级教育管理数据中心。</a:t>
            </a:r>
            <a:endParaRPr lang="en-US" altLang="zh-CN" dirty="0" smtClean="0"/>
          </a:p>
          <a:p>
            <a:r>
              <a:rPr lang="zh-CN" altLang="en-US" dirty="0" smtClean="0"/>
              <a:t>“五级应用”就是由教育部统一组织开发中央、省、地（市）、县、学校五级应用系统，部署在中央和省两级数据中心，各省通过省级数据中心为所属地（市）、县、学校提供应用服务。</a:t>
            </a:r>
            <a:r>
              <a:rPr lang="en-US" altLang="zh-CN" dirty="0" smtClean="0"/>
              <a:t>2013</a:t>
            </a:r>
            <a:r>
              <a:rPr lang="zh-CN" altLang="en-US" dirty="0" smtClean="0"/>
              <a:t>年</a:t>
            </a:r>
            <a:r>
              <a:rPr lang="en-US" altLang="zh-CN" dirty="0" smtClean="0"/>
              <a:t>12</a:t>
            </a:r>
            <a:r>
              <a:rPr lang="zh-CN" altLang="en-US" dirty="0" smtClean="0"/>
              <a:t>月</a:t>
            </a:r>
            <a:r>
              <a:rPr lang="en-US" altLang="zh-CN" dirty="0" smtClean="0"/>
              <a:t>25</a:t>
            </a:r>
            <a:r>
              <a:rPr lang="zh-CN" altLang="en-US" dirty="0" smtClean="0"/>
              <a:t>日</a:t>
            </a:r>
            <a:r>
              <a:rPr lang="en-US" altLang="zh-CN" dirty="0" smtClean="0"/>
              <a:t>《</a:t>
            </a:r>
            <a:r>
              <a:rPr lang="zh-CN" altLang="en-US" dirty="0" smtClean="0"/>
              <a:t>教育信息化十年发展规划（</a:t>
            </a:r>
            <a:r>
              <a:rPr lang="en-US" altLang="zh-CN" dirty="0" smtClean="0"/>
              <a:t>2011-2020</a:t>
            </a:r>
            <a:r>
              <a:rPr lang="zh-CN" altLang="en-US" dirty="0" smtClean="0"/>
              <a:t>）</a:t>
            </a:r>
            <a:r>
              <a:rPr lang="en-US" altLang="zh-CN" dirty="0" smtClean="0"/>
              <a:t>》</a:t>
            </a:r>
            <a:r>
              <a:rPr lang="zh-CN" altLang="en-US" dirty="0" smtClean="0"/>
              <a:t>，</a:t>
            </a:r>
            <a:endParaRPr lang="en-US" altLang="zh-CN" dirty="0" smtClean="0"/>
          </a:p>
          <a:p>
            <a:endParaRPr lang="en-US" altLang="zh-CN" dirty="0" smtClean="0"/>
          </a:p>
          <a:p>
            <a:r>
              <a:rPr lang="zh-CN" altLang="en-US" dirty="0" smtClean="0"/>
              <a:t>数字化描述技术趋势：</a:t>
            </a:r>
            <a:endParaRPr lang="en-US" altLang="zh-CN" dirty="0" smtClean="0"/>
          </a:p>
          <a:p>
            <a:pPr lvl="0"/>
            <a:r>
              <a:rPr lang="en-US" altLang="zh-CN" sz="1200" u="sng" kern="1200" dirty="0" smtClean="0">
                <a:solidFill>
                  <a:schemeClr val="tx1"/>
                </a:solidFill>
                <a:latin typeface="Calibri" pitchFamily="34" charset="0"/>
                <a:ea typeface="宋体" pitchFamily="2" charset="-122"/>
                <a:cs typeface="+mn-cs"/>
              </a:rPr>
              <a:t>5.3%</a:t>
            </a:r>
            <a:r>
              <a:rPr lang="zh-CN" altLang="zh-CN" sz="1200" kern="1200" dirty="0" smtClean="0">
                <a:solidFill>
                  <a:schemeClr val="tx1"/>
                </a:solidFill>
                <a:latin typeface="Calibri" pitchFamily="34" charset="0"/>
                <a:ea typeface="宋体" pitchFamily="2" charset="-122"/>
                <a:cs typeface="+mn-cs"/>
              </a:rPr>
              <a:t>：</a:t>
            </a:r>
            <a:r>
              <a:rPr lang="en-US" altLang="zh-CN" sz="1200" kern="1200" dirty="0" smtClean="0">
                <a:solidFill>
                  <a:schemeClr val="tx1"/>
                </a:solidFill>
                <a:latin typeface="Calibri" pitchFamily="34" charset="0"/>
                <a:ea typeface="宋体" pitchFamily="2" charset="-122"/>
                <a:cs typeface="+mn-cs"/>
              </a:rPr>
              <a:t>2013</a:t>
            </a:r>
            <a:r>
              <a:rPr lang="zh-CN" altLang="zh-CN" sz="1200" kern="1200" dirty="0" smtClean="0">
                <a:solidFill>
                  <a:schemeClr val="tx1"/>
                </a:solidFill>
                <a:latin typeface="Calibri" pitchFamily="34" charset="0"/>
                <a:ea typeface="宋体" pitchFamily="2" charset="-122"/>
                <a:cs typeface="+mn-cs"/>
              </a:rPr>
              <a:t>年，全球教育及相关行业</a:t>
            </a:r>
            <a:r>
              <a:rPr lang="en-US" altLang="zh-CN" sz="1200" kern="1200" dirty="0" smtClean="0">
                <a:solidFill>
                  <a:schemeClr val="tx1"/>
                </a:solidFill>
                <a:latin typeface="Calibri" pitchFamily="34" charset="0"/>
                <a:ea typeface="宋体" pitchFamily="2" charset="-122"/>
                <a:cs typeface="+mn-cs"/>
              </a:rPr>
              <a:t>IT</a:t>
            </a:r>
            <a:r>
              <a:rPr lang="zh-CN" altLang="zh-CN" sz="1200" kern="1200" dirty="0" smtClean="0">
                <a:solidFill>
                  <a:schemeClr val="tx1"/>
                </a:solidFill>
                <a:latin typeface="Calibri" pitchFamily="34" charset="0"/>
                <a:ea typeface="宋体" pitchFamily="2" charset="-122"/>
                <a:cs typeface="+mn-cs"/>
              </a:rPr>
              <a:t>总支出占总收入的比例。</a:t>
            </a:r>
          </a:p>
          <a:p>
            <a:pPr lvl="0"/>
            <a:r>
              <a:rPr lang="en-US" altLang="zh-CN" sz="1200" u="sng" kern="1200" dirty="0" smtClean="0">
                <a:solidFill>
                  <a:schemeClr val="tx1"/>
                </a:solidFill>
                <a:latin typeface="Calibri" pitchFamily="34" charset="0"/>
                <a:ea typeface="宋体" pitchFamily="2" charset="-122"/>
                <a:cs typeface="+mn-cs"/>
              </a:rPr>
              <a:t>20%</a:t>
            </a:r>
            <a:r>
              <a:rPr lang="zh-CN" altLang="zh-CN" sz="1200" kern="1200" dirty="0" smtClean="0">
                <a:solidFill>
                  <a:schemeClr val="tx1"/>
                </a:solidFill>
                <a:latin typeface="Calibri" pitchFamily="34" charset="0"/>
                <a:ea typeface="宋体" pitchFamily="2" charset="-122"/>
                <a:cs typeface="+mn-cs"/>
              </a:rPr>
              <a:t>：全球教育机构采用精简</a:t>
            </a:r>
            <a:r>
              <a:rPr lang="en-US" altLang="zh-CN" sz="1200" kern="1200" dirty="0" smtClean="0">
                <a:solidFill>
                  <a:schemeClr val="tx1"/>
                </a:solidFill>
                <a:latin typeface="Calibri" pitchFamily="34" charset="0"/>
                <a:ea typeface="宋体" pitchFamily="2" charset="-122"/>
                <a:cs typeface="+mn-cs"/>
              </a:rPr>
              <a:t>/</a:t>
            </a:r>
            <a:r>
              <a:rPr lang="zh-CN" altLang="zh-CN" sz="1200" kern="1200" dirty="0" smtClean="0">
                <a:solidFill>
                  <a:schemeClr val="tx1"/>
                </a:solidFill>
                <a:latin typeface="Calibri" pitchFamily="34" charset="0"/>
                <a:ea typeface="宋体" pitchFamily="2" charset="-122"/>
                <a:cs typeface="+mn-cs"/>
              </a:rPr>
              <a:t>标准化</a:t>
            </a:r>
            <a:r>
              <a:rPr lang="en-US" altLang="zh-CN" sz="1200" kern="1200" dirty="0" smtClean="0">
                <a:solidFill>
                  <a:schemeClr val="tx1"/>
                </a:solidFill>
                <a:latin typeface="Calibri" pitchFamily="34" charset="0"/>
                <a:ea typeface="宋体" pitchFamily="2" charset="-122"/>
                <a:cs typeface="+mn-cs"/>
              </a:rPr>
              <a:t>IT</a:t>
            </a:r>
            <a:r>
              <a:rPr lang="zh-CN" altLang="zh-CN" sz="1200" kern="1200" dirty="0" smtClean="0">
                <a:solidFill>
                  <a:schemeClr val="tx1"/>
                </a:solidFill>
                <a:latin typeface="Calibri" pitchFamily="34" charset="0"/>
                <a:ea typeface="宋体" pitchFamily="2" charset="-122"/>
                <a:cs typeface="+mn-cs"/>
              </a:rPr>
              <a:t>解决方案，可以为信息和知识管理带来的成本节省。</a:t>
            </a:r>
          </a:p>
          <a:p>
            <a:pPr lvl="0"/>
            <a:r>
              <a:rPr lang="en-US" altLang="zh-CN" sz="1200" kern="1200" dirty="0" smtClean="0">
                <a:solidFill>
                  <a:schemeClr val="tx1"/>
                </a:solidFill>
                <a:latin typeface="Calibri" pitchFamily="34" charset="0"/>
                <a:ea typeface="宋体" pitchFamily="2" charset="-122"/>
                <a:cs typeface="+mn-cs"/>
              </a:rPr>
              <a:t>121.9</a:t>
            </a:r>
            <a:r>
              <a:rPr lang="zh-CN" altLang="zh-CN" sz="1200" kern="1200" dirty="0" smtClean="0">
                <a:solidFill>
                  <a:schemeClr val="tx1"/>
                </a:solidFill>
                <a:latin typeface="Calibri" pitchFamily="34" charset="0"/>
                <a:ea typeface="宋体" pitchFamily="2" charset="-122"/>
                <a:cs typeface="+mn-cs"/>
              </a:rPr>
              <a:t>亿美元：</a:t>
            </a:r>
            <a:r>
              <a:rPr lang="en-US" altLang="zh-CN" sz="1200" kern="1200" dirty="0" smtClean="0">
                <a:solidFill>
                  <a:schemeClr val="tx1"/>
                </a:solidFill>
                <a:latin typeface="Calibri" pitchFamily="34" charset="0"/>
                <a:ea typeface="宋体" pitchFamily="2" charset="-122"/>
                <a:cs typeface="+mn-cs"/>
              </a:rPr>
              <a:t>2016</a:t>
            </a:r>
            <a:r>
              <a:rPr lang="zh-CN" altLang="zh-CN" sz="1200" kern="1200" dirty="0" smtClean="0">
                <a:solidFill>
                  <a:schemeClr val="tx1"/>
                </a:solidFill>
                <a:latin typeface="Calibri" pitchFamily="34" charset="0"/>
                <a:ea typeface="宋体" pitchFamily="2" charset="-122"/>
                <a:cs typeface="+mn-cs"/>
              </a:rPr>
              <a:t>年，中国教育行业</a:t>
            </a:r>
            <a:r>
              <a:rPr lang="en-US" altLang="zh-CN" sz="1200" kern="1200" dirty="0" smtClean="0">
                <a:solidFill>
                  <a:schemeClr val="tx1"/>
                </a:solidFill>
                <a:latin typeface="Calibri" pitchFamily="34" charset="0"/>
                <a:ea typeface="宋体" pitchFamily="2" charset="-122"/>
                <a:cs typeface="+mn-cs"/>
              </a:rPr>
              <a:t>ICT</a:t>
            </a:r>
            <a:r>
              <a:rPr lang="zh-CN" altLang="zh-CN" sz="1200" kern="1200" dirty="0" smtClean="0">
                <a:solidFill>
                  <a:schemeClr val="tx1"/>
                </a:solidFill>
                <a:latin typeface="Calibri" pitchFamily="34" charset="0"/>
                <a:ea typeface="宋体" pitchFamily="2" charset="-122"/>
                <a:cs typeface="+mn-cs"/>
              </a:rPr>
              <a:t>的总支出（</a:t>
            </a:r>
            <a:r>
              <a:rPr lang="en-US" altLang="zh-CN" sz="1200" kern="1200" dirty="0" smtClean="0">
                <a:solidFill>
                  <a:schemeClr val="tx1"/>
                </a:solidFill>
                <a:latin typeface="Calibri" pitchFamily="34" charset="0"/>
                <a:ea typeface="宋体" pitchFamily="2" charset="-122"/>
                <a:cs typeface="+mn-cs"/>
              </a:rPr>
              <a:t>2012-16</a:t>
            </a:r>
            <a:r>
              <a:rPr lang="zh-CN" altLang="zh-CN" sz="1200" kern="1200" dirty="0" smtClean="0">
                <a:solidFill>
                  <a:schemeClr val="tx1"/>
                </a:solidFill>
                <a:latin typeface="Calibri" pitchFamily="34" charset="0"/>
                <a:ea typeface="宋体" pitchFamily="2" charset="-122"/>
                <a:cs typeface="+mn-cs"/>
              </a:rPr>
              <a:t>年的年复合增长率为</a:t>
            </a:r>
            <a:r>
              <a:rPr lang="en-US" altLang="zh-CN" sz="1200" kern="1200" dirty="0" smtClean="0">
                <a:solidFill>
                  <a:schemeClr val="tx1"/>
                </a:solidFill>
                <a:latin typeface="Calibri" pitchFamily="34" charset="0"/>
                <a:ea typeface="宋体" pitchFamily="2" charset="-122"/>
                <a:cs typeface="+mn-cs"/>
              </a:rPr>
              <a:t>5.5%</a:t>
            </a:r>
            <a:r>
              <a:rPr lang="zh-CN" altLang="zh-CN" sz="1200" kern="1200" dirty="0" smtClean="0">
                <a:solidFill>
                  <a:schemeClr val="tx1"/>
                </a:solidFill>
                <a:latin typeface="Calibri" pitchFamily="34" charset="0"/>
                <a:ea typeface="宋体" pitchFamily="2" charset="-122"/>
                <a:cs typeface="+mn-cs"/>
              </a:rPr>
              <a:t>）。</a:t>
            </a:r>
          </a:p>
          <a:p>
            <a:pPr lvl="0"/>
            <a:r>
              <a:rPr lang="en-US" altLang="zh-CN" sz="1200" u="sng" kern="1200" dirty="0" smtClean="0">
                <a:solidFill>
                  <a:schemeClr val="tx1"/>
                </a:solidFill>
                <a:latin typeface="Calibri" pitchFamily="34" charset="0"/>
                <a:ea typeface="宋体" pitchFamily="2" charset="-122"/>
                <a:cs typeface="+mn-cs"/>
              </a:rPr>
              <a:t>2M-100M-1G</a:t>
            </a:r>
            <a:r>
              <a:rPr lang="zh-CN" altLang="zh-CN" sz="1200" kern="1200" dirty="0" smtClean="0">
                <a:solidFill>
                  <a:schemeClr val="tx1"/>
                </a:solidFill>
                <a:latin typeface="Calibri" pitchFamily="34" charset="0"/>
                <a:ea typeface="宋体" pitchFamily="2" charset="-122"/>
                <a:cs typeface="+mn-cs"/>
              </a:rPr>
              <a:t>：</a:t>
            </a:r>
            <a:r>
              <a:rPr lang="en-US" altLang="zh-CN" sz="1200" kern="1200" dirty="0" smtClean="0">
                <a:solidFill>
                  <a:schemeClr val="tx1"/>
                </a:solidFill>
                <a:latin typeface="Calibri" pitchFamily="34" charset="0"/>
                <a:ea typeface="宋体" pitchFamily="2" charset="-122"/>
                <a:cs typeface="+mn-cs"/>
              </a:rPr>
              <a:t>2015</a:t>
            </a:r>
            <a:r>
              <a:rPr lang="zh-CN" altLang="zh-CN" sz="1200" kern="1200" dirty="0" smtClean="0">
                <a:solidFill>
                  <a:schemeClr val="tx1"/>
                </a:solidFill>
                <a:latin typeface="Calibri" pitchFamily="34" charset="0"/>
                <a:ea typeface="宋体" pitchFamily="2" charset="-122"/>
                <a:cs typeface="+mn-cs"/>
              </a:rPr>
              <a:t>年，中国宽带网络覆盖各级各类学校，中小学接入带宽达到</a:t>
            </a:r>
            <a:r>
              <a:rPr lang="en-US" altLang="zh-CN" sz="1200" kern="1200" dirty="0" smtClean="0">
                <a:solidFill>
                  <a:schemeClr val="tx1"/>
                </a:solidFill>
                <a:latin typeface="Calibri" pitchFamily="34" charset="0"/>
                <a:ea typeface="宋体" pitchFamily="2" charset="-122"/>
                <a:cs typeface="+mn-cs"/>
              </a:rPr>
              <a:t>100Mbps</a:t>
            </a:r>
            <a:r>
              <a:rPr lang="zh-CN" altLang="zh-CN" sz="1200" kern="1200" dirty="0" smtClean="0">
                <a:solidFill>
                  <a:schemeClr val="tx1"/>
                </a:solidFill>
                <a:latin typeface="Calibri" pitchFamily="34" charset="0"/>
                <a:ea typeface="宋体" pitchFamily="2" charset="-122"/>
                <a:cs typeface="+mn-cs"/>
              </a:rPr>
              <a:t>以上，边远地区农村中小学接入带宽达到</a:t>
            </a:r>
            <a:r>
              <a:rPr lang="en-US" altLang="zh-CN" sz="1200" kern="1200" dirty="0" smtClean="0">
                <a:solidFill>
                  <a:schemeClr val="tx1"/>
                </a:solidFill>
                <a:latin typeface="Calibri" pitchFamily="34" charset="0"/>
                <a:ea typeface="宋体" pitchFamily="2" charset="-122"/>
                <a:cs typeface="+mn-cs"/>
              </a:rPr>
              <a:t>2Mbps</a:t>
            </a:r>
            <a:r>
              <a:rPr lang="zh-CN" altLang="zh-CN" sz="1200" kern="1200" dirty="0" smtClean="0">
                <a:solidFill>
                  <a:schemeClr val="tx1"/>
                </a:solidFill>
                <a:latin typeface="Calibri" pitchFamily="34" charset="0"/>
                <a:ea typeface="宋体" pitchFamily="2" charset="-122"/>
                <a:cs typeface="+mn-cs"/>
              </a:rPr>
              <a:t>以上；高校的接入带宽达到</a:t>
            </a:r>
            <a:r>
              <a:rPr lang="en-US" altLang="zh-CN" sz="1200" kern="1200" dirty="0" smtClean="0">
                <a:solidFill>
                  <a:schemeClr val="tx1"/>
                </a:solidFill>
                <a:latin typeface="Calibri" pitchFamily="34" charset="0"/>
                <a:ea typeface="宋体" pitchFamily="2" charset="-122"/>
                <a:cs typeface="+mn-cs"/>
              </a:rPr>
              <a:t>1Gbps</a:t>
            </a:r>
            <a:r>
              <a:rPr lang="zh-CN" altLang="zh-CN" sz="1200" kern="1200" dirty="0" smtClean="0">
                <a:solidFill>
                  <a:schemeClr val="tx1"/>
                </a:solidFill>
                <a:latin typeface="Calibri" pitchFamily="34" charset="0"/>
                <a:ea typeface="宋体" pitchFamily="2" charset="-122"/>
                <a:cs typeface="+mn-cs"/>
              </a:rPr>
              <a:t>以上。</a:t>
            </a:r>
          </a:p>
          <a:p>
            <a:pPr lvl="0"/>
            <a:r>
              <a:rPr lang="en-US" altLang="zh-CN" sz="1200" u="sng" kern="1200" dirty="0" smtClean="0">
                <a:solidFill>
                  <a:schemeClr val="tx1"/>
                </a:solidFill>
                <a:latin typeface="Calibri" pitchFamily="34" charset="0"/>
                <a:ea typeface="宋体" pitchFamily="2" charset="-122"/>
                <a:cs typeface="+mn-cs"/>
              </a:rPr>
              <a:t>100-1000-10000</a:t>
            </a:r>
            <a:r>
              <a:rPr lang="zh-CN" altLang="zh-CN" sz="1200" kern="1200" dirty="0" smtClean="0">
                <a:solidFill>
                  <a:schemeClr val="tx1"/>
                </a:solidFill>
                <a:latin typeface="Calibri" pitchFamily="34" charset="0"/>
                <a:ea typeface="宋体" pitchFamily="2" charset="-122"/>
                <a:cs typeface="+mn-cs"/>
              </a:rPr>
              <a:t>：</a:t>
            </a:r>
            <a:r>
              <a:rPr lang="en-US" altLang="zh-CN" sz="1200" kern="1200" dirty="0" smtClean="0">
                <a:solidFill>
                  <a:schemeClr val="tx1"/>
                </a:solidFill>
                <a:latin typeface="Calibri" pitchFamily="34" charset="0"/>
                <a:ea typeface="宋体" pitchFamily="2" charset="-122"/>
                <a:cs typeface="+mn-cs"/>
              </a:rPr>
              <a:t> 2015</a:t>
            </a:r>
            <a:r>
              <a:rPr lang="zh-CN" altLang="zh-CN" sz="1200" kern="1200" dirty="0" smtClean="0">
                <a:solidFill>
                  <a:schemeClr val="tx1"/>
                </a:solidFill>
                <a:latin typeface="Calibri" pitchFamily="34" charset="0"/>
                <a:ea typeface="宋体" pitchFamily="2" charset="-122"/>
                <a:cs typeface="+mn-cs"/>
              </a:rPr>
              <a:t>年，中国建设教育云资源平台，汇聚百家企事业单位、万名师生开发的优秀资源。建设千个网上优质教育资源应用交流和教研社区，生成特色鲜明、内容丰富、风格多样的优质资源。</a:t>
            </a:r>
          </a:p>
          <a:p>
            <a:pPr lvl="0"/>
            <a:r>
              <a:rPr lang="en-US" altLang="zh-CN" sz="1200" u="sng" kern="1200" dirty="0" smtClean="0">
                <a:solidFill>
                  <a:schemeClr val="tx1"/>
                </a:solidFill>
                <a:latin typeface="Calibri" pitchFamily="34" charset="0"/>
                <a:ea typeface="宋体" pitchFamily="2" charset="-122"/>
                <a:cs typeface="+mn-cs"/>
              </a:rPr>
              <a:t>1000</a:t>
            </a:r>
            <a:r>
              <a:rPr lang="zh-CN" altLang="zh-CN" sz="1200" u="sng" kern="1200" dirty="0" smtClean="0">
                <a:solidFill>
                  <a:schemeClr val="tx1"/>
                </a:solidFill>
                <a:latin typeface="Calibri" pitchFamily="34" charset="0"/>
                <a:ea typeface="宋体" pitchFamily="2" charset="-122"/>
                <a:cs typeface="+mn-cs"/>
              </a:rPr>
              <a:t>万</a:t>
            </a:r>
            <a:r>
              <a:rPr lang="zh-CN" altLang="zh-CN" sz="1200" kern="1200" dirty="0" smtClean="0">
                <a:solidFill>
                  <a:schemeClr val="tx1"/>
                </a:solidFill>
                <a:latin typeface="Calibri" pitchFamily="34" charset="0"/>
                <a:ea typeface="宋体" pitchFamily="2" charset="-122"/>
                <a:cs typeface="+mn-cs"/>
              </a:rPr>
              <a:t>：</a:t>
            </a:r>
            <a:r>
              <a:rPr lang="en-US" altLang="zh-CN" sz="1200" kern="1200" dirty="0" smtClean="0">
                <a:solidFill>
                  <a:schemeClr val="tx1"/>
                </a:solidFill>
                <a:latin typeface="Calibri" pitchFamily="34" charset="0"/>
                <a:ea typeface="宋体" pitchFamily="2" charset="-122"/>
                <a:cs typeface="+mn-cs"/>
              </a:rPr>
              <a:t>2012</a:t>
            </a:r>
            <a:r>
              <a:rPr lang="zh-CN" altLang="zh-CN" sz="1200" kern="1200" dirty="0" smtClean="0">
                <a:solidFill>
                  <a:schemeClr val="tx1"/>
                </a:solidFill>
                <a:latin typeface="Calibri" pitchFamily="34" charset="0"/>
                <a:ea typeface="宋体" pitchFamily="2" charset="-122"/>
                <a:cs typeface="+mn-cs"/>
              </a:rPr>
              <a:t>年，中国</a:t>
            </a:r>
            <a:r>
              <a:rPr lang="en-US" altLang="zh-CN" sz="1200" kern="1200" dirty="0" smtClean="0">
                <a:solidFill>
                  <a:schemeClr val="tx1"/>
                </a:solidFill>
                <a:latin typeface="Calibri" pitchFamily="34" charset="0"/>
                <a:ea typeface="宋体" pitchFamily="2" charset="-122"/>
                <a:cs typeface="+mn-cs"/>
              </a:rPr>
              <a:t>13</a:t>
            </a:r>
            <a:r>
              <a:rPr lang="zh-CN" altLang="zh-CN" sz="1200" kern="1200" dirty="0" smtClean="0">
                <a:solidFill>
                  <a:schemeClr val="tx1"/>
                </a:solidFill>
                <a:latin typeface="Calibri" pitchFamily="34" charset="0"/>
                <a:ea typeface="宋体" pitchFamily="2" charset="-122"/>
                <a:cs typeface="+mn-cs"/>
              </a:rPr>
              <a:t>个省规划约</a:t>
            </a:r>
            <a:r>
              <a:rPr lang="en-US" altLang="zh-CN" sz="1200" kern="1200" dirty="0" smtClean="0">
                <a:solidFill>
                  <a:schemeClr val="tx1"/>
                </a:solidFill>
                <a:latin typeface="Calibri" pitchFamily="34" charset="0"/>
                <a:ea typeface="宋体" pitchFamily="2" charset="-122"/>
                <a:cs typeface="+mn-cs"/>
              </a:rPr>
              <a:t>30</a:t>
            </a:r>
            <a:r>
              <a:rPr lang="zh-CN" altLang="zh-CN" sz="1200" kern="1200" dirty="0" smtClean="0">
                <a:solidFill>
                  <a:schemeClr val="tx1"/>
                </a:solidFill>
                <a:latin typeface="Calibri" pitchFamily="34" charset="0"/>
                <a:ea typeface="宋体" pitchFamily="2" charset="-122"/>
                <a:cs typeface="+mn-cs"/>
              </a:rPr>
              <a:t>个大型云数据中心的可容纳服务器总台数。</a:t>
            </a:r>
            <a:endParaRPr lang="en-US" altLang="zh-CN" dirty="0" smtClean="0"/>
          </a:p>
        </p:txBody>
      </p:sp>
      <p:sp>
        <p:nvSpPr>
          <p:cNvPr id="63492"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C2C0AAF-0903-434E-876A-CAE0450FAE02}" type="slidenum">
              <a:rPr lang="zh-CN" altLang="en-US" smtClean="0"/>
              <a:pPr/>
              <a:t>4</a:t>
            </a:fld>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kern="1200" dirty="0" smtClean="0">
                <a:solidFill>
                  <a:schemeClr val="tx1"/>
                </a:solidFill>
                <a:latin typeface="Calibri" pitchFamily="34" charset="0"/>
                <a:ea typeface="宋体" pitchFamily="2" charset="-122"/>
                <a:cs typeface="+mn-cs"/>
              </a:rPr>
              <a:t>针对当前各个学校教学资源重复建设率高，硬件资源浪费严重，信息共享不畅等突出问题，我们推荐建立集中的云数据中心。云中心以服务的模式向各个学校提供业务。</a:t>
            </a:r>
            <a:endParaRPr lang="en-US" altLang="zh-CN" sz="1200" kern="1200" dirty="0" smtClean="0">
              <a:solidFill>
                <a:schemeClr val="tx1"/>
              </a:solidFill>
              <a:latin typeface="Calibri" pitchFamily="34" charset="0"/>
              <a:ea typeface="宋体" pitchFamily="2" charset="-122"/>
              <a:cs typeface="+mn-cs"/>
            </a:endParaRPr>
          </a:p>
          <a:p>
            <a:endParaRPr lang="en-US" altLang="zh-CN" sz="1200" kern="1200" dirty="0" smtClean="0">
              <a:solidFill>
                <a:schemeClr val="tx1"/>
              </a:solidFill>
              <a:latin typeface="Calibri" pitchFamily="34" charset="0"/>
              <a:ea typeface="宋体" pitchFamily="2" charset="-122"/>
              <a:cs typeface="+mn-cs"/>
            </a:endParaRPr>
          </a:p>
          <a:p>
            <a:r>
              <a:rPr lang="zh-CN" altLang="en-US" sz="1200" kern="1200" dirty="0" smtClean="0">
                <a:solidFill>
                  <a:schemeClr val="tx1"/>
                </a:solidFill>
                <a:latin typeface="Calibri" pitchFamily="34" charset="0"/>
                <a:ea typeface="宋体" pitchFamily="2" charset="-122"/>
                <a:cs typeface="+mn-cs"/>
              </a:rPr>
              <a:t>消除信息孤岛、促进教育公平：</a:t>
            </a:r>
            <a:endParaRPr lang="en-US" altLang="zh-CN" sz="1200" kern="1200" dirty="0" smtClean="0">
              <a:solidFill>
                <a:schemeClr val="tx1"/>
              </a:solidFill>
              <a:latin typeface="Calibri" pitchFamily="34" charset="0"/>
              <a:ea typeface="宋体" pitchFamily="2" charset="-122"/>
              <a:cs typeface="+mn-cs"/>
            </a:endParaRPr>
          </a:p>
          <a:p>
            <a:r>
              <a:rPr lang="zh-CN" altLang="en-US" sz="1200" kern="1200" dirty="0" smtClean="0">
                <a:solidFill>
                  <a:schemeClr val="tx1"/>
                </a:solidFill>
                <a:latin typeface="Calibri" pitchFamily="34" charset="0"/>
                <a:ea typeface="宋体" pitchFamily="2" charset="-122"/>
                <a:cs typeface="+mn-cs"/>
              </a:rPr>
              <a:t>利用云平台所提供的虚拟机服务，将教学内容与教学资源部署到云服务端，对教学资源进行有效的整合和共享。</a:t>
            </a:r>
            <a:endParaRPr lang="en-US" altLang="zh-CN" sz="1200" kern="1200" dirty="0" smtClean="0">
              <a:solidFill>
                <a:schemeClr val="tx1"/>
              </a:solidFill>
              <a:latin typeface="Calibri" pitchFamily="34" charset="0"/>
              <a:ea typeface="宋体" pitchFamily="2" charset="-122"/>
              <a:cs typeface="+mn-cs"/>
            </a:endParaRPr>
          </a:p>
          <a:p>
            <a:endParaRPr lang="en-US" altLang="zh-CN" sz="1200" kern="1200" dirty="0" smtClean="0">
              <a:solidFill>
                <a:schemeClr val="tx1"/>
              </a:solidFill>
              <a:latin typeface="Calibri" pitchFamily="34" charset="0"/>
              <a:ea typeface="宋体" pitchFamily="2" charset="-122"/>
              <a:cs typeface="+mn-cs"/>
            </a:endParaRPr>
          </a:p>
          <a:p>
            <a:r>
              <a:rPr lang="zh-CN" altLang="en-US" sz="1200" kern="1200" dirty="0" smtClean="0">
                <a:solidFill>
                  <a:schemeClr val="tx1"/>
                </a:solidFill>
                <a:latin typeface="Calibri" pitchFamily="34" charset="0"/>
                <a:ea typeface="宋体" pitchFamily="2" charset="-122"/>
                <a:cs typeface="+mn-cs"/>
              </a:rPr>
              <a:t>便于管理监督：</a:t>
            </a:r>
            <a:endParaRPr lang="en-US" altLang="zh-CN" sz="1200" kern="1200" dirty="0" smtClean="0">
              <a:solidFill>
                <a:schemeClr val="tx1"/>
              </a:solidFill>
              <a:latin typeface="Calibri" pitchFamily="34" charset="0"/>
              <a:ea typeface="宋体" pitchFamily="2" charset="-122"/>
              <a:cs typeface="+mn-cs"/>
            </a:endParaRPr>
          </a:p>
          <a:p>
            <a:r>
              <a:rPr lang="zh-CN" altLang="en-US" sz="1200" kern="1200" dirty="0" smtClean="0">
                <a:solidFill>
                  <a:schemeClr val="tx1"/>
                </a:solidFill>
                <a:latin typeface="Calibri" pitchFamily="34" charset="0"/>
                <a:ea typeface="宋体" pitchFamily="2" charset="-122"/>
                <a:cs typeface="+mn-cs"/>
              </a:rPr>
              <a:t>云数据提供规范的基础设施、教育云业务运维和运营。</a:t>
            </a:r>
            <a:endParaRPr lang="en-US" altLang="zh-CN" sz="1200" kern="1200" dirty="0" smtClean="0">
              <a:solidFill>
                <a:schemeClr val="tx1"/>
              </a:solidFill>
              <a:latin typeface="Calibri" pitchFamily="34" charset="0"/>
              <a:ea typeface="宋体" pitchFamily="2" charset="-122"/>
              <a:cs typeface="+mn-cs"/>
            </a:endParaRPr>
          </a:p>
          <a:p>
            <a:endParaRPr lang="en-US" altLang="zh-CN" sz="1200" kern="1200" dirty="0" smtClean="0">
              <a:solidFill>
                <a:schemeClr val="tx1"/>
              </a:solidFill>
              <a:latin typeface="Calibri" pitchFamily="34" charset="0"/>
              <a:ea typeface="宋体" pitchFamily="2" charset="-122"/>
              <a:cs typeface="+mn-cs"/>
            </a:endParaRPr>
          </a:p>
          <a:p>
            <a:r>
              <a:rPr lang="zh-CN" altLang="en-US" sz="1200" kern="1200" dirty="0" smtClean="0">
                <a:solidFill>
                  <a:schemeClr val="tx1"/>
                </a:solidFill>
                <a:latin typeface="Calibri" pitchFamily="34" charset="0"/>
                <a:ea typeface="宋体" pitchFamily="2" charset="-122"/>
                <a:cs typeface="+mn-cs"/>
              </a:rPr>
              <a:t>节省投资成本：</a:t>
            </a:r>
            <a:endParaRPr lang="en-US" altLang="zh-CN" sz="1200" kern="1200" dirty="0" smtClean="0">
              <a:solidFill>
                <a:schemeClr val="tx1"/>
              </a:solidFill>
              <a:latin typeface="Calibri" pitchFamily="34" charset="0"/>
              <a:ea typeface="宋体" pitchFamily="2" charset="-122"/>
              <a:cs typeface="+mn-cs"/>
            </a:endParaRPr>
          </a:p>
          <a:p>
            <a:r>
              <a:rPr lang="zh-CN" altLang="en-US" sz="1200" kern="1200" dirty="0" smtClean="0">
                <a:solidFill>
                  <a:schemeClr val="tx1"/>
                </a:solidFill>
                <a:latin typeface="Calibri" pitchFamily="34" charset="0"/>
                <a:ea typeface="宋体" pitchFamily="2" charset="-122"/>
                <a:cs typeface="+mn-cs"/>
              </a:rPr>
              <a:t>础设施（即硬件设备）是教育信息化建设的基础，而随着信息技术的发展，硬件设备更新换代周期越来越短，因此各个学校通常需要投入巨额的经费来购置硬件资源。利用云计算的虚拟化技术将分散在各学校内的硬件资源整合为统一的基础设施对外提供服务，可以有效地减少了各个学校硬件设备经费的投入。</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5</a:t>
            </a:fld>
            <a:endParaRPr lang="en-US" altLang="zh-CN"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fontScale="92500" lnSpcReduction="10000"/>
          </a:bodyPr>
          <a:lstStyle/>
          <a:p>
            <a:r>
              <a:rPr lang="zh-CN" altLang="en-US" sz="1200" b="0" kern="1200" baseline="0" dirty="0" smtClean="0">
                <a:solidFill>
                  <a:schemeClr val="tx1"/>
                </a:solidFill>
                <a:latin typeface="Calibri" pitchFamily="34" charset="0"/>
                <a:ea typeface="宋体" pitchFamily="2" charset="-122"/>
                <a:cs typeface="+mn-cs"/>
              </a:rPr>
              <a:t>以微课、视频公共课等资源为基础的社会化自组织学习模式受到全球关注； </a:t>
            </a:r>
          </a:p>
          <a:p>
            <a:r>
              <a:rPr lang="zh-CN" altLang="en-US" sz="1200" b="0" kern="1200" baseline="0" dirty="0" smtClean="0">
                <a:solidFill>
                  <a:schemeClr val="tx1"/>
                </a:solidFill>
                <a:latin typeface="Calibri" pitchFamily="34" charset="0"/>
                <a:ea typeface="宋体" pitchFamily="2" charset="-122"/>
                <a:cs typeface="+mn-cs"/>
              </a:rPr>
              <a:t>在教学组织方式上，从结构化良好的课堂教学到逐步发展到半开放的混合式教学、完全开放的自组织社会化教学，教学时空、师生关系进一步多元化； </a:t>
            </a:r>
          </a:p>
          <a:p>
            <a:r>
              <a:rPr lang="zh-CN" altLang="en-US" sz="1200" b="0" kern="1200" baseline="0" dirty="0" smtClean="0">
                <a:solidFill>
                  <a:schemeClr val="tx1"/>
                </a:solidFill>
                <a:latin typeface="Calibri" pitchFamily="34" charset="0"/>
                <a:ea typeface="宋体" pitchFamily="2" charset="-122"/>
                <a:cs typeface="+mn-cs"/>
              </a:rPr>
              <a:t>移动互联网技术支持下的微型学习、碎片化学习、非正式学习、社会化学习将成为人类学习的重要方式。 </a:t>
            </a:r>
            <a:endParaRPr lang="zh-CN" altLang="en-US" sz="1200" kern="1200" baseline="0" dirty="0" smtClean="0">
              <a:solidFill>
                <a:schemeClr val="tx1"/>
              </a:solidFill>
              <a:latin typeface="Calibri" pitchFamily="34" charset="0"/>
              <a:ea typeface="宋体" pitchFamily="2" charset="-122"/>
              <a:cs typeface="+mn-cs"/>
            </a:endParaRPr>
          </a:p>
          <a:p>
            <a:endParaRPr lang="en-US" altLang="zh-CN" sz="1200" kern="1200" baseline="0" dirty="0" smtClean="0">
              <a:solidFill>
                <a:schemeClr val="tx1"/>
              </a:solidFill>
              <a:latin typeface="Calibri" pitchFamily="34" charset="0"/>
              <a:ea typeface="宋体" pitchFamily="2" charset="-122"/>
              <a:cs typeface="+mn-cs"/>
            </a:endParaRPr>
          </a:p>
          <a:p>
            <a:r>
              <a:rPr lang="zh-CN" altLang="en-US" sz="1200" kern="1200" baseline="0" dirty="0" smtClean="0">
                <a:solidFill>
                  <a:schemeClr val="tx1"/>
                </a:solidFill>
                <a:latin typeface="Calibri" pitchFamily="34" charset="0"/>
                <a:ea typeface="宋体" pitchFamily="2" charset="-122"/>
                <a:cs typeface="+mn-cs"/>
              </a:rPr>
              <a:t>课程资源：</a:t>
            </a:r>
          </a:p>
          <a:p>
            <a:r>
              <a:rPr lang="zh-CN" altLang="en-US" sz="1200" b="0" kern="1200" baseline="0" dirty="0" smtClean="0">
                <a:solidFill>
                  <a:schemeClr val="tx1"/>
                </a:solidFill>
                <a:latin typeface="Calibri" pitchFamily="34" charset="0"/>
                <a:ea typeface="宋体" pitchFamily="2" charset="-122"/>
                <a:cs typeface="+mn-cs"/>
              </a:rPr>
              <a:t>  研究表明，大学生在听课时只能全神贯注</a:t>
            </a:r>
            <a:r>
              <a:rPr lang="en-US" altLang="zh-CN" sz="1200" b="0" kern="1200" baseline="0" dirty="0" smtClean="0">
                <a:solidFill>
                  <a:schemeClr val="tx1"/>
                </a:solidFill>
                <a:latin typeface="Calibri" pitchFamily="34" charset="0"/>
                <a:ea typeface="宋体" pitchFamily="2" charset="-122"/>
                <a:cs typeface="+mn-cs"/>
              </a:rPr>
              <a:t>10</a:t>
            </a:r>
            <a:r>
              <a:rPr lang="zh-CN" altLang="en-US" sz="1200" b="0" kern="1200" baseline="0" dirty="0" smtClean="0">
                <a:solidFill>
                  <a:schemeClr val="tx1"/>
                </a:solidFill>
                <a:latin typeface="Calibri" pitchFamily="34" charset="0"/>
                <a:ea typeface="宋体" pitchFamily="2" charset="-122"/>
                <a:cs typeface="+mn-cs"/>
              </a:rPr>
              <a:t>分钟到</a:t>
            </a:r>
            <a:r>
              <a:rPr lang="en-US" altLang="zh-CN" sz="1200" b="0" kern="1200" baseline="0" dirty="0" smtClean="0">
                <a:solidFill>
                  <a:schemeClr val="tx1"/>
                </a:solidFill>
                <a:latin typeface="Calibri" pitchFamily="34" charset="0"/>
                <a:ea typeface="宋体" pitchFamily="2" charset="-122"/>
                <a:cs typeface="+mn-cs"/>
              </a:rPr>
              <a:t>18</a:t>
            </a:r>
            <a:r>
              <a:rPr lang="zh-CN" altLang="en-US" sz="1200" b="0" kern="1200" baseline="0" dirty="0" smtClean="0">
                <a:solidFill>
                  <a:schemeClr val="tx1"/>
                </a:solidFill>
                <a:latin typeface="Calibri" pitchFamily="34" charset="0"/>
                <a:ea typeface="宋体" pitchFamily="2" charset="-122"/>
                <a:cs typeface="+mn-cs"/>
              </a:rPr>
              <a:t>分钟； </a:t>
            </a:r>
          </a:p>
          <a:p>
            <a:r>
              <a:rPr lang="zh-CN" altLang="en-US" sz="1200" b="0" kern="1200" baseline="0" dirty="0" smtClean="0">
                <a:solidFill>
                  <a:schemeClr val="tx1"/>
                </a:solidFill>
                <a:latin typeface="Calibri" pitchFamily="34" charset="0"/>
                <a:ea typeface="宋体" pitchFamily="2" charset="-122"/>
                <a:cs typeface="+mn-cs"/>
              </a:rPr>
              <a:t>课程资源由各种教学短片构成，内容以知识点为单位，聚焦新知识讲解，形式上强调片段化、碎片化，便于网络传播与学习。 </a:t>
            </a:r>
          </a:p>
          <a:p>
            <a:r>
              <a:rPr lang="zh-CN" altLang="en-US" sz="1200" b="0" kern="1200" baseline="0" dirty="0" smtClean="0">
                <a:solidFill>
                  <a:schemeClr val="tx1"/>
                </a:solidFill>
                <a:latin typeface="Calibri" pitchFamily="34" charset="0"/>
                <a:ea typeface="宋体" pitchFamily="2" charset="-122"/>
                <a:cs typeface="+mn-cs"/>
              </a:rPr>
              <a:t>教学过程强调知识与思维的可视化与动态展示。 </a:t>
            </a:r>
          </a:p>
          <a:p>
            <a:endParaRPr lang="zh-CN" altLang="en-US" sz="1200" kern="1200" baseline="0" dirty="0" smtClean="0">
              <a:solidFill>
                <a:schemeClr val="tx1"/>
              </a:solidFill>
              <a:latin typeface="Calibri" pitchFamily="34" charset="0"/>
              <a:ea typeface="宋体" pitchFamily="2" charset="-122"/>
              <a:cs typeface="+mn-cs"/>
            </a:endParaRPr>
          </a:p>
          <a:p>
            <a:r>
              <a:rPr lang="zh-CN" altLang="en-US" sz="1200" kern="1200" baseline="0" dirty="0" smtClean="0">
                <a:solidFill>
                  <a:schemeClr val="tx1"/>
                </a:solidFill>
                <a:latin typeface="Calibri" pitchFamily="34" charset="0"/>
                <a:ea typeface="宋体" pitchFamily="2" charset="-122"/>
                <a:cs typeface="+mn-cs"/>
              </a:rPr>
              <a:t>视频课程资源的特点：</a:t>
            </a:r>
          </a:p>
          <a:p>
            <a:r>
              <a:rPr lang="zh-CN" altLang="en-US" sz="1200" b="0" kern="1200" baseline="0" dirty="0" smtClean="0">
                <a:solidFill>
                  <a:schemeClr val="tx1"/>
                </a:solidFill>
                <a:latin typeface="Calibri" pitchFamily="34" charset="0"/>
                <a:ea typeface="宋体" pitchFamily="2" charset="-122"/>
                <a:cs typeface="+mn-cs"/>
              </a:rPr>
              <a:t>面向学生，聚焦学习； </a:t>
            </a:r>
          </a:p>
          <a:p>
            <a:r>
              <a:rPr lang="zh-CN" altLang="en-US" sz="1200" b="0" kern="1200" baseline="0" dirty="0" smtClean="0">
                <a:solidFill>
                  <a:schemeClr val="tx1"/>
                </a:solidFill>
                <a:latin typeface="Calibri" pitchFamily="34" charset="0"/>
                <a:ea typeface="宋体" pitchFamily="2" charset="-122"/>
                <a:cs typeface="+mn-cs"/>
              </a:rPr>
              <a:t>知识粒度适中，支持碎片化学习； </a:t>
            </a:r>
          </a:p>
          <a:p>
            <a:r>
              <a:rPr lang="zh-CN" altLang="en-US" sz="1200" b="0" kern="1200" baseline="0" dirty="0" smtClean="0">
                <a:solidFill>
                  <a:schemeClr val="tx1"/>
                </a:solidFill>
                <a:latin typeface="Calibri" pitchFamily="34" charset="0"/>
                <a:ea typeface="宋体" pitchFamily="2" charset="-122"/>
                <a:cs typeface="+mn-cs"/>
              </a:rPr>
              <a:t>思维的可视化与动态展示； </a:t>
            </a:r>
          </a:p>
          <a:p>
            <a:r>
              <a:rPr lang="zh-CN" altLang="en-US" sz="1200" b="0" kern="1200" baseline="0" dirty="0" smtClean="0">
                <a:solidFill>
                  <a:schemeClr val="tx1"/>
                </a:solidFill>
                <a:latin typeface="Calibri" pitchFamily="34" charset="0"/>
                <a:ea typeface="宋体" pitchFamily="2" charset="-122"/>
                <a:cs typeface="+mn-cs"/>
              </a:rPr>
              <a:t>语言精炼，讲解亲切； </a:t>
            </a:r>
          </a:p>
          <a:p>
            <a:r>
              <a:rPr lang="zh-CN" altLang="en-US" sz="1200" b="0" kern="1200" baseline="0" dirty="0" smtClean="0">
                <a:solidFill>
                  <a:schemeClr val="tx1"/>
                </a:solidFill>
                <a:latin typeface="Calibri" pitchFamily="34" charset="0"/>
                <a:ea typeface="宋体" pitchFamily="2" charset="-122"/>
                <a:cs typeface="+mn-cs"/>
              </a:rPr>
              <a:t>符合网络传播的技术规范。</a:t>
            </a:r>
            <a:endParaRPr lang="en-US" altLang="zh-CN" sz="1200" b="0" kern="1200" baseline="0" dirty="0" smtClean="0">
              <a:solidFill>
                <a:schemeClr val="tx1"/>
              </a:solidFill>
              <a:latin typeface="Calibri" pitchFamily="34" charset="0"/>
              <a:ea typeface="宋体" pitchFamily="2" charset="-122"/>
              <a:cs typeface="+mn-cs"/>
            </a:endParaRPr>
          </a:p>
          <a:p>
            <a:endParaRPr lang="en-US" altLang="zh-CN" sz="1200" b="0" kern="1200" baseline="0" dirty="0" smtClean="0">
              <a:solidFill>
                <a:schemeClr val="tx1"/>
              </a:solidFill>
              <a:latin typeface="Calibri" pitchFamily="34" charset="0"/>
              <a:ea typeface="宋体" pitchFamily="2" charset="-122"/>
              <a:cs typeface="+mn-cs"/>
            </a:endParaRPr>
          </a:p>
          <a:p>
            <a:r>
              <a:rPr lang="zh-CN" altLang="en-US" sz="1200" kern="1200" baseline="0" dirty="0" smtClean="0">
                <a:solidFill>
                  <a:schemeClr val="tx1"/>
                </a:solidFill>
                <a:latin typeface="Calibri" pitchFamily="34" charset="0"/>
                <a:ea typeface="宋体" pitchFamily="2" charset="-122"/>
                <a:cs typeface="+mn-cs"/>
              </a:rPr>
              <a:t>教学活动：</a:t>
            </a:r>
          </a:p>
          <a:p>
            <a:r>
              <a:rPr lang="zh-CN" altLang="en-US" sz="1200" b="1" kern="1200" baseline="0" dirty="0" smtClean="0">
                <a:solidFill>
                  <a:schemeClr val="tx1"/>
                </a:solidFill>
                <a:latin typeface="Calibri" pitchFamily="34" charset="0"/>
                <a:ea typeface="宋体" pitchFamily="2" charset="-122"/>
                <a:cs typeface="+mn-cs"/>
              </a:rPr>
              <a:t>  </a:t>
            </a:r>
            <a:r>
              <a:rPr lang="zh-CN" altLang="en-US" sz="1200" b="0" kern="1200" baseline="0" dirty="0" smtClean="0">
                <a:solidFill>
                  <a:schemeClr val="tx1"/>
                </a:solidFill>
                <a:latin typeface="Calibri" pitchFamily="34" charset="0"/>
                <a:ea typeface="宋体" pitchFamily="2" charset="-122"/>
                <a:cs typeface="+mn-cs"/>
              </a:rPr>
              <a:t>翻转课堂把知识传授的过程放在教室外，让大家选择最适合自己的方式接受新知识；把知识内化的过程放在教室内，以便同学之间、同学和老师之间有更多的沟通和交流。 </a:t>
            </a:r>
          </a:p>
          <a:p>
            <a:r>
              <a:rPr lang="zh-CN" altLang="en-US" sz="1200" b="0" kern="1200" baseline="0" dirty="0" smtClean="0">
                <a:solidFill>
                  <a:schemeClr val="tx1"/>
                </a:solidFill>
                <a:latin typeface="Calibri" pitchFamily="34" charset="0"/>
                <a:ea typeface="宋体" pitchFamily="2" charset="-122"/>
                <a:cs typeface="+mn-cs"/>
              </a:rPr>
              <a:t>由传统的 教</a:t>
            </a:r>
            <a:r>
              <a:rPr lang="en-US" altLang="zh-CN" sz="1200" b="0" kern="1200" baseline="0" dirty="0" smtClean="0">
                <a:solidFill>
                  <a:schemeClr val="tx1"/>
                </a:solidFill>
                <a:latin typeface="Calibri" pitchFamily="34" charset="0"/>
                <a:ea typeface="宋体" pitchFamily="2" charset="-122"/>
                <a:cs typeface="+mn-cs"/>
              </a:rPr>
              <a:t>-&gt;</a:t>
            </a:r>
            <a:r>
              <a:rPr lang="zh-CN" altLang="en-US" sz="1200" b="0" kern="1200" baseline="0" dirty="0" smtClean="0">
                <a:solidFill>
                  <a:schemeClr val="tx1"/>
                </a:solidFill>
                <a:latin typeface="Calibri" pitchFamily="34" charset="0"/>
                <a:ea typeface="宋体" pitchFamily="2" charset="-122"/>
                <a:cs typeface="+mn-cs"/>
              </a:rPr>
              <a:t>学 到 技术支持的学 </a:t>
            </a:r>
            <a:r>
              <a:rPr lang="en-US" altLang="zh-CN" sz="1200" b="0" kern="1200" baseline="0" dirty="0" smtClean="0">
                <a:solidFill>
                  <a:schemeClr val="tx1"/>
                </a:solidFill>
                <a:latin typeface="Calibri" pitchFamily="34" charset="0"/>
                <a:ea typeface="宋体" pitchFamily="2" charset="-122"/>
                <a:cs typeface="+mn-cs"/>
              </a:rPr>
              <a:t>-&gt;</a:t>
            </a:r>
            <a:r>
              <a:rPr lang="zh-CN" altLang="en-US" sz="1200" b="0" kern="1200" baseline="0" dirty="0" smtClean="0">
                <a:solidFill>
                  <a:schemeClr val="tx1"/>
                </a:solidFill>
                <a:latin typeface="Calibri" pitchFamily="34" charset="0"/>
                <a:ea typeface="宋体" pitchFamily="2" charset="-122"/>
                <a:cs typeface="+mn-cs"/>
              </a:rPr>
              <a:t>教 </a:t>
            </a:r>
          </a:p>
          <a:p>
            <a:r>
              <a:rPr lang="zh-CN" altLang="en-US" sz="1200" b="0" kern="1200" baseline="0" dirty="0" smtClean="0">
                <a:solidFill>
                  <a:schemeClr val="tx1"/>
                </a:solidFill>
                <a:latin typeface="Calibri" pitchFamily="34" charset="0"/>
                <a:ea typeface="宋体" pitchFamily="2" charset="-122"/>
                <a:cs typeface="+mn-cs"/>
              </a:rPr>
              <a:t>“知识传授”与“知识内化”两个认知环节的优化。 </a:t>
            </a:r>
          </a:p>
          <a:p>
            <a:r>
              <a:rPr lang="zh-CN" altLang="en-US" sz="1200" b="1" kern="1200" baseline="0" dirty="0" smtClean="0">
                <a:solidFill>
                  <a:schemeClr val="tx1"/>
                </a:solidFill>
                <a:latin typeface="Calibri" pitchFamily="34" charset="0"/>
                <a:ea typeface="宋体" pitchFamily="2" charset="-122"/>
                <a:cs typeface="+mn-cs"/>
              </a:rPr>
              <a:t> </a:t>
            </a:r>
            <a:endParaRPr lang="zh-CN" altLang="en-US" sz="1200" kern="1200" baseline="0" dirty="0" smtClean="0">
              <a:solidFill>
                <a:schemeClr val="tx1"/>
              </a:solidFill>
              <a:latin typeface="Calibri" pitchFamily="34" charset="0"/>
              <a:ea typeface="宋体" pitchFamily="2" charset="-122"/>
              <a:cs typeface="+mn-cs"/>
            </a:endParaRPr>
          </a:p>
          <a:p>
            <a:r>
              <a:rPr lang="zh-CN" altLang="en-US" sz="1200" kern="1200" baseline="0" dirty="0" smtClean="0">
                <a:solidFill>
                  <a:schemeClr val="tx1"/>
                </a:solidFill>
                <a:latin typeface="Calibri" pitchFamily="34" charset="0"/>
                <a:ea typeface="宋体" pitchFamily="2" charset="-122"/>
                <a:cs typeface="+mn-cs"/>
              </a:rPr>
              <a:t>网络环境：</a:t>
            </a:r>
          </a:p>
          <a:p>
            <a:r>
              <a:rPr lang="zh-CN" altLang="en-US" sz="1200" b="0" kern="1200" baseline="0" dirty="0" smtClean="0">
                <a:solidFill>
                  <a:schemeClr val="tx1"/>
                </a:solidFill>
                <a:latin typeface="Calibri" pitchFamily="34" charset="0"/>
                <a:ea typeface="宋体" pitchFamily="2" charset="-122"/>
                <a:cs typeface="+mn-cs"/>
              </a:rPr>
              <a:t>提供支撑师生开展教学活动、管理教学过程的支撑环境，提供教学分析、评价与诊断功能； </a:t>
            </a:r>
          </a:p>
          <a:p>
            <a:r>
              <a:rPr lang="zh-CN" altLang="en-US" sz="1200" b="0" kern="1200" baseline="0" dirty="0" smtClean="0">
                <a:solidFill>
                  <a:schemeClr val="tx1"/>
                </a:solidFill>
                <a:latin typeface="Calibri" pitchFamily="34" charset="0"/>
                <a:ea typeface="宋体" pitchFamily="2" charset="-122"/>
                <a:cs typeface="+mn-cs"/>
              </a:rPr>
              <a:t>如：教师发现课程视频的某个环节或知识点，被学生们反复浏览和点击的时候，要意识到这可能是一个对学生来说难以掌握的知识点，或者自己的讲解有问题，需要据此调整教学。</a:t>
            </a:r>
            <a:endParaRPr lang="en-US" altLang="zh-CN" sz="1200" b="0" kern="1200" baseline="0" dirty="0" smtClean="0">
              <a:solidFill>
                <a:schemeClr val="tx1"/>
              </a:solidFill>
              <a:latin typeface="Calibri" pitchFamily="34" charset="0"/>
              <a:ea typeface="宋体" pitchFamily="2" charset="-122"/>
              <a:cs typeface="+mn-cs"/>
            </a:endParaRPr>
          </a:p>
          <a:p>
            <a:endParaRPr lang="zh-CN" altLang="en-US" sz="1200" kern="1200" baseline="0" dirty="0" smtClean="0">
              <a:solidFill>
                <a:schemeClr val="tx1"/>
              </a:solidFill>
              <a:latin typeface="Calibri" pitchFamily="34" charset="0"/>
              <a:ea typeface="宋体" pitchFamily="2" charset="-122"/>
              <a:cs typeface="+mn-cs"/>
            </a:endParaRPr>
          </a:p>
          <a:p>
            <a:r>
              <a:rPr lang="en-US" altLang="zh-CN" sz="1200" kern="1200" baseline="0" dirty="0" smtClean="0">
                <a:solidFill>
                  <a:schemeClr val="tx1"/>
                </a:solidFill>
                <a:latin typeface="Calibri" pitchFamily="34" charset="0"/>
                <a:ea typeface="宋体" pitchFamily="2" charset="-122"/>
                <a:cs typeface="+mn-cs"/>
              </a:rPr>
              <a:t>MOOC(Massive open online course)</a:t>
            </a:r>
            <a:r>
              <a:rPr lang="zh-CN" altLang="en-US" sz="1200" kern="1200" baseline="0" dirty="0" smtClean="0">
                <a:solidFill>
                  <a:schemeClr val="tx1"/>
                </a:solidFill>
                <a:latin typeface="Calibri" pitchFamily="34" charset="0"/>
                <a:ea typeface="宋体" pitchFamily="2" charset="-122"/>
                <a:cs typeface="+mn-cs"/>
              </a:rPr>
              <a:t>大规模开放在线课程是通过社会化网络学习环境向参与者提供围绕某个主题的分布式开放教育资源和活动，允许参与者在领域专家指导下通过自组织学习方式参与课程资源建设与分享、建构个人学习与概念网络，形成个性化意义与观点的关联式课程。 </a:t>
            </a:r>
          </a:p>
          <a:p>
            <a:r>
              <a:rPr lang="zh-CN" altLang="en-US" sz="1200" b="0" kern="1200" baseline="0" dirty="0" smtClean="0">
                <a:solidFill>
                  <a:schemeClr val="tx1"/>
                </a:solidFill>
                <a:latin typeface="Calibri" pitchFamily="34" charset="0"/>
                <a:ea typeface="宋体" pitchFamily="2" charset="-122"/>
                <a:cs typeface="+mn-cs"/>
              </a:rPr>
              <a:t> </a:t>
            </a:r>
            <a:endParaRPr lang="zh-CN" altLang="en-US" sz="1200" kern="1200" baseline="0" dirty="0" smtClean="0">
              <a:solidFill>
                <a:schemeClr val="tx1"/>
              </a:solidFill>
              <a:latin typeface="Calibri" pitchFamily="34" charset="0"/>
              <a:ea typeface="宋体" pitchFamily="2" charset="-122"/>
              <a:cs typeface="+mn-cs"/>
            </a:endParaRPr>
          </a:p>
          <a:p>
            <a:r>
              <a:rPr lang="en-US" altLang="zh-CN" sz="1200" kern="1200" baseline="0" dirty="0" smtClean="0">
                <a:solidFill>
                  <a:schemeClr val="tx1"/>
                </a:solidFill>
                <a:latin typeface="Calibri" pitchFamily="34" charset="0"/>
                <a:ea typeface="宋体" pitchFamily="2" charset="-122"/>
                <a:cs typeface="+mn-cs"/>
              </a:rPr>
              <a:t>MOOC</a:t>
            </a:r>
            <a:r>
              <a:rPr lang="zh-CN" altLang="en-US" sz="1200" kern="1200" baseline="0" dirty="0" smtClean="0">
                <a:solidFill>
                  <a:schemeClr val="tx1"/>
                </a:solidFill>
                <a:latin typeface="Calibri" pitchFamily="34" charset="0"/>
                <a:ea typeface="宋体" pitchFamily="2" charset="-122"/>
                <a:cs typeface="+mn-cs"/>
              </a:rPr>
              <a:t>的核心是社会化学习，是基于社会化网络的以连接、沟通、分享和创新等为主要活动的一种新型学习方式，是通过协作共享空间寻找、消费、创建和贡献信息的新范式 </a:t>
            </a:r>
          </a:p>
          <a:p>
            <a:endParaRPr lang="zh-CN" altLang="en-US" sz="1200" b="1" kern="1200" baseline="0" dirty="0" smtClean="0">
              <a:solidFill>
                <a:schemeClr val="tx1"/>
              </a:solidFill>
              <a:latin typeface="Calibri" pitchFamily="34" charset="0"/>
              <a:ea typeface="宋体" pitchFamily="2" charset="-122"/>
              <a:cs typeface="+mn-cs"/>
            </a:endParaRPr>
          </a:p>
          <a:p>
            <a:endParaRPr lang="zh-CN" altLang="en-US" b="0"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6</a:t>
            </a:fld>
            <a:endParaRPr lang="en-US" altLang="zh-CN"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lnSpc>
                <a:spcPct val="150000"/>
              </a:lnSpc>
              <a:spcBef>
                <a:spcPts val="600"/>
              </a:spcBef>
              <a:spcAft>
                <a:spcPts val="600"/>
              </a:spcAft>
            </a:pPr>
            <a:r>
              <a:rPr lang="zh-CN" altLang="en-US" sz="1400" b="1" dirty="0" smtClean="0">
                <a:solidFill>
                  <a:schemeClr val="accent1">
                    <a:lumMod val="75000"/>
                  </a:schemeClr>
                </a:solidFill>
                <a:effectLst>
                  <a:outerShdw blurRad="38100" dist="38100" dir="2700000" algn="tl">
                    <a:srgbClr val="000000">
                      <a:alpha val="43137"/>
                    </a:srgbClr>
                  </a:outerShdw>
                </a:effectLst>
                <a:latin typeface="微软雅黑" pitchFamily="34" charset="-122"/>
                <a:ea typeface="微软雅黑" pitchFamily="34" charset="-122"/>
              </a:rPr>
              <a:t>合作伙伴：</a:t>
            </a:r>
            <a:r>
              <a:rPr lang="zh-CN" altLang="en-US" sz="1200" dirty="0" smtClean="0">
                <a:latin typeface="微软雅黑" pitchFamily="34" charset="-122"/>
                <a:ea typeface="微软雅黑" pitchFamily="34" charset="-122"/>
              </a:rPr>
              <a:t>教育管理机构通过平台高效发布免费教育资源信息，助力教育公平。教辅出版社通过平台销售收费的个性化教育资料，实现盈利目标</a:t>
            </a:r>
            <a:endParaRPr lang="en-US" altLang="zh-CN" sz="1200" dirty="0" smtClean="0">
              <a:latin typeface="微软雅黑" pitchFamily="34" charset="-122"/>
              <a:ea typeface="微软雅黑" pitchFamily="34" charset="-122"/>
            </a:endParaRPr>
          </a:p>
          <a:p>
            <a:pPr>
              <a:lnSpc>
                <a:spcPct val="150000"/>
              </a:lnSpc>
              <a:spcBef>
                <a:spcPts val="600"/>
              </a:spcBef>
              <a:spcAft>
                <a:spcPts val="600"/>
              </a:spcAft>
            </a:pPr>
            <a:r>
              <a:rPr lang="zh-CN" altLang="en-US" sz="1400" b="1" dirty="0" smtClean="0">
                <a:solidFill>
                  <a:schemeClr val="accent1">
                    <a:lumMod val="75000"/>
                  </a:schemeClr>
                </a:solidFill>
                <a:effectLst>
                  <a:outerShdw blurRad="38100" dist="38100" dir="2700000" algn="tl">
                    <a:srgbClr val="000000">
                      <a:alpha val="43137"/>
                    </a:srgbClr>
                  </a:outerShdw>
                </a:effectLst>
                <a:latin typeface="微软雅黑" pitchFamily="34" charset="-122"/>
                <a:ea typeface="微软雅黑" pitchFamily="34" charset="-122"/>
              </a:rPr>
              <a:t>学校</a:t>
            </a:r>
            <a:r>
              <a:rPr lang="en-US" altLang="zh-CN" sz="1400" b="1" dirty="0" smtClean="0">
                <a:solidFill>
                  <a:schemeClr val="accent1">
                    <a:lumMod val="75000"/>
                  </a:schemeClr>
                </a:solidFill>
                <a:effectLst>
                  <a:outerShdw blurRad="38100" dist="38100" dir="2700000" algn="tl">
                    <a:srgbClr val="000000">
                      <a:alpha val="43137"/>
                    </a:srgbClr>
                  </a:outerShdw>
                </a:effectLst>
                <a:latin typeface="微软雅黑" pitchFamily="34" charset="-122"/>
                <a:ea typeface="微软雅黑" pitchFamily="34" charset="-122"/>
              </a:rPr>
              <a:t>/</a:t>
            </a:r>
            <a:r>
              <a:rPr lang="zh-CN" altLang="en-US" sz="1400" b="1" dirty="0" smtClean="0">
                <a:solidFill>
                  <a:schemeClr val="accent1">
                    <a:lumMod val="75000"/>
                  </a:schemeClr>
                </a:solidFill>
                <a:effectLst>
                  <a:outerShdw blurRad="38100" dist="38100" dir="2700000" algn="tl">
                    <a:srgbClr val="000000">
                      <a:alpha val="43137"/>
                    </a:srgbClr>
                  </a:outerShdw>
                </a:effectLst>
                <a:latin typeface="微软雅黑" pitchFamily="34" charset="-122"/>
                <a:ea typeface="微软雅黑" pitchFamily="34" charset="-122"/>
              </a:rPr>
              <a:t>教师：</a:t>
            </a:r>
            <a:r>
              <a:rPr lang="zh-CN" altLang="en-US" sz="1200" dirty="0" smtClean="0">
                <a:latin typeface="微软雅黑" pitchFamily="34" charset="-122"/>
                <a:ea typeface="微软雅黑" pitchFamily="34" charset="-122"/>
              </a:rPr>
              <a:t>学校提供多种内容和形式的多媒体电教工具，并根据学生特点智能推送课件，与学生充分互动沟通</a:t>
            </a:r>
            <a:endParaRPr lang="en-US" altLang="zh-CN" sz="1200" dirty="0" smtClean="0">
              <a:latin typeface="微软雅黑" pitchFamily="34" charset="-122"/>
              <a:ea typeface="微软雅黑" pitchFamily="34" charset="-122"/>
            </a:endParaRPr>
          </a:p>
          <a:p>
            <a:pPr>
              <a:lnSpc>
                <a:spcPct val="150000"/>
              </a:lnSpc>
              <a:spcBef>
                <a:spcPts val="600"/>
              </a:spcBef>
              <a:spcAft>
                <a:spcPts val="600"/>
              </a:spcAft>
            </a:pPr>
            <a:r>
              <a:rPr lang="zh-CN" altLang="en-US" sz="1400" b="1" dirty="0" smtClean="0">
                <a:solidFill>
                  <a:schemeClr val="accent1">
                    <a:lumMod val="75000"/>
                  </a:schemeClr>
                </a:solidFill>
                <a:effectLst>
                  <a:outerShdw blurRad="38100" dist="38100" dir="2700000" algn="tl">
                    <a:srgbClr val="000000">
                      <a:alpha val="43137"/>
                    </a:srgbClr>
                  </a:outerShdw>
                </a:effectLst>
                <a:latin typeface="微软雅黑" pitchFamily="34" charset="-122"/>
                <a:ea typeface="微软雅黑" pitchFamily="34" charset="-122"/>
              </a:rPr>
              <a:t>学生：</a:t>
            </a:r>
            <a:r>
              <a:rPr lang="zh-CN" altLang="en-US" sz="1200" dirty="0" smtClean="0">
                <a:latin typeface="微软雅黑" pitchFamily="34" charset="-122"/>
                <a:ea typeface="微软雅黑" pitchFamily="34" charset="-122"/>
              </a:rPr>
              <a:t>通过电子阅读更新课件、订购辅导材料，与同学、教师讨论交流学习心得</a:t>
            </a:r>
            <a:endParaRPr lang="en-US" altLang="zh-CN" sz="1200" dirty="0" smtClean="0">
              <a:latin typeface="微软雅黑" pitchFamily="34" charset="-122"/>
              <a:ea typeface="微软雅黑" pitchFamily="34" charset="-122"/>
            </a:endParaRPr>
          </a:p>
          <a:p>
            <a:pPr>
              <a:lnSpc>
                <a:spcPct val="150000"/>
              </a:lnSpc>
              <a:spcBef>
                <a:spcPts val="600"/>
              </a:spcBef>
              <a:spcAft>
                <a:spcPts val="600"/>
              </a:spcAft>
            </a:pPr>
            <a:r>
              <a:rPr lang="zh-CN" altLang="en-US" sz="1400" b="1" dirty="0" smtClean="0">
                <a:solidFill>
                  <a:schemeClr val="accent1">
                    <a:lumMod val="75000"/>
                  </a:schemeClr>
                </a:solidFill>
                <a:effectLst>
                  <a:outerShdw blurRad="38100" dist="38100" dir="2700000" algn="tl">
                    <a:srgbClr val="000000">
                      <a:alpha val="43137"/>
                    </a:srgbClr>
                  </a:outerShdw>
                </a:effectLst>
                <a:latin typeface="微软雅黑" pitchFamily="34" charset="-122"/>
                <a:ea typeface="微软雅黑" pitchFamily="34" charset="-122"/>
              </a:rPr>
              <a:t>家长：</a:t>
            </a:r>
            <a:r>
              <a:rPr lang="zh-CN" altLang="en-US" sz="1200" dirty="0" smtClean="0">
                <a:latin typeface="微软雅黑" pitchFamily="34" charset="-122"/>
                <a:ea typeface="微软雅黑" pitchFamily="34" charset="-122"/>
              </a:rPr>
              <a:t>登录查询学校信息和教师对孩子的指导，了解孩子的在校表现和成长状况</a:t>
            </a:r>
          </a:p>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7</a:t>
            </a:fld>
            <a:endParaRPr lang="en-US" altLang="zh-CN"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dirty="0" smtClean="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9</a:t>
            </a:fld>
            <a:endParaRPr lang="en-US" altLang="zh-C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509414D-BCA7-4582-B3B3-202D8F71679A}" type="slidenum">
              <a:rPr lang="zh-CN" altLang="en-US" smtClean="0"/>
              <a:pPr/>
              <a:t>11</a:t>
            </a:fld>
            <a:endParaRPr lang="zh-CN" altLang="en-US"/>
          </a:p>
        </p:txBody>
      </p:sp>
    </p:spTree>
    <p:extLst>
      <p:ext uri="{BB962C8B-B14F-4D97-AF65-F5344CB8AC3E}">
        <p14:creationId xmlns:p14="http://schemas.microsoft.com/office/powerpoint/2010/main" val="243320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29661CD0-A02C-4983-81B1-61C41C532003}" type="slidenum">
              <a:rPr lang="zh-CN" altLang="en-US" smtClean="0"/>
              <a:pPr>
                <a:defRPr/>
              </a:pPr>
              <a:t>23</a:t>
            </a:fld>
            <a:endParaRPr lang="zh-CN" altLang="en-US"/>
          </a:p>
        </p:txBody>
      </p:sp>
    </p:spTree>
    <p:extLst>
      <p:ext uri="{BB962C8B-B14F-4D97-AF65-F5344CB8AC3E}">
        <p14:creationId xmlns:p14="http://schemas.microsoft.com/office/powerpoint/2010/main" val="509918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64156" y="2013057"/>
            <a:ext cx="9793763" cy="138903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728313" y="3672099"/>
            <a:ext cx="8065453" cy="1656044"/>
          </a:xfrm>
        </p:spPr>
        <p:txBody>
          <a:bodyPr/>
          <a:lstStyle>
            <a:lvl1pPr marL="0" indent="0" algn="ctr">
              <a:buNone/>
              <a:defRPr/>
            </a:lvl1pPr>
            <a:lvl2pPr marL="514319" indent="0" algn="ctr">
              <a:buNone/>
              <a:defRPr/>
            </a:lvl2pPr>
            <a:lvl3pPr marL="1028638" indent="0" algn="ctr">
              <a:buNone/>
              <a:defRPr/>
            </a:lvl3pPr>
            <a:lvl4pPr marL="1542956" indent="0" algn="ctr">
              <a:buNone/>
              <a:defRPr/>
            </a:lvl4pPr>
            <a:lvl5pPr marL="2057275" indent="0" algn="ctr">
              <a:buNone/>
              <a:defRPr/>
            </a:lvl5pPr>
            <a:lvl6pPr marL="2571594" indent="0" algn="ctr">
              <a:buNone/>
              <a:defRPr/>
            </a:lvl6pPr>
            <a:lvl7pPr marL="3085913" indent="0" algn="ctr">
              <a:buNone/>
              <a:defRPr/>
            </a:lvl7pPr>
            <a:lvl8pPr marL="3600232" indent="0" algn="ctr">
              <a:buNone/>
              <a:defRPr/>
            </a:lvl8pPr>
            <a:lvl9pPr marL="411455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6"/>
          <p:cNvSpPr>
            <a:spLocks noGrp="1" noChangeArrowheads="1"/>
          </p:cNvSpPr>
          <p:nvPr>
            <p:ph type="sldNum" sz="quarter" idx="12"/>
          </p:nvPr>
        </p:nvSpPr>
        <p:spPr>
          <a:ln/>
        </p:spPr>
        <p:txBody>
          <a:bodyPr/>
          <a:lstStyle>
            <a:lvl1pPr>
              <a:defRPr/>
            </a:lvl1pPr>
          </a:lstStyle>
          <a:p>
            <a:pPr>
              <a:defRPr/>
            </a:pPr>
            <a:fld id="{367B1EF7-9FF0-43C7-92AF-692C0D26268A}" type="slidenum">
              <a:rPr lang="en-US" altLang="zh-CN"/>
              <a:pPr>
                <a:defRPr/>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6"/>
          <p:cNvSpPr>
            <a:spLocks noGrp="1" noChangeArrowheads="1"/>
          </p:cNvSpPr>
          <p:nvPr>
            <p:ph type="sldNum" sz="quarter" idx="12"/>
          </p:nvPr>
        </p:nvSpPr>
        <p:spPr>
          <a:ln/>
        </p:spPr>
        <p:txBody>
          <a:bodyPr/>
          <a:lstStyle>
            <a:lvl1pPr>
              <a:defRPr/>
            </a:lvl1pPr>
          </a:lstStyle>
          <a:p>
            <a:pPr>
              <a:defRPr/>
            </a:pPr>
            <a:fld id="{28C75D18-B680-4AC3-B244-E0CF87A164A7}" type="slidenum">
              <a:rPr lang="en-US" altLang="zh-CN"/>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353503" y="259509"/>
            <a:ext cx="2592468" cy="5529149"/>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76105" y="259509"/>
            <a:ext cx="7585365" cy="5529149"/>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6"/>
          <p:cNvSpPr>
            <a:spLocks noGrp="1" noChangeArrowheads="1"/>
          </p:cNvSpPr>
          <p:nvPr>
            <p:ph type="sldNum" sz="quarter" idx="12"/>
          </p:nvPr>
        </p:nvSpPr>
        <p:spPr>
          <a:ln/>
        </p:spPr>
        <p:txBody>
          <a:bodyPr/>
          <a:lstStyle>
            <a:lvl1pPr>
              <a:defRPr/>
            </a:lvl1pPr>
          </a:lstStyle>
          <a:p>
            <a:pPr>
              <a:defRPr/>
            </a:pPr>
            <a:fld id="{0827BB7B-8A0A-4D04-8E1F-2C50C56460A1}" type="slidenum">
              <a:rPr lang="en-US" altLang="zh-CN"/>
              <a:pPr>
                <a:defRPr/>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cSld>
  <p:clrMapOvr>
    <a:masterClrMapping/>
  </p:clrMapOvr>
  <p:transition advClick="0" advTm="800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52172" y="348704"/>
            <a:ext cx="9617732" cy="704697"/>
          </a:xfrm>
          <a:prstGeom prst="rect">
            <a:avLst/>
          </a:prstGeom>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50837" y="573087"/>
            <a:ext cx="10372725" cy="1079500"/>
          </a:xfrm>
        </p:spPr>
        <p:txBody>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6"/>
          <p:cNvSpPr>
            <a:spLocks noGrp="1" noChangeArrowheads="1"/>
          </p:cNvSpPr>
          <p:nvPr>
            <p:ph type="sldNum" sz="quarter" idx="12"/>
          </p:nvPr>
        </p:nvSpPr>
        <p:spPr>
          <a:ln/>
        </p:spPr>
        <p:txBody>
          <a:bodyPr/>
          <a:lstStyle>
            <a:lvl1pPr>
              <a:defRPr/>
            </a:lvl1pPr>
          </a:lstStyle>
          <a:p>
            <a:pPr>
              <a:defRPr/>
            </a:pPr>
            <a:fld id="{EE78ED0B-712D-4C07-812E-E2E3B72203BF}" type="slidenum">
              <a:rPr lang="en-US" altLang="zh-CN"/>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10164" y="4164114"/>
            <a:ext cx="9793763" cy="1287034"/>
          </a:xfrm>
        </p:spPr>
        <p:txBody>
          <a:bodyPr anchor="t"/>
          <a:lstStyle>
            <a:lvl1pPr algn="l">
              <a:defRPr sz="46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10164" y="2746577"/>
            <a:ext cx="9793763" cy="1417538"/>
          </a:xfrm>
        </p:spPr>
        <p:txBody>
          <a:bodyPr anchor="b"/>
          <a:lstStyle>
            <a:lvl1pPr marL="0" indent="0">
              <a:buNone/>
              <a:defRPr sz="2200"/>
            </a:lvl1pPr>
            <a:lvl2pPr marL="514319" indent="0">
              <a:buNone/>
              <a:defRPr sz="2000"/>
            </a:lvl2pPr>
            <a:lvl3pPr marL="1028638" indent="0">
              <a:buNone/>
              <a:defRPr sz="1800"/>
            </a:lvl3pPr>
            <a:lvl4pPr marL="1542956" indent="0">
              <a:buNone/>
              <a:defRPr sz="1600"/>
            </a:lvl4pPr>
            <a:lvl5pPr marL="2057275" indent="0">
              <a:buNone/>
              <a:defRPr sz="1600"/>
            </a:lvl5pPr>
            <a:lvl6pPr marL="2571594" indent="0">
              <a:buNone/>
              <a:defRPr sz="1600"/>
            </a:lvl6pPr>
            <a:lvl7pPr marL="3085913" indent="0">
              <a:buNone/>
              <a:defRPr sz="1600"/>
            </a:lvl7pPr>
            <a:lvl8pPr marL="3600232" indent="0">
              <a:buNone/>
              <a:defRPr sz="1600"/>
            </a:lvl8pPr>
            <a:lvl9pPr marL="4114550" indent="0">
              <a:buNone/>
              <a:defRPr sz="16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6"/>
          <p:cNvSpPr>
            <a:spLocks noGrp="1" noChangeArrowheads="1"/>
          </p:cNvSpPr>
          <p:nvPr>
            <p:ph type="sldNum" sz="quarter" idx="12"/>
          </p:nvPr>
        </p:nvSpPr>
        <p:spPr>
          <a:ln/>
        </p:spPr>
        <p:txBody>
          <a:bodyPr/>
          <a:lstStyle>
            <a:lvl1pPr>
              <a:defRPr/>
            </a:lvl1pPr>
          </a:lstStyle>
          <a:p>
            <a:pPr>
              <a:defRPr/>
            </a:pPr>
            <a:fld id="{D53E7513-A747-4A16-A47A-50FC9A09481D}" type="slidenum">
              <a:rPr lang="en-US" altLang="zh-CN"/>
              <a:pPr>
                <a:defRPr/>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76104" y="1512042"/>
            <a:ext cx="5088916" cy="4276615"/>
          </a:xfrm>
        </p:spPr>
        <p:txBody>
          <a:bodyPr/>
          <a:lstStyle>
            <a:lvl1pPr>
              <a:defRPr sz="3200"/>
            </a:lvl1pPr>
            <a:lvl2pPr>
              <a:defRPr sz="2800"/>
            </a:lvl2pPr>
            <a:lvl3pPr>
              <a:defRPr sz="22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5857055" y="1512042"/>
            <a:ext cx="5088916" cy="4276615"/>
          </a:xfrm>
        </p:spPr>
        <p:txBody>
          <a:bodyPr/>
          <a:lstStyle>
            <a:lvl1pPr>
              <a:defRPr sz="3200"/>
            </a:lvl1pPr>
            <a:lvl2pPr>
              <a:defRPr sz="2800"/>
            </a:lvl2pPr>
            <a:lvl3pPr>
              <a:defRPr sz="22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6"/>
          <p:cNvSpPr>
            <a:spLocks noGrp="1" noChangeArrowheads="1"/>
          </p:cNvSpPr>
          <p:nvPr>
            <p:ph type="sldNum" sz="quarter" idx="12"/>
          </p:nvPr>
        </p:nvSpPr>
        <p:spPr>
          <a:ln/>
        </p:spPr>
        <p:txBody>
          <a:bodyPr/>
          <a:lstStyle>
            <a:lvl1pPr>
              <a:defRPr/>
            </a:lvl1pPr>
          </a:lstStyle>
          <a:p>
            <a:pPr>
              <a:defRPr/>
            </a:pPr>
            <a:fld id="{72162750-A302-42B2-BDD0-B8D8BC531526}"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76105" y="1450540"/>
            <a:ext cx="5090917" cy="604516"/>
          </a:xfrm>
        </p:spPr>
        <p:txBody>
          <a:bodyPr anchor="b"/>
          <a:lstStyle>
            <a:lvl1pPr marL="0" indent="0">
              <a:buNone/>
              <a:defRPr sz="2800" b="1"/>
            </a:lvl1pPr>
            <a:lvl2pPr marL="514319" indent="0">
              <a:buNone/>
              <a:defRPr sz="2200" b="1"/>
            </a:lvl2pPr>
            <a:lvl3pPr marL="1028638" indent="0">
              <a:buNone/>
              <a:defRPr sz="2000" b="1"/>
            </a:lvl3pPr>
            <a:lvl4pPr marL="1542956" indent="0">
              <a:buNone/>
              <a:defRPr sz="1800" b="1"/>
            </a:lvl4pPr>
            <a:lvl5pPr marL="2057275" indent="0">
              <a:buNone/>
              <a:defRPr sz="1800" b="1"/>
            </a:lvl5pPr>
            <a:lvl6pPr marL="2571594" indent="0">
              <a:buNone/>
              <a:defRPr sz="1800" b="1"/>
            </a:lvl6pPr>
            <a:lvl7pPr marL="3085913" indent="0">
              <a:buNone/>
              <a:defRPr sz="1800" b="1"/>
            </a:lvl7pPr>
            <a:lvl8pPr marL="3600232" indent="0">
              <a:buNone/>
              <a:defRPr sz="1800" b="1"/>
            </a:lvl8pPr>
            <a:lvl9pPr marL="4114550" indent="0">
              <a:buNone/>
              <a:defRPr sz="1800" b="1"/>
            </a:lvl9pPr>
          </a:lstStyle>
          <a:p>
            <a:pPr lvl="0"/>
            <a:r>
              <a:rPr lang="zh-CN" altLang="en-US" smtClean="0"/>
              <a:t>单击此处编辑母版文本样式</a:t>
            </a:r>
          </a:p>
        </p:txBody>
      </p:sp>
      <p:sp>
        <p:nvSpPr>
          <p:cNvPr id="4" name="内容占位符 3"/>
          <p:cNvSpPr>
            <a:spLocks noGrp="1"/>
          </p:cNvSpPr>
          <p:nvPr>
            <p:ph sz="half" idx="2"/>
          </p:nvPr>
        </p:nvSpPr>
        <p:spPr>
          <a:xfrm>
            <a:off x="576105" y="2055057"/>
            <a:ext cx="5090917" cy="3733601"/>
          </a:xfrm>
        </p:spPr>
        <p:txBody>
          <a:bodyPr/>
          <a:lstStyle>
            <a:lvl1pPr>
              <a:defRPr sz="28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5853056" y="1450540"/>
            <a:ext cx="5092918" cy="604516"/>
          </a:xfrm>
        </p:spPr>
        <p:txBody>
          <a:bodyPr anchor="b"/>
          <a:lstStyle>
            <a:lvl1pPr marL="0" indent="0">
              <a:buNone/>
              <a:defRPr sz="2800" b="1"/>
            </a:lvl1pPr>
            <a:lvl2pPr marL="514319" indent="0">
              <a:buNone/>
              <a:defRPr sz="2200" b="1"/>
            </a:lvl2pPr>
            <a:lvl3pPr marL="1028638" indent="0">
              <a:buNone/>
              <a:defRPr sz="2000" b="1"/>
            </a:lvl3pPr>
            <a:lvl4pPr marL="1542956" indent="0">
              <a:buNone/>
              <a:defRPr sz="1800" b="1"/>
            </a:lvl4pPr>
            <a:lvl5pPr marL="2057275" indent="0">
              <a:buNone/>
              <a:defRPr sz="1800" b="1"/>
            </a:lvl5pPr>
            <a:lvl6pPr marL="2571594" indent="0">
              <a:buNone/>
              <a:defRPr sz="1800" b="1"/>
            </a:lvl6pPr>
            <a:lvl7pPr marL="3085913" indent="0">
              <a:buNone/>
              <a:defRPr sz="1800" b="1"/>
            </a:lvl7pPr>
            <a:lvl8pPr marL="3600232" indent="0">
              <a:buNone/>
              <a:defRPr sz="1800" b="1"/>
            </a:lvl8pPr>
            <a:lvl9pPr marL="4114550" indent="0">
              <a:buNone/>
              <a:defRPr sz="1800" b="1"/>
            </a:lvl9pPr>
          </a:lstStyle>
          <a:p>
            <a:pPr lvl="0"/>
            <a:r>
              <a:rPr lang="zh-CN" altLang="en-US" smtClean="0"/>
              <a:t>单击此处编辑母版文本样式</a:t>
            </a:r>
          </a:p>
        </p:txBody>
      </p:sp>
      <p:sp>
        <p:nvSpPr>
          <p:cNvPr id="6" name="内容占位符 5"/>
          <p:cNvSpPr>
            <a:spLocks noGrp="1"/>
          </p:cNvSpPr>
          <p:nvPr>
            <p:ph sz="quarter" idx="4"/>
          </p:nvPr>
        </p:nvSpPr>
        <p:spPr>
          <a:xfrm>
            <a:off x="5853056" y="2055057"/>
            <a:ext cx="5092918" cy="3733601"/>
          </a:xfrm>
        </p:spPr>
        <p:txBody>
          <a:bodyPr/>
          <a:lstStyle>
            <a:lvl1pPr>
              <a:defRPr sz="28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9" name="Rectangle 6"/>
          <p:cNvSpPr>
            <a:spLocks noGrp="1" noChangeArrowheads="1"/>
          </p:cNvSpPr>
          <p:nvPr>
            <p:ph type="sldNum" sz="quarter" idx="12"/>
          </p:nvPr>
        </p:nvSpPr>
        <p:spPr>
          <a:ln/>
        </p:spPr>
        <p:txBody>
          <a:bodyPr/>
          <a:lstStyle>
            <a:lvl1pPr>
              <a:defRPr/>
            </a:lvl1pPr>
          </a:lstStyle>
          <a:p>
            <a:pPr>
              <a:defRPr/>
            </a:pPr>
            <a:fld id="{2A31A961-94DC-4B40-835D-7EF1B729F01A}" type="slidenum">
              <a:rPr lang="en-US" altLang="zh-CN"/>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5" name="Rectangle 6"/>
          <p:cNvSpPr>
            <a:spLocks noGrp="1" noChangeArrowheads="1"/>
          </p:cNvSpPr>
          <p:nvPr>
            <p:ph type="sldNum" sz="quarter" idx="12"/>
          </p:nvPr>
        </p:nvSpPr>
        <p:spPr>
          <a:ln/>
        </p:spPr>
        <p:txBody>
          <a:bodyPr/>
          <a:lstStyle>
            <a:lvl1pPr>
              <a:defRPr/>
            </a:lvl1pPr>
          </a:lstStyle>
          <a:p>
            <a:pPr>
              <a:defRPr/>
            </a:pPr>
            <a:fld id="{E2DFD0C2-F2D4-43C1-8EE5-456D29DD4E58}" type="slidenum">
              <a:rPr lang="en-US" altLang="zh-CN"/>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4" name="Rectangle 6"/>
          <p:cNvSpPr>
            <a:spLocks noGrp="1" noChangeArrowheads="1"/>
          </p:cNvSpPr>
          <p:nvPr>
            <p:ph type="sldNum" sz="quarter" idx="12"/>
          </p:nvPr>
        </p:nvSpPr>
        <p:spPr>
          <a:ln/>
        </p:spPr>
        <p:txBody>
          <a:bodyPr/>
          <a:lstStyle>
            <a:lvl1pPr>
              <a:defRPr/>
            </a:lvl1pPr>
          </a:lstStyle>
          <a:p>
            <a:pPr>
              <a:defRPr/>
            </a:pPr>
            <a:fld id="{BAF7C9CC-0FA2-41CE-8C0F-50731FA68AC2}" type="slidenum">
              <a:rPr lang="en-US" altLang="zh-CN"/>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76104" y="258007"/>
            <a:ext cx="3790684" cy="1098030"/>
          </a:xfrm>
        </p:spPr>
        <p:txBody>
          <a:bodyPr anchor="b"/>
          <a:lstStyle>
            <a:lvl1pPr algn="l">
              <a:defRPr sz="22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504811" y="258009"/>
            <a:ext cx="6441160" cy="5530649"/>
          </a:xfrm>
        </p:spPr>
        <p:txBody>
          <a:bodyPr/>
          <a:lstStyle>
            <a:lvl1pPr>
              <a:defRPr sz="3600"/>
            </a:lvl1pPr>
            <a:lvl2pPr>
              <a:defRPr sz="3200"/>
            </a:lvl2pPr>
            <a:lvl3pPr>
              <a:defRPr sz="2800"/>
            </a:lvl3pPr>
            <a:lvl4pPr>
              <a:defRPr sz="2200"/>
            </a:lvl4pPr>
            <a:lvl5pPr>
              <a:defRPr sz="2200"/>
            </a:lvl5pPr>
            <a:lvl6pPr>
              <a:defRPr sz="2200"/>
            </a:lvl6pPr>
            <a:lvl7pPr>
              <a:defRPr sz="2200"/>
            </a:lvl7pPr>
            <a:lvl8pPr>
              <a:defRPr sz="2200"/>
            </a:lvl8pPr>
            <a:lvl9pPr>
              <a:defRPr sz="2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576104" y="1356038"/>
            <a:ext cx="3790684" cy="4432619"/>
          </a:xfrm>
        </p:spPr>
        <p:txBody>
          <a:bodyPr/>
          <a:lstStyle>
            <a:lvl1pPr marL="0" indent="0">
              <a:buNone/>
              <a:defRPr sz="1600"/>
            </a:lvl1pPr>
            <a:lvl2pPr marL="514319" indent="0">
              <a:buNone/>
              <a:defRPr sz="1400"/>
            </a:lvl2pPr>
            <a:lvl3pPr marL="1028638" indent="0">
              <a:buNone/>
              <a:defRPr sz="1200"/>
            </a:lvl3pPr>
            <a:lvl4pPr marL="1542956" indent="0">
              <a:buNone/>
              <a:defRPr sz="1000"/>
            </a:lvl4pPr>
            <a:lvl5pPr marL="2057275" indent="0">
              <a:buNone/>
              <a:defRPr sz="1000"/>
            </a:lvl5pPr>
            <a:lvl6pPr marL="2571594" indent="0">
              <a:buNone/>
              <a:defRPr sz="1000"/>
            </a:lvl6pPr>
            <a:lvl7pPr marL="3085913" indent="0">
              <a:buNone/>
              <a:defRPr sz="1000"/>
            </a:lvl7pPr>
            <a:lvl8pPr marL="3600232" indent="0">
              <a:buNone/>
              <a:defRPr sz="1000"/>
            </a:lvl8pPr>
            <a:lvl9pPr marL="4114550" indent="0">
              <a:buNone/>
              <a:defRPr sz="10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6"/>
          <p:cNvSpPr>
            <a:spLocks noGrp="1" noChangeArrowheads="1"/>
          </p:cNvSpPr>
          <p:nvPr>
            <p:ph type="sldNum" sz="quarter" idx="12"/>
          </p:nvPr>
        </p:nvSpPr>
        <p:spPr>
          <a:ln/>
        </p:spPr>
        <p:txBody>
          <a:bodyPr/>
          <a:lstStyle>
            <a:lvl1pPr>
              <a:defRPr/>
            </a:lvl1pPr>
          </a:lstStyle>
          <a:p>
            <a:pPr>
              <a:defRPr/>
            </a:pPr>
            <a:fld id="{8C6FD30F-AE3C-4521-9B0B-A27BB73EBEB1}" type="slidenum">
              <a:rPr lang="en-US" altLang="zh-CN"/>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258409" y="4536121"/>
            <a:ext cx="6913245" cy="535516"/>
          </a:xfrm>
        </p:spPr>
        <p:txBody>
          <a:bodyPr anchor="b"/>
          <a:lstStyle>
            <a:lvl1pPr algn="l">
              <a:defRPr sz="22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258409" y="579017"/>
            <a:ext cx="6913245" cy="3888105"/>
          </a:xfrm>
        </p:spPr>
        <p:txBody>
          <a:bodyPr/>
          <a:lstStyle>
            <a:lvl1pPr marL="0" indent="0">
              <a:buNone/>
              <a:defRPr sz="3600"/>
            </a:lvl1pPr>
            <a:lvl2pPr marL="514319" indent="0">
              <a:buNone/>
              <a:defRPr sz="3200"/>
            </a:lvl2pPr>
            <a:lvl3pPr marL="1028638" indent="0">
              <a:buNone/>
              <a:defRPr sz="2800"/>
            </a:lvl3pPr>
            <a:lvl4pPr marL="1542956" indent="0">
              <a:buNone/>
              <a:defRPr sz="2200"/>
            </a:lvl4pPr>
            <a:lvl5pPr marL="2057275" indent="0">
              <a:buNone/>
              <a:defRPr sz="2200"/>
            </a:lvl5pPr>
            <a:lvl6pPr marL="2571594" indent="0">
              <a:buNone/>
              <a:defRPr sz="2200"/>
            </a:lvl6pPr>
            <a:lvl7pPr marL="3085913" indent="0">
              <a:buNone/>
              <a:defRPr sz="2200"/>
            </a:lvl7pPr>
            <a:lvl8pPr marL="3600232" indent="0">
              <a:buNone/>
              <a:defRPr sz="2200"/>
            </a:lvl8pPr>
            <a:lvl9pPr marL="4114550" indent="0">
              <a:buNone/>
              <a:defRPr sz="2200"/>
            </a:lvl9pPr>
          </a:lstStyle>
          <a:p>
            <a:pPr lvl="0"/>
            <a:r>
              <a:rPr lang="zh-CN" altLang="en-US" noProof="0" smtClean="0"/>
              <a:t>单击图标添加图片</a:t>
            </a:r>
          </a:p>
        </p:txBody>
      </p:sp>
      <p:sp>
        <p:nvSpPr>
          <p:cNvPr id="4" name="文本占位符 3"/>
          <p:cNvSpPr>
            <a:spLocks noGrp="1"/>
          </p:cNvSpPr>
          <p:nvPr>
            <p:ph type="body" sz="half" idx="2"/>
          </p:nvPr>
        </p:nvSpPr>
        <p:spPr>
          <a:xfrm>
            <a:off x="2258409" y="5071637"/>
            <a:ext cx="6913245" cy="760520"/>
          </a:xfrm>
        </p:spPr>
        <p:txBody>
          <a:bodyPr/>
          <a:lstStyle>
            <a:lvl1pPr marL="0" indent="0">
              <a:buNone/>
              <a:defRPr sz="1600"/>
            </a:lvl1pPr>
            <a:lvl2pPr marL="514319" indent="0">
              <a:buNone/>
              <a:defRPr sz="1400"/>
            </a:lvl2pPr>
            <a:lvl3pPr marL="1028638" indent="0">
              <a:buNone/>
              <a:defRPr sz="1200"/>
            </a:lvl3pPr>
            <a:lvl4pPr marL="1542956" indent="0">
              <a:buNone/>
              <a:defRPr sz="1000"/>
            </a:lvl4pPr>
            <a:lvl5pPr marL="2057275" indent="0">
              <a:buNone/>
              <a:defRPr sz="1000"/>
            </a:lvl5pPr>
            <a:lvl6pPr marL="2571594" indent="0">
              <a:buNone/>
              <a:defRPr sz="1000"/>
            </a:lvl6pPr>
            <a:lvl7pPr marL="3085913" indent="0">
              <a:buNone/>
              <a:defRPr sz="1000"/>
            </a:lvl7pPr>
            <a:lvl8pPr marL="3600232" indent="0">
              <a:buNone/>
              <a:defRPr sz="1000"/>
            </a:lvl8pPr>
            <a:lvl9pPr marL="4114550" indent="0">
              <a:buNone/>
              <a:defRPr sz="10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6"/>
          <p:cNvSpPr>
            <a:spLocks noGrp="1" noChangeArrowheads="1"/>
          </p:cNvSpPr>
          <p:nvPr>
            <p:ph type="sldNum" sz="quarter" idx="12"/>
          </p:nvPr>
        </p:nvSpPr>
        <p:spPr>
          <a:ln/>
        </p:spPr>
        <p:txBody>
          <a:bodyPr/>
          <a:lstStyle>
            <a:lvl1pPr>
              <a:defRPr/>
            </a:lvl1pPr>
          </a:lstStyle>
          <a:p>
            <a:pPr>
              <a:defRPr/>
            </a:pPr>
            <a:fld id="{BCD9AEF1-AFE6-49DF-89E7-8C8AC280CC40}" type="slidenum">
              <a:rPr lang="en-US" altLang="zh-CN"/>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260350"/>
            <a:ext cx="10372725" cy="1079500"/>
          </a:xfrm>
          <a:prstGeom prst="rect">
            <a:avLst/>
          </a:prstGeom>
          <a:noFill/>
          <a:ln w="9525">
            <a:noFill/>
            <a:miter lim="800000"/>
            <a:headEnd/>
            <a:tailEnd/>
          </a:ln>
        </p:spPr>
        <p:txBody>
          <a:bodyPr vert="horz" wrap="square" lIns="102864" tIns="51433" rIns="102864" bIns="51433"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574675" y="1511300"/>
            <a:ext cx="10372725" cy="4276725"/>
          </a:xfrm>
          <a:prstGeom prst="rect">
            <a:avLst/>
          </a:prstGeom>
          <a:noFill/>
          <a:ln w="9525">
            <a:noFill/>
            <a:miter lim="800000"/>
            <a:headEnd/>
            <a:tailEnd/>
          </a:ln>
        </p:spPr>
        <p:txBody>
          <a:bodyPr vert="horz" wrap="square" lIns="102864" tIns="51433" rIns="102864" bIns="51433"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574675" y="5902325"/>
            <a:ext cx="2689225" cy="447675"/>
          </a:xfrm>
          <a:prstGeom prst="rect">
            <a:avLst/>
          </a:prstGeom>
          <a:noFill/>
          <a:ln w="9525">
            <a:noFill/>
            <a:miter lim="800000"/>
            <a:headEnd/>
            <a:tailEnd/>
          </a:ln>
          <a:effectLst/>
        </p:spPr>
        <p:txBody>
          <a:bodyPr vert="horz" wrap="square" lIns="102864" tIns="51433" rIns="102864" bIns="51433" numCol="1" anchor="t" anchorCtr="0" compatLnSpc="1">
            <a:prstTxWarp prst="textNoShape">
              <a:avLst/>
            </a:prstTxWarp>
          </a:bodyPr>
          <a:lstStyle>
            <a:lvl1pPr eaLnBrk="1" hangingPunct="1">
              <a:defRPr sz="1600">
                <a:latin typeface="Arial" charset="0"/>
                <a:ea typeface="宋体" charset="-122"/>
              </a:defRPr>
            </a:lvl1pPr>
          </a:lstStyle>
          <a:p>
            <a:pPr>
              <a:defRPr/>
            </a:pPr>
            <a:endParaRPr lang="zh-CN" altLang="en-US"/>
          </a:p>
        </p:txBody>
      </p:sp>
      <p:sp>
        <p:nvSpPr>
          <p:cNvPr id="1029" name="Rectangle 5"/>
          <p:cNvSpPr>
            <a:spLocks noGrp="1" noChangeArrowheads="1"/>
          </p:cNvSpPr>
          <p:nvPr>
            <p:ph type="ftr" sz="quarter" idx="3"/>
          </p:nvPr>
        </p:nvSpPr>
        <p:spPr bwMode="auto">
          <a:xfrm>
            <a:off x="3937000" y="5902325"/>
            <a:ext cx="3648075" cy="447675"/>
          </a:xfrm>
          <a:prstGeom prst="rect">
            <a:avLst/>
          </a:prstGeom>
          <a:noFill/>
          <a:ln w="9525">
            <a:noFill/>
            <a:miter lim="800000"/>
            <a:headEnd/>
            <a:tailEnd/>
          </a:ln>
          <a:effectLst/>
        </p:spPr>
        <p:txBody>
          <a:bodyPr vert="horz" wrap="square" lIns="102864" tIns="51433" rIns="102864" bIns="51433" numCol="1" anchor="t" anchorCtr="0" compatLnSpc="1">
            <a:prstTxWarp prst="textNoShape">
              <a:avLst/>
            </a:prstTxWarp>
          </a:bodyPr>
          <a:lstStyle>
            <a:lvl1pPr algn="ctr" eaLnBrk="1" hangingPunct="1">
              <a:defRPr sz="1600">
                <a:latin typeface="Arial" charset="0"/>
                <a:ea typeface="宋体" charset="-122"/>
              </a:defRPr>
            </a:lvl1pPr>
          </a:lstStyle>
          <a:p>
            <a:pPr>
              <a:defRPr/>
            </a:pPr>
            <a:endParaRPr lang="zh-CN" altLang="en-US"/>
          </a:p>
        </p:txBody>
      </p:sp>
      <p:sp>
        <p:nvSpPr>
          <p:cNvPr id="1030" name="Rectangle 6"/>
          <p:cNvSpPr>
            <a:spLocks noGrp="1" noChangeArrowheads="1"/>
          </p:cNvSpPr>
          <p:nvPr>
            <p:ph type="sldNum" sz="quarter" idx="4"/>
          </p:nvPr>
        </p:nvSpPr>
        <p:spPr bwMode="auto">
          <a:xfrm>
            <a:off x="8258175" y="5902325"/>
            <a:ext cx="2689225" cy="447675"/>
          </a:xfrm>
          <a:prstGeom prst="rect">
            <a:avLst/>
          </a:prstGeom>
          <a:noFill/>
          <a:ln w="9525">
            <a:noFill/>
            <a:miter lim="800000"/>
            <a:headEnd/>
            <a:tailEnd/>
          </a:ln>
          <a:effectLst/>
        </p:spPr>
        <p:txBody>
          <a:bodyPr vert="horz" wrap="square" lIns="102864" tIns="51433" rIns="102864" bIns="51433" numCol="1" anchor="t" anchorCtr="0" compatLnSpc="1">
            <a:prstTxWarp prst="textNoShape">
              <a:avLst/>
            </a:prstTxWarp>
          </a:bodyPr>
          <a:lstStyle>
            <a:lvl1pPr algn="r" eaLnBrk="1" hangingPunct="1">
              <a:defRPr sz="1600">
                <a:latin typeface="Arial" charset="0"/>
                <a:ea typeface="宋体" charset="-122"/>
              </a:defRPr>
            </a:lvl1pPr>
          </a:lstStyle>
          <a:p>
            <a:pPr>
              <a:defRPr/>
            </a:pPr>
            <a:fld id="{CD93DA5B-45C0-4367-9F19-4F9B4BE94186}"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 id="2147483660" r:id="rId12"/>
    <p:sldLayoutId id="2147483661" r:id="rId13"/>
  </p:sldLayoutIdLst>
  <p:txStyles>
    <p:titleStyle>
      <a:lvl1pPr algn="ctr" rtl="0" eaLnBrk="0" fontAlgn="base" hangingPunct="0">
        <a:spcBef>
          <a:spcPct val="0"/>
        </a:spcBef>
        <a:spcAft>
          <a:spcPct val="0"/>
        </a:spcAft>
        <a:defRPr sz="5000">
          <a:solidFill>
            <a:schemeClr val="tx2"/>
          </a:solidFill>
          <a:latin typeface="+mj-lt"/>
          <a:ea typeface="+mj-ea"/>
          <a:cs typeface="+mj-cs"/>
        </a:defRPr>
      </a:lvl1pPr>
      <a:lvl2pPr algn="ctr" rtl="0" eaLnBrk="0" fontAlgn="base" hangingPunct="0">
        <a:spcBef>
          <a:spcPct val="0"/>
        </a:spcBef>
        <a:spcAft>
          <a:spcPct val="0"/>
        </a:spcAft>
        <a:defRPr sz="5000">
          <a:solidFill>
            <a:schemeClr val="tx2"/>
          </a:solidFill>
          <a:latin typeface="Arial" charset="0"/>
        </a:defRPr>
      </a:lvl2pPr>
      <a:lvl3pPr algn="ctr" rtl="0" eaLnBrk="0" fontAlgn="base" hangingPunct="0">
        <a:spcBef>
          <a:spcPct val="0"/>
        </a:spcBef>
        <a:spcAft>
          <a:spcPct val="0"/>
        </a:spcAft>
        <a:defRPr sz="5000">
          <a:solidFill>
            <a:schemeClr val="tx2"/>
          </a:solidFill>
          <a:latin typeface="Arial" charset="0"/>
        </a:defRPr>
      </a:lvl3pPr>
      <a:lvl4pPr algn="ctr" rtl="0" eaLnBrk="0" fontAlgn="base" hangingPunct="0">
        <a:spcBef>
          <a:spcPct val="0"/>
        </a:spcBef>
        <a:spcAft>
          <a:spcPct val="0"/>
        </a:spcAft>
        <a:defRPr sz="5000">
          <a:solidFill>
            <a:schemeClr val="tx2"/>
          </a:solidFill>
          <a:latin typeface="Arial" charset="0"/>
        </a:defRPr>
      </a:lvl4pPr>
      <a:lvl5pPr algn="ctr" rtl="0" eaLnBrk="0" fontAlgn="base" hangingPunct="0">
        <a:spcBef>
          <a:spcPct val="0"/>
        </a:spcBef>
        <a:spcAft>
          <a:spcPct val="0"/>
        </a:spcAft>
        <a:defRPr sz="5000">
          <a:solidFill>
            <a:schemeClr val="tx2"/>
          </a:solidFill>
          <a:latin typeface="Arial" charset="0"/>
        </a:defRPr>
      </a:lvl5pPr>
      <a:lvl6pPr marL="514319" algn="ctr" rtl="0" eaLnBrk="1" fontAlgn="base" hangingPunct="1">
        <a:spcBef>
          <a:spcPct val="0"/>
        </a:spcBef>
        <a:spcAft>
          <a:spcPct val="0"/>
        </a:spcAft>
        <a:defRPr sz="5000">
          <a:solidFill>
            <a:schemeClr val="tx2"/>
          </a:solidFill>
          <a:latin typeface="Arial" charset="0"/>
        </a:defRPr>
      </a:lvl6pPr>
      <a:lvl7pPr marL="1028638" algn="ctr" rtl="0" eaLnBrk="1" fontAlgn="base" hangingPunct="1">
        <a:spcBef>
          <a:spcPct val="0"/>
        </a:spcBef>
        <a:spcAft>
          <a:spcPct val="0"/>
        </a:spcAft>
        <a:defRPr sz="5000">
          <a:solidFill>
            <a:schemeClr val="tx2"/>
          </a:solidFill>
          <a:latin typeface="Arial" charset="0"/>
        </a:defRPr>
      </a:lvl7pPr>
      <a:lvl8pPr marL="1542956" algn="ctr" rtl="0" eaLnBrk="1" fontAlgn="base" hangingPunct="1">
        <a:spcBef>
          <a:spcPct val="0"/>
        </a:spcBef>
        <a:spcAft>
          <a:spcPct val="0"/>
        </a:spcAft>
        <a:defRPr sz="5000">
          <a:solidFill>
            <a:schemeClr val="tx2"/>
          </a:solidFill>
          <a:latin typeface="Arial" charset="0"/>
        </a:defRPr>
      </a:lvl8pPr>
      <a:lvl9pPr marL="2057275" algn="ctr" rtl="0" eaLnBrk="1" fontAlgn="base" hangingPunct="1">
        <a:spcBef>
          <a:spcPct val="0"/>
        </a:spcBef>
        <a:spcAft>
          <a:spcPct val="0"/>
        </a:spcAft>
        <a:defRPr sz="5000">
          <a:solidFill>
            <a:schemeClr val="tx2"/>
          </a:solidFill>
          <a:latin typeface="Arial" charset="0"/>
        </a:defRPr>
      </a:lvl9pPr>
    </p:titleStyle>
    <p:bodyStyle>
      <a:lvl1pPr marL="382588" indent="-382588" algn="l" rtl="0" eaLnBrk="0" fontAlgn="base" hangingPunct="0">
        <a:spcBef>
          <a:spcPct val="20000"/>
        </a:spcBef>
        <a:spcAft>
          <a:spcPct val="0"/>
        </a:spcAft>
        <a:buChar char="•"/>
        <a:defRPr>
          <a:solidFill>
            <a:schemeClr val="tx1"/>
          </a:solidFill>
          <a:latin typeface="+mn-lt"/>
          <a:ea typeface="+mn-ea"/>
          <a:cs typeface="+mn-cs"/>
        </a:defRPr>
      </a:lvl1pPr>
      <a:lvl2pPr marL="833438" indent="-319088" algn="l" rtl="0" eaLnBrk="0" fontAlgn="base" hangingPunct="0">
        <a:spcBef>
          <a:spcPct val="20000"/>
        </a:spcBef>
        <a:spcAft>
          <a:spcPct val="0"/>
        </a:spcAft>
        <a:buChar char="–"/>
        <a:defRPr sz="3200">
          <a:solidFill>
            <a:schemeClr val="tx1"/>
          </a:solidFill>
          <a:latin typeface="+mn-lt"/>
        </a:defRPr>
      </a:lvl2pPr>
      <a:lvl3pPr marL="1284288" indent="-255588" algn="l" rtl="0" eaLnBrk="0" fontAlgn="base" hangingPunct="0">
        <a:spcBef>
          <a:spcPct val="20000"/>
        </a:spcBef>
        <a:spcAft>
          <a:spcPct val="0"/>
        </a:spcAft>
        <a:buChar char="•"/>
        <a:defRPr sz="2800">
          <a:solidFill>
            <a:schemeClr val="tx1"/>
          </a:solidFill>
          <a:latin typeface="+mn-lt"/>
        </a:defRPr>
      </a:lvl3pPr>
      <a:lvl4pPr marL="1798638" indent="-255588" algn="l" rtl="0" eaLnBrk="0" fontAlgn="base" hangingPunct="0">
        <a:spcBef>
          <a:spcPct val="20000"/>
        </a:spcBef>
        <a:spcAft>
          <a:spcPct val="0"/>
        </a:spcAft>
        <a:buChar char="–"/>
        <a:defRPr sz="2200">
          <a:solidFill>
            <a:schemeClr val="tx1"/>
          </a:solidFill>
          <a:latin typeface="+mn-lt"/>
        </a:defRPr>
      </a:lvl4pPr>
      <a:lvl5pPr marL="2312988" indent="-255588" algn="l" rtl="0" eaLnBrk="0" fontAlgn="base" hangingPunct="0">
        <a:spcBef>
          <a:spcPct val="20000"/>
        </a:spcBef>
        <a:spcAft>
          <a:spcPct val="0"/>
        </a:spcAft>
        <a:buChar char="»"/>
        <a:defRPr sz="2200">
          <a:solidFill>
            <a:schemeClr val="tx1"/>
          </a:solidFill>
          <a:latin typeface="+mn-lt"/>
        </a:defRPr>
      </a:lvl5pPr>
      <a:lvl6pPr marL="2828754" indent="-257160" algn="l" rtl="0" eaLnBrk="1" fontAlgn="base" hangingPunct="1">
        <a:spcBef>
          <a:spcPct val="20000"/>
        </a:spcBef>
        <a:spcAft>
          <a:spcPct val="0"/>
        </a:spcAft>
        <a:buChar char="»"/>
        <a:defRPr sz="2200">
          <a:solidFill>
            <a:schemeClr val="tx1"/>
          </a:solidFill>
          <a:latin typeface="+mn-lt"/>
        </a:defRPr>
      </a:lvl6pPr>
      <a:lvl7pPr marL="3343073" indent="-257160" algn="l" rtl="0" eaLnBrk="1" fontAlgn="base" hangingPunct="1">
        <a:spcBef>
          <a:spcPct val="20000"/>
        </a:spcBef>
        <a:spcAft>
          <a:spcPct val="0"/>
        </a:spcAft>
        <a:buChar char="»"/>
        <a:defRPr sz="2200">
          <a:solidFill>
            <a:schemeClr val="tx1"/>
          </a:solidFill>
          <a:latin typeface="+mn-lt"/>
        </a:defRPr>
      </a:lvl7pPr>
      <a:lvl8pPr marL="3857392" indent="-257160" algn="l" rtl="0" eaLnBrk="1" fontAlgn="base" hangingPunct="1">
        <a:spcBef>
          <a:spcPct val="20000"/>
        </a:spcBef>
        <a:spcAft>
          <a:spcPct val="0"/>
        </a:spcAft>
        <a:buChar char="»"/>
        <a:defRPr sz="2200">
          <a:solidFill>
            <a:schemeClr val="tx1"/>
          </a:solidFill>
          <a:latin typeface="+mn-lt"/>
        </a:defRPr>
      </a:lvl8pPr>
      <a:lvl9pPr marL="4371711" indent="-257160" algn="l" rtl="0" eaLnBrk="1" fontAlgn="base" hangingPunct="1">
        <a:spcBef>
          <a:spcPct val="20000"/>
        </a:spcBef>
        <a:spcAft>
          <a:spcPct val="0"/>
        </a:spcAft>
        <a:buChar char="»"/>
        <a:defRPr sz="2200">
          <a:solidFill>
            <a:schemeClr val="tx1"/>
          </a:solidFill>
          <a:latin typeface="+mn-lt"/>
        </a:defRPr>
      </a:lvl9pPr>
    </p:bodyStyle>
    <p:otherStyle>
      <a:defPPr>
        <a:defRPr lang="zh-CN"/>
      </a:defPPr>
      <a:lvl1pPr marL="0" algn="l" defTabSz="1028638" rtl="0" eaLnBrk="1" latinLnBrk="0" hangingPunct="1">
        <a:defRPr sz="2000" kern="1200">
          <a:solidFill>
            <a:schemeClr val="tx1"/>
          </a:solidFill>
          <a:latin typeface="+mn-lt"/>
          <a:ea typeface="+mn-ea"/>
          <a:cs typeface="+mn-cs"/>
        </a:defRPr>
      </a:lvl1pPr>
      <a:lvl2pPr marL="514319" algn="l" defTabSz="1028638" rtl="0" eaLnBrk="1" latinLnBrk="0" hangingPunct="1">
        <a:defRPr sz="2000" kern="1200">
          <a:solidFill>
            <a:schemeClr val="tx1"/>
          </a:solidFill>
          <a:latin typeface="+mn-lt"/>
          <a:ea typeface="+mn-ea"/>
          <a:cs typeface="+mn-cs"/>
        </a:defRPr>
      </a:lvl2pPr>
      <a:lvl3pPr marL="1028638" algn="l" defTabSz="1028638" rtl="0" eaLnBrk="1" latinLnBrk="0" hangingPunct="1">
        <a:defRPr sz="2000" kern="1200">
          <a:solidFill>
            <a:schemeClr val="tx1"/>
          </a:solidFill>
          <a:latin typeface="+mn-lt"/>
          <a:ea typeface="+mn-ea"/>
          <a:cs typeface="+mn-cs"/>
        </a:defRPr>
      </a:lvl3pPr>
      <a:lvl4pPr marL="1542956" algn="l" defTabSz="1028638" rtl="0" eaLnBrk="1" latinLnBrk="0" hangingPunct="1">
        <a:defRPr sz="2000" kern="1200">
          <a:solidFill>
            <a:schemeClr val="tx1"/>
          </a:solidFill>
          <a:latin typeface="+mn-lt"/>
          <a:ea typeface="+mn-ea"/>
          <a:cs typeface="+mn-cs"/>
        </a:defRPr>
      </a:lvl4pPr>
      <a:lvl5pPr marL="2057275" algn="l" defTabSz="1028638" rtl="0" eaLnBrk="1" latinLnBrk="0" hangingPunct="1">
        <a:defRPr sz="2000" kern="1200">
          <a:solidFill>
            <a:schemeClr val="tx1"/>
          </a:solidFill>
          <a:latin typeface="+mn-lt"/>
          <a:ea typeface="+mn-ea"/>
          <a:cs typeface="+mn-cs"/>
        </a:defRPr>
      </a:lvl5pPr>
      <a:lvl6pPr marL="2571594" algn="l" defTabSz="1028638" rtl="0" eaLnBrk="1" latinLnBrk="0" hangingPunct="1">
        <a:defRPr sz="2000" kern="1200">
          <a:solidFill>
            <a:schemeClr val="tx1"/>
          </a:solidFill>
          <a:latin typeface="+mn-lt"/>
          <a:ea typeface="+mn-ea"/>
          <a:cs typeface="+mn-cs"/>
        </a:defRPr>
      </a:lvl6pPr>
      <a:lvl7pPr marL="3085913" algn="l" defTabSz="1028638" rtl="0" eaLnBrk="1" latinLnBrk="0" hangingPunct="1">
        <a:defRPr sz="2000" kern="1200">
          <a:solidFill>
            <a:schemeClr val="tx1"/>
          </a:solidFill>
          <a:latin typeface="+mn-lt"/>
          <a:ea typeface="+mn-ea"/>
          <a:cs typeface="+mn-cs"/>
        </a:defRPr>
      </a:lvl7pPr>
      <a:lvl8pPr marL="3600232" algn="l" defTabSz="1028638" rtl="0" eaLnBrk="1" latinLnBrk="0" hangingPunct="1">
        <a:defRPr sz="2000" kern="1200">
          <a:solidFill>
            <a:schemeClr val="tx1"/>
          </a:solidFill>
          <a:latin typeface="+mn-lt"/>
          <a:ea typeface="+mn-ea"/>
          <a:cs typeface="+mn-cs"/>
        </a:defRPr>
      </a:lvl8pPr>
      <a:lvl9pPr marL="4114550" algn="l" defTabSz="1028638"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jpeg"/><Relationship Id="rId1" Type="http://schemas.openxmlformats.org/officeDocument/2006/relationships/slideLayout" Target="../slideLayouts/slideLayout1.xml"/><Relationship Id="rId6" Type="http://schemas.openxmlformats.org/officeDocument/2006/relationships/image" Target="../media/image77.png"/><Relationship Id="rId5" Type="http://schemas.openxmlformats.org/officeDocument/2006/relationships/image" Target="../media/image76.jpeg"/><Relationship Id="rId4" Type="http://schemas.openxmlformats.org/officeDocument/2006/relationships/image" Target="../media/image75.png"/><Relationship Id="rId9" Type="http://schemas.openxmlformats.org/officeDocument/2006/relationships/image" Target="../media/image80.jpeg"/></Relationships>
</file>

<file path=ppt/slides/_rels/slide1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12.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18" Type="http://schemas.openxmlformats.org/officeDocument/2006/relationships/image" Target="../media/image98.jpeg"/><Relationship Id="rId26" Type="http://schemas.openxmlformats.org/officeDocument/2006/relationships/image" Target="../media/image46.jpeg"/><Relationship Id="rId3" Type="http://schemas.openxmlformats.org/officeDocument/2006/relationships/image" Target="../media/image88.png"/><Relationship Id="rId21" Type="http://schemas.openxmlformats.org/officeDocument/2006/relationships/image" Target="../media/image99.jpeg"/><Relationship Id="rId34" Type="http://schemas.openxmlformats.org/officeDocument/2006/relationships/image" Target="../media/image109.png"/><Relationship Id="rId7" Type="http://schemas.openxmlformats.org/officeDocument/2006/relationships/image" Target="../media/image91.png"/><Relationship Id="rId12" Type="http://schemas.openxmlformats.org/officeDocument/2006/relationships/image" Target="../media/image96.png"/><Relationship Id="rId17" Type="http://schemas.openxmlformats.org/officeDocument/2006/relationships/image" Target="../media/image86.png"/><Relationship Id="rId25" Type="http://schemas.openxmlformats.org/officeDocument/2006/relationships/image" Target="../media/image45.jpeg"/><Relationship Id="rId33" Type="http://schemas.openxmlformats.org/officeDocument/2006/relationships/image" Target="../media/image108.png"/><Relationship Id="rId2" Type="http://schemas.openxmlformats.org/officeDocument/2006/relationships/slideLayout" Target="../slideLayouts/slideLayout2.xml"/><Relationship Id="rId16" Type="http://schemas.openxmlformats.org/officeDocument/2006/relationships/oleObject" Target="../embeddings/oleObject8.bin"/><Relationship Id="rId20" Type="http://schemas.openxmlformats.org/officeDocument/2006/relationships/image" Target="../media/image87.png"/><Relationship Id="rId29" Type="http://schemas.openxmlformats.org/officeDocument/2006/relationships/image" Target="../media/image105.jpeg"/><Relationship Id="rId1" Type="http://schemas.openxmlformats.org/officeDocument/2006/relationships/vmlDrawing" Target="../drawings/vmlDrawing2.vml"/><Relationship Id="rId6" Type="http://schemas.openxmlformats.org/officeDocument/2006/relationships/image" Target="../media/image90.png"/><Relationship Id="rId11" Type="http://schemas.openxmlformats.org/officeDocument/2006/relationships/image" Target="../media/image95.png"/><Relationship Id="rId24" Type="http://schemas.openxmlformats.org/officeDocument/2006/relationships/image" Target="../media/image102.png"/><Relationship Id="rId32" Type="http://schemas.openxmlformats.org/officeDocument/2006/relationships/image" Target="../media/image74.png"/><Relationship Id="rId5" Type="http://schemas.openxmlformats.org/officeDocument/2006/relationships/image" Target="../media/image89.png"/><Relationship Id="rId15" Type="http://schemas.openxmlformats.org/officeDocument/2006/relationships/image" Target="../media/image85.png"/><Relationship Id="rId23" Type="http://schemas.openxmlformats.org/officeDocument/2006/relationships/image" Target="../media/image101.png"/><Relationship Id="rId28" Type="http://schemas.openxmlformats.org/officeDocument/2006/relationships/image" Target="../media/image104.png"/><Relationship Id="rId10" Type="http://schemas.openxmlformats.org/officeDocument/2006/relationships/image" Target="../media/image94.png"/><Relationship Id="rId19" Type="http://schemas.openxmlformats.org/officeDocument/2006/relationships/oleObject" Target="../embeddings/oleObject9.bin"/><Relationship Id="rId31" Type="http://schemas.openxmlformats.org/officeDocument/2006/relationships/image" Target="../media/image107.jpeg"/><Relationship Id="rId4" Type="http://schemas.openxmlformats.org/officeDocument/2006/relationships/image" Target="../media/image73.jpeg"/><Relationship Id="rId9" Type="http://schemas.openxmlformats.org/officeDocument/2006/relationships/image" Target="../media/image93.png"/><Relationship Id="rId14" Type="http://schemas.openxmlformats.org/officeDocument/2006/relationships/oleObject" Target="../embeddings/oleObject7.bin"/><Relationship Id="rId22" Type="http://schemas.openxmlformats.org/officeDocument/2006/relationships/image" Target="../media/image100.jpeg"/><Relationship Id="rId27" Type="http://schemas.openxmlformats.org/officeDocument/2006/relationships/image" Target="../media/image103.jpeg"/><Relationship Id="rId30" Type="http://schemas.openxmlformats.org/officeDocument/2006/relationships/image" Target="../media/image106.png"/></Relationships>
</file>

<file path=ppt/slides/_rels/slide13.xml.rels><?xml version="1.0" encoding="UTF-8" standalone="yes"?>
<Relationships xmlns="http://schemas.openxmlformats.org/package/2006/relationships"><Relationship Id="rId8" Type="http://schemas.openxmlformats.org/officeDocument/2006/relationships/image" Target="../media/image116.jpeg"/><Relationship Id="rId13" Type="http://schemas.openxmlformats.org/officeDocument/2006/relationships/image" Target="../media/image120.jpeg"/><Relationship Id="rId3" Type="http://schemas.openxmlformats.org/officeDocument/2006/relationships/image" Target="../media/image111.png"/><Relationship Id="rId7" Type="http://schemas.openxmlformats.org/officeDocument/2006/relationships/image" Target="../media/image115.jpeg"/><Relationship Id="rId12" Type="http://schemas.openxmlformats.org/officeDocument/2006/relationships/image" Target="../media/image119.jpeg"/><Relationship Id="rId2" Type="http://schemas.openxmlformats.org/officeDocument/2006/relationships/image" Target="../media/image110.jpeg"/><Relationship Id="rId1" Type="http://schemas.openxmlformats.org/officeDocument/2006/relationships/slideLayout" Target="../slideLayouts/slideLayout2.xml"/><Relationship Id="rId6" Type="http://schemas.openxmlformats.org/officeDocument/2006/relationships/image" Target="../media/image114.jpeg"/><Relationship Id="rId11" Type="http://schemas.openxmlformats.org/officeDocument/2006/relationships/image" Target="../media/image118.png"/><Relationship Id="rId5" Type="http://schemas.openxmlformats.org/officeDocument/2006/relationships/image" Target="../media/image113.png"/><Relationship Id="rId15" Type="http://schemas.openxmlformats.org/officeDocument/2006/relationships/image" Target="../media/image122.png"/><Relationship Id="rId10" Type="http://schemas.openxmlformats.org/officeDocument/2006/relationships/image" Target="../media/image46.jpeg"/><Relationship Id="rId4" Type="http://schemas.openxmlformats.org/officeDocument/2006/relationships/image" Target="../media/image112.jpeg"/><Relationship Id="rId9" Type="http://schemas.openxmlformats.org/officeDocument/2006/relationships/image" Target="../media/image117.jpeg"/><Relationship Id="rId14" Type="http://schemas.openxmlformats.org/officeDocument/2006/relationships/image" Target="../media/image121.png"/></Relationships>
</file>

<file path=ppt/slides/_rels/slide14.xml.rels><?xml version="1.0" encoding="UTF-8" standalone="yes"?>
<Relationships xmlns="http://schemas.openxmlformats.org/package/2006/relationships"><Relationship Id="rId3" Type="http://schemas.openxmlformats.org/officeDocument/2006/relationships/image" Target="../media/image124.gif"/><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25.png"/><Relationship Id="rId7" Type="http://schemas.openxmlformats.org/officeDocument/2006/relationships/image" Target="../media/image122.png"/><Relationship Id="rId2" Type="http://schemas.openxmlformats.org/officeDocument/2006/relationships/image" Target="../media/image123.png"/><Relationship Id="rId1" Type="http://schemas.openxmlformats.org/officeDocument/2006/relationships/slideLayout" Target="../slideLayouts/slideLayout2.xml"/><Relationship Id="rId6" Type="http://schemas.openxmlformats.org/officeDocument/2006/relationships/image" Target="../media/image119.jpeg"/><Relationship Id="rId5" Type="http://schemas.openxmlformats.org/officeDocument/2006/relationships/image" Target="../media/image120.jpeg"/><Relationship Id="rId4" Type="http://schemas.openxmlformats.org/officeDocument/2006/relationships/image" Target="../media/image1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1.xml"/><Relationship Id="rId6" Type="http://schemas.openxmlformats.org/officeDocument/2006/relationships/image" Target="../media/image130.jpeg"/><Relationship Id="rId5" Type="http://schemas.openxmlformats.org/officeDocument/2006/relationships/image" Target="../media/image129.jpeg"/><Relationship Id="rId4" Type="http://schemas.openxmlformats.org/officeDocument/2006/relationships/image" Target="../media/image128.jpeg"/></Relationships>
</file>

<file path=ppt/slides/_rels/slide18.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18" Type="http://schemas.openxmlformats.org/officeDocument/2006/relationships/image" Target="../media/image146.jpeg"/><Relationship Id="rId3" Type="http://schemas.openxmlformats.org/officeDocument/2006/relationships/image" Target="../media/image132.png"/><Relationship Id="rId7" Type="http://schemas.openxmlformats.org/officeDocument/2006/relationships/image" Target="../media/image136.jpeg"/><Relationship Id="rId12" Type="http://schemas.openxmlformats.org/officeDocument/2006/relationships/image" Target="../media/image141.png"/><Relationship Id="rId17" Type="http://schemas.openxmlformats.org/officeDocument/2006/relationships/image" Target="../media/image67.jpeg"/><Relationship Id="rId2" Type="http://schemas.openxmlformats.org/officeDocument/2006/relationships/image" Target="../media/image131.jpeg"/><Relationship Id="rId16" Type="http://schemas.openxmlformats.org/officeDocument/2006/relationships/image" Target="../media/image145.wmf"/><Relationship Id="rId20" Type="http://schemas.openxmlformats.org/officeDocument/2006/relationships/image" Target="../media/image148.png"/><Relationship Id="rId1" Type="http://schemas.openxmlformats.org/officeDocument/2006/relationships/slideLayout" Target="../slideLayouts/slideLayout1.xml"/><Relationship Id="rId6" Type="http://schemas.openxmlformats.org/officeDocument/2006/relationships/image" Target="../media/image135.jpeg"/><Relationship Id="rId11" Type="http://schemas.openxmlformats.org/officeDocument/2006/relationships/image" Target="../media/image140.jpeg"/><Relationship Id="rId5" Type="http://schemas.openxmlformats.org/officeDocument/2006/relationships/image" Target="../media/image134.jpeg"/><Relationship Id="rId15" Type="http://schemas.openxmlformats.org/officeDocument/2006/relationships/image" Target="../media/image144.wmf"/><Relationship Id="rId10" Type="http://schemas.openxmlformats.org/officeDocument/2006/relationships/image" Target="../media/image139.jpeg"/><Relationship Id="rId19" Type="http://schemas.openxmlformats.org/officeDocument/2006/relationships/image" Target="../media/image147.png"/><Relationship Id="rId4" Type="http://schemas.openxmlformats.org/officeDocument/2006/relationships/image" Target="../media/image133.jpeg"/><Relationship Id="rId9" Type="http://schemas.openxmlformats.org/officeDocument/2006/relationships/image" Target="../media/image138.jpeg"/><Relationship Id="rId14" Type="http://schemas.openxmlformats.org/officeDocument/2006/relationships/image" Target="../media/image143.jpeg"/></Relationships>
</file>

<file path=ppt/slides/_rels/slide19.xml.rels><?xml version="1.0" encoding="UTF-8" standalone="yes"?>
<Relationships xmlns="http://schemas.openxmlformats.org/package/2006/relationships"><Relationship Id="rId8" Type="http://schemas.openxmlformats.org/officeDocument/2006/relationships/image" Target="../media/image154.jpeg"/><Relationship Id="rId13" Type="http://schemas.openxmlformats.org/officeDocument/2006/relationships/image" Target="../media/image159.png"/><Relationship Id="rId18" Type="http://schemas.openxmlformats.org/officeDocument/2006/relationships/image" Target="../media/image164.jpeg"/><Relationship Id="rId3" Type="http://schemas.openxmlformats.org/officeDocument/2006/relationships/image" Target="../media/image149.jpeg"/><Relationship Id="rId21" Type="http://schemas.openxmlformats.org/officeDocument/2006/relationships/image" Target="../media/image167.png"/><Relationship Id="rId7" Type="http://schemas.openxmlformats.org/officeDocument/2006/relationships/image" Target="../media/image153.jpeg"/><Relationship Id="rId12" Type="http://schemas.openxmlformats.org/officeDocument/2006/relationships/image" Target="../media/image158.png"/><Relationship Id="rId17" Type="http://schemas.openxmlformats.org/officeDocument/2006/relationships/image" Target="../media/image163.png"/><Relationship Id="rId25" Type="http://schemas.openxmlformats.org/officeDocument/2006/relationships/image" Target="../media/image171.png"/><Relationship Id="rId2" Type="http://schemas.openxmlformats.org/officeDocument/2006/relationships/image" Target="../media/image131.jpeg"/><Relationship Id="rId16" Type="http://schemas.openxmlformats.org/officeDocument/2006/relationships/image" Target="../media/image162.png"/><Relationship Id="rId20" Type="http://schemas.openxmlformats.org/officeDocument/2006/relationships/image" Target="../media/image166.jpeg"/><Relationship Id="rId1" Type="http://schemas.openxmlformats.org/officeDocument/2006/relationships/slideLayout" Target="../slideLayouts/slideLayout1.xml"/><Relationship Id="rId6" Type="http://schemas.openxmlformats.org/officeDocument/2006/relationships/image" Target="../media/image152.png"/><Relationship Id="rId11" Type="http://schemas.openxmlformats.org/officeDocument/2006/relationships/image" Target="../media/image157.jpeg"/><Relationship Id="rId24" Type="http://schemas.openxmlformats.org/officeDocument/2006/relationships/image" Target="../media/image170.png"/><Relationship Id="rId5" Type="http://schemas.openxmlformats.org/officeDocument/2006/relationships/image" Target="../media/image151.png"/><Relationship Id="rId15" Type="http://schemas.openxmlformats.org/officeDocument/2006/relationships/image" Target="../media/image161.png"/><Relationship Id="rId23" Type="http://schemas.openxmlformats.org/officeDocument/2006/relationships/image" Target="../media/image169.jpeg"/><Relationship Id="rId10" Type="http://schemas.openxmlformats.org/officeDocument/2006/relationships/image" Target="../media/image156.jpeg"/><Relationship Id="rId19" Type="http://schemas.openxmlformats.org/officeDocument/2006/relationships/image" Target="../media/image165.jpeg"/><Relationship Id="rId4" Type="http://schemas.openxmlformats.org/officeDocument/2006/relationships/image" Target="../media/image150.png"/><Relationship Id="rId9" Type="http://schemas.openxmlformats.org/officeDocument/2006/relationships/image" Target="../media/image155.jpeg"/><Relationship Id="rId14" Type="http://schemas.openxmlformats.org/officeDocument/2006/relationships/image" Target="../media/image160.png"/><Relationship Id="rId22" Type="http://schemas.openxmlformats.org/officeDocument/2006/relationships/image" Target="../media/image168.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76.jpeg"/><Relationship Id="rId13" Type="http://schemas.openxmlformats.org/officeDocument/2006/relationships/image" Target="../media/image181.png"/><Relationship Id="rId18" Type="http://schemas.openxmlformats.org/officeDocument/2006/relationships/image" Target="../media/image185.png"/><Relationship Id="rId26" Type="http://schemas.openxmlformats.org/officeDocument/2006/relationships/image" Target="../media/image193.jpeg"/><Relationship Id="rId3" Type="http://schemas.openxmlformats.org/officeDocument/2006/relationships/image" Target="../media/image172.png"/><Relationship Id="rId21" Type="http://schemas.openxmlformats.org/officeDocument/2006/relationships/image" Target="../media/image188.png"/><Relationship Id="rId7" Type="http://schemas.openxmlformats.org/officeDocument/2006/relationships/image" Target="../media/image175.png"/><Relationship Id="rId12" Type="http://schemas.openxmlformats.org/officeDocument/2006/relationships/image" Target="../media/image180.png"/><Relationship Id="rId17" Type="http://schemas.openxmlformats.org/officeDocument/2006/relationships/image" Target="../media/image184.png"/><Relationship Id="rId25" Type="http://schemas.openxmlformats.org/officeDocument/2006/relationships/image" Target="../media/image192.jpeg"/><Relationship Id="rId2" Type="http://schemas.openxmlformats.org/officeDocument/2006/relationships/image" Target="../media/image131.jpeg"/><Relationship Id="rId16" Type="http://schemas.openxmlformats.org/officeDocument/2006/relationships/image" Target="../media/image171.png"/><Relationship Id="rId20" Type="http://schemas.openxmlformats.org/officeDocument/2006/relationships/image" Target="../media/image187.png"/><Relationship Id="rId1" Type="http://schemas.openxmlformats.org/officeDocument/2006/relationships/slideLayout" Target="../slideLayouts/slideLayout1.xml"/><Relationship Id="rId6" Type="http://schemas.openxmlformats.org/officeDocument/2006/relationships/image" Target="../media/image174.png"/><Relationship Id="rId11" Type="http://schemas.openxmlformats.org/officeDocument/2006/relationships/image" Target="../media/image179.jpeg"/><Relationship Id="rId24" Type="http://schemas.openxmlformats.org/officeDocument/2006/relationships/image" Target="../media/image191.jpeg"/><Relationship Id="rId5" Type="http://schemas.openxmlformats.org/officeDocument/2006/relationships/image" Target="../media/image173.jpeg"/><Relationship Id="rId15" Type="http://schemas.openxmlformats.org/officeDocument/2006/relationships/image" Target="../media/image183.jpeg"/><Relationship Id="rId23" Type="http://schemas.openxmlformats.org/officeDocument/2006/relationships/image" Target="../media/image190.jpeg"/><Relationship Id="rId10" Type="http://schemas.openxmlformats.org/officeDocument/2006/relationships/image" Target="../media/image178.jpeg"/><Relationship Id="rId19" Type="http://schemas.openxmlformats.org/officeDocument/2006/relationships/image" Target="../media/image186.png"/><Relationship Id="rId4" Type="http://schemas.openxmlformats.org/officeDocument/2006/relationships/image" Target="file:///\\localhost\BDG\BizGraphics%20On%20Demand\BGOD%20Photos\PNGs\Photo_folder2sm.png" TargetMode="External"/><Relationship Id="rId9" Type="http://schemas.openxmlformats.org/officeDocument/2006/relationships/image" Target="../media/image177.png"/><Relationship Id="rId14" Type="http://schemas.openxmlformats.org/officeDocument/2006/relationships/image" Target="../media/image182.png"/><Relationship Id="rId22" Type="http://schemas.openxmlformats.org/officeDocument/2006/relationships/image" Target="../media/image189.png"/></Relationships>
</file>

<file path=ppt/slides/_rels/slide21.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01.png"/><Relationship Id="rId13" Type="http://schemas.openxmlformats.org/officeDocument/2006/relationships/image" Target="../media/image206.png"/><Relationship Id="rId3" Type="http://schemas.openxmlformats.org/officeDocument/2006/relationships/image" Target="../media/image196.png"/><Relationship Id="rId7" Type="http://schemas.openxmlformats.org/officeDocument/2006/relationships/image" Target="../media/image200.png"/><Relationship Id="rId12" Type="http://schemas.openxmlformats.org/officeDocument/2006/relationships/image" Target="../media/image205.png"/><Relationship Id="rId2" Type="http://schemas.openxmlformats.org/officeDocument/2006/relationships/image" Target="../media/image195.jpeg"/><Relationship Id="rId1" Type="http://schemas.openxmlformats.org/officeDocument/2006/relationships/slideLayout" Target="../slideLayouts/slideLayout7.xml"/><Relationship Id="rId6" Type="http://schemas.openxmlformats.org/officeDocument/2006/relationships/image" Target="../media/image199.png"/><Relationship Id="rId11" Type="http://schemas.openxmlformats.org/officeDocument/2006/relationships/image" Target="../media/image204.png"/><Relationship Id="rId5" Type="http://schemas.openxmlformats.org/officeDocument/2006/relationships/image" Target="../media/image198.png"/><Relationship Id="rId10" Type="http://schemas.openxmlformats.org/officeDocument/2006/relationships/image" Target="../media/image203.jpeg"/><Relationship Id="rId4" Type="http://schemas.openxmlformats.org/officeDocument/2006/relationships/image" Target="../media/image197.jpeg"/><Relationship Id="rId9" Type="http://schemas.openxmlformats.org/officeDocument/2006/relationships/image" Target="../media/image202.png"/><Relationship Id="rId14" Type="http://schemas.openxmlformats.org/officeDocument/2006/relationships/image" Target="../media/image207.jpeg"/></Relationships>
</file>

<file path=ppt/slides/_rels/slide23.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09.png"/></Relationships>
</file>

<file path=ppt/slides/_rels/slide24.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210.png"/><Relationship Id="rId1" Type="http://schemas.openxmlformats.org/officeDocument/2006/relationships/slideLayout" Target="../slideLayouts/slideLayout2.xml"/><Relationship Id="rId4" Type="http://schemas.openxmlformats.org/officeDocument/2006/relationships/image" Target="../media/image212.jpeg"/></Relationships>
</file>

<file path=ppt/slides/_rels/slide25.xml.rels><?xml version="1.0" encoding="UTF-8" standalone="yes"?>
<Relationships xmlns="http://schemas.openxmlformats.org/package/2006/relationships"><Relationship Id="rId3" Type="http://schemas.openxmlformats.org/officeDocument/2006/relationships/hyperlink" Target="file:///E:\&#25105;&#20204;&#32593;K&#36887;&#26032;&#33073;&#26426;&#29256;20110915\&#32593;&#33033;&#32593;&#39318;&#39029;.html" TargetMode="External"/><Relationship Id="rId2" Type="http://schemas.openxmlformats.org/officeDocument/2006/relationships/image" Target="../media/image213.jpeg"/><Relationship Id="rId1" Type="http://schemas.openxmlformats.org/officeDocument/2006/relationships/slideLayout" Target="../slideLayouts/slideLayout7.xml"/><Relationship Id="rId4" Type="http://schemas.openxmlformats.org/officeDocument/2006/relationships/image" Target="../media/image214.jpeg"/></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Microsoft_Excel_97-2003____1.xls"/><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15.png"/></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chart" Target="../charts/char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10.bin"/><Relationship Id="rId13" Type="http://schemas.openxmlformats.org/officeDocument/2006/relationships/oleObject" Target="../embeddings/oleObject12.bin"/><Relationship Id="rId3" Type="http://schemas.openxmlformats.org/officeDocument/2006/relationships/image" Target="../media/image216.png"/><Relationship Id="rId7" Type="http://schemas.openxmlformats.org/officeDocument/2006/relationships/image" Target="../media/image220.png"/><Relationship Id="rId12" Type="http://schemas.openxmlformats.org/officeDocument/2006/relationships/image" Target="../media/image221.jpeg"/><Relationship Id="rId2" Type="http://schemas.openxmlformats.org/officeDocument/2006/relationships/slideLayout" Target="../slideLayouts/slideLayout7.xml"/><Relationship Id="rId16" Type="http://schemas.openxmlformats.org/officeDocument/2006/relationships/image" Target="../media/image223.png"/><Relationship Id="rId1" Type="http://schemas.openxmlformats.org/officeDocument/2006/relationships/vmlDrawing" Target="../drawings/vmlDrawing4.vml"/><Relationship Id="rId6" Type="http://schemas.openxmlformats.org/officeDocument/2006/relationships/image" Target="../media/image219.png"/><Relationship Id="rId11" Type="http://schemas.openxmlformats.org/officeDocument/2006/relationships/image" Target="../media/image86.png"/><Relationship Id="rId5" Type="http://schemas.openxmlformats.org/officeDocument/2006/relationships/image" Target="../media/image218.png"/><Relationship Id="rId15" Type="http://schemas.openxmlformats.org/officeDocument/2006/relationships/image" Target="../media/image222.png"/><Relationship Id="rId10" Type="http://schemas.openxmlformats.org/officeDocument/2006/relationships/oleObject" Target="../embeddings/oleObject11.bin"/><Relationship Id="rId4" Type="http://schemas.openxmlformats.org/officeDocument/2006/relationships/image" Target="../media/image217.png"/><Relationship Id="rId9" Type="http://schemas.openxmlformats.org/officeDocument/2006/relationships/image" Target="../media/image85.png"/><Relationship Id="rId14" Type="http://schemas.openxmlformats.org/officeDocument/2006/relationships/image" Target="../media/image87.png"/></Relationships>
</file>

<file path=ppt/slides/_rels/slide31.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image" Target="../media/image224.png"/><Relationship Id="rId1" Type="http://schemas.openxmlformats.org/officeDocument/2006/relationships/slideLayout" Target="../slideLayouts/slideLayout7.xml"/><Relationship Id="rId4" Type="http://schemas.openxmlformats.org/officeDocument/2006/relationships/image" Target="../media/image225.emf"/></Relationships>
</file>

<file path=ppt/slides/_rels/slide32.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image" Target="../media/image237.jpeg"/><Relationship Id="rId18" Type="http://schemas.openxmlformats.org/officeDocument/2006/relationships/image" Target="../media/image242.jpeg"/><Relationship Id="rId3" Type="http://schemas.openxmlformats.org/officeDocument/2006/relationships/image" Target="../media/image227.png"/><Relationship Id="rId21" Type="http://schemas.openxmlformats.org/officeDocument/2006/relationships/image" Target="../media/image245.jpeg"/><Relationship Id="rId7" Type="http://schemas.openxmlformats.org/officeDocument/2006/relationships/image" Target="../media/image231.png"/><Relationship Id="rId12" Type="http://schemas.openxmlformats.org/officeDocument/2006/relationships/image" Target="../media/image236.jpeg"/><Relationship Id="rId17" Type="http://schemas.openxmlformats.org/officeDocument/2006/relationships/image" Target="../media/image241.jpeg"/><Relationship Id="rId25" Type="http://schemas.openxmlformats.org/officeDocument/2006/relationships/image" Target="../media/image249.jpeg"/><Relationship Id="rId2" Type="http://schemas.openxmlformats.org/officeDocument/2006/relationships/image" Target="../media/image226.png"/><Relationship Id="rId16" Type="http://schemas.openxmlformats.org/officeDocument/2006/relationships/image" Target="../media/image240.wmf"/><Relationship Id="rId20" Type="http://schemas.openxmlformats.org/officeDocument/2006/relationships/image" Target="../media/image244.jpeg"/><Relationship Id="rId1" Type="http://schemas.openxmlformats.org/officeDocument/2006/relationships/slideLayout" Target="../slideLayouts/slideLayout7.xml"/><Relationship Id="rId6" Type="http://schemas.openxmlformats.org/officeDocument/2006/relationships/image" Target="../media/image230.png"/><Relationship Id="rId11" Type="http://schemas.openxmlformats.org/officeDocument/2006/relationships/image" Target="../media/image235.jpeg"/><Relationship Id="rId24" Type="http://schemas.openxmlformats.org/officeDocument/2006/relationships/image" Target="../media/image248.jpeg"/><Relationship Id="rId5" Type="http://schemas.openxmlformats.org/officeDocument/2006/relationships/image" Target="../media/image229.png"/><Relationship Id="rId15" Type="http://schemas.openxmlformats.org/officeDocument/2006/relationships/image" Target="../media/image239.png"/><Relationship Id="rId23" Type="http://schemas.openxmlformats.org/officeDocument/2006/relationships/image" Target="../media/image247.png"/><Relationship Id="rId10" Type="http://schemas.openxmlformats.org/officeDocument/2006/relationships/image" Target="../media/image234.png"/><Relationship Id="rId19" Type="http://schemas.openxmlformats.org/officeDocument/2006/relationships/image" Target="../media/image243.jpeg"/><Relationship Id="rId4" Type="http://schemas.openxmlformats.org/officeDocument/2006/relationships/image" Target="../media/image228.png"/><Relationship Id="rId9" Type="http://schemas.openxmlformats.org/officeDocument/2006/relationships/image" Target="../media/image233.png"/><Relationship Id="rId14" Type="http://schemas.openxmlformats.org/officeDocument/2006/relationships/image" Target="../media/image238.png"/><Relationship Id="rId22" Type="http://schemas.openxmlformats.org/officeDocument/2006/relationships/image" Target="../media/image246.jpeg"/></Relationships>
</file>

<file path=ppt/slides/_rels/slide33.xml.rels><?xml version="1.0" encoding="UTF-8" standalone="yes"?>
<Relationships xmlns="http://schemas.openxmlformats.org/package/2006/relationships"><Relationship Id="rId8" Type="http://schemas.openxmlformats.org/officeDocument/2006/relationships/image" Target="../media/image256.png"/><Relationship Id="rId13" Type="http://schemas.openxmlformats.org/officeDocument/2006/relationships/image" Target="../media/image261.jpeg"/><Relationship Id="rId18" Type="http://schemas.openxmlformats.org/officeDocument/2006/relationships/image" Target="../media/image266.wmf"/><Relationship Id="rId3" Type="http://schemas.openxmlformats.org/officeDocument/2006/relationships/image" Target="../media/image251.png"/><Relationship Id="rId7" Type="http://schemas.openxmlformats.org/officeDocument/2006/relationships/image" Target="../media/image255.jpeg"/><Relationship Id="rId12" Type="http://schemas.openxmlformats.org/officeDocument/2006/relationships/image" Target="../media/image260.jpeg"/><Relationship Id="rId17" Type="http://schemas.openxmlformats.org/officeDocument/2006/relationships/image" Target="../media/image265.jpeg"/><Relationship Id="rId2" Type="http://schemas.openxmlformats.org/officeDocument/2006/relationships/image" Target="../media/image250.png"/><Relationship Id="rId16" Type="http://schemas.openxmlformats.org/officeDocument/2006/relationships/image" Target="../media/image264.jpeg"/><Relationship Id="rId20" Type="http://schemas.openxmlformats.org/officeDocument/2006/relationships/image" Target="../media/image268.png"/><Relationship Id="rId1" Type="http://schemas.openxmlformats.org/officeDocument/2006/relationships/slideLayout" Target="../slideLayouts/slideLayout7.xml"/><Relationship Id="rId6" Type="http://schemas.openxmlformats.org/officeDocument/2006/relationships/image" Target="../media/image254.png"/><Relationship Id="rId11" Type="http://schemas.openxmlformats.org/officeDocument/2006/relationships/image" Target="../media/image259.jpeg"/><Relationship Id="rId5" Type="http://schemas.openxmlformats.org/officeDocument/2006/relationships/image" Target="../media/image253.jpeg"/><Relationship Id="rId15" Type="http://schemas.openxmlformats.org/officeDocument/2006/relationships/image" Target="../media/image263.jpeg"/><Relationship Id="rId10" Type="http://schemas.openxmlformats.org/officeDocument/2006/relationships/image" Target="../media/image258.jpeg"/><Relationship Id="rId19" Type="http://schemas.openxmlformats.org/officeDocument/2006/relationships/image" Target="../media/image267.png"/><Relationship Id="rId4" Type="http://schemas.openxmlformats.org/officeDocument/2006/relationships/image" Target="../media/image252.png"/><Relationship Id="rId9" Type="http://schemas.openxmlformats.org/officeDocument/2006/relationships/image" Target="../media/image257.png"/><Relationship Id="rId14" Type="http://schemas.openxmlformats.org/officeDocument/2006/relationships/image" Target="../media/image262.jpeg"/></Relationships>
</file>

<file path=ppt/slides/_rels/slide34.xml.rels><?xml version="1.0" encoding="UTF-8" standalone="yes"?>
<Relationships xmlns="http://schemas.openxmlformats.org/package/2006/relationships"><Relationship Id="rId3" Type="http://schemas.openxmlformats.org/officeDocument/2006/relationships/image" Target="../media/image270.jpeg"/><Relationship Id="rId7" Type="http://schemas.openxmlformats.org/officeDocument/2006/relationships/image" Target="../media/image274.png"/><Relationship Id="rId2" Type="http://schemas.openxmlformats.org/officeDocument/2006/relationships/image" Target="../media/image269.jpeg"/><Relationship Id="rId1" Type="http://schemas.openxmlformats.org/officeDocument/2006/relationships/slideLayout" Target="../slideLayouts/slideLayout7.xml"/><Relationship Id="rId6" Type="http://schemas.openxmlformats.org/officeDocument/2006/relationships/image" Target="../media/image273.jpeg"/><Relationship Id="rId5" Type="http://schemas.openxmlformats.org/officeDocument/2006/relationships/image" Target="../media/image272.png"/><Relationship Id="rId4" Type="http://schemas.openxmlformats.org/officeDocument/2006/relationships/image" Target="../media/image271.jpeg"/></Relationships>
</file>

<file path=ppt/slides/_rels/slide35.xml.rels><?xml version="1.0" encoding="UTF-8" standalone="yes"?>
<Relationships xmlns="http://schemas.openxmlformats.org/package/2006/relationships"><Relationship Id="rId3" Type="http://schemas.openxmlformats.org/officeDocument/2006/relationships/image" Target="../media/image275.png"/><Relationship Id="rId2" Type="http://schemas.openxmlformats.org/officeDocument/2006/relationships/hyperlink" Target="&#22235;&#24029;&#32852;&#36890;&#26234;&#24935;&#25945;&#32946;&#20113;&#35299;&#20915;&#26041;&#26696;.pptx"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7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18" Type="http://schemas.openxmlformats.org/officeDocument/2006/relationships/image" Target="../media/image20.jpe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jpe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notesSlide" Target="../notesSlides/notesSlide4.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10" Type="http://schemas.openxmlformats.org/officeDocument/2006/relationships/image" Target="../media/image12.png"/><Relationship Id="rId19" Type="http://schemas.openxmlformats.org/officeDocument/2006/relationships/image" Target="../media/image21.png"/><Relationship Id="rId4" Type="http://schemas.microsoft.com/office/2007/relationships/hdphoto" Target="../media/hdphoto1.wdp"/><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7.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png"/><Relationship Id="rId3" Type="http://schemas.openxmlformats.org/officeDocument/2006/relationships/image" Target="../media/image39.png"/><Relationship Id="rId7" Type="http://schemas.openxmlformats.org/officeDocument/2006/relationships/image" Target="../media/image43.jpeg"/><Relationship Id="rId12" Type="http://schemas.openxmlformats.org/officeDocument/2006/relationships/image" Target="../media/image48.png"/><Relationship Id="rId17" Type="http://schemas.openxmlformats.org/officeDocument/2006/relationships/image" Target="../media/image53.png"/><Relationship Id="rId2" Type="http://schemas.openxmlformats.org/officeDocument/2006/relationships/notesSlide" Target="../notesSlides/notesSlide6.xml"/><Relationship Id="rId16" Type="http://schemas.openxmlformats.org/officeDocument/2006/relationships/image" Target="../media/image52.png"/><Relationship Id="rId1" Type="http://schemas.openxmlformats.org/officeDocument/2006/relationships/slideLayout" Target="../slideLayouts/slideLayout13.xml"/><Relationship Id="rId6" Type="http://schemas.openxmlformats.org/officeDocument/2006/relationships/image" Target="../media/image42.jpeg"/><Relationship Id="rId11" Type="http://schemas.openxmlformats.org/officeDocument/2006/relationships/image" Target="../media/image47.png"/><Relationship Id="rId5" Type="http://schemas.openxmlformats.org/officeDocument/2006/relationships/image" Target="../media/image41.jpeg"/><Relationship Id="rId15" Type="http://schemas.openxmlformats.org/officeDocument/2006/relationships/image" Target="../media/image51.png"/><Relationship Id="rId10" Type="http://schemas.openxmlformats.org/officeDocument/2006/relationships/image" Target="../media/image46.jpeg"/><Relationship Id="rId19" Type="http://schemas.openxmlformats.org/officeDocument/2006/relationships/image" Target="../media/image55.png"/><Relationship Id="rId4" Type="http://schemas.openxmlformats.org/officeDocument/2006/relationships/image" Target="../media/image40.jpeg"/><Relationship Id="rId9" Type="http://schemas.openxmlformats.org/officeDocument/2006/relationships/image" Target="../media/image45.jpeg"/><Relationship Id="rId14" Type="http://schemas.openxmlformats.org/officeDocument/2006/relationships/image" Target="../media/image50.png"/></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jpeg"/><Relationship Id="rId18" Type="http://schemas.openxmlformats.org/officeDocument/2006/relationships/image" Target="../media/image56.wmf"/><Relationship Id="rId26" Type="http://schemas.openxmlformats.org/officeDocument/2006/relationships/image" Target="../media/image72.png"/><Relationship Id="rId3" Type="http://schemas.openxmlformats.org/officeDocument/2006/relationships/notesSlide" Target="../notesSlides/notesSlide7.xml"/><Relationship Id="rId21" Type="http://schemas.openxmlformats.org/officeDocument/2006/relationships/oleObject" Target="../embeddings/oleObject3.bin"/><Relationship Id="rId7" Type="http://schemas.openxmlformats.org/officeDocument/2006/relationships/image" Target="../media/image62.png"/><Relationship Id="rId12" Type="http://schemas.openxmlformats.org/officeDocument/2006/relationships/image" Target="../media/image67.jpeg"/><Relationship Id="rId17" Type="http://schemas.openxmlformats.org/officeDocument/2006/relationships/oleObject" Target="../embeddings/oleObject1.bin"/><Relationship Id="rId25" Type="http://schemas.openxmlformats.org/officeDocument/2006/relationships/oleObject" Target="../embeddings/oleObject6.bin"/><Relationship Id="rId2" Type="http://schemas.openxmlformats.org/officeDocument/2006/relationships/slideLayout" Target="../slideLayouts/slideLayout2.xml"/><Relationship Id="rId16" Type="http://schemas.openxmlformats.org/officeDocument/2006/relationships/image" Target="../media/image71.jpeg"/><Relationship Id="rId20" Type="http://schemas.openxmlformats.org/officeDocument/2006/relationships/image" Target="../media/image57.wmf"/><Relationship Id="rId1" Type="http://schemas.openxmlformats.org/officeDocument/2006/relationships/vmlDrawing" Target="../drawings/vmlDrawing1.vml"/><Relationship Id="rId6" Type="http://schemas.openxmlformats.org/officeDocument/2006/relationships/image" Target="../media/image61.emf"/><Relationship Id="rId11" Type="http://schemas.openxmlformats.org/officeDocument/2006/relationships/image" Target="../media/image66.png"/><Relationship Id="rId24" Type="http://schemas.openxmlformats.org/officeDocument/2006/relationships/oleObject" Target="../embeddings/oleObject5.bin"/><Relationship Id="rId5" Type="http://schemas.openxmlformats.org/officeDocument/2006/relationships/image" Target="../media/image60.png"/><Relationship Id="rId15" Type="http://schemas.openxmlformats.org/officeDocument/2006/relationships/image" Target="../media/image70.jpeg"/><Relationship Id="rId23" Type="http://schemas.openxmlformats.org/officeDocument/2006/relationships/image" Target="../media/image58.wmf"/><Relationship Id="rId10" Type="http://schemas.openxmlformats.org/officeDocument/2006/relationships/image" Target="../media/image65.png"/><Relationship Id="rId19" Type="http://schemas.openxmlformats.org/officeDocument/2006/relationships/oleObject" Target="../embeddings/oleObject2.bin"/><Relationship Id="rId4" Type="http://schemas.openxmlformats.org/officeDocument/2006/relationships/image" Target="../media/image59.png"/><Relationship Id="rId9" Type="http://schemas.openxmlformats.org/officeDocument/2006/relationships/image" Target="../media/image64.png"/><Relationship Id="rId14" Type="http://schemas.openxmlformats.org/officeDocument/2006/relationships/image" Target="../media/image69.jpeg"/><Relationship Id="rId22"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圆角矩形 70"/>
          <p:cNvSpPr/>
          <p:nvPr/>
        </p:nvSpPr>
        <p:spPr bwMode="auto">
          <a:xfrm>
            <a:off x="1702397" y="1442511"/>
            <a:ext cx="776922" cy="283067"/>
          </a:xfrm>
          <a:prstGeom prst="roundRect">
            <a:avLst/>
          </a:prstGeom>
          <a:solidFill>
            <a:srgbClr val="92D050"/>
          </a:solidFill>
          <a:ln w="25400" cap="flat" cmpd="sng" algn="ctr">
            <a:solidFill>
              <a:schemeClr val="accent1"/>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PC</a:t>
            </a:r>
            <a:endParaRPr kumimoji="0" lang="zh-CN" altLang="en-US" sz="14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72" name="圆角矩形 71"/>
          <p:cNvSpPr/>
          <p:nvPr/>
        </p:nvSpPr>
        <p:spPr bwMode="auto">
          <a:xfrm>
            <a:off x="1702397" y="1813411"/>
            <a:ext cx="776922" cy="291569"/>
          </a:xfrm>
          <a:prstGeom prst="roundRect">
            <a:avLst/>
          </a:prstGeom>
          <a:solidFill>
            <a:srgbClr val="92D050"/>
          </a:solidFill>
          <a:ln w="25400" cap="flat" cmpd="sng" algn="ctr">
            <a:solidFill>
              <a:schemeClr val="accent1"/>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400" kern="0" dirty="0" smtClean="0">
                <a:solidFill>
                  <a:sysClr val="windowText" lastClr="000000"/>
                </a:solidFill>
                <a:latin typeface="微软雅黑" pitchFamily="34" charset="-122"/>
                <a:ea typeface="微软雅黑" pitchFamily="34" charset="-122"/>
              </a:rPr>
              <a:t>移动</a:t>
            </a:r>
            <a:r>
              <a:rPr lang="en-US" altLang="zh-CN" sz="1400" kern="0" dirty="0" smtClean="0">
                <a:solidFill>
                  <a:sysClr val="windowText" lastClr="000000"/>
                </a:solidFill>
                <a:latin typeface="微软雅黑" pitchFamily="34" charset="-122"/>
                <a:ea typeface="微软雅黑" pitchFamily="34" charset="-122"/>
              </a:rPr>
              <a:t>APP</a:t>
            </a:r>
            <a:endParaRPr kumimoji="0" lang="zh-CN" altLang="en-US" sz="14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sp>
        <p:nvSpPr>
          <p:cNvPr id="73" name="圆角矩形 72"/>
          <p:cNvSpPr/>
          <p:nvPr/>
        </p:nvSpPr>
        <p:spPr bwMode="auto">
          <a:xfrm>
            <a:off x="1702397" y="2678896"/>
            <a:ext cx="791025" cy="291569"/>
          </a:xfrm>
          <a:prstGeom prst="roundRect">
            <a:avLst/>
          </a:prstGeom>
          <a:solidFill>
            <a:srgbClr val="92D050"/>
          </a:solidFill>
          <a:ln w="25400" cap="flat" cmpd="sng" algn="ctr">
            <a:solidFill>
              <a:schemeClr val="accent1"/>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400" kern="0" dirty="0">
                <a:solidFill>
                  <a:sysClr val="windowText" lastClr="000000"/>
                </a:solidFill>
                <a:latin typeface="微软雅黑" pitchFamily="34" charset="-122"/>
                <a:ea typeface="微软雅黑" pitchFamily="34" charset="-122"/>
              </a:rPr>
              <a:t>学生</a:t>
            </a:r>
            <a:endParaRPr kumimoji="0" lang="zh-CN" altLang="en-US" sz="14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74" name="圆角矩形 73"/>
          <p:cNvSpPr/>
          <p:nvPr/>
        </p:nvSpPr>
        <p:spPr bwMode="auto">
          <a:xfrm>
            <a:off x="1699401" y="2249487"/>
            <a:ext cx="779918" cy="237197"/>
          </a:xfrm>
          <a:prstGeom prst="roundRect">
            <a:avLst/>
          </a:prstGeom>
          <a:solidFill>
            <a:srgbClr val="92D050"/>
          </a:solidFill>
          <a:ln w="25400" cap="flat" cmpd="sng" algn="ctr">
            <a:solidFill>
              <a:schemeClr val="accent1"/>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云桌面</a:t>
            </a:r>
            <a:endParaRPr kumimoji="0" lang="zh-CN" altLang="en-US" sz="14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76" name="圆角矩形 75"/>
          <p:cNvSpPr/>
          <p:nvPr/>
        </p:nvSpPr>
        <p:spPr bwMode="auto">
          <a:xfrm>
            <a:off x="1699401" y="4006489"/>
            <a:ext cx="779918" cy="256038"/>
          </a:xfrm>
          <a:prstGeom prst="roundRect">
            <a:avLst/>
          </a:prstGeom>
          <a:solidFill>
            <a:srgbClr val="92D050"/>
          </a:solidFill>
          <a:ln w="25400" cap="flat" cmpd="sng" algn="ctr">
            <a:solidFill>
              <a:schemeClr val="accent1"/>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400" kern="0" noProof="0" dirty="0">
                <a:solidFill>
                  <a:sysClr val="windowText" lastClr="000000"/>
                </a:solidFill>
                <a:latin typeface="微软雅黑" pitchFamily="34" charset="-122"/>
                <a:ea typeface="微软雅黑" pitchFamily="34" charset="-122"/>
              </a:rPr>
              <a:t>校长</a:t>
            </a:r>
            <a:endParaRPr kumimoji="0" lang="zh-CN" altLang="en-US" sz="14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sp>
        <p:nvSpPr>
          <p:cNvPr id="96" name="左右箭头 95"/>
          <p:cNvSpPr/>
          <p:nvPr/>
        </p:nvSpPr>
        <p:spPr bwMode="auto">
          <a:xfrm>
            <a:off x="1717320" y="573087"/>
            <a:ext cx="2241494" cy="609600"/>
          </a:xfrm>
          <a:prstGeom prst="lef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charset="0"/>
              </a:rPr>
              <a:t>       展现层</a:t>
            </a:r>
          </a:p>
        </p:txBody>
      </p:sp>
      <p:sp>
        <p:nvSpPr>
          <p:cNvPr id="106" name="圆角矩形 105"/>
          <p:cNvSpPr/>
          <p:nvPr/>
        </p:nvSpPr>
        <p:spPr bwMode="auto">
          <a:xfrm>
            <a:off x="1717319" y="3100918"/>
            <a:ext cx="791025" cy="291569"/>
          </a:xfrm>
          <a:prstGeom prst="roundRect">
            <a:avLst/>
          </a:prstGeom>
          <a:solidFill>
            <a:srgbClr val="92D050"/>
          </a:solidFill>
          <a:ln w="25400" cap="flat" cmpd="sng" algn="ctr">
            <a:solidFill>
              <a:schemeClr val="accent1"/>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400" kern="0" noProof="0" dirty="0">
                <a:solidFill>
                  <a:sysClr val="windowText" lastClr="000000"/>
                </a:solidFill>
                <a:latin typeface="微软雅黑" pitchFamily="34" charset="-122"/>
                <a:ea typeface="微软雅黑" pitchFamily="34" charset="-122"/>
              </a:rPr>
              <a:t>家长</a:t>
            </a:r>
            <a:endParaRPr kumimoji="0" lang="zh-CN" altLang="en-US" sz="14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07" name="圆角矩形 106"/>
          <p:cNvSpPr/>
          <p:nvPr/>
        </p:nvSpPr>
        <p:spPr bwMode="auto">
          <a:xfrm>
            <a:off x="1717319" y="3558118"/>
            <a:ext cx="791025" cy="291569"/>
          </a:xfrm>
          <a:prstGeom prst="roundRect">
            <a:avLst/>
          </a:prstGeom>
          <a:solidFill>
            <a:srgbClr val="92D050"/>
          </a:solidFill>
          <a:ln w="25400" cap="flat" cmpd="sng" algn="ctr">
            <a:solidFill>
              <a:schemeClr val="accent1"/>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400" kern="0" noProof="0" dirty="0">
                <a:solidFill>
                  <a:sysClr val="windowText" lastClr="000000"/>
                </a:solidFill>
                <a:latin typeface="微软雅黑" pitchFamily="34" charset="-122"/>
                <a:ea typeface="微软雅黑" pitchFamily="34" charset="-122"/>
              </a:rPr>
              <a:t>老师</a:t>
            </a:r>
            <a:endParaRPr kumimoji="0" lang="zh-CN" altLang="en-US" sz="14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08" name="圆角矩形 125"/>
          <p:cNvSpPr/>
          <p:nvPr/>
        </p:nvSpPr>
        <p:spPr bwMode="auto">
          <a:xfrm>
            <a:off x="2614520" y="1410696"/>
            <a:ext cx="474399" cy="3474567"/>
          </a:xfrm>
          <a:prstGeom prst="roundRect">
            <a:avLst/>
          </a:prstGeom>
          <a:solidFill>
            <a:schemeClr val="accent6">
              <a:lumMod val="60000"/>
              <a:lumOff val="40000"/>
            </a:schemeClr>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lIns="90000" tIns="46800" rIns="90000" bIns="46800" anchor="ctr"/>
          <a:lstStyle/>
          <a:p>
            <a:pPr fontAlgn="auto">
              <a:spcBef>
                <a:spcPts val="0"/>
              </a:spcBef>
              <a:spcAft>
                <a:spcPts val="0"/>
              </a:spcAft>
              <a:defRPr/>
            </a:pPr>
            <a:r>
              <a:rPr lang="zh-CN" altLang="en-US" sz="1600" kern="0" dirty="0" smtClean="0">
                <a:solidFill>
                  <a:schemeClr val="tx1">
                    <a:lumMod val="95000"/>
                    <a:lumOff val="5000"/>
                  </a:schemeClr>
                </a:solidFill>
                <a:latin typeface="宋体" pitchFamily="2" charset="-122"/>
                <a:ea typeface="宋体" pitchFamily="2" charset="-122"/>
                <a:cs typeface="Arial" pitchFamily="34" charset="0"/>
              </a:rPr>
              <a:t>智</a:t>
            </a:r>
            <a:endParaRPr lang="en-US" altLang="zh-CN" sz="1600" kern="0" dirty="0" smtClean="0">
              <a:solidFill>
                <a:schemeClr val="tx1">
                  <a:lumMod val="95000"/>
                  <a:lumOff val="5000"/>
                </a:schemeClr>
              </a:solidFill>
              <a:latin typeface="宋体" pitchFamily="2" charset="-122"/>
              <a:ea typeface="宋体" pitchFamily="2" charset="-122"/>
              <a:cs typeface="Arial" pitchFamily="34" charset="0"/>
            </a:endParaRPr>
          </a:p>
          <a:p>
            <a:pPr fontAlgn="auto">
              <a:spcBef>
                <a:spcPts val="0"/>
              </a:spcBef>
              <a:spcAft>
                <a:spcPts val="0"/>
              </a:spcAft>
              <a:defRPr/>
            </a:pPr>
            <a:r>
              <a:rPr lang="zh-CN" altLang="en-US" sz="1600" kern="0" dirty="0" smtClean="0">
                <a:solidFill>
                  <a:schemeClr val="tx1">
                    <a:lumMod val="95000"/>
                    <a:lumOff val="5000"/>
                  </a:schemeClr>
                </a:solidFill>
                <a:latin typeface="宋体" pitchFamily="2" charset="-122"/>
                <a:ea typeface="宋体" pitchFamily="2" charset="-122"/>
                <a:cs typeface="Arial" pitchFamily="34" charset="0"/>
              </a:rPr>
              <a:t>慧</a:t>
            </a:r>
            <a:endParaRPr lang="en-US" altLang="zh-CN" sz="1600" kern="0" dirty="0" smtClean="0">
              <a:solidFill>
                <a:schemeClr val="tx1">
                  <a:lumMod val="95000"/>
                  <a:lumOff val="5000"/>
                </a:schemeClr>
              </a:solidFill>
              <a:latin typeface="宋体" pitchFamily="2" charset="-122"/>
              <a:ea typeface="宋体" pitchFamily="2" charset="-122"/>
              <a:cs typeface="Arial" pitchFamily="34" charset="0"/>
            </a:endParaRPr>
          </a:p>
          <a:p>
            <a:pPr fontAlgn="auto">
              <a:spcBef>
                <a:spcPts val="0"/>
              </a:spcBef>
              <a:spcAft>
                <a:spcPts val="0"/>
              </a:spcAft>
              <a:defRPr/>
            </a:pPr>
            <a:r>
              <a:rPr lang="zh-CN" altLang="en-US" sz="1600" kern="0" dirty="0" smtClean="0">
                <a:solidFill>
                  <a:schemeClr val="tx1">
                    <a:lumMod val="95000"/>
                    <a:lumOff val="5000"/>
                  </a:schemeClr>
                </a:solidFill>
                <a:latin typeface="宋体" pitchFamily="2" charset="-122"/>
                <a:ea typeface="宋体" pitchFamily="2" charset="-122"/>
                <a:cs typeface="Arial" pitchFamily="34" charset="0"/>
              </a:rPr>
              <a:t>教</a:t>
            </a:r>
            <a:endParaRPr lang="en-US" altLang="zh-CN" sz="1600" kern="0" dirty="0" smtClean="0">
              <a:solidFill>
                <a:schemeClr val="tx1">
                  <a:lumMod val="95000"/>
                  <a:lumOff val="5000"/>
                </a:schemeClr>
              </a:solidFill>
              <a:latin typeface="宋体" pitchFamily="2" charset="-122"/>
              <a:ea typeface="宋体" pitchFamily="2" charset="-122"/>
              <a:cs typeface="Arial" pitchFamily="34" charset="0"/>
            </a:endParaRPr>
          </a:p>
          <a:p>
            <a:pPr fontAlgn="auto">
              <a:spcBef>
                <a:spcPts val="0"/>
              </a:spcBef>
              <a:spcAft>
                <a:spcPts val="0"/>
              </a:spcAft>
              <a:defRPr/>
            </a:pPr>
            <a:r>
              <a:rPr lang="zh-CN" altLang="en-US" sz="1600" kern="0" dirty="0" smtClean="0">
                <a:solidFill>
                  <a:schemeClr val="tx1">
                    <a:lumMod val="95000"/>
                    <a:lumOff val="5000"/>
                  </a:schemeClr>
                </a:solidFill>
                <a:latin typeface="宋体" pitchFamily="2" charset="-122"/>
                <a:ea typeface="宋体" pitchFamily="2" charset="-122"/>
                <a:cs typeface="Arial" pitchFamily="34" charset="0"/>
              </a:rPr>
              <a:t>育</a:t>
            </a:r>
            <a:endParaRPr lang="en-US" altLang="zh-CN" sz="1600" kern="0" dirty="0" smtClean="0">
              <a:solidFill>
                <a:schemeClr val="tx1">
                  <a:lumMod val="95000"/>
                  <a:lumOff val="5000"/>
                </a:schemeClr>
              </a:solidFill>
              <a:latin typeface="宋体" pitchFamily="2" charset="-122"/>
              <a:ea typeface="宋体" pitchFamily="2" charset="-122"/>
              <a:cs typeface="Arial" pitchFamily="34" charset="0"/>
            </a:endParaRPr>
          </a:p>
          <a:p>
            <a:pPr fontAlgn="auto">
              <a:spcBef>
                <a:spcPts val="0"/>
              </a:spcBef>
              <a:spcAft>
                <a:spcPts val="0"/>
              </a:spcAft>
              <a:defRPr/>
            </a:pPr>
            <a:r>
              <a:rPr lang="zh-CN" altLang="en-US" sz="1600" kern="0" dirty="0" smtClean="0">
                <a:solidFill>
                  <a:schemeClr val="tx1">
                    <a:lumMod val="95000"/>
                    <a:lumOff val="5000"/>
                  </a:schemeClr>
                </a:solidFill>
                <a:latin typeface="宋体" pitchFamily="2" charset="-122"/>
                <a:ea typeface="宋体" pitchFamily="2" charset="-122"/>
                <a:cs typeface="Arial" pitchFamily="34" charset="0"/>
              </a:rPr>
              <a:t>管</a:t>
            </a:r>
            <a:endParaRPr lang="en-US" altLang="zh-CN" sz="1600" kern="0" dirty="0" smtClean="0">
              <a:solidFill>
                <a:schemeClr val="tx1">
                  <a:lumMod val="95000"/>
                  <a:lumOff val="5000"/>
                </a:schemeClr>
              </a:solidFill>
              <a:latin typeface="宋体" pitchFamily="2" charset="-122"/>
              <a:ea typeface="宋体" pitchFamily="2" charset="-122"/>
              <a:cs typeface="Arial" pitchFamily="34" charset="0"/>
            </a:endParaRPr>
          </a:p>
          <a:p>
            <a:pPr fontAlgn="auto">
              <a:spcBef>
                <a:spcPts val="0"/>
              </a:spcBef>
              <a:spcAft>
                <a:spcPts val="0"/>
              </a:spcAft>
              <a:defRPr/>
            </a:pPr>
            <a:r>
              <a:rPr lang="zh-CN" altLang="en-US" sz="1600" kern="0" dirty="0" smtClean="0">
                <a:solidFill>
                  <a:schemeClr val="tx1">
                    <a:lumMod val="95000"/>
                    <a:lumOff val="5000"/>
                  </a:schemeClr>
                </a:solidFill>
                <a:latin typeface="宋体" pitchFamily="2" charset="-122"/>
                <a:ea typeface="宋体" pitchFamily="2" charset="-122"/>
                <a:cs typeface="Arial" pitchFamily="34" charset="0"/>
              </a:rPr>
              <a:t>理</a:t>
            </a:r>
            <a:endParaRPr lang="en-US" altLang="zh-CN" sz="1600" kern="0" dirty="0" smtClean="0">
              <a:solidFill>
                <a:schemeClr val="tx1">
                  <a:lumMod val="95000"/>
                  <a:lumOff val="5000"/>
                </a:schemeClr>
              </a:solidFill>
              <a:latin typeface="宋体" pitchFamily="2" charset="-122"/>
              <a:ea typeface="宋体" pitchFamily="2" charset="-122"/>
              <a:cs typeface="Arial" pitchFamily="34" charset="0"/>
            </a:endParaRPr>
          </a:p>
          <a:p>
            <a:pPr fontAlgn="auto">
              <a:spcBef>
                <a:spcPts val="0"/>
              </a:spcBef>
              <a:spcAft>
                <a:spcPts val="0"/>
              </a:spcAft>
              <a:defRPr/>
            </a:pPr>
            <a:r>
              <a:rPr lang="zh-CN" altLang="en-US" sz="1600" kern="0" dirty="0" smtClean="0">
                <a:solidFill>
                  <a:schemeClr val="tx1">
                    <a:lumMod val="95000"/>
                    <a:lumOff val="5000"/>
                  </a:schemeClr>
                </a:solidFill>
                <a:latin typeface="宋体" pitchFamily="2" charset="-122"/>
                <a:ea typeface="宋体" pitchFamily="2" charset="-122"/>
                <a:cs typeface="Arial" pitchFamily="34" charset="0"/>
              </a:rPr>
              <a:t>平</a:t>
            </a:r>
            <a:endParaRPr lang="en-US" altLang="zh-CN" sz="1600" kern="0" dirty="0" smtClean="0">
              <a:solidFill>
                <a:schemeClr val="tx1">
                  <a:lumMod val="95000"/>
                  <a:lumOff val="5000"/>
                </a:schemeClr>
              </a:solidFill>
              <a:latin typeface="宋体" pitchFamily="2" charset="-122"/>
              <a:ea typeface="宋体" pitchFamily="2" charset="-122"/>
              <a:cs typeface="Arial" pitchFamily="34" charset="0"/>
            </a:endParaRPr>
          </a:p>
          <a:p>
            <a:pPr fontAlgn="auto">
              <a:spcBef>
                <a:spcPts val="0"/>
              </a:spcBef>
              <a:spcAft>
                <a:spcPts val="0"/>
              </a:spcAft>
              <a:defRPr/>
            </a:pPr>
            <a:r>
              <a:rPr lang="zh-CN" altLang="en-US" sz="1600" kern="0" dirty="0" smtClean="0">
                <a:solidFill>
                  <a:schemeClr val="tx1">
                    <a:lumMod val="95000"/>
                    <a:lumOff val="5000"/>
                  </a:schemeClr>
                </a:solidFill>
                <a:latin typeface="宋体" pitchFamily="2" charset="-122"/>
                <a:ea typeface="宋体" pitchFamily="2" charset="-122"/>
                <a:cs typeface="Arial" pitchFamily="34" charset="0"/>
              </a:rPr>
              <a:t>台</a:t>
            </a:r>
            <a:endParaRPr lang="en-US" altLang="zh-CN" sz="1600" kern="0" dirty="0">
              <a:solidFill>
                <a:schemeClr val="tx1">
                  <a:lumMod val="95000"/>
                  <a:lumOff val="5000"/>
                </a:schemeClr>
              </a:solidFill>
              <a:latin typeface="宋体" pitchFamily="2" charset="-122"/>
              <a:ea typeface="宋体" pitchFamily="2" charset="-122"/>
              <a:cs typeface="Arial" pitchFamily="34" charset="0"/>
            </a:endParaRPr>
          </a:p>
        </p:txBody>
      </p:sp>
      <p:grpSp>
        <p:nvGrpSpPr>
          <p:cNvPr id="109" name="组合 108"/>
          <p:cNvGrpSpPr/>
          <p:nvPr/>
        </p:nvGrpSpPr>
        <p:grpSpPr>
          <a:xfrm>
            <a:off x="3084454" y="1436895"/>
            <a:ext cx="874360" cy="2793792"/>
            <a:chOff x="1565572" y="1589295"/>
            <a:chExt cx="923330" cy="2793792"/>
          </a:xfrm>
          <a:solidFill>
            <a:srgbClr val="FFFF00"/>
          </a:solidFill>
        </p:grpSpPr>
        <p:sp>
          <p:nvSpPr>
            <p:cNvPr id="99" name="TextBox 98"/>
            <p:cNvSpPr txBox="1"/>
            <p:nvPr/>
          </p:nvSpPr>
          <p:spPr>
            <a:xfrm>
              <a:off x="1565572" y="1594911"/>
              <a:ext cx="461665" cy="1236385"/>
            </a:xfrm>
            <a:prstGeom prst="rect">
              <a:avLst/>
            </a:prstGeom>
            <a:grpFill/>
          </p:spPr>
          <p:txBody>
            <a:bodyPr vert="eaVert" wrap="square" rtlCol="0">
              <a:spAutoFit/>
            </a:bodyPr>
            <a:lstStyle/>
            <a:p>
              <a:r>
                <a:rPr lang="zh-CN" altLang="en-US" dirty="0" smtClean="0"/>
                <a:t>门户服务</a:t>
              </a:r>
              <a:endParaRPr lang="zh-CN" altLang="en-US" dirty="0"/>
            </a:p>
          </p:txBody>
        </p:sp>
        <p:sp>
          <p:nvSpPr>
            <p:cNvPr id="111" name="TextBox 110"/>
            <p:cNvSpPr txBox="1"/>
            <p:nvPr/>
          </p:nvSpPr>
          <p:spPr>
            <a:xfrm>
              <a:off x="1978267" y="1589295"/>
              <a:ext cx="461665" cy="1236385"/>
            </a:xfrm>
            <a:prstGeom prst="rect">
              <a:avLst/>
            </a:prstGeom>
            <a:grpFill/>
          </p:spPr>
          <p:txBody>
            <a:bodyPr vert="eaVert" wrap="square" rtlCol="0">
              <a:spAutoFit/>
            </a:bodyPr>
            <a:lstStyle/>
            <a:p>
              <a:r>
                <a:rPr lang="zh-CN" altLang="en-US" dirty="0" smtClean="0"/>
                <a:t>交互服务</a:t>
              </a:r>
              <a:endParaRPr lang="zh-CN" altLang="en-US" dirty="0"/>
            </a:p>
          </p:txBody>
        </p:sp>
        <p:sp>
          <p:nvSpPr>
            <p:cNvPr id="112" name="TextBox 111"/>
            <p:cNvSpPr txBox="1"/>
            <p:nvPr/>
          </p:nvSpPr>
          <p:spPr>
            <a:xfrm>
              <a:off x="2027237" y="3146702"/>
              <a:ext cx="461665" cy="1236385"/>
            </a:xfrm>
            <a:prstGeom prst="rect">
              <a:avLst/>
            </a:prstGeom>
            <a:grpFill/>
          </p:spPr>
          <p:txBody>
            <a:bodyPr vert="eaVert" wrap="square" rtlCol="0">
              <a:spAutoFit/>
            </a:bodyPr>
            <a:lstStyle/>
            <a:p>
              <a:r>
                <a:rPr lang="zh-CN" altLang="en-US" dirty="0" smtClean="0"/>
                <a:t>协作服务</a:t>
              </a:r>
              <a:endParaRPr lang="zh-CN" altLang="en-US" dirty="0"/>
            </a:p>
          </p:txBody>
        </p:sp>
        <p:sp>
          <p:nvSpPr>
            <p:cNvPr id="113" name="TextBox 112"/>
            <p:cNvSpPr txBox="1"/>
            <p:nvPr/>
          </p:nvSpPr>
          <p:spPr>
            <a:xfrm>
              <a:off x="1596369" y="3146702"/>
              <a:ext cx="461665" cy="1236385"/>
            </a:xfrm>
            <a:prstGeom prst="rect">
              <a:avLst/>
            </a:prstGeom>
            <a:grpFill/>
          </p:spPr>
          <p:txBody>
            <a:bodyPr vert="eaVert" wrap="square" rtlCol="0">
              <a:spAutoFit/>
            </a:bodyPr>
            <a:lstStyle/>
            <a:p>
              <a:r>
                <a:rPr lang="zh-CN" altLang="en-US" dirty="0" smtClean="0"/>
                <a:t>内容服务</a:t>
              </a:r>
              <a:endParaRPr lang="zh-CN" altLang="en-US" dirty="0"/>
            </a:p>
          </p:txBody>
        </p:sp>
      </p:grpSp>
      <p:sp>
        <p:nvSpPr>
          <p:cNvPr id="115" name="左右箭头 114"/>
          <p:cNvSpPr/>
          <p:nvPr/>
        </p:nvSpPr>
        <p:spPr bwMode="auto">
          <a:xfrm>
            <a:off x="3958814" y="573087"/>
            <a:ext cx="3581400" cy="609600"/>
          </a:xfrm>
          <a:prstGeom prst="lef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charset="0"/>
              </a:rPr>
              <a:t>应用层</a:t>
            </a:r>
          </a:p>
        </p:txBody>
      </p:sp>
      <p:sp>
        <p:nvSpPr>
          <p:cNvPr id="133" name="左右箭头 132"/>
          <p:cNvSpPr/>
          <p:nvPr/>
        </p:nvSpPr>
        <p:spPr bwMode="auto">
          <a:xfrm>
            <a:off x="7540214" y="573087"/>
            <a:ext cx="1905000" cy="609600"/>
          </a:xfrm>
          <a:prstGeom prst="lef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zh-CN" altLang="en-US" dirty="0" smtClean="0"/>
              <a:t>集成层</a:t>
            </a:r>
            <a:endParaRPr kumimoji="0" lang="zh-CN" altLang="en-US" sz="1800" b="0" i="0" u="none" strike="noStrike" cap="none" normalizeH="0" baseline="0" dirty="0" smtClean="0">
              <a:ln>
                <a:noFill/>
              </a:ln>
              <a:solidFill>
                <a:schemeClr val="tx1"/>
              </a:solidFill>
              <a:effectLst/>
              <a:latin typeface="Arial" charset="0"/>
            </a:endParaRPr>
          </a:p>
        </p:txBody>
      </p:sp>
      <p:sp>
        <p:nvSpPr>
          <p:cNvPr id="70657" name="TextBox 70656"/>
          <p:cNvSpPr txBox="1"/>
          <p:nvPr/>
        </p:nvSpPr>
        <p:spPr>
          <a:xfrm>
            <a:off x="7840549" y="1335087"/>
            <a:ext cx="461665" cy="3550176"/>
          </a:xfrm>
          <a:prstGeom prst="rect">
            <a:avLst/>
          </a:prstGeom>
          <a:solidFill>
            <a:srgbClr val="00B050"/>
          </a:solidFill>
          <a:ln>
            <a:solidFill>
              <a:schemeClr val="accent1"/>
            </a:solidFill>
          </a:ln>
        </p:spPr>
        <p:txBody>
          <a:bodyPr vert="eaVert" wrap="square" rtlCol="0">
            <a:spAutoFit/>
          </a:bodyPr>
          <a:lstStyle/>
          <a:p>
            <a:pPr algn="ctr"/>
            <a:r>
              <a:rPr lang="zh-CN" altLang="en-US" dirty="0" smtClean="0"/>
              <a:t>信息资源协调平台</a:t>
            </a:r>
            <a:endParaRPr lang="zh-CN" altLang="en-US" dirty="0"/>
          </a:p>
        </p:txBody>
      </p:sp>
      <p:sp>
        <p:nvSpPr>
          <p:cNvPr id="136" name="TextBox 135"/>
          <p:cNvSpPr txBox="1"/>
          <p:nvPr/>
        </p:nvSpPr>
        <p:spPr>
          <a:xfrm>
            <a:off x="8297749" y="1338979"/>
            <a:ext cx="461665" cy="3546284"/>
          </a:xfrm>
          <a:prstGeom prst="rect">
            <a:avLst/>
          </a:prstGeom>
          <a:solidFill>
            <a:srgbClr val="00B050"/>
          </a:solidFill>
          <a:ln>
            <a:solidFill>
              <a:schemeClr val="accent1"/>
            </a:solidFill>
          </a:ln>
        </p:spPr>
        <p:txBody>
          <a:bodyPr vert="eaVert" wrap="square" rtlCol="0">
            <a:spAutoFit/>
          </a:bodyPr>
          <a:lstStyle/>
          <a:p>
            <a:pPr algn="ctr"/>
            <a:r>
              <a:rPr lang="zh-CN" altLang="en-US" dirty="0" smtClean="0"/>
              <a:t>智慧教育服务总线</a:t>
            </a:r>
            <a:endParaRPr lang="zh-CN" altLang="en-US" dirty="0"/>
          </a:p>
        </p:txBody>
      </p:sp>
      <p:sp>
        <p:nvSpPr>
          <p:cNvPr id="137" name="TextBox 136"/>
          <p:cNvSpPr txBox="1"/>
          <p:nvPr/>
        </p:nvSpPr>
        <p:spPr>
          <a:xfrm>
            <a:off x="8701768" y="1335087"/>
            <a:ext cx="738664" cy="1658406"/>
          </a:xfrm>
          <a:prstGeom prst="rect">
            <a:avLst/>
          </a:prstGeom>
          <a:solidFill>
            <a:srgbClr val="00B050"/>
          </a:solidFill>
          <a:ln>
            <a:solidFill>
              <a:schemeClr val="accent1"/>
            </a:solidFill>
          </a:ln>
        </p:spPr>
        <p:txBody>
          <a:bodyPr vert="eaVert" wrap="square" rtlCol="0">
            <a:spAutoFit/>
          </a:bodyPr>
          <a:lstStyle/>
          <a:p>
            <a:pPr algn="ctr"/>
            <a:r>
              <a:rPr lang="zh-CN" altLang="en-US" dirty="0" smtClean="0"/>
              <a:t>物联统一</a:t>
            </a:r>
            <a:endParaRPr lang="en-US" altLang="zh-CN" dirty="0" smtClean="0"/>
          </a:p>
          <a:p>
            <a:pPr algn="ctr"/>
            <a:r>
              <a:rPr lang="zh-CN" altLang="en-US" dirty="0" smtClean="0"/>
              <a:t>接入网关</a:t>
            </a:r>
            <a:endParaRPr lang="zh-CN" altLang="en-US" dirty="0"/>
          </a:p>
        </p:txBody>
      </p:sp>
      <p:sp>
        <p:nvSpPr>
          <p:cNvPr id="138" name="TextBox 137"/>
          <p:cNvSpPr txBox="1"/>
          <p:nvPr/>
        </p:nvSpPr>
        <p:spPr>
          <a:xfrm>
            <a:off x="8703185" y="2981282"/>
            <a:ext cx="738664" cy="1903981"/>
          </a:xfrm>
          <a:prstGeom prst="rect">
            <a:avLst/>
          </a:prstGeom>
          <a:solidFill>
            <a:srgbClr val="00B050"/>
          </a:solidFill>
          <a:ln>
            <a:solidFill>
              <a:schemeClr val="accent1"/>
            </a:solidFill>
          </a:ln>
        </p:spPr>
        <p:txBody>
          <a:bodyPr vert="eaVert" wrap="square" rtlCol="0">
            <a:spAutoFit/>
          </a:bodyPr>
          <a:lstStyle/>
          <a:p>
            <a:pPr algn="ctr"/>
            <a:r>
              <a:rPr lang="zh-CN" altLang="en-US" dirty="0" smtClean="0"/>
              <a:t>外部系统</a:t>
            </a:r>
            <a:endParaRPr lang="en-US" altLang="zh-CN" dirty="0" smtClean="0"/>
          </a:p>
          <a:p>
            <a:pPr algn="ctr"/>
            <a:r>
              <a:rPr lang="zh-CN" altLang="en-US" dirty="0" smtClean="0"/>
              <a:t>接入网关</a:t>
            </a:r>
            <a:endParaRPr lang="zh-CN" altLang="en-US" dirty="0"/>
          </a:p>
        </p:txBody>
      </p:sp>
      <p:grpSp>
        <p:nvGrpSpPr>
          <p:cNvPr id="70659" name="组合 70658"/>
          <p:cNvGrpSpPr/>
          <p:nvPr/>
        </p:nvGrpSpPr>
        <p:grpSpPr>
          <a:xfrm>
            <a:off x="9749278" y="1525504"/>
            <a:ext cx="1254715" cy="342983"/>
            <a:chOff x="2337686" y="5677830"/>
            <a:chExt cx="1254715" cy="342983"/>
          </a:xfrm>
        </p:grpSpPr>
        <p:pic>
          <p:nvPicPr>
            <p:cNvPr id="139" name="Picture 9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7686" y="5677830"/>
              <a:ext cx="423565" cy="336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 name="Text Box 35"/>
            <p:cNvSpPr txBox="1">
              <a:spLocks noChangeArrowheads="1"/>
            </p:cNvSpPr>
            <p:nvPr/>
          </p:nvSpPr>
          <p:spPr bwMode="auto">
            <a:xfrm>
              <a:off x="2843490" y="5759209"/>
              <a:ext cx="748911" cy="261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spAutoFit/>
            </a:bodyPr>
            <a:lstStyle>
              <a:defPPr>
                <a:defRPr lang="zh-CN"/>
              </a:defPPr>
              <a:lvl1pPr algn="ctr">
                <a:spcBef>
                  <a:spcPct val="50000"/>
                </a:spcBef>
                <a:defRPr sz="1000" b="1">
                  <a:solidFill>
                    <a:schemeClr val="bg2"/>
                  </a:solidFill>
                  <a:latin typeface="华文细黑" pitchFamily="2" charset="-122"/>
                  <a:ea typeface="华文细黑" pitchFamily="2" charset="-122"/>
                  <a:cs typeface="+mn-cs"/>
                </a:defRPr>
              </a:lvl1pPr>
              <a:lvl2pPr marL="742950" indent="-285750">
                <a:defRPr sz="1600">
                  <a:latin typeface="Arial" pitchFamily="34" charset="0"/>
                  <a:ea typeface="宋体" pitchFamily="2" charset="-122"/>
                  <a:cs typeface="+mn-cs"/>
                </a:defRPr>
              </a:lvl2pPr>
              <a:lvl3pPr marL="1143000" indent="-228600">
                <a:defRPr sz="1600">
                  <a:latin typeface="Arial" pitchFamily="34" charset="0"/>
                  <a:ea typeface="宋体" pitchFamily="2" charset="-122"/>
                  <a:cs typeface="+mn-cs"/>
                </a:defRPr>
              </a:lvl3pPr>
              <a:lvl4pPr marL="1600200" indent="-228600">
                <a:defRPr sz="1600">
                  <a:latin typeface="Arial" pitchFamily="34" charset="0"/>
                  <a:ea typeface="宋体" pitchFamily="2" charset="-122"/>
                  <a:cs typeface="+mn-cs"/>
                </a:defRPr>
              </a:lvl4pPr>
              <a:lvl5pPr marL="2057400" indent="-228600">
                <a:defRPr sz="1600">
                  <a:latin typeface="Arial" pitchFamily="34" charset="0"/>
                  <a:ea typeface="宋体" pitchFamily="2" charset="-122"/>
                  <a:cs typeface="+mn-cs"/>
                </a:defRPr>
              </a:lvl5pPr>
              <a:lvl6pPr marL="2514600" indent="-228600" fontAlgn="base">
                <a:spcBef>
                  <a:spcPct val="0"/>
                </a:spcBef>
                <a:spcAft>
                  <a:spcPct val="0"/>
                </a:spcAft>
                <a:defRPr sz="1600">
                  <a:latin typeface="Arial" pitchFamily="34" charset="0"/>
                  <a:ea typeface="宋体" pitchFamily="2" charset="-122"/>
                  <a:cs typeface="+mn-cs"/>
                </a:defRPr>
              </a:lvl6pPr>
              <a:lvl7pPr marL="2971800" indent="-228600" fontAlgn="base">
                <a:spcBef>
                  <a:spcPct val="0"/>
                </a:spcBef>
                <a:spcAft>
                  <a:spcPct val="0"/>
                </a:spcAft>
                <a:defRPr sz="1600">
                  <a:latin typeface="Arial" pitchFamily="34" charset="0"/>
                  <a:ea typeface="宋体" pitchFamily="2" charset="-122"/>
                  <a:cs typeface="+mn-cs"/>
                </a:defRPr>
              </a:lvl7pPr>
              <a:lvl8pPr marL="3429000" indent="-228600" fontAlgn="base">
                <a:spcBef>
                  <a:spcPct val="0"/>
                </a:spcBef>
                <a:spcAft>
                  <a:spcPct val="0"/>
                </a:spcAft>
                <a:defRPr sz="1600">
                  <a:latin typeface="Arial" pitchFamily="34" charset="0"/>
                  <a:ea typeface="宋体" pitchFamily="2" charset="-122"/>
                  <a:cs typeface="+mn-cs"/>
                </a:defRPr>
              </a:lvl8pPr>
              <a:lvl9pPr marL="3886200" indent="-228600" fontAlgn="base">
                <a:spcBef>
                  <a:spcPct val="0"/>
                </a:spcBef>
                <a:spcAft>
                  <a:spcPct val="0"/>
                </a:spcAft>
                <a:defRPr sz="1600">
                  <a:latin typeface="Arial" pitchFamily="34" charset="0"/>
                  <a:ea typeface="宋体" pitchFamily="2" charset="-122"/>
                  <a:cs typeface="+mn-cs"/>
                </a:defRPr>
              </a:lvl9pPr>
            </a:lstStyle>
            <a:p>
              <a:pPr>
                <a:defRPr/>
              </a:pPr>
              <a:r>
                <a:rPr lang="zh-CN" altLang="en-US" sz="1100" dirty="0" smtClean="0">
                  <a:solidFill>
                    <a:schemeClr val="tx1"/>
                  </a:solidFill>
                  <a:latin typeface="微软雅黑" panose="020B0503020204020204" pitchFamily="34" charset="-122"/>
                  <a:ea typeface="微软雅黑" panose="020B0503020204020204" pitchFamily="34" charset="-122"/>
                </a:rPr>
                <a:t>监控设备</a:t>
              </a:r>
            </a:p>
          </p:txBody>
        </p:sp>
      </p:grpSp>
      <p:grpSp>
        <p:nvGrpSpPr>
          <p:cNvPr id="142" name="组合 141"/>
          <p:cNvGrpSpPr/>
          <p:nvPr/>
        </p:nvGrpSpPr>
        <p:grpSpPr>
          <a:xfrm>
            <a:off x="9750014" y="2282835"/>
            <a:ext cx="1051166" cy="347652"/>
            <a:chOff x="3534056" y="5672429"/>
            <a:chExt cx="1051166" cy="347652"/>
          </a:xfrm>
        </p:grpSpPr>
        <p:sp>
          <p:nvSpPr>
            <p:cNvPr id="143" name="Text Box 35"/>
            <p:cNvSpPr txBox="1">
              <a:spLocks noChangeArrowheads="1"/>
            </p:cNvSpPr>
            <p:nvPr/>
          </p:nvSpPr>
          <p:spPr bwMode="auto">
            <a:xfrm>
              <a:off x="3991149" y="5774162"/>
              <a:ext cx="594073" cy="241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spAutoFit/>
            </a:bodyPr>
            <a:lstStyle>
              <a:defPPr>
                <a:defRPr lang="zh-CN"/>
              </a:defPPr>
              <a:lvl1pPr algn="ctr">
                <a:spcBef>
                  <a:spcPct val="50000"/>
                </a:spcBef>
                <a:defRPr sz="1000" b="1">
                  <a:solidFill>
                    <a:schemeClr val="bg2"/>
                  </a:solidFill>
                  <a:latin typeface="华文细黑" pitchFamily="2" charset="-122"/>
                  <a:ea typeface="华文细黑" pitchFamily="2" charset="-122"/>
                  <a:cs typeface="+mn-cs"/>
                </a:defRPr>
              </a:lvl1pPr>
              <a:lvl2pPr marL="742950" indent="-285750">
                <a:defRPr sz="1600">
                  <a:latin typeface="Arial" pitchFamily="34" charset="0"/>
                  <a:ea typeface="宋体" pitchFamily="2" charset="-122"/>
                  <a:cs typeface="+mn-cs"/>
                </a:defRPr>
              </a:lvl2pPr>
              <a:lvl3pPr marL="1143000" indent="-228600">
                <a:defRPr sz="1600">
                  <a:latin typeface="Arial" pitchFamily="34" charset="0"/>
                  <a:ea typeface="宋体" pitchFamily="2" charset="-122"/>
                  <a:cs typeface="+mn-cs"/>
                </a:defRPr>
              </a:lvl3pPr>
              <a:lvl4pPr marL="1600200" indent="-228600">
                <a:defRPr sz="1600">
                  <a:latin typeface="Arial" pitchFamily="34" charset="0"/>
                  <a:ea typeface="宋体" pitchFamily="2" charset="-122"/>
                  <a:cs typeface="+mn-cs"/>
                </a:defRPr>
              </a:lvl4pPr>
              <a:lvl5pPr marL="2057400" indent="-228600">
                <a:defRPr sz="1600">
                  <a:latin typeface="Arial" pitchFamily="34" charset="0"/>
                  <a:ea typeface="宋体" pitchFamily="2" charset="-122"/>
                  <a:cs typeface="+mn-cs"/>
                </a:defRPr>
              </a:lvl5pPr>
              <a:lvl6pPr marL="2514600" indent="-228600" fontAlgn="base">
                <a:spcBef>
                  <a:spcPct val="0"/>
                </a:spcBef>
                <a:spcAft>
                  <a:spcPct val="0"/>
                </a:spcAft>
                <a:defRPr sz="1600">
                  <a:latin typeface="Arial" pitchFamily="34" charset="0"/>
                  <a:ea typeface="宋体" pitchFamily="2" charset="-122"/>
                  <a:cs typeface="+mn-cs"/>
                </a:defRPr>
              </a:lvl6pPr>
              <a:lvl7pPr marL="2971800" indent="-228600" fontAlgn="base">
                <a:spcBef>
                  <a:spcPct val="0"/>
                </a:spcBef>
                <a:spcAft>
                  <a:spcPct val="0"/>
                </a:spcAft>
                <a:defRPr sz="1600">
                  <a:latin typeface="Arial" pitchFamily="34" charset="0"/>
                  <a:ea typeface="宋体" pitchFamily="2" charset="-122"/>
                  <a:cs typeface="+mn-cs"/>
                </a:defRPr>
              </a:lvl7pPr>
              <a:lvl8pPr marL="3429000" indent="-228600" fontAlgn="base">
                <a:spcBef>
                  <a:spcPct val="0"/>
                </a:spcBef>
                <a:spcAft>
                  <a:spcPct val="0"/>
                </a:spcAft>
                <a:defRPr sz="1600">
                  <a:latin typeface="Arial" pitchFamily="34" charset="0"/>
                  <a:ea typeface="宋体" pitchFamily="2" charset="-122"/>
                  <a:cs typeface="+mn-cs"/>
                </a:defRPr>
              </a:lvl8pPr>
              <a:lvl9pPr marL="3886200" indent="-228600" fontAlgn="base">
                <a:spcBef>
                  <a:spcPct val="0"/>
                </a:spcBef>
                <a:spcAft>
                  <a:spcPct val="0"/>
                </a:spcAft>
                <a:defRPr sz="1600">
                  <a:latin typeface="Arial" pitchFamily="34" charset="0"/>
                  <a:ea typeface="宋体" pitchFamily="2" charset="-122"/>
                  <a:cs typeface="+mn-cs"/>
                </a:defRPr>
              </a:lvl9pPr>
            </a:lstStyle>
            <a:p>
              <a:pPr>
                <a:defRPr/>
              </a:pPr>
              <a:r>
                <a:rPr lang="zh-CN" altLang="en-US" sz="1100" dirty="0">
                  <a:solidFill>
                    <a:schemeClr val="tx1"/>
                  </a:solidFill>
                  <a:latin typeface="微软雅黑" panose="020B0503020204020204" pitchFamily="34" charset="-122"/>
                  <a:ea typeface="微软雅黑" panose="020B0503020204020204" pitchFamily="34" charset="-122"/>
                </a:rPr>
                <a:t>传感器</a:t>
              </a:r>
              <a:endParaRPr lang="zh-CN" altLang="en-US" sz="1100" dirty="0" smtClean="0">
                <a:solidFill>
                  <a:schemeClr val="tx1"/>
                </a:solidFill>
                <a:latin typeface="微软雅黑" panose="020B0503020204020204" pitchFamily="34" charset="-122"/>
                <a:ea typeface="微软雅黑" panose="020B0503020204020204" pitchFamily="34" charset="-122"/>
              </a:endParaRPr>
            </a:p>
          </p:txBody>
        </p:sp>
        <p:pic>
          <p:nvPicPr>
            <p:cNvPr id="14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34056" y="5672429"/>
              <a:ext cx="328924" cy="347652"/>
            </a:xfrm>
            <a:prstGeom prst="rect">
              <a:avLst/>
            </a:prstGeom>
            <a:noFill/>
            <a:ln>
              <a:noFill/>
            </a:ln>
            <a:effectLst>
              <a:prstShdw prst="shdw17" dist="17961" dir="2700000">
                <a:srgbClr val="999100"/>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53" name="左右箭头 152"/>
          <p:cNvSpPr/>
          <p:nvPr/>
        </p:nvSpPr>
        <p:spPr bwMode="auto">
          <a:xfrm>
            <a:off x="9440431" y="573087"/>
            <a:ext cx="1947635" cy="609600"/>
          </a:xfrm>
          <a:prstGeom prst="lef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zh-CN" altLang="en-US" dirty="0"/>
              <a:t> </a:t>
            </a:r>
            <a:r>
              <a:rPr kumimoji="0" lang="zh-CN" altLang="en-US" sz="1800" b="0" i="0" u="none" strike="noStrike" cap="none" normalizeH="0" baseline="0" dirty="0" smtClean="0">
                <a:ln>
                  <a:noFill/>
                </a:ln>
                <a:solidFill>
                  <a:schemeClr val="tx1"/>
                </a:solidFill>
                <a:effectLst/>
                <a:latin typeface="Arial" charset="0"/>
              </a:rPr>
              <a:t>外部资源层</a:t>
            </a:r>
          </a:p>
        </p:txBody>
      </p:sp>
      <p:grpSp>
        <p:nvGrpSpPr>
          <p:cNvPr id="70662" name="组合 70661"/>
          <p:cNvGrpSpPr/>
          <p:nvPr/>
        </p:nvGrpSpPr>
        <p:grpSpPr>
          <a:xfrm>
            <a:off x="9750014" y="3005175"/>
            <a:ext cx="1638053" cy="483053"/>
            <a:chOff x="9246990" y="3157575"/>
            <a:chExt cx="1638053" cy="483053"/>
          </a:xfrm>
        </p:grpSpPr>
        <p:pic>
          <p:nvPicPr>
            <p:cNvPr id="152" name="Picture 10"/>
            <p:cNvPicPr>
              <a:picLocks noChangeAspect="1" noChangeArrowheads="1"/>
            </p:cNvPicPr>
            <p:nvPr/>
          </p:nvPicPr>
          <p:blipFill>
            <a:blip r:embed="rId4" cstate="print"/>
            <a:srcRect/>
            <a:stretch>
              <a:fillRect/>
            </a:stretch>
          </p:blipFill>
          <p:spPr bwMode="auto">
            <a:xfrm>
              <a:off x="9246990" y="3157575"/>
              <a:ext cx="521313" cy="483053"/>
            </a:xfrm>
            <a:prstGeom prst="rect">
              <a:avLst/>
            </a:prstGeom>
            <a:noFill/>
            <a:ln w="9525">
              <a:noFill/>
              <a:miter lim="800000"/>
              <a:headEnd/>
              <a:tailEnd/>
            </a:ln>
          </p:spPr>
        </p:pic>
        <p:sp>
          <p:nvSpPr>
            <p:cNvPr id="70660" name="TextBox 70659"/>
            <p:cNvSpPr txBox="1"/>
            <p:nvPr/>
          </p:nvSpPr>
          <p:spPr>
            <a:xfrm>
              <a:off x="9768620" y="3241106"/>
              <a:ext cx="1116423" cy="261610"/>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一卡通</a:t>
              </a:r>
              <a:endParaRPr lang="zh-CN" altLang="en-US" sz="1100" b="1" dirty="0">
                <a:latin typeface="微软雅黑" pitchFamily="34" charset="-122"/>
                <a:ea typeface="微软雅黑" pitchFamily="34" charset="-122"/>
              </a:endParaRPr>
            </a:p>
          </p:txBody>
        </p:sp>
      </p:grpSp>
      <p:grpSp>
        <p:nvGrpSpPr>
          <p:cNvPr id="70661" name="组合 70660"/>
          <p:cNvGrpSpPr/>
          <p:nvPr/>
        </p:nvGrpSpPr>
        <p:grpSpPr>
          <a:xfrm>
            <a:off x="9723437" y="3878262"/>
            <a:ext cx="1747344" cy="428625"/>
            <a:chOff x="9168716" y="4214744"/>
            <a:chExt cx="1747344" cy="428625"/>
          </a:xfrm>
        </p:grpSpPr>
        <p:pic>
          <p:nvPicPr>
            <p:cNvPr id="15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68716" y="4214744"/>
              <a:ext cx="677862"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 name="TextBox 155"/>
            <p:cNvSpPr txBox="1"/>
            <p:nvPr/>
          </p:nvSpPr>
          <p:spPr>
            <a:xfrm>
              <a:off x="9799637" y="4306887"/>
              <a:ext cx="1116423" cy="261610"/>
            </a:xfrm>
            <a:prstGeom prst="rect">
              <a:avLst/>
            </a:prstGeom>
            <a:noFill/>
          </p:spPr>
          <p:txBody>
            <a:bodyPr wrap="square" rtlCol="0">
              <a:spAutoFit/>
            </a:bodyPr>
            <a:lstStyle/>
            <a:p>
              <a:r>
                <a:rPr lang="zh-CN" altLang="en-US" sz="1100" dirty="0" smtClean="0">
                  <a:latin typeface="微软雅黑" pitchFamily="34" charset="-122"/>
                  <a:ea typeface="微软雅黑" pitchFamily="34" charset="-122"/>
                </a:rPr>
                <a:t>互动宝宝</a:t>
              </a:r>
              <a:endParaRPr lang="zh-CN" altLang="en-US" sz="1100" dirty="0">
                <a:latin typeface="微软雅黑" pitchFamily="34" charset="-122"/>
                <a:ea typeface="微软雅黑" pitchFamily="34" charset="-122"/>
              </a:endParaRPr>
            </a:p>
          </p:txBody>
        </p:sp>
      </p:grpSp>
      <p:pic>
        <p:nvPicPr>
          <p:cNvPr id="159" name="Picture 27" descr="cloud"/>
          <p:cNvPicPr>
            <a:picLocks noGrp="1" noChangeArrowheads="1"/>
          </p:cNvPicPr>
          <p:nvPr/>
        </p:nvPicPr>
        <p:blipFill>
          <a:blip r:embed="rId6" cstate="print"/>
          <a:srcRect/>
          <a:stretch>
            <a:fillRect/>
          </a:stretch>
        </p:blipFill>
        <p:spPr bwMode="auto">
          <a:xfrm>
            <a:off x="3958814" y="4163694"/>
            <a:ext cx="3657600" cy="905193"/>
          </a:xfrm>
          <a:prstGeom prst="rect">
            <a:avLst/>
          </a:prstGeom>
          <a:noFill/>
          <a:ln w="9525">
            <a:noFill/>
            <a:miter lim="800000"/>
            <a:headEnd/>
            <a:tailEnd/>
          </a:ln>
        </p:spPr>
      </p:pic>
      <p:sp>
        <p:nvSpPr>
          <p:cNvPr id="70663" name="TextBox 70662"/>
          <p:cNvSpPr txBox="1"/>
          <p:nvPr/>
        </p:nvSpPr>
        <p:spPr>
          <a:xfrm>
            <a:off x="4797014" y="4547155"/>
            <a:ext cx="2286000" cy="369332"/>
          </a:xfrm>
          <a:prstGeom prst="rect">
            <a:avLst/>
          </a:prstGeom>
          <a:noFill/>
        </p:spPr>
        <p:txBody>
          <a:bodyPr wrap="square" rtlCol="0">
            <a:spAutoFit/>
          </a:bodyPr>
          <a:lstStyle/>
          <a:p>
            <a:r>
              <a:rPr lang="zh-CN" altLang="en-US" b="1" dirty="0" smtClean="0"/>
              <a:t>智慧教育云计算平台</a:t>
            </a:r>
            <a:endParaRPr lang="zh-CN" altLang="en-US" b="1" dirty="0"/>
          </a:p>
        </p:txBody>
      </p:sp>
      <p:sp>
        <p:nvSpPr>
          <p:cNvPr id="161" name="圆角矩形 160"/>
          <p:cNvSpPr/>
          <p:nvPr/>
        </p:nvSpPr>
        <p:spPr bwMode="auto">
          <a:xfrm>
            <a:off x="1749014" y="4431849"/>
            <a:ext cx="779918" cy="256038"/>
          </a:xfrm>
          <a:prstGeom prst="roundRect">
            <a:avLst/>
          </a:prstGeom>
          <a:solidFill>
            <a:srgbClr val="92D050"/>
          </a:solidFill>
          <a:ln w="25400" cap="flat" cmpd="sng" algn="ctr">
            <a:solidFill>
              <a:schemeClr val="accent1"/>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400" kern="0" dirty="0" smtClean="0">
                <a:solidFill>
                  <a:sysClr val="windowText" lastClr="000000"/>
                </a:solidFill>
                <a:latin typeface="微软雅黑" pitchFamily="34" charset="-122"/>
                <a:ea typeface="微软雅黑" pitchFamily="34" charset="-122"/>
              </a:rPr>
              <a:t>管理者</a:t>
            </a:r>
            <a:endParaRPr kumimoji="0" lang="zh-CN" altLang="en-US" sz="14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sp>
        <p:nvSpPr>
          <p:cNvPr id="168" name="圆角矩形 167"/>
          <p:cNvSpPr/>
          <p:nvPr/>
        </p:nvSpPr>
        <p:spPr bwMode="auto">
          <a:xfrm>
            <a:off x="2106338" y="5010828"/>
            <a:ext cx="7450019" cy="646331"/>
          </a:xfrm>
          <a:prstGeom prst="roundRect">
            <a:avLst/>
          </a:prstGeom>
          <a:solidFill>
            <a:sysClr val="window" lastClr="FFFFFF">
              <a:lumMod val="85000"/>
            </a:sys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cs typeface="+mn-cs"/>
            </a:endParaRPr>
          </a:p>
        </p:txBody>
      </p:sp>
      <p:sp>
        <p:nvSpPr>
          <p:cNvPr id="169" name="圆角矩形 168"/>
          <p:cNvSpPr/>
          <p:nvPr/>
        </p:nvSpPr>
        <p:spPr bwMode="auto">
          <a:xfrm>
            <a:off x="3152273" y="5045478"/>
            <a:ext cx="1262972" cy="175098"/>
          </a:xfrm>
          <a:prstGeom prst="roundRect">
            <a:avLst/>
          </a:prstGeom>
          <a:solidFill>
            <a:srgbClr val="F2AE7D"/>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rPr>
              <a:t>统一身份认证</a:t>
            </a:r>
          </a:p>
        </p:txBody>
      </p:sp>
      <p:sp>
        <p:nvSpPr>
          <p:cNvPr id="170" name="圆角矩形 169"/>
          <p:cNvSpPr/>
          <p:nvPr/>
        </p:nvSpPr>
        <p:spPr bwMode="auto">
          <a:xfrm>
            <a:off x="4547934" y="5050815"/>
            <a:ext cx="1300455" cy="169761"/>
          </a:xfrm>
          <a:prstGeom prst="roundRect">
            <a:avLst/>
          </a:prstGeom>
          <a:solidFill>
            <a:srgbClr val="F2AE7D"/>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统一用户管理</a:t>
            </a:r>
            <a:endParaRPr kumimoji="0" lang="zh-CN" altLang="en-US" sz="11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71" name="圆角矩形 170"/>
          <p:cNvSpPr/>
          <p:nvPr/>
        </p:nvSpPr>
        <p:spPr bwMode="auto">
          <a:xfrm>
            <a:off x="5903456" y="5045478"/>
            <a:ext cx="1266632" cy="175099"/>
          </a:xfrm>
          <a:prstGeom prst="roundRect">
            <a:avLst/>
          </a:prstGeom>
          <a:solidFill>
            <a:srgbClr val="F2AE7D"/>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个性化工作台</a:t>
            </a:r>
            <a:endParaRPr kumimoji="0" lang="zh-CN" altLang="en-US" sz="11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72" name="圆角矩形 171"/>
          <p:cNvSpPr/>
          <p:nvPr/>
        </p:nvSpPr>
        <p:spPr bwMode="auto">
          <a:xfrm>
            <a:off x="8430610" y="5050816"/>
            <a:ext cx="1055527" cy="169760"/>
          </a:xfrm>
          <a:prstGeom prst="roundRect">
            <a:avLst/>
          </a:prstGeom>
          <a:solidFill>
            <a:srgbClr val="F2AE7D"/>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安全监控</a:t>
            </a:r>
            <a:r>
              <a:rPr kumimoji="0" lang="en-US" altLang="zh-CN" sz="11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a:t>
            </a:r>
            <a:endParaRPr kumimoji="0" lang="zh-CN" altLang="en-US" sz="11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73" name="圆角矩形 172"/>
          <p:cNvSpPr/>
          <p:nvPr/>
        </p:nvSpPr>
        <p:spPr bwMode="auto">
          <a:xfrm>
            <a:off x="7225155" y="5050816"/>
            <a:ext cx="1055527" cy="169760"/>
          </a:xfrm>
          <a:prstGeom prst="roundRect">
            <a:avLst/>
          </a:prstGeom>
          <a:solidFill>
            <a:srgbClr val="F2AE7D"/>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1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决策分析</a:t>
            </a:r>
            <a:endParaRPr kumimoji="0" lang="zh-CN" altLang="en-US" sz="11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74" name="矩形 46"/>
          <p:cNvSpPr/>
          <p:nvPr/>
        </p:nvSpPr>
        <p:spPr bwMode="auto">
          <a:xfrm>
            <a:off x="3156748" y="5310416"/>
            <a:ext cx="1407369" cy="242145"/>
          </a:xfrm>
          <a:prstGeom prst="roundRect">
            <a:avLst/>
          </a:prstGeom>
          <a:solidFill>
            <a:srgbClr val="F4AEB9"/>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基础运行服务</a:t>
            </a:r>
            <a:endParaRPr kumimoji="0" lang="zh-CN" altLang="en-US" sz="12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75" name="矩形 47"/>
          <p:cNvSpPr/>
          <p:nvPr/>
        </p:nvSpPr>
        <p:spPr bwMode="auto">
          <a:xfrm>
            <a:off x="4820827" y="5310416"/>
            <a:ext cx="1407369" cy="242145"/>
          </a:xfrm>
          <a:prstGeom prst="roundRect">
            <a:avLst/>
          </a:prstGeom>
          <a:solidFill>
            <a:srgbClr val="F4AEB9"/>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物联感知服务</a:t>
            </a:r>
            <a:endParaRPr kumimoji="0" lang="zh-CN" altLang="en-US" sz="12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76" name="矩形 48"/>
          <p:cNvSpPr/>
          <p:nvPr/>
        </p:nvSpPr>
        <p:spPr bwMode="auto">
          <a:xfrm>
            <a:off x="6484907" y="5310416"/>
            <a:ext cx="1407369" cy="242145"/>
          </a:xfrm>
          <a:prstGeom prst="roundRect">
            <a:avLst/>
          </a:prstGeom>
          <a:solidFill>
            <a:srgbClr val="F4AEB9"/>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ESB</a:t>
            </a:r>
            <a:r>
              <a:rPr kumimoji="0" lang="zh-CN" altLang="en-US" sz="12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总线服务</a:t>
            </a:r>
            <a:endParaRPr kumimoji="0" lang="zh-CN" altLang="en-US" sz="12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77" name="矩形 49"/>
          <p:cNvSpPr/>
          <p:nvPr/>
        </p:nvSpPr>
        <p:spPr bwMode="auto">
          <a:xfrm>
            <a:off x="8148988" y="5304825"/>
            <a:ext cx="1407369" cy="242145"/>
          </a:xfrm>
          <a:prstGeom prst="roundRect">
            <a:avLst/>
          </a:prstGeom>
          <a:solidFill>
            <a:srgbClr val="F4AEB9"/>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cs typeface="+mn-cs"/>
              </a:rPr>
              <a:t>业务协同服务</a:t>
            </a:r>
            <a:endParaRPr kumimoji="0" lang="zh-CN" altLang="en-US" sz="12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cs typeface="+mn-cs"/>
            </a:endParaRPr>
          </a:p>
        </p:txBody>
      </p:sp>
      <p:sp>
        <p:nvSpPr>
          <p:cNvPr id="182" name="TextBox 181"/>
          <p:cNvSpPr txBox="1"/>
          <p:nvPr/>
        </p:nvSpPr>
        <p:spPr>
          <a:xfrm>
            <a:off x="2137583" y="5010828"/>
            <a:ext cx="1413215" cy="646331"/>
          </a:xfrm>
          <a:prstGeom prst="rect">
            <a:avLst/>
          </a:prstGeom>
          <a:noFill/>
        </p:spPr>
        <p:txBody>
          <a:bodyPr wrap="square" rtlCol="0">
            <a:spAutoFit/>
          </a:bodyPr>
          <a:lstStyle/>
          <a:p>
            <a:r>
              <a:rPr lang="zh-CN" altLang="en-US" b="1" dirty="0" smtClean="0">
                <a:solidFill>
                  <a:srgbClr val="C00000"/>
                </a:solidFill>
                <a:latin typeface="微软雅黑" panose="020B0503020204020204" pitchFamily="34" charset="-122"/>
                <a:ea typeface="微软雅黑" panose="020B0503020204020204" pitchFamily="34" charset="-122"/>
              </a:rPr>
              <a:t>应用支撑</a:t>
            </a:r>
            <a:endParaRPr lang="en-US" altLang="zh-CN" b="1" dirty="0" smtClean="0">
              <a:solidFill>
                <a:srgbClr val="C00000"/>
              </a:solidFill>
              <a:latin typeface="微软雅黑" panose="020B0503020204020204" pitchFamily="34" charset="-122"/>
              <a:ea typeface="微软雅黑" panose="020B0503020204020204" pitchFamily="34" charset="-122"/>
            </a:endParaRPr>
          </a:p>
          <a:p>
            <a:r>
              <a:rPr lang="zh-CN" altLang="en-US" b="1" dirty="0" smtClean="0">
                <a:solidFill>
                  <a:srgbClr val="C00000"/>
                </a:solidFill>
                <a:latin typeface="微软雅黑" panose="020B0503020204020204" pitchFamily="34" charset="-122"/>
                <a:ea typeface="微软雅黑" panose="020B0503020204020204" pitchFamily="34" charset="-122"/>
              </a:rPr>
              <a:t>平台</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83" name="圆角矩形 182"/>
          <p:cNvSpPr/>
          <p:nvPr/>
        </p:nvSpPr>
        <p:spPr bwMode="auto">
          <a:xfrm>
            <a:off x="2122819" y="5657386"/>
            <a:ext cx="7433537" cy="630701"/>
          </a:xfrm>
          <a:prstGeom prst="roundRect">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84" name="TextBox 183"/>
          <p:cNvSpPr txBox="1"/>
          <p:nvPr/>
        </p:nvSpPr>
        <p:spPr>
          <a:xfrm>
            <a:off x="2112955" y="5809418"/>
            <a:ext cx="2302290" cy="369332"/>
          </a:xfrm>
          <a:prstGeom prst="rect">
            <a:avLst/>
          </a:prstGeom>
          <a:noFill/>
        </p:spPr>
        <p:txBody>
          <a:bodyPr wrap="square" rtlCol="0">
            <a:spAutoFit/>
          </a:bodyPr>
          <a:lstStyle/>
          <a:p>
            <a:r>
              <a:rPr lang="zh-CN" altLang="en-US" b="1" dirty="0" smtClean="0">
                <a:solidFill>
                  <a:srgbClr val="C00000"/>
                </a:solidFill>
                <a:latin typeface="微软雅黑" panose="020B0503020204020204" pitchFamily="34" charset="-122"/>
                <a:ea typeface="微软雅黑" panose="020B0503020204020204" pitchFamily="34" charset="-122"/>
              </a:rPr>
              <a:t>智慧教育基础数据库</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85" name="Picture 10"/>
          <p:cNvPicPr>
            <a:picLocks noChangeAspect="1" noChangeArrowheads="1"/>
          </p:cNvPicPr>
          <p:nvPr/>
        </p:nvPicPr>
        <p:blipFill>
          <a:blip r:embed="rId4" cstate="print"/>
          <a:srcRect/>
          <a:stretch>
            <a:fillRect/>
          </a:stretch>
        </p:blipFill>
        <p:spPr bwMode="auto">
          <a:xfrm>
            <a:off x="4447971" y="5744864"/>
            <a:ext cx="492259" cy="483053"/>
          </a:xfrm>
          <a:prstGeom prst="rect">
            <a:avLst/>
          </a:prstGeom>
          <a:noFill/>
          <a:ln w="9525">
            <a:noFill/>
            <a:miter lim="800000"/>
            <a:headEnd/>
            <a:tailEnd/>
          </a:ln>
        </p:spPr>
      </p:pic>
      <p:pic>
        <p:nvPicPr>
          <p:cNvPr id="186" name="Picture 11"/>
          <p:cNvPicPr>
            <a:picLocks noChangeAspect="1" noChangeArrowheads="1"/>
          </p:cNvPicPr>
          <p:nvPr/>
        </p:nvPicPr>
        <p:blipFill>
          <a:blip r:embed="rId7" cstate="print"/>
          <a:srcRect/>
          <a:stretch>
            <a:fillRect/>
          </a:stretch>
        </p:blipFill>
        <p:spPr bwMode="auto">
          <a:xfrm>
            <a:off x="6062335" y="5744864"/>
            <a:ext cx="492259" cy="483053"/>
          </a:xfrm>
          <a:prstGeom prst="rect">
            <a:avLst/>
          </a:prstGeom>
          <a:noFill/>
          <a:ln w="9525">
            <a:noFill/>
            <a:miter lim="800000"/>
            <a:headEnd/>
            <a:tailEnd/>
          </a:ln>
        </p:spPr>
      </p:pic>
      <p:pic>
        <p:nvPicPr>
          <p:cNvPr id="187" name="Picture 12"/>
          <p:cNvPicPr>
            <a:picLocks noChangeAspect="1" noChangeArrowheads="1"/>
          </p:cNvPicPr>
          <p:nvPr/>
        </p:nvPicPr>
        <p:blipFill>
          <a:blip r:embed="rId8" cstate="print"/>
          <a:srcRect/>
          <a:stretch>
            <a:fillRect/>
          </a:stretch>
        </p:blipFill>
        <p:spPr bwMode="auto">
          <a:xfrm>
            <a:off x="7925506" y="5744864"/>
            <a:ext cx="492259" cy="483053"/>
          </a:xfrm>
          <a:prstGeom prst="rect">
            <a:avLst/>
          </a:prstGeom>
          <a:noFill/>
          <a:ln w="9525">
            <a:noFill/>
            <a:miter lim="800000"/>
            <a:headEnd/>
            <a:tailEnd/>
          </a:ln>
        </p:spPr>
      </p:pic>
      <p:grpSp>
        <p:nvGrpSpPr>
          <p:cNvPr id="70665" name="组合 70664"/>
          <p:cNvGrpSpPr/>
          <p:nvPr/>
        </p:nvGrpSpPr>
        <p:grpSpPr>
          <a:xfrm>
            <a:off x="4132570" y="1411287"/>
            <a:ext cx="3331443" cy="1054124"/>
            <a:chOff x="3496393" y="1411287"/>
            <a:chExt cx="3331443" cy="1132878"/>
          </a:xfrm>
        </p:grpSpPr>
        <p:sp>
          <p:nvSpPr>
            <p:cNvPr id="192" name="圆角矩形 191"/>
            <p:cNvSpPr/>
            <p:nvPr/>
          </p:nvSpPr>
          <p:spPr bwMode="auto">
            <a:xfrm>
              <a:off x="3496393" y="1411287"/>
              <a:ext cx="3331443" cy="1132878"/>
            </a:xfrm>
            <a:prstGeom prst="roundRect">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94" name="Rectangle 48"/>
            <p:cNvSpPr>
              <a:spLocks noChangeArrowheads="1"/>
            </p:cNvSpPr>
            <p:nvPr/>
          </p:nvSpPr>
          <p:spPr bwMode="auto">
            <a:xfrm>
              <a:off x="3917674" y="1777316"/>
              <a:ext cx="2547115" cy="688095"/>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ctr">
              <a:spAutoFit/>
            </a:bodyPr>
            <a:lstStyle/>
            <a:p>
              <a:pPr marL="285750" indent="-285750">
                <a:spcAft>
                  <a:spcPts val="0"/>
                </a:spcAft>
                <a:buFont typeface="Wingdings" pitchFamily="2" charset="2"/>
                <a:buChar char="§"/>
              </a:pPr>
              <a:r>
                <a:rPr lang="zh-CN" altLang="en-US" sz="1200" dirty="0" smtClean="0">
                  <a:latin typeface="微软雅黑" pitchFamily="34" charset="-122"/>
                  <a:ea typeface="微软雅黑" pitchFamily="34" charset="-122"/>
                </a:rPr>
                <a:t>教育教学模式创新</a:t>
              </a:r>
              <a:endParaRPr lang="en-US" altLang="zh-CN" sz="12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200" dirty="0" smtClean="0">
                  <a:latin typeface="微软雅黑" pitchFamily="34" charset="-122"/>
                  <a:ea typeface="微软雅黑" pitchFamily="34" charset="-122"/>
                </a:rPr>
                <a:t>信息资源全面互联</a:t>
              </a:r>
              <a:endParaRPr lang="en-US" altLang="zh-CN" sz="12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200" dirty="0" smtClean="0">
                  <a:latin typeface="微软雅黑" pitchFamily="34" charset="-122"/>
                  <a:ea typeface="微软雅黑" pitchFamily="34" charset="-122"/>
                </a:rPr>
                <a:t>教学环境互通</a:t>
              </a:r>
              <a:endParaRPr lang="en-US" altLang="zh-CN" sz="12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200" dirty="0" smtClean="0">
                  <a:latin typeface="微软雅黑" pitchFamily="34" charset="-122"/>
                  <a:ea typeface="微软雅黑" pitchFamily="34" charset="-122"/>
                </a:rPr>
                <a:t>学习情境互动</a:t>
              </a:r>
              <a:endParaRPr lang="en-US" altLang="zh-CN" sz="1200" dirty="0">
                <a:latin typeface="微软雅黑" pitchFamily="34" charset="-122"/>
                <a:ea typeface="微软雅黑" pitchFamily="34" charset="-122"/>
              </a:endParaRPr>
            </a:p>
          </p:txBody>
        </p:sp>
        <p:sp>
          <p:nvSpPr>
            <p:cNvPr id="195" name="Rectangle 49"/>
            <p:cNvSpPr>
              <a:spLocks noChangeArrowheads="1"/>
            </p:cNvSpPr>
            <p:nvPr/>
          </p:nvSpPr>
          <p:spPr bwMode="auto">
            <a:xfrm>
              <a:off x="3896723" y="1505628"/>
              <a:ext cx="2568066" cy="238474"/>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sz="1400" b="1" dirty="0" smtClean="0">
                  <a:solidFill>
                    <a:schemeClr val="bg1"/>
                  </a:solidFill>
                  <a:latin typeface="微软雅黑" pitchFamily="34" charset="-122"/>
                  <a:ea typeface="微软雅黑" panose="020B0503020204020204" pitchFamily="34" charset="-122"/>
                </a:rPr>
                <a:t>教学学习智慧化</a:t>
              </a:r>
              <a:endParaRPr lang="ko-KR" altLang="en-US" sz="1400" b="1" dirty="0">
                <a:solidFill>
                  <a:schemeClr val="bg1"/>
                </a:solidFill>
                <a:latin typeface="微软雅黑" pitchFamily="34" charset="-122"/>
              </a:endParaRPr>
            </a:p>
          </p:txBody>
        </p:sp>
      </p:grpSp>
      <p:sp>
        <p:nvSpPr>
          <p:cNvPr id="202" name="圆角矩形 201"/>
          <p:cNvSpPr/>
          <p:nvPr/>
        </p:nvSpPr>
        <p:spPr bwMode="auto">
          <a:xfrm>
            <a:off x="4111214" y="2478087"/>
            <a:ext cx="3331443" cy="1010141"/>
          </a:xfrm>
          <a:prstGeom prst="roundRect">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205" name="Rectangle 49"/>
          <p:cNvSpPr>
            <a:spLocks noChangeArrowheads="1"/>
          </p:cNvSpPr>
          <p:nvPr/>
        </p:nvSpPr>
        <p:spPr bwMode="auto">
          <a:xfrm>
            <a:off x="4550464" y="2478087"/>
            <a:ext cx="2532550" cy="238474"/>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sz="1400" b="1" dirty="0" smtClean="0">
                <a:solidFill>
                  <a:schemeClr val="bg1"/>
                </a:solidFill>
                <a:latin typeface="微软雅黑" pitchFamily="34" charset="-122"/>
                <a:ea typeface="微软雅黑" panose="020B0503020204020204" pitchFamily="34" charset="-122"/>
              </a:rPr>
              <a:t>学校管理智慧化</a:t>
            </a:r>
            <a:endParaRPr lang="ko-KR" altLang="en-US" sz="1400" b="1" dirty="0">
              <a:solidFill>
                <a:schemeClr val="bg1"/>
              </a:solidFill>
              <a:latin typeface="微软雅黑" pitchFamily="34" charset="-122"/>
            </a:endParaRPr>
          </a:p>
        </p:txBody>
      </p:sp>
      <p:sp>
        <p:nvSpPr>
          <p:cNvPr id="206" name="Rectangle 48"/>
          <p:cNvSpPr>
            <a:spLocks noChangeArrowheads="1"/>
          </p:cNvSpPr>
          <p:nvPr/>
        </p:nvSpPr>
        <p:spPr bwMode="auto">
          <a:xfrm>
            <a:off x="4550461" y="2768586"/>
            <a:ext cx="2532552" cy="646331"/>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ctr">
            <a:spAutoFit/>
          </a:bodyPr>
          <a:lstStyle/>
          <a:p>
            <a:pPr marL="285750" indent="-285750">
              <a:spcAft>
                <a:spcPts val="0"/>
              </a:spcAft>
              <a:buFont typeface="Wingdings" pitchFamily="2" charset="2"/>
              <a:buChar char="§"/>
            </a:pPr>
            <a:r>
              <a:rPr lang="zh-CN" altLang="en-US" sz="1200" dirty="0" smtClean="0">
                <a:latin typeface="微软雅黑" pitchFamily="34" charset="-122"/>
                <a:ea typeface="微软雅黑" pitchFamily="34" charset="-122"/>
              </a:rPr>
              <a:t>业务流程驱动</a:t>
            </a:r>
            <a:endParaRPr lang="en-US" altLang="zh-CN" sz="12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200" dirty="0" smtClean="0">
                <a:latin typeface="微软雅黑" pitchFamily="34" charset="-122"/>
                <a:ea typeface="微软雅黑" pitchFamily="34" charset="-122"/>
              </a:rPr>
              <a:t>数字化、自动化、实时化</a:t>
            </a:r>
            <a:endParaRPr lang="en-US" altLang="zh-CN" sz="12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200" dirty="0" smtClean="0">
                <a:latin typeface="微软雅黑" pitchFamily="34" charset="-122"/>
                <a:ea typeface="微软雅黑" pitchFamily="34" charset="-122"/>
              </a:rPr>
              <a:t>区域、校域的统一管理</a:t>
            </a:r>
            <a:endParaRPr lang="en-US" altLang="zh-CN" sz="1200" dirty="0">
              <a:latin typeface="微软雅黑" pitchFamily="34" charset="-122"/>
              <a:ea typeface="微软雅黑" pitchFamily="34" charset="-122"/>
            </a:endParaRPr>
          </a:p>
        </p:txBody>
      </p:sp>
      <p:grpSp>
        <p:nvGrpSpPr>
          <p:cNvPr id="210" name="组合 209"/>
          <p:cNvGrpSpPr/>
          <p:nvPr/>
        </p:nvGrpSpPr>
        <p:grpSpPr>
          <a:xfrm>
            <a:off x="4111214" y="3468688"/>
            <a:ext cx="3331443" cy="990600"/>
            <a:chOff x="3496393" y="1411287"/>
            <a:chExt cx="3331443" cy="1156617"/>
          </a:xfrm>
        </p:grpSpPr>
        <p:sp>
          <p:nvSpPr>
            <p:cNvPr id="211" name="圆角矩形 210"/>
            <p:cNvSpPr/>
            <p:nvPr/>
          </p:nvSpPr>
          <p:spPr bwMode="auto">
            <a:xfrm>
              <a:off x="3496393" y="1411287"/>
              <a:ext cx="3331443" cy="1132878"/>
            </a:xfrm>
            <a:prstGeom prst="roundRect">
              <a:avLst/>
            </a:prstGeom>
            <a:solidFill>
              <a:srgbClr val="FFCC6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212" name="Rectangle 48"/>
            <p:cNvSpPr>
              <a:spLocks noChangeArrowheads="1"/>
            </p:cNvSpPr>
            <p:nvPr/>
          </p:nvSpPr>
          <p:spPr bwMode="auto">
            <a:xfrm>
              <a:off x="3917674" y="1674823"/>
              <a:ext cx="2547115" cy="893081"/>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ctr">
              <a:spAutoFit/>
            </a:bodyPr>
            <a:lstStyle/>
            <a:p>
              <a:pPr marL="285750" indent="-285750">
                <a:spcAft>
                  <a:spcPts val="0"/>
                </a:spcAft>
                <a:buFont typeface="Wingdings" pitchFamily="2" charset="2"/>
                <a:buChar char="§"/>
              </a:pPr>
              <a:r>
                <a:rPr lang="zh-CN" altLang="en-US" sz="1200" dirty="0">
                  <a:latin typeface="微软雅黑" pitchFamily="34" charset="-122"/>
                  <a:ea typeface="微软雅黑" pitchFamily="34" charset="-122"/>
                </a:rPr>
                <a:t>管理决策</a:t>
              </a:r>
              <a:endParaRPr lang="en-US" altLang="zh-CN" sz="1200" dirty="0">
                <a:latin typeface="微软雅黑" pitchFamily="34" charset="-122"/>
                <a:ea typeface="微软雅黑" pitchFamily="34" charset="-122"/>
              </a:endParaRPr>
            </a:p>
            <a:p>
              <a:pPr marL="285750" indent="-285750">
                <a:spcAft>
                  <a:spcPts val="0"/>
                </a:spcAft>
                <a:buFont typeface="Wingdings" pitchFamily="2" charset="2"/>
                <a:buChar char="§"/>
              </a:pPr>
              <a:r>
                <a:rPr lang="zh-CN" altLang="en-US" sz="1200" dirty="0">
                  <a:latin typeface="微软雅黑" pitchFamily="34" charset="-122"/>
                  <a:ea typeface="微软雅黑" pitchFamily="34" charset="-122"/>
                </a:rPr>
                <a:t>教育教学评估</a:t>
              </a:r>
              <a:endParaRPr lang="en-US" altLang="zh-CN" sz="1200" dirty="0">
                <a:latin typeface="微软雅黑" pitchFamily="34" charset="-122"/>
                <a:ea typeface="微软雅黑" pitchFamily="34" charset="-122"/>
              </a:endParaRPr>
            </a:p>
            <a:p>
              <a:pPr marL="285750" indent="-285750">
                <a:spcAft>
                  <a:spcPts val="0"/>
                </a:spcAft>
                <a:buFont typeface="Wingdings" pitchFamily="2" charset="2"/>
                <a:buChar char="§"/>
              </a:pPr>
              <a:r>
                <a:rPr lang="zh-CN" altLang="en-US" sz="1200" dirty="0">
                  <a:latin typeface="微软雅黑" pitchFamily="34" charset="-122"/>
                  <a:ea typeface="微软雅黑" pitchFamily="34" charset="-122"/>
                </a:rPr>
                <a:t>综合素质评价</a:t>
              </a:r>
              <a:endParaRPr lang="en-US" altLang="zh-CN" sz="1200" dirty="0">
                <a:latin typeface="微软雅黑" pitchFamily="34" charset="-122"/>
                <a:ea typeface="微软雅黑" pitchFamily="34" charset="-122"/>
              </a:endParaRPr>
            </a:p>
            <a:p>
              <a:pPr marL="285750" indent="-285750">
                <a:spcAft>
                  <a:spcPts val="0"/>
                </a:spcAft>
                <a:buFont typeface="Wingdings" pitchFamily="2" charset="2"/>
                <a:buChar char="§"/>
              </a:pPr>
              <a:r>
                <a:rPr lang="zh-CN" altLang="en-US" sz="1200" dirty="0">
                  <a:latin typeface="微软雅黑" pitchFamily="34" charset="-122"/>
                  <a:ea typeface="微软雅黑" pitchFamily="34" charset="-122"/>
                </a:rPr>
                <a:t>学生成长预测干预</a:t>
              </a:r>
              <a:endParaRPr lang="en-US" altLang="zh-CN" sz="1200" dirty="0">
                <a:latin typeface="微软雅黑" pitchFamily="34" charset="-122"/>
                <a:ea typeface="微软雅黑" pitchFamily="34" charset="-122"/>
              </a:endParaRPr>
            </a:p>
          </p:txBody>
        </p:sp>
        <p:sp>
          <p:nvSpPr>
            <p:cNvPr id="213" name="Rectangle 49"/>
            <p:cNvSpPr>
              <a:spLocks noChangeArrowheads="1"/>
            </p:cNvSpPr>
            <p:nvPr/>
          </p:nvSpPr>
          <p:spPr bwMode="auto">
            <a:xfrm>
              <a:off x="3896723" y="1505628"/>
              <a:ext cx="2568066" cy="238474"/>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sz="1400" b="1" dirty="0">
                  <a:solidFill>
                    <a:schemeClr val="bg1"/>
                  </a:solidFill>
                  <a:latin typeface="微软雅黑" pitchFamily="34" charset="-122"/>
                  <a:ea typeface="微软雅黑" panose="020B0503020204020204" pitchFamily="34" charset="-122"/>
                </a:rPr>
                <a:t>决策支持智慧化</a:t>
              </a:r>
              <a:endParaRPr lang="ko-KR" altLang="en-US" sz="1400" b="1" dirty="0">
                <a:solidFill>
                  <a:schemeClr val="bg1"/>
                </a:solidFill>
                <a:latin typeface="微软雅黑" pitchFamily="34" charset="-122"/>
              </a:endParaRPr>
            </a:p>
          </p:txBody>
        </p:sp>
      </p:grpSp>
      <p:cxnSp>
        <p:nvCxnSpPr>
          <p:cNvPr id="70667" name="直接连接符 70666"/>
          <p:cNvCxnSpPr/>
          <p:nvPr/>
        </p:nvCxnSpPr>
        <p:spPr bwMode="auto">
          <a:xfrm>
            <a:off x="3958814" y="1030287"/>
            <a:ext cx="0" cy="3854976"/>
          </a:xfrm>
          <a:prstGeom prst="line">
            <a:avLst/>
          </a:prstGeom>
          <a:solidFill>
            <a:schemeClr val="accent1"/>
          </a:solidFill>
          <a:ln w="25400" cap="flat" cmpd="sng" algn="ctr">
            <a:solidFill>
              <a:schemeClr val="tx1"/>
            </a:solidFill>
            <a:prstDash val="sysDash"/>
            <a:round/>
            <a:headEnd type="none" w="med" len="med"/>
            <a:tailEnd type="none" w="med" len="med"/>
          </a:ln>
          <a:effectLst/>
        </p:spPr>
      </p:cxnSp>
      <p:cxnSp>
        <p:nvCxnSpPr>
          <p:cNvPr id="216" name="直接连接符 215"/>
          <p:cNvCxnSpPr/>
          <p:nvPr/>
        </p:nvCxnSpPr>
        <p:spPr bwMode="auto">
          <a:xfrm>
            <a:off x="7616414" y="1030287"/>
            <a:ext cx="0" cy="3854976"/>
          </a:xfrm>
          <a:prstGeom prst="line">
            <a:avLst/>
          </a:prstGeom>
          <a:solidFill>
            <a:schemeClr val="accent1"/>
          </a:solidFill>
          <a:ln w="25400" cap="flat" cmpd="sng" algn="ctr">
            <a:solidFill>
              <a:schemeClr val="tx1"/>
            </a:solidFill>
            <a:prstDash val="sysDash"/>
            <a:round/>
            <a:headEnd type="none" w="med" len="med"/>
            <a:tailEnd type="none" w="med" len="med"/>
          </a:ln>
          <a:effectLst/>
        </p:spPr>
      </p:cxnSp>
      <p:sp>
        <p:nvSpPr>
          <p:cNvPr id="70668" name="TextBox 70667"/>
          <p:cNvSpPr txBox="1"/>
          <p:nvPr/>
        </p:nvSpPr>
        <p:spPr>
          <a:xfrm>
            <a:off x="0" y="426909"/>
            <a:ext cx="1046440" cy="4931531"/>
          </a:xfrm>
          <a:prstGeom prst="rect">
            <a:avLst/>
          </a:prstGeom>
          <a:noFill/>
        </p:spPr>
        <p:txBody>
          <a:bodyPr vert="eaVert" wrap="square" rtlCol="0">
            <a:spAutoFit/>
          </a:bodyPr>
          <a:lstStyle/>
          <a:p>
            <a:pPr lvl="0" algn="ctr"/>
            <a:r>
              <a:rPr lang="zh-CN" altLang="en-US" sz="2800" b="1" dirty="0">
                <a:solidFill>
                  <a:srgbClr val="C00000"/>
                </a:solidFill>
                <a:latin typeface="微软雅黑" pitchFamily="34" charset="-122"/>
                <a:ea typeface="微软雅黑" pitchFamily="34" charset="-122"/>
              </a:rPr>
              <a:t>智慧教育云平台模型</a:t>
            </a:r>
          </a:p>
          <a:p>
            <a:pPr algn="ctr"/>
            <a:endParaRPr lang="zh-CN" altLang="en-US" sz="2800" dirty="0"/>
          </a:p>
        </p:txBody>
      </p:sp>
      <p:pic>
        <p:nvPicPr>
          <p:cNvPr id="70669" name="Picture 3" descr="C:\Users\Fenggc\Desktop\图片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9052" y="4916487"/>
            <a:ext cx="1166812" cy="1200150"/>
          </a:xfrm>
          <a:prstGeom prst="rect">
            <a:avLst/>
          </a:prstGeom>
          <a:noFill/>
          <a:extLst>
            <a:ext uri="{909E8E84-426E-40DD-AFC4-6F175D3DCCD1}">
              <a14:hiddenFill xmlns:a14="http://schemas.microsoft.com/office/drawing/2010/main">
                <a:solidFill>
                  <a:srgbClr val="FFFFFF"/>
                </a:solidFill>
              </a14:hiddenFill>
            </a:ext>
          </a:extLst>
        </p:spPr>
      </p:pic>
      <p:sp>
        <p:nvSpPr>
          <p:cNvPr id="69" name="矩形 68"/>
          <p:cNvSpPr/>
          <p:nvPr/>
        </p:nvSpPr>
        <p:spPr>
          <a:xfrm>
            <a:off x="9746065" y="4974051"/>
            <a:ext cx="1055115" cy="572919"/>
          </a:xfrm>
          <a:prstGeom prst="rect">
            <a:avLst/>
          </a:prstGeom>
          <a:solidFill>
            <a:srgbClr val="92D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b="1" i="0" u="none" strike="noStrike" kern="0" cap="none" spc="0" normalizeH="0" baseline="0" noProof="0" dirty="0" smtClean="0">
                <a:ln>
                  <a:noFill/>
                </a:ln>
                <a:effectLst/>
                <a:uLnTx/>
                <a:uFillTx/>
                <a:latin typeface="Calibri"/>
                <a:ea typeface="宋体"/>
              </a:rPr>
              <a:t>基于</a:t>
            </a:r>
            <a:r>
              <a:rPr lang="en-US" altLang="zh-CN" b="1" kern="0" dirty="0" smtClean="0">
                <a:latin typeface="Calibri"/>
                <a:ea typeface="宋体"/>
              </a:rPr>
              <a:t>SOA</a:t>
            </a:r>
            <a:endParaRPr kumimoji="0" lang="zh-CN" altLang="en-US" b="1" i="0" u="none" strike="noStrike" kern="0" cap="none" spc="0" normalizeH="0" baseline="0" noProof="0" dirty="0" smtClean="0">
              <a:ln>
                <a:noFill/>
              </a:ln>
              <a:effectLst/>
              <a:uLnTx/>
              <a:uFillTx/>
              <a:latin typeface="Calibri"/>
              <a:ea typeface="宋体"/>
            </a:endParaRPr>
          </a:p>
        </p:txBody>
      </p:sp>
    </p:spTree>
    <p:extLst>
      <p:ext uri="{BB962C8B-B14F-4D97-AF65-F5344CB8AC3E}">
        <p14:creationId xmlns:p14="http://schemas.microsoft.com/office/powerpoint/2010/main" val="202340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E74E3D6A-4506-4FCF-ABB8-F5650FC69E36}" type="slidenum">
              <a:rPr lang="en-US" altLang="zh-CN" smtClean="0"/>
              <a:pPr>
                <a:defRPr/>
              </a:pPr>
              <a:t>11</a:t>
            </a:fld>
            <a:endParaRPr lang="en-US" altLang="zh-CN"/>
          </a:p>
        </p:txBody>
      </p:sp>
      <p:sp>
        <p:nvSpPr>
          <p:cNvPr id="73" name="标题 1"/>
          <p:cNvSpPr txBox="1">
            <a:spLocks/>
          </p:cNvSpPr>
          <p:nvPr/>
        </p:nvSpPr>
        <p:spPr bwMode="auto">
          <a:xfrm>
            <a:off x="350837" y="573087"/>
            <a:ext cx="9296400" cy="85407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lvl="0"/>
            <a:r>
              <a:rPr lang="zh-CN" altLang="en-US" sz="2800" b="1" dirty="0" smtClean="0">
                <a:solidFill>
                  <a:srgbClr val="C00000"/>
                </a:solidFill>
                <a:latin typeface="微软雅黑" pitchFamily="34" charset="-122"/>
                <a:ea typeface="微软雅黑" pitchFamily="34" charset="-122"/>
                <a:cs typeface="+mj-cs"/>
              </a:rPr>
              <a:t>四川联通智慧教育解决方案特点</a:t>
            </a:r>
            <a:endParaRPr lang="zh-CN" altLang="en-US" sz="2800" b="1" dirty="0" smtClean="0">
              <a:solidFill>
                <a:srgbClr val="C00000"/>
              </a:solidFill>
              <a:latin typeface="微软雅黑" pitchFamily="34" charset="-122"/>
              <a:ea typeface="微软雅黑" pitchFamily="34" charset="-122"/>
            </a:endParaRPr>
          </a:p>
        </p:txBody>
      </p:sp>
      <p:grpSp>
        <p:nvGrpSpPr>
          <p:cNvPr id="2" name="组合 29"/>
          <p:cNvGrpSpPr/>
          <p:nvPr/>
        </p:nvGrpSpPr>
        <p:grpSpPr>
          <a:xfrm>
            <a:off x="1112837" y="3316287"/>
            <a:ext cx="8991600" cy="3048000"/>
            <a:chOff x="1112837" y="3011487"/>
            <a:chExt cx="8991600" cy="3352800"/>
          </a:xfrm>
        </p:grpSpPr>
        <p:sp>
          <p:nvSpPr>
            <p:cNvPr id="38" name="梯形 37"/>
            <p:cNvSpPr/>
            <p:nvPr/>
          </p:nvSpPr>
          <p:spPr>
            <a:xfrm>
              <a:off x="3199571" y="5146923"/>
              <a:ext cx="4680744" cy="358037"/>
            </a:xfrm>
            <a:prstGeom prst="trapezoid">
              <a:avLst>
                <a:gd name="adj" fmla="val 92245"/>
              </a:avLst>
            </a:prstGeom>
            <a:solidFill>
              <a:srgbClr val="00B0F0"/>
            </a:solidFill>
            <a:ln w="9525" cap="flat" cmpd="sng" algn="ctr">
              <a:solidFill>
                <a:srgbClr val="33CCCC">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r>
                <a:rPr lang="zh-CN" altLang="en-US" sz="2000" b="1" kern="0" dirty="0" smtClean="0">
                  <a:solidFill>
                    <a:srgbClr val="C00000"/>
                  </a:solidFill>
                  <a:latin typeface="微软雅黑" panose="020B0503020204020204" pitchFamily="34" charset="-122"/>
                  <a:ea typeface="微软雅黑" panose="020B0503020204020204" pitchFamily="34" charset="-122"/>
                </a:rPr>
                <a:t>智慧教育支撑平台</a:t>
              </a:r>
              <a:endParaRPr lang="zh-CN" altLang="en-US" sz="2000" b="1" kern="0" dirty="0">
                <a:solidFill>
                  <a:srgbClr val="C00000"/>
                </a:solidFill>
                <a:latin typeface="微软雅黑" panose="020B0503020204020204" pitchFamily="34" charset="-122"/>
                <a:ea typeface="微软雅黑" panose="020B0503020204020204" pitchFamily="34" charset="-122"/>
              </a:endParaRPr>
            </a:p>
          </p:txBody>
        </p:sp>
        <p:sp>
          <p:nvSpPr>
            <p:cNvPr id="39" name="梯形 38"/>
            <p:cNvSpPr/>
            <p:nvPr/>
          </p:nvSpPr>
          <p:spPr>
            <a:xfrm>
              <a:off x="2828771" y="5520968"/>
              <a:ext cx="5400675" cy="386119"/>
            </a:xfrm>
            <a:prstGeom prst="trapezoid">
              <a:avLst>
                <a:gd name="adj" fmla="val 90997"/>
              </a:avLst>
            </a:prstGeom>
            <a:solidFill>
              <a:srgbClr val="1FE185"/>
            </a:solidFill>
            <a:ln w="9525" cap="flat" cmpd="sng" algn="ctr">
              <a:solidFill>
                <a:srgbClr val="FF66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r>
                <a:rPr lang="zh-CN" altLang="en-US" sz="2000" b="1" kern="0" dirty="0" smtClean="0">
                  <a:solidFill>
                    <a:srgbClr val="C00000"/>
                  </a:solidFill>
                  <a:latin typeface="微软雅黑" panose="020B0503020204020204" pitchFamily="34" charset="-122"/>
                  <a:ea typeface="微软雅黑" panose="020B0503020204020204" pitchFamily="34" charset="-122"/>
                </a:rPr>
                <a:t>大数据中心</a:t>
              </a:r>
              <a:endParaRPr lang="zh-CN" altLang="en-US" sz="2000" b="1" kern="0" dirty="0">
                <a:solidFill>
                  <a:srgbClr val="C00000"/>
                </a:solidFill>
                <a:latin typeface="微软雅黑" panose="020B0503020204020204" pitchFamily="34" charset="-122"/>
                <a:ea typeface="微软雅黑" panose="020B0503020204020204" pitchFamily="34" charset="-122"/>
              </a:endParaRPr>
            </a:p>
          </p:txBody>
        </p:sp>
        <p:sp>
          <p:nvSpPr>
            <p:cNvPr id="40" name="梯形 39"/>
            <p:cNvSpPr/>
            <p:nvPr/>
          </p:nvSpPr>
          <p:spPr>
            <a:xfrm>
              <a:off x="2405666" y="5907087"/>
              <a:ext cx="6250971" cy="457200"/>
            </a:xfrm>
            <a:prstGeom prst="trapezoid">
              <a:avLst>
                <a:gd name="adj" fmla="val 90997"/>
              </a:avLst>
            </a:prstGeom>
            <a:solidFill>
              <a:schemeClr val="bg2">
                <a:lumMod val="40000"/>
                <a:lumOff val="60000"/>
              </a:schemeClr>
            </a:solidFill>
            <a:ln w="9525" cap="flat" cmpd="sng" algn="ctr">
              <a:solidFill>
                <a:srgbClr val="2DB9B9">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r>
                <a:rPr lang="zh-CN" altLang="en-US" sz="2000" b="1" kern="0" dirty="0" smtClean="0">
                  <a:solidFill>
                    <a:srgbClr val="C00000"/>
                  </a:solidFill>
                  <a:latin typeface="微软雅黑" panose="020B0503020204020204" pitchFamily="34" charset="-122"/>
                  <a:ea typeface="微软雅黑" panose="020B0503020204020204" pitchFamily="34" charset="-122"/>
                </a:rPr>
                <a:t>云基础设施平台</a:t>
              </a:r>
              <a:endParaRPr lang="zh-CN" altLang="en-US" sz="2000" b="1" kern="0" dirty="0">
                <a:solidFill>
                  <a:srgbClr val="C00000"/>
                </a:solidFill>
                <a:latin typeface="微软雅黑" panose="020B0503020204020204" pitchFamily="34" charset="-122"/>
                <a:ea typeface="微软雅黑" panose="020B0503020204020204" pitchFamily="34" charset="-122"/>
              </a:endParaRPr>
            </a:p>
          </p:txBody>
        </p:sp>
        <p:pic>
          <p:nvPicPr>
            <p:cNvPr id="19462"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837" y="3011487"/>
              <a:ext cx="8991600" cy="2208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 name="Oval 11"/>
            <p:cNvSpPr>
              <a:spLocks noChangeArrowheads="1"/>
            </p:cNvSpPr>
            <p:nvPr/>
          </p:nvSpPr>
          <p:spPr bwMode="auto">
            <a:xfrm>
              <a:off x="4394645" y="4304263"/>
              <a:ext cx="322262" cy="322262"/>
            </a:xfrm>
            <a:prstGeom prst="ellipse">
              <a:avLst/>
            </a:prstGeom>
            <a:solidFill>
              <a:schemeClr val="bg1">
                <a:lumMod val="65000"/>
              </a:schemeClr>
            </a:solidFill>
            <a:ln w="12700">
              <a:noFill/>
              <a:round/>
              <a:headEnd/>
              <a:tailEnd/>
            </a:ln>
            <a:effectLst/>
          </p:spPr>
          <p:txBody>
            <a:bodyPr wrap="none" anchor="ctr"/>
            <a:lstStyle/>
            <a:p>
              <a:pPr algn="ctr" latinLnBrk="1"/>
              <a:r>
                <a:rPr kumimoji="1" lang="zh-CN" altLang="en-US" sz="800" b="1" dirty="0">
                  <a:solidFill>
                    <a:srgbClr val="FFFFFF"/>
                  </a:solidFill>
                  <a:latin typeface="黑体" pitchFamily="2" charset="-122"/>
                  <a:ea typeface="黑体" pitchFamily="2" charset="-122"/>
                </a:rPr>
                <a:t>人</a:t>
              </a:r>
              <a:endParaRPr kumimoji="1" lang="en-US" altLang="ko-KR" sz="800" b="1" dirty="0">
                <a:solidFill>
                  <a:srgbClr val="FFFFFF"/>
                </a:solidFill>
                <a:latin typeface="黑体" pitchFamily="2" charset="-122"/>
                <a:ea typeface="黑体" pitchFamily="2" charset="-122"/>
              </a:endParaRPr>
            </a:p>
          </p:txBody>
        </p:sp>
        <p:sp>
          <p:nvSpPr>
            <p:cNvPr id="75" name="Oval 12"/>
            <p:cNvSpPr>
              <a:spLocks noChangeArrowheads="1"/>
            </p:cNvSpPr>
            <p:nvPr/>
          </p:nvSpPr>
          <p:spPr bwMode="auto">
            <a:xfrm>
              <a:off x="8165692" y="4016033"/>
              <a:ext cx="322262" cy="322262"/>
            </a:xfrm>
            <a:prstGeom prst="ellipse">
              <a:avLst/>
            </a:prstGeom>
            <a:solidFill>
              <a:schemeClr val="bg1">
                <a:lumMod val="65000"/>
              </a:schemeClr>
            </a:solidFill>
            <a:ln w="12700">
              <a:noFill/>
              <a:round/>
              <a:headEnd/>
              <a:tailEnd/>
            </a:ln>
            <a:effectLst/>
          </p:spPr>
          <p:txBody>
            <a:bodyPr wrap="none" anchor="ctr"/>
            <a:lstStyle/>
            <a:p>
              <a:pPr algn="ctr" latinLnBrk="1"/>
              <a:r>
                <a:rPr kumimoji="1" lang="zh-CN" altLang="en-US" sz="800" b="1" dirty="0">
                  <a:solidFill>
                    <a:srgbClr val="FFFFFF"/>
                  </a:solidFill>
                  <a:latin typeface="黑体" pitchFamily="2" charset="-122"/>
                  <a:ea typeface="黑体" pitchFamily="2" charset="-122"/>
                </a:rPr>
                <a:t>个体</a:t>
              </a:r>
              <a:endParaRPr kumimoji="1" lang="en-US" altLang="zh-CN" sz="800" b="1" dirty="0">
                <a:solidFill>
                  <a:srgbClr val="FFFFFF"/>
                </a:solidFill>
                <a:latin typeface="黑体" pitchFamily="2" charset="-122"/>
                <a:ea typeface="黑体" pitchFamily="2" charset="-122"/>
              </a:endParaRPr>
            </a:p>
            <a:p>
              <a:pPr algn="ctr" latinLnBrk="1"/>
              <a:r>
                <a:rPr kumimoji="1" lang="zh-CN" altLang="en-US" sz="800" b="1" dirty="0">
                  <a:solidFill>
                    <a:srgbClr val="FFFFFF"/>
                  </a:solidFill>
                  <a:latin typeface="黑体" pitchFamily="2" charset="-122"/>
                  <a:ea typeface="黑体" pitchFamily="2" charset="-122"/>
                </a:rPr>
                <a:t>特征</a:t>
              </a:r>
              <a:endParaRPr kumimoji="1" lang="en-US" altLang="ko-KR" sz="800" b="1" dirty="0">
                <a:solidFill>
                  <a:srgbClr val="FFFFFF"/>
                </a:solidFill>
                <a:latin typeface="黑体" pitchFamily="2" charset="-122"/>
                <a:ea typeface="黑体" pitchFamily="2" charset="-122"/>
              </a:endParaRPr>
            </a:p>
          </p:txBody>
        </p:sp>
        <p:sp>
          <p:nvSpPr>
            <p:cNvPr id="76" name="Oval 13"/>
            <p:cNvSpPr>
              <a:spLocks noChangeArrowheads="1"/>
            </p:cNvSpPr>
            <p:nvPr/>
          </p:nvSpPr>
          <p:spPr bwMode="auto">
            <a:xfrm>
              <a:off x="7486209" y="4201003"/>
              <a:ext cx="322263" cy="324000"/>
            </a:xfrm>
            <a:prstGeom prst="ellipse">
              <a:avLst/>
            </a:prstGeom>
            <a:solidFill>
              <a:schemeClr val="bg1">
                <a:lumMod val="65000"/>
              </a:schemeClr>
            </a:solidFill>
            <a:ln w="12700">
              <a:noFill/>
              <a:round/>
              <a:headEnd/>
              <a:tailEnd/>
            </a:ln>
            <a:effectLst/>
          </p:spPr>
          <p:txBody>
            <a:bodyPr wrap="none" anchor="ctr"/>
            <a:lstStyle/>
            <a:p>
              <a:pPr algn="ctr" latinLnBrk="1"/>
              <a:r>
                <a:rPr kumimoji="1" lang="zh-CN" altLang="en-US" sz="800" b="1" dirty="0">
                  <a:solidFill>
                    <a:srgbClr val="FFFFFF"/>
                  </a:solidFill>
                  <a:latin typeface="黑体" pitchFamily="2" charset="-122"/>
                  <a:ea typeface="黑体" pitchFamily="2" charset="-122"/>
                </a:rPr>
                <a:t>学习</a:t>
              </a:r>
              <a:endParaRPr kumimoji="1" lang="en-US" altLang="zh-CN" sz="800" b="1" dirty="0">
                <a:solidFill>
                  <a:srgbClr val="FFFFFF"/>
                </a:solidFill>
                <a:latin typeface="黑体" pitchFamily="2" charset="-122"/>
                <a:ea typeface="黑体" pitchFamily="2" charset="-122"/>
              </a:endParaRPr>
            </a:p>
            <a:p>
              <a:pPr algn="ctr" latinLnBrk="1"/>
              <a:r>
                <a:rPr kumimoji="1" lang="zh-CN" altLang="en-US" sz="800" b="1" dirty="0">
                  <a:solidFill>
                    <a:srgbClr val="FFFFFF"/>
                  </a:solidFill>
                  <a:latin typeface="黑体" pitchFamily="2" charset="-122"/>
                  <a:ea typeface="黑体" pitchFamily="2" charset="-122"/>
                </a:rPr>
                <a:t>情境</a:t>
              </a:r>
              <a:endParaRPr kumimoji="1" lang="en-US" altLang="ko-KR" sz="800" b="1" dirty="0">
                <a:solidFill>
                  <a:srgbClr val="FFFFFF"/>
                </a:solidFill>
                <a:latin typeface="黑体" pitchFamily="2" charset="-122"/>
                <a:ea typeface="黑体" pitchFamily="2" charset="-122"/>
              </a:endParaRPr>
            </a:p>
          </p:txBody>
        </p:sp>
        <p:sp>
          <p:nvSpPr>
            <p:cNvPr id="77" name="Oval 11"/>
            <p:cNvSpPr>
              <a:spLocks noChangeArrowheads="1"/>
            </p:cNvSpPr>
            <p:nvPr/>
          </p:nvSpPr>
          <p:spPr bwMode="auto">
            <a:xfrm>
              <a:off x="5185277" y="4597573"/>
              <a:ext cx="322262" cy="324000"/>
            </a:xfrm>
            <a:prstGeom prst="ellipse">
              <a:avLst/>
            </a:prstGeom>
            <a:solidFill>
              <a:schemeClr val="bg1">
                <a:lumMod val="65000"/>
              </a:schemeClr>
            </a:solidFill>
            <a:ln w="12700">
              <a:noFill/>
              <a:round/>
              <a:headEnd/>
              <a:tailEnd/>
            </a:ln>
            <a:effectLst/>
          </p:spPr>
          <p:txBody>
            <a:bodyPr wrap="none" anchor="ctr"/>
            <a:lstStyle/>
            <a:p>
              <a:pPr algn="ctr" latinLnBrk="1"/>
              <a:r>
                <a:rPr kumimoji="1" lang="zh-CN" altLang="en-US" sz="800" b="1">
                  <a:solidFill>
                    <a:srgbClr val="FFFFFF"/>
                  </a:solidFill>
                  <a:latin typeface="黑体" pitchFamily="2" charset="-122"/>
                  <a:ea typeface="黑体" pitchFamily="2" charset="-122"/>
                </a:rPr>
                <a:t>资源</a:t>
              </a:r>
              <a:endParaRPr kumimoji="1" lang="en-US" altLang="ko-KR" sz="800" b="1">
                <a:solidFill>
                  <a:srgbClr val="FFFFFF"/>
                </a:solidFill>
                <a:latin typeface="黑体" pitchFamily="2" charset="-122"/>
                <a:ea typeface="黑体" pitchFamily="2" charset="-122"/>
              </a:endParaRPr>
            </a:p>
          </p:txBody>
        </p:sp>
        <p:sp>
          <p:nvSpPr>
            <p:cNvPr id="78" name="Oval 11"/>
            <p:cNvSpPr>
              <a:spLocks noChangeArrowheads="1"/>
            </p:cNvSpPr>
            <p:nvPr/>
          </p:nvSpPr>
          <p:spPr bwMode="auto">
            <a:xfrm>
              <a:off x="3586363" y="4525003"/>
              <a:ext cx="322262" cy="328612"/>
            </a:xfrm>
            <a:prstGeom prst="ellipse">
              <a:avLst/>
            </a:prstGeom>
            <a:solidFill>
              <a:schemeClr val="bg1">
                <a:lumMod val="65000"/>
              </a:schemeClr>
            </a:solidFill>
            <a:ln w="12700">
              <a:noFill/>
              <a:round/>
              <a:headEnd/>
              <a:tailEnd/>
            </a:ln>
            <a:effectLst/>
          </p:spPr>
          <p:txBody>
            <a:bodyPr wrap="none" anchor="ctr"/>
            <a:lstStyle/>
            <a:p>
              <a:pPr algn="ctr" latinLnBrk="1"/>
              <a:r>
                <a:rPr kumimoji="1" lang="zh-CN" altLang="en-US" sz="800" b="1" dirty="0">
                  <a:solidFill>
                    <a:srgbClr val="FFFFFF"/>
                  </a:solidFill>
                  <a:latin typeface="黑体" pitchFamily="2" charset="-122"/>
                  <a:ea typeface="黑体" pitchFamily="2" charset="-122"/>
                </a:rPr>
                <a:t>设备</a:t>
              </a:r>
              <a:endParaRPr kumimoji="1" lang="en-US" altLang="ko-KR" sz="800" b="1" dirty="0">
                <a:solidFill>
                  <a:srgbClr val="FFFFFF"/>
                </a:solidFill>
                <a:latin typeface="黑体" pitchFamily="2" charset="-122"/>
                <a:ea typeface="黑体" pitchFamily="2" charset="-122"/>
              </a:endParaRPr>
            </a:p>
          </p:txBody>
        </p:sp>
        <p:pic>
          <p:nvPicPr>
            <p:cNvPr id="1946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0982" y="3979627"/>
              <a:ext cx="613106" cy="304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4"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28025" y="3947865"/>
              <a:ext cx="685800" cy="335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5"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79229" y="4476734"/>
              <a:ext cx="571913" cy="281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 name="Oval 15"/>
            <p:cNvSpPr>
              <a:spLocks noChangeArrowheads="1"/>
            </p:cNvSpPr>
            <p:nvPr/>
          </p:nvSpPr>
          <p:spPr bwMode="auto">
            <a:xfrm>
              <a:off x="6423209" y="3282759"/>
              <a:ext cx="324000" cy="324000"/>
            </a:xfrm>
            <a:prstGeom prst="ellipse">
              <a:avLst/>
            </a:prstGeom>
            <a:solidFill>
              <a:schemeClr val="bg1">
                <a:lumMod val="65000"/>
              </a:schemeClr>
            </a:solidFill>
            <a:ln w="12700">
              <a:noFill/>
              <a:round/>
              <a:headEnd/>
              <a:tailEnd/>
            </a:ln>
            <a:effectLst/>
          </p:spPr>
          <p:txBody>
            <a:bodyPr wrap="none" anchor="ctr"/>
            <a:lstStyle/>
            <a:p>
              <a:pPr algn="ctr" latinLnBrk="1"/>
              <a:r>
                <a:rPr kumimoji="1" lang="zh-CN" altLang="en-US" sz="800" b="1" dirty="0">
                  <a:solidFill>
                    <a:srgbClr val="FFFFFF"/>
                  </a:solidFill>
                  <a:latin typeface="黑体" pitchFamily="2" charset="-122"/>
                  <a:ea typeface="黑体" pitchFamily="2" charset="-122"/>
                </a:rPr>
                <a:t>时间</a:t>
              </a:r>
              <a:endParaRPr kumimoji="1" lang="en-US" altLang="zh-CN" sz="800" b="1" dirty="0">
                <a:solidFill>
                  <a:srgbClr val="FFFFFF"/>
                </a:solidFill>
                <a:latin typeface="黑体" pitchFamily="2" charset="-122"/>
                <a:ea typeface="黑体" pitchFamily="2" charset="-122"/>
              </a:endParaRPr>
            </a:p>
            <a:p>
              <a:pPr algn="ctr" latinLnBrk="1"/>
              <a:r>
                <a:rPr kumimoji="1" lang="zh-CN" altLang="en-US" sz="800" b="1" dirty="0">
                  <a:solidFill>
                    <a:srgbClr val="FFFFFF"/>
                  </a:solidFill>
                  <a:latin typeface="黑体" pitchFamily="2" charset="-122"/>
                  <a:ea typeface="黑体" pitchFamily="2" charset="-122"/>
                </a:rPr>
                <a:t>环境</a:t>
              </a:r>
              <a:endParaRPr kumimoji="1" lang="en-US" altLang="ko-KR" sz="800" b="1" dirty="0">
                <a:solidFill>
                  <a:srgbClr val="FFFFFF"/>
                </a:solidFill>
                <a:latin typeface="黑体" pitchFamily="2" charset="-122"/>
                <a:ea typeface="黑体" pitchFamily="2" charset="-122"/>
              </a:endParaRPr>
            </a:p>
          </p:txBody>
        </p:sp>
        <p:sp>
          <p:nvSpPr>
            <p:cNvPr id="89" name="Oval 16"/>
            <p:cNvSpPr>
              <a:spLocks noChangeArrowheads="1"/>
            </p:cNvSpPr>
            <p:nvPr/>
          </p:nvSpPr>
          <p:spPr bwMode="auto">
            <a:xfrm>
              <a:off x="4781550" y="3598195"/>
              <a:ext cx="324000" cy="324000"/>
            </a:xfrm>
            <a:prstGeom prst="ellipse">
              <a:avLst/>
            </a:prstGeom>
            <a:solidFill>
              <a:schemeClr val="bg1">
                <a:lumMod val="65000"/>
              </a:schemeClr>
            </a:solidFill>
            <a:ln w="12700">
              <a:noFill/>
              <a:round/>
              <a:headEnd/>
              <a:tailEnd/>
            </a:ln>
            <a:effectLst/>
          </p:spPr>
          <p:txBody>
            <a:bodyPr wrap="none" anchor="ctr"/>
            <a:lstStyle/>
            <a:p>
              <a:pPr algn="ctr" latinLnBrk="1"/>
              <a:r>
                <a:rPr kumimoji="1" lang="zh-CN" altLang="en-US" sz="800" b="1" dirty="0">
                  <a:solidFill>
                    <a:srgbClr val="FFFFFF"/>
                  </a:solidFill>
                  <a:latin typeface="黑体" pitchFamily="2" charset="-122"/>
                  <a:ea typeface="黑体" pitchFamily="2" charset="-122"/>
                </a:rPr>
                <a:t>资源</a:t>
              </a:r>
              <a:endParaRPr kumimoji="1" lang="en-US" altLang="zh-CN" sz="800" b="1" dirty="0">
                <a:solidFill>
                  <a:srgbClr val="FFFFFF"/>
                </a:solidFill>
                <a:latin typeface="黑体" pitchFamily="2" charset="-122"/>
                <a:ea typeface="黑体" pitchFamily="2" charset="-122"/>
              </a:endParaRPr>
            </a:p>
            <a:p>
              <a:pPr algn="ctr" latinLnBrk="1"/>
              <a:r>
                <a:rPr kumimoji="1" lang="zh-CN" altLang="en-US" sz="800" b="1" dirty="0">
                  <a:solidFill>
                    <a:srgbClr val="FFFFFF"/>
                  </a:solidFill>
                  <a:latin typeface="黑体" pitchFamily="2" charset="-122"/>
                  <a:ea typeface="黑体" pitchFamily="2" charset="-122"/>
                </a:rPr>
                <a:t>环境</a:t>
              </a:r>
              <a:endParaRPr kumimoji="1" lang="en-US" altLang="ko-KR" sz="800" b="1" dirty="0">
                <a:solidFill>
                  <a:srgbClr val="FFFFFF"/>
                </a:solidFill>
                <a:latin typeface="黑体" pitchFamily="2" charset="-122"/>
                <a:ea typeface="黑体" pitchFamily="2" charset="-122"/>
              </a:endParaRPr>
            </a:p>
          </p:txBody>
        </p:sp>
        <p:sp>
          <p:nvSpPr>
            <p:cNvPr id="90" name="Oval 15"/>
            <p:cNvSpPr>
              <a:spLocks noChangeArrowheads="1"/>
            </p:cNvSpPr>
            <p:nvPr/>
          </p:nvSpPr>
          <p:spPr bwMode="auto">
            <a:xfrm>
              <a:off x="3396846" y="4034164"/>
              <a:ext cx="324000" cy="324000"/>
            </a:xfrm>
            <a:prstGeom prst="ellipse">
              <a:avLst/>
            </a:prstGeom>
            <a:solidFill>
              <a:schemeClr val="bg1">
                <a:lumMod val="65000"/>
              </a:schemeClr>
            </a:solidFill>
            <a:ln w="12700">
              <a:noFill/>
              <a:round/>
              <a:headEnd/>
              <a:tailEnd/>
            </a:ln>
            <a:effectLst/>
          </p:spPr>
          <p:txBody>
            <a:bodyPr wrap="none" anchor="ctr"/>
            <a:lstStyle/>
            <a:p>
              <a:pPr algn="ctr" latinLnBrk="1"/>
              <a:r>
                <a:rPr kumimoji="1" lang="zh-CN" altLang="en-US" sz="800" b="1" dirty="0">
                  <a:solidFill>
                    <a:srgbClr val="FFFFFF"/>
                  </a:solidFill>
                  <a:latin typeface="黑体" pitchFamily="2" charset="-122"/>
                  <a:ea typeface="黑体" pitchFamily="2" charset="-122"/>
                </a:rPr>
                <a:t>空间</a:t>
              </a:r>
              <a:endParaRPr kumimoji="1" lang="en-US" altLang="zh-CN" sz="800" b="1" dirty="0">
                <a:solidFill>
                  <a:srgbClr val="FFFFFF"/>
                </a:solidFill>
                <a:latin typeface="黑体" pitchFamily="2" charset="-122"/>
                <a:ea typeface="黑体" pitchFamily="2" charset="-122"/>
              </a:endParaRPr>
            </a:p>
            <a:p>
              <a:pPr algn="ctr" latinLnBrk="1"/>
              <a:r>
                <a:rPr kumimoji="1" lang="zh-CN" altLang="en-US" sz="800" b="1" dirty="0">
                  <a:solidFill>
                    <a:srgbClr val="FFFFFF"/>
                  </a:solidFill>
                  <a:latin typeface="黑体" pitchFamily="2" charset="-122"/>
                  <a:ea typeface="黑体" pitchFamily="2" charset="-122"/>
                </a:rPr>
                <a:t>环境</a:t>
              </a:r>
              <a:endParaRPr kumimoji="1" lang="en-US" altLang="ko-KR" sz="800" b="1" dirty="0">
                <a:solidFill>
                  <a:srgbClr val="FFFFFF"/>
                </a:solidFill>
                <a:latin typeface="黑体" pitchFamily="2" charset="-122"/>
                <a:ea typeface="黑体" pitchFamily="2" charset="-122"/>
              </a:endParaRPr>
            </a:p>
          </p:txBody>
        </p:sp>
      </p:grpSp>
      <p:grpSp>
        <p:nvGrpSpPr>
          <p:cNvPr id="3" name="组合 30"/>
          <p:cNvGrpSpPr/>
          <p:nvPr/>
        </p:nvGrpSpPr>
        <p:grpSpPr>
          <a:xfrm>
            <a:off x="808037" y="1258887"/>
            <a:ext cx="9719285" cy="2217410"/>
            <a:chOff x="864124" y="725487"/>
            <a:chExt cx="9719285" cy="2217410"/>
          </a:xfrm>
        </p:grpSpPr>
        <p:sp>
          <p:nvSpPr>
            <p:cNvPr id="62" name="Rectangle 48"/>
            <p:cNvSpPr>
              <a:spLocks noChangeArrowheads="1"/>
            </p:cNvSpPr>
            <p:nvPr/>
          </p:nvSpPr>
          <p:spPr bwMode="auto">
            <a:xfrm>
              <a:off x="869124" y="1118124"/>
              <a:ext cx="2302204" cy="1600438"/>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ctr">
              <a:spAutoFit/>
            </a:bodyPr>
            <a:lstStyle/>
            <a:p>
              <a:pPr marL="285750" indent="-285750">
                <a:spcAft>
                  <a:spcPts val="0"/>
                </a:spcAft>
                <a:buFont typeface="Wingdings" pitchFamily="2" charset="2"/>
                <a:buChar char="§"/>
              </a:pPr>
              <a:r>
                <a:rPr lang="zh-CN" altLang="en-US" sz="1400" dirty="0">
                  <a:latin typeface="微软雅黑" pitchFamily="34" charset="-122"/>
                  <a:ea typeface="微软雅黑" pitchFamily="34" charset="-122"/>
                </a:rPr>
                <a:t>网络环境</a:t>
              </a:r>
              <a:r>
                <a:rPr lang="zh-CN" altLang="en-US" sz="1400" dirty="0" smtClean="0">
                  <a:latin typeface="微软雅黑" pitchFamily="34" charset="-122"/>
                  <a:ea typeface="微软雅黑" pitchFamily="34" charset="-122"/>
                </a:rPr>
                <a:t>互联</a:t>
              </a:r>
              <a:endParaRPr lang="en-US" altLang="zh-CN" sz="1400" dirty="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a:latin typeface="微软雅黑" pitchFamily="34" charset="-122"/>
                  <a:ea typeface="微软雅黑" pitchFamily="34" charset="-122"/>
                </a:rPr>
                <a:t>智能终端</a:t>
              </a:r>
              <a:r>
                <a:rPr lang="zh-CN" altLang="en-US" sz="1400" dirty="0" smtClean="0">
                  <a:latin typeface="微软雅黑" pitchFamily="34" charset="-122"/>
                  <a:ea typeface="微软雅黑" pitchFamily="34" charset="-122"/>
                </a:rPr>
                <a:t>互通</a:t>
              </a:r>
              <a:endParaRPr lang="en-US" altLang="zh-CN" sz="1400" dirty="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a:latin typeface="微软雅黑" pitchFamily="34" charset="-122"/>
                  <a:ea typeface="微软雅黑" pitchFamily="34" charset="-122"/>
                </a:rPr>
                <a:t>教</a:t>
              </a:r>
              <a:r>
                <a:rPr lang="en-US" altLang="zh-CN" sz="1400" dirty="0">
                  <a:latin typeface="微软雅黑" pitchFamily="34" charset="-122"/>
                  <a:ea typeface="微软雅黑" pitchFamily="34" charset="-122"/>
                </a:rPr>
                <a:t>/</a:t>
              </a:r>
              <a:r>
                <a:rPr lang="zh-CN" altLang="en-US" sz="1400" dirty="0">
                  <a:latin typeface="微软雅黑" pitchFamily="34" charset="-122"/>
                  <a:ea typeface="微软雅黑" pitchFamily="34" charset="-122"/>
                </a:rPr>
                <a:t>学情景互动</a:t>
              </a:r>
              <a:endParaRPr lang="en-US" altLang="zh-CN" sz="1400" dirty="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a:latin typeface="微软雅黑" pitchFamily="34" charset="-122"/>
                  <a:ea typeface="微软雅黑" pitchFamily="34" charset="-122"/>
                </a:rPr>
                <a:t>空间环境、时间环境、资源</a:t>
              </a:r>
              <a:r>
                <a:rPr lang="zh-CN" altLang="en-US" sz="1400" dirty="0" smtClean="0">
                  <a:latin typeface="微软雅黑" pitchFamily="34" charset="-122"/>
                  <a:ea typeface="微软雅黑" pitchFamily="34" charset="-122"/>
                </a:rPr>
                <a:t>环境开放</a:t>
              </a:r>
              <a:endParaRPr lang="en-US" altLang="zh-CN" sz="14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a:latin typeface="微软雅黑" pitchFamily="34" charset="-122"/>
                  <a:ea typeface="微软雅黑" pitchFamily="34" charset="-122"/>
                </a:rPr>
                <a:t>智能互联，跨域管理</a:t>
              </a:r>
              <a:endParaRPr lang="en-US" altLang="zh-CN" sz="1400" dirty="0">
                <a:latin typeface="微软雅黑" pitchFamily="34" charset="-122"/>
                <a:ea typeface="微软雅黑" pitchFamily="34" charset="-122"/>
              </a:endParaRPr>
            </a:p>
            <a:p>
              <a:pPr marL="285750" indent="-285750">
                <a:spcAft>
                  <a:spcPts val="0"/>
                </a:spcAft>
                <a:buFont typeface="Wingdings" pitchFamily="2" charset="2"/>
                <a:buChar char="§"/>
              </a:pPr>
              <a:endParaRPr lang="ko-KR" altLang="en-US" sz="1400" dirty="0">
                <a:latin typeface="微软雅黑" pitchFamily="34" charset="-122"/>
                <a:ea typeface="微软雅黑" pitchFamily="34" charset="-122"/>
              </a:endParaRPr>
            </a:p>
          </p:txBody>
        </p:sp>
        <p:sp>
          <p:nvSpPr>
            <p:cNvPr id="63" name="Rectangle 49"/>
            <p:cNvSpPr>
              <a:spLocks noChangeArrowheads="1"/>
            </p:cNvSpPr>
            <p:nvPr/>
          </p:nvSpPr>
          <p:spPr bwMode="auto">
            <a:xfrm>
              <a:off x="864124" y="725487"/>
              <a:ext cx="2300897" cy="397281"/>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b="1" dirty="0" smtClean="0">
                  <a:solidFill>
                    <a:schemeClr val="bg1"/>
                  </a:solidFill>
                  <a:latin typeface="微软雅黑" pitchFamily="34" charset="-122"/>
                  <a:ea typeface="微软雅黑" panose="020B0503020204020204" pitchFamily="34" charset="-122"/>
                </a:rPr>
                <a:t>环境感知</a:t>
              </a:r>
              <a:r>
                <a:rPr lang="zh-CN" altLang="en-US" b="1" dirty="0">
                  <a:solidFill>
                    <a:schemeClr val="bg1"/>
                  </a:solidFill>
                  <a:latin typeface="微软雅黑" pitchFamily="34" charset="-122"/>
                  <a:ea typeface="微软雅黑" panose="020B0503020204020204" pitchFamily="34" charset="-122"/>
                </a:rPr>
                <a:t>智慧</a:t>
              </a:r>
              <a:r>
                <a:rPr lang="zh-CN" altLang="en-US" b="1" dirty="0" smtClean="0">
                  <a:solidFill>
                    <a:schemeClr val="bg1"/>
                  </a:solidFill>
                  <a:latin typeface="微软雅黑" pitchFamily="34" charset="-122"/>
                  <a:ea typeface="微软雅黑" panose="020B0503020204020204" pitchFamily="34" charset="-122"/>
                </a:rPr>
                <a:t>化</a:t>
              </a:r>
              <a:endParaRPr lang="ko-KR" altLang="en-US" b="1" dirty="0">
                <a:solidFill>
                  <a:schemeClr val="bg1"/>
                </a:solidFill>
                <a:latin typeface="微软雅黑" pitchFamily="34" charset="-122"/>
              </a:endParaRPr>
            </a:p>
          </p:txBody>
        </p:sp>
        <p:sp>
          <p:nvSpPr>
            <p:cNvPr id="65" name="Rectangle 48"/>
            <p:cNvSpPr>
              <a:spLocks noChangeArrowheads="1"/>
            </p:cNvSpPr>
            <p:nvPr/>
          </p:nvSpPr>
          <p:spPr bwMode="auto">
            <a:xfrm>
              <a:off x="3330045" y="1140078"/>
              <a:ext cx="2302204" cy="1196884"/>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none" anchor="t"/>
            <a:lstStyle/>
            <a:p>
              <a:pPr marL="285750" indent="-285750">
                <a:spcAft>
                  <a:spcPts val="0"/>
                </a:spcAft>
                <a:buFont typeface="Wingdings" pitchFamily="2" charset="2"/>
                <a:buChar char="§"/>
              </a:pPr>
              <a:endParaRPr lang="en-US" altLang="zh-CN" sz="1200" dirty="0">
                <a:latin typeface="微软雅黑" pitchFamily="34" charset="-122"/>
                <a:ea typeface="微软雅黑" pitchFamily="34" charset="-122"/>
              </a:endParaRPr>
            </a:p>
            <a:p>
              <a:pPr marL="285750" indent="-285750">
                <a:spcAft>
                  <a:spcPts val="600"/>
                </a:spcAft>
                <a:buFont typeface="Wingdings" pitchFamily="2" charset="2"/>
                <a:buChar char="§"/>
              </a:pPr>
              <a:endParaRPr lang="ko-KR" altLang="en-US" sz="1400" dirty="0">
                <a:solidFill>
                  <a:schemeClr val="bg2"/>
                </a:solidFill>
              </a:endParaRPr>
            </a:p>
          </p:txBody>
        </p:sp>
        <p:sp>
          <p:nvSpPr>
            <p:cNvPr id="66" name="Rectangle 49"/>
            <p:cNvSpPr>
              <a:spLocks noChangeArrowheads="1"/>
            </p:cNvSpPr>
            <p:nvPr/>
          </p:nvSpPr>
          <p:spPr bwMode="auto">
            <a:xfrm>
              <a:off x="3336920" y="725487"/>
              <a:ext cx="2300897" cy="397281"/>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b="1" dirty="0" smtClean="0">
                  <a:solidFill>
                    <a:schemeClr val="bg1"/>
                  </a:solidFill>
                  <a:latin typeface="微软雅黑" pitchFamily="34" charset="-122"/>
                  <a:ea typeface="微软雅黑" panose="020B0503020204020204" pitchFamily="34" charset="-122"/>
                </a:rPr>
                <a:t>学校管理智慧化</a:t>
              </a:r>
              <a:endParaRPr lang="ko-KR" altLang="en-US" b="1" dirty="0">
                <a:solidFill>
                  <a:schemeClr val="bg1"/>
                </a:solidFill>
                <a:latin typeface="微软雅黑" pitchFamily="34" charset="-122"/>
              </a:endParaRPr>
            </a:p>
          </p:txBody>
        </p:sp>
        <p:sp>
          <p:nvSpPr>
            <p:cNvPr id="68" name="Rectangle 48"/>
            <p:cNvSpPr>
              <a:spLocks noChangeArrowheads="1"/>
            </p:cNvSpPr>
            <p:nvPr/>
          </p:nvSpPr>
          <p:spPr bwMode="auto">
            <a:xfrm>
              <a:off x="5823852" y="1098715"/>
              <a:ext cx="2302204" cy="1815882"/>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ctr">
              <a:spAutoFit/>
            </a:bodyPr>
            <a:lstStyle/>
            <a:p>
              <a:pPr marL="285750" indent="-285750">
                <a:spcAft>
                  <a:spcPts val="0"/>
                </a:spcAft>
                <a:buFont typeface="Wingdings" pitchFamily="2" charset="2"/>
                <a:buChar char="§"/>
              </a:pPr>
              <a:r>
                <a:rPr lang="zh-CN" altLang="en-US" sz="1400" dirty="0">
                  <a:latin typeface="微软雅黑" pitchFamily="34" charset="-122"/>
                  <a:ea typeface="微软雅黑" pitchFamily="34" charset="-122"/>
                </a:rPr>
                <a:t>实现人、教学、学习、资源环境的互联互通</a:t>
              </a:r>
              <a:endParaRPr lang="en-US" altLang="zh-CN" sz="1400" dirty="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a:latin typeface="微软雅黑" pitchFamily="34" charset="-122"/>
                  <a:ea typeface="微软雅黑" pitchFamily="34" charset="-122"/>
                </a:rPr>
                <a:t>汇聚区域、校域、班域教育</a:t>
              </a:r>
              <a:r>
                <a:rPr lang="zh-CN" altLang="en-US" sz="1400" dirty="0" smtClean="0">
                  <a:latin typeface="微软雅黑" pitchFamily="34" charset="-122"/>
                  <a:ea typeface="微软雅黑" pitchFamily="34" charset="-122"/>
                </a:rPr>
                <a:t>资源</a:t>
              </a:r>
              <a:endParaRPr lang="en-US" altLang="zh-CN" sz="14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smtClean="0">
                  <a:latin typeface="微软雅黑" pitchFamily="34" charset="-122"/>
                  <a:ea typeface="微软雅黑" pitchFamily="34" charset="-122"/>
                </a:rPr>
                <a:t>教学模式创新</a:t>
              </a:r>
              <a:endParaRPr lang="en-US" altLang="zh-CN" sz="1400" dirty="0">
                <a:latin typeface="微软雅黑" pitchFamily="34" charset="-122"/>
                <a:ea typeface="微软雅黑" pitchFamily="34" charset="-122"/>
              </a:endParaRPr>
            </a:p>
            <a:p>
              <a:pPr marL="285750" indent="-285750">
                <a:spcAft>
                  <a:spcPts val="0"/>
                </a:spcAft>
                <a:buFont typeface="Wingdings" pitchFamily="2" charset="2"/>
                <a:buChar char="§"/>
              </a:pPr>
              <a:r>
                <a:rPr lang="en-US" altLang="zh-CN" sz="1400" dirty="0" smtClean="0">
                  <a:latin typeface="微软雅黑" pitchFamily="34" charset="-122"/>
                  <a:ea typeface="微软雅黑" pitchFamily="34" charset="-122"/>
                </a:rPr>
                <a:t>anybody</a:t>
              </a:r>
              <a:r>
                <a:rPr lang="zh-CN" altLang="en-US" sz="1400" dirty="0" smtClean="0">
                  <a:latin typeface="微软雅黑" pitchFamily="34" charset="-122"/>
                  <a:ea typeface="微软雅黑" pitchFamily="34" charset="-122"/>
                </a:rPr>
                <a:t>、</a:t>
              </a:r>
              <a:r>
                <a:rPr lang="en-US" altLang="zh-CN" sz="1400" dirty="0" smtClean="0">
                  <a:latin typeface="微软雅黑" pitchFamily="34" charset="-122"/>
                  <a:ea typeface="微软雅黑" pitchFamily="34" charset="-122"/>
                </a:rPr>
                <a:t>anytime</a:t>
              </a:r>
              <a:r>
                <a:rPr lang="zh-CN" altLang="en-US" sz="1400" dirty="0" smtClean="0">
                  <a:latin typeface="微软雅黑" pitchFamily="34" charset="-122"/>
                  <a:ea typeface="微软雅黑" pitchFamily="34" charset="-122"/>
                </a:rPr>
                <a:t>、</a:t>
              </a:r>
              <a:r>
                <a:rPr lang="en-US" altLang="zh-CN" sz="1400" dirty="0" smtClean="0">
                  <a:latin typeface="微软雅黑" pitchFamily="34" charset="-122"/>
                  <a:ea typeface="微软雅黑" pitchFamily="34" charset="-122"/>
                </a:rPr>
                <a:t>anywhere</a:t>
              </a:r>
              <a:r>
                <a:rPr lang="zh-CN" altLang="en-US" sz="1400" dirty="0" smtClean="0">
                  <a:latin typeface="微软雅黑" pitchFamily="34" charset="-122"/>
                  <a:ea typeface="微软雅黑" pitchFamily="34" charset="-122"/>
                </a:rPr>
                <a:t>开放的个性化学习</a:t>
              </a:r>
              <a:r>
                <a:rPr lang="zh-CN" altLang="en-US" sz="1400" dirty="0">
                  <a:latin typeface="微软雅黑" pitchFamily="34" charset="-122"/>
                  <a:ea typeface="微软雅黑" pitchFamily="34" charset="-122"/>
                </a:rPr>
                <a:t>环境</a:t>
              </a:r>
              <a:endParaRPr lang="en-US" altLang="zh-CN" sz="1400" dirty="0">
                <a:latin typeface="微软雅黑" pitchFamily="34" charset="-122"/>
                <a:ea typeface="微软雅黑" pitchFamily="34" charset="-122"/>
              </a:endParaRPr>
            </a:p>
          </p:txBody>
        </p:sp>
        <p:sp>
          <p:nvSpPr>
            <p:cNvPr id="69" name="Rectangle 49"/>
            <p:cNvSpPr>
              <a:spLocks noChangeArrowheads="1"/>
            </p:cNvSpPr>
            <p:nvPr/>
          </p:nvSpPr>
          <p:spPr bwMode="auto">
            <a:xfrm>
              <a:off x="5809716" y="725487"/>
              <a:ext cx="2300897" cy="397281"/>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b="1" dirty="0" smtClean="0">
                  <a:solidFill>
                    <a:schemeClr val="bg1"/>
                  </a:solidFill>
                  <a:latin typeface="微软雅黑" pitchFamily="34" charset="-122"/>
                  <a:ea typeface="微软雅黑" panose="020B0503020204020204" pitchFamily="34" charset="-122"/>
                </a:rPr>
                <a:t>教学学习智慧化</a:t>
              </a:r>
              <a:endParaRPr lang="ko-KR" altLang="en-US" b="1" dirty="0">
                <a:solidFill>
                  <a:schemeClr val="bg1"/>
                </a:solidFill>
                <a:latin typeface="微软雅黑" pitchFamily="34" charset="-122"/>
              </a:endParaRPr>
            </a:p>
          </p:txBody>
        </p:sp>
        <p:sp>
          <p:nvSpPr>
            <p:cNvPr id="71" name="Rectangle 48"/>
            <p:cNvSpPr>
              <a:spLocks noChangeArrowheads="1"/>
            </p:cNvSpPr>
            <p:nvPr/>
          </p:nvSpPr>
          <p:spPr bwMode="auto">
            <a:xfrm>
              <a:off x="8275637" y="928687"/>
              <a:ext cx="2307772" cy="2014210"/>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ctr">
              <a:noAutofit/>
            </a:bodyPr>
            <a:lstStyle/>
            <a:p>
              <a:pPr marL="285750" indent="-285750">
                <a:spcAft>
                  <a:spcPts val="0"/>
                </a:spcAft>
                <a:buFont typeface="Wingdings" pitchFamily="2" charset="2"/>
                <a:buChar char="§"/>
              </a:pPr>
              <a:r>
                <a:rPr lang="zh-CN" altLang="en-US" sz="1400" dirty="0" smtClean="0">
                  <a:latin typeface="微软雅黑" pitchFamily="34" charset="-122"/>
                  <a:ea typeface="微软雅黑" pitchFamily="34" charset="-122"/>
                </a:rPr>
                <a:t>将海量数据转化为高价值信息</a:t>
              </a:r>
              <a:endParaRPr lang="en-US" altLang="zh-CN" sz="14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smtClean="0">
                  <a:latin typeface="微软雅黑" pitchFamily="34" charset="-122"/>
                  <a:ea typeface="微软雅黑" pitchFamily="34" charset="-122"/>
                </a:rPr>
                <a:t>个体、群体发展分析</a:t>
              </a:r>
              <a:endParaRPr lang="en-US" altLang="zh-CN" sz="14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smtClean="0">
                  <a:latin typeface="微软雅黑" pitchFamily="34" charset="-122"/>
                  <a:ea typeface="微软雅黑" pitchFamily="34" charset="-122"/>
                </a:rPr>
                <a:t>为教育教学评价、绩效评估提供数据参考</a:t>
              </a:r>
              <a:endParaRPr lang="en-US" altLang="zh-CN" sz="14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smtClean="0">
                  <a:latin typeface="微软雅黑" pitchFamily="34" charset="-122"/>
                  <a:ea typeface="微软雅黑" pitchFamily="34" charset="-122"/>
                </a:rPr>
                <a:t>支撑管理、教学模式创新、教育改革</a:t>
              </a:r>
              <a:endParaRPr lang="ko-KR" altLang="en-US" sz="1400" dirty="0">
                <a:latin typeface="微软雅黑" pitchFamily="34" charset="-122"/>
                <a:ea typeface="微软雅黑" pitchFamily="34" charset="-122"/>
              </a:endParaRPr>
            </a:p>
          </p:txBody>
        </p:sp>
        <p:sp>
          <p:nvSpPr>
            <p:cNvPr id="72" name="Rectangle 49"/>
            <p:cNvSpPr>
              <a:spLocks noChangeArrowheads="1"/>
            </p:cNvSpPr>
            <p:nvPr/>
          </p:nvSpPr>
          <p:spPr bwMode="auto">
            <a:xfrm>
              <a:off x="8282512" y="725487"/>
              <a:ext cx="2300897" cy="397281"/>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b="1" dirty="0" smtClean="0">
                  <a:solidFill>
                    <a:schemeClr val="bg1"/>
                  </a:solidFill>
                  <a:latin typeface="微软雅黑" pitchFamily="34" charset="-122"/>
                  <a:ea typeface="微软雅黑" panose="020B0503020204020204" pitchFamily="34" charset="-122"/>
                </a:rPr>
                <a:t>决策支持智慧化</a:t>
              </a:r>
              <a:endParaRPr lang="ko-KR" altLang="en-US" b="1" dirty="0">
                <a:solidFill>
                  <a:schemeClr val="bg1"/>
                </a:solidFill>
                <a:latin typeface="微软雅黑" pitchFamily="34" charset="-122"/>
              </a:endParaRPr>
            </a:p>
          </p:txBody>
        </p:sp>
        <p:sp>
          <p:nvSpPr>
            <p:cNvPr id="91" name="Rectangle 48"/>
            <p:cNvSpPr>
              <a:spLocks noChangeArrowheads="1"/>
            </p:cNvSpPr>
            <p:nvPr/>
          </p:nvSpPr>
          <p:spPr bwMode="auto">
            <a:xfrm>
              <a:off x="3348321" y="1119405"/>
              <a:ext cx="2302204" cy="1815882"/>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ctr">
              <a:spAutoFit/>
            </a:bodyPr>
            <a:lstStyle/>
            <a:p>
              <a:pPr marL="285750" indent="-285750">
                <a:spcAft>
                  <a:spcPts val="0"/>
                </a:spcAft>
                <a:buFont typeface="Wingdings" pitchFamily="2" charset="2"/>
                <a:buChar char="§"/>
              </a:pPr>
              <a:r>
                <a:rPr lang="zh-CN" altLang="en-US" sz="1400" dirty="0" smtClean="0">
                  <a:latin typeface="微软雅黑" pitchFamily="34" charset="-122"/>
                  <a:ea typeface="微软雅黑" pitchFamily="34" charset="-122"/>
                </a:rPr>
                <a:t>行政、政教、教务、后勤等管理流程化、自动化</a:t>
              </a:r>
              <a:endParaRPr lang="en-US" altLang="zh-CN" sz="14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smtClean="0">
                  <a:latin typeface="微软雅黑" pitchFamily="34" charset="-122"/>
                  <a:ea typeface="微软雅黑" pitchFamily="34" charset="-122"/>
                </a:rPr>
                <a:t>教学、教师、学生评价管理科学化</a:t>
              </a:r>
              <a:endParaRPr lang="en-US" altLang="zh-CN" sz="14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a:latin typeface="微软雅黑" pitchFamily="34" charset="-122"/>
                  <a:ea typeface="微软雅黑" pitchFamily="34" charset="-122"/>
                </a:rPr>
                <a:t>安全管理</a:t>
              </a:r>
              <a:r>
                <a:rPr lang="zh-CN" altLang="en-US" sz="1400" dirty="0" smtClean="0">
                  <a:latin typeface="微软雅黑" pitchFamily="34" charset="-122"/>
                  <a:ea typeface="微软雅黑" pitchFamily="34" charset="-122"/>
                </a:rPr>
                <a:t>智能管控</a:t>
              </a:r>
              <a:endParaRPr lang="en-US" altLang="zh-CN" sz="1400" dirty="0" smtClean="0">
                <a:latin typeface="微软雅黑" pitchFamily="34" charset="-122"/>
                <a:ea typeface="微软雅黑" pitchFamily="34" charset="-122"/>
              </a:endParaRPr>
            </a:p>
            <a:p>
              <a:pPr marL="285750" indent="-285750">
                <a:spcAft>
                  <a:spcPts val="0"/>
                </a:spcAft>
                <a:buFont typeface="Wingdings" pitchFamily="2" charset="2"/>
                <a:buChar char="§"/>
              </a:pPr>
              <a:r>
                <a:rPr lang="zh-CN" altLang="en-US" sz="1400" dirty="0" smtClean="0">
                  <a:latin typeface="微软雅黑" pitchFamily="34" charset="-122"/>
                  <a:ea typeface="微软雅黑" pitchFamily="34" charset="-122"/>
                </a:rPr>
                <a:t>区域、校域的统一管理</a:t>
              </a:r>
              <a:endParaRPr lang="en-US" altLang="zh-CN" sz="1400" dirty="0">
                <a:latin typeface="微软雅黑" pitchFamily="34" charset="-122"/>
                <a:ea typeface="微软雅黑" pitchFamily="34" charset="-122"/>
              </a:endParaRPr>
            </a:p>
            <a:p>
              <a:pPr marL="285750" indent="-285750">
                <a:spcAft>
                  <a:spcPts val="0"/>
                </a:spcAft>
                <a:buFont typeface="Wingdings" pitchFamily="2" charset="2"/>
                <a:buChar char="§"/>
              </a:pPr>
              <a:endParaRPr lang="ko-KR" altLang="en-US" sz="1400" dirty="0">
                <a:latin typeface="微软雅黑" pitchFamily="34" charset="-122"/>
                <a:ea typeface="微软雅黑" pitchFamily="34" charset="-122"/>
              </a:endParaRPr>
            </a:p>
          </p:txBody>
        </p:sp>
      </p:grpSp>
    </p:spTree>
    <p:extLst>
      <p:ext uri="{BB962C8B-B14F-4D97-AF65-F5344CB8AC3E}">
        <p14:creationId xmlns:p14="http://schemas.microsoft.com/office/powerpoint/2010/main" val="582598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椭圆 80"/>
          <p:cNvSpPr/>
          <p:nvPr/>
        </p:nvSpPr>
        <p:spPr bwMode="auto">
          <a:xfrm>
            <a:off x="5751732" y="3118853"/>
            <a:ext cx="2107470" cy="1758405"/>
          </a:xfrm>
          <a:prstGeom prst="ellipse">
            <a:avLst/>
          </a:prstGeom>
          <a:noFill/>
          <a:ln w="9525"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pic>
        <p:nvPicPr>
          <p:cNvPr id="2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5572" y="3192548"/>
            <a:ext cx="476925" cy="265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组合 34"/>
          <p:cNvGrpSpPr/>
          <p:nvPr/>
        </p:nvGrpSpPr>
        <p:grpSpPr>
          <a:xfrm>
            <a:off x="547696" y="1827783"/>
            <a:ext cx="1815146" cy="1728192"/>
            <a:chOff x="921555" y="2159967"/>
            <a:chExt cx="1743138" cy="1644214"/>
          </a:xfrm>
        </p:grpSpPr>
        <p:pic>
          <p:nvPicPr>
            <p:cNvPr id="7" name="Picture 9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3080" y="2407324"/>
              <a:ext cx="433386" cy="365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5"/>
            <p:cNvSpPr txBox="1">
              <a:spLocks noChangeArrowheads="1"/>
            </p:cNvSpPr>
            <p:nvPr/>
          </p:nvSpPr>
          <p:spPr bwMode="auto">
            <a:xfrm>
              <a:off x="1072725" y="2834222"/>
              <a:ext cx="954095"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spAutoFit/>
            </a:bodyPr>
            <a:lstStyle>
              <a:defPPr>
                <a:defRPr lang="zh-CN"/>
              </a:defPPr>
              <a:lvl1pPr algn="ctr">
                <a:spcBef>
                  <a:spcPct val="50000"/>
                </a:spcBef>
                <a:defRPr sz="1000" b="1">
                  <a:solidFill>
                    <a:schemeClr val="bg2"/>
                  </a:solidFill>
                  <a:latin typeface="华文细黑" pitchFamily="2" charset="-122"/>
                  <a:ea typeface="华文细黑" pitchFamily="2" charset="-122"/>
                  <a:cs typeface="+mn-cs"/>
                </a:defRPr>
              </a:lvl1pPr>
              <a:lvl2pPr marL="742950" indent="-285750">
                <a:defRPr sz="1600">
                  <a:latin typeface="Arial" pitchFamily="34" charset="0"/>
                  <a:ea typeface="宋体" pitchFamily="2" charset="-122"/>
                  <a:cs typeface="+mn-cs"/>
                </a:defRPr>
              </a:lvl2pPr>
              <a:lvl3pPr marL="1143000" indent="-228600">
                <a:defRPr sz="1600">
                  <a:latin typeface="Arial" pitchFamily="34" charset="0"/>
                  <a:ea typeface="宋体" pitchFamily="2" charset="-122"/>
                  <a:cs typeface="+mn-cs"/>
                </a:defRPr>
              </a:lvl3pPr>
              <a:lvl4pPr marL="1600200" indent="-228600">
                <a:defRPr sz="1600">
                  <a:latin typeface="Arial" pitchFamily="34" charset="0"/>
                  <a:ea typeface="宋体" pitchFamily="2" charset="-122"/>
                  <a:cs typeface="+mn-cs"/>
                </a:defRPr>
              </a:lvl4pPr>
              <a:lvl5pPr marL="2057400" indent="-228600">
                <a:defRPr sz="1600">
                  <a:latin typeface="Arial" pitchFamily="34" charset="0"/>
                  <a:ea typeface="宋体" pitchFamily="2" charset="-122"/>
                  <a:cs typeface="+mn-cs"/>
                </a:defRPr>
              </a:lvl5pPr>
              <a:lvl6pPr marL="2514600" indent="-228600" fontAlgn="base">
                <a:spcBef>
                  <a:spcPct val="0"/>
                </a:spcBef>
                <a:spcAft>
                  <a:spcPct val="0"/>
                </a:spcAft>
                <a:defRPr sz="1600">
                  <a:latin typeface="Arial" pitchFamily="34" charset="0"/>
                  <a:ea typeface="宋体" pitchFamily="2" charset="-122"/>
                  <a:cs typeface="+mn-cs"/>
                </a:defRPr>
              </a:lvl6pPr>
              <a:lvl7pPr marL="2971800" indent="-228600" fontAlgn="base">
                <a:spcBef>
                  <a:spcPct val="0"/>
                </a:spcBef>
                <a:spcAft>
                  <a:spcPct val="0"/>
                </a:spcAft>
                <a:defRPr sz="1600">
                  <a:latin typeface="Arial" pitchFamily="34" charset="0"/>
                  <a:ea typeface="宋体" pitchFamily="2" charset="-122"/>
                  <a:cs typeface="+mn-cs"/>
                </a:defRPr>
              </a:lvl7pPr>
              <a:lvl8pPr marL="3429000" indent="-228600" fontAlgn="base">
                <a:spcBef>
                  <a:spcPct val="0"/>
                </a:spcBef>
                <a:spcAft>
                  <a:spcPct val="0"/>
                </a:spcAft>
                <a:defRPr sz="1600">
                  <a:latin typeface="Arial" pitchFamily="34" charset="0"/>
                  <a:ea typeface="宋体" pitchFamily="2" charset="-122"/>
                  <a:cs typeface="+mn-cs"/>
                </a:defRPr>
              </a:lvl8pPr>
              <a:lvl9pPr marL="3886200" indent="-228600" fontAlgn="base">
                <a:spcBef>
                  <a:spcPct val="0"/>
                </a:spcBef>
                <a:spcAft>
                  <a:spcPct val="0"/>
                </a:spcAft>
                <a:defRPr sz="1600">
                  <a:latin typeface="Arial" pitchFamily="34" charset="0"/>
                  <a:ea typeface="宋体" pitchFamily="2" charset="-122"/>
                  <a:cs typeface="+mn-cs"/>
                </a:defRPr>
              </a:lvl9pPr>
            </a:lstStyle>
            <a:p>
              <a:pPr>
                <a:defRPr/>
              </a:pPr>
              <a:r>
                <a:rPr lang="zh-CN" altLang="en-US" dirty="0" smtClean="0">
                  <a:solidFill>
                    <a:schemeClr val="tx1"/>
                  </a:solidFill>
                  <a:latin typeface="微软雅黑" panose="020B0503020204020204" pitchFamily="34" charset="-122"/>
                  <a:ea typeface="微软雅黑" panose="020B0503020204020204" pitchFamily="34" charset="-122"/>
                </a:rPr>
                <a:t>安全监控设备</a:t>
              </a:r>
            </a:p>
          </p:txBody>
        </p:sp>
        <p:pic>
          <p:nvPicPr>
            <p:cNvPr id="1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8766" y="3134650"/>
              <a:ext cx="525248" cy="29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椭圆 20"/>
            <p:cNvSpPr/>
            <p:nvPr/>
          </p:nvSpPr>
          <p:spPr>
            <a:xfrm>
              <a:off x="921555" y="2159967"/>
              <a:ext cx="1743138" cy="1644214"/>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sp>
          <p:nvSpPr>
            <p:cNvPr id="23" name="Text Box 35"/>
            <p:cNvSpPr txBox="1">
              <a:spLocks noChangeArrowheads="1"/>
            </p:cNvSpPr>
            <p:nvPr/>
          </p:nvSpPr>
          <p:spPr bwMode="auto">
            <a:xfrm>
              <a:off x="1612449" y="3291695"/>
              <a:ext cx="747308" cy="246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4" tIns="45717" rIns="91434" bIns="45717">
              <a:spAutoFit/>
            </a:bodyPr>
            <a:lstStyle>
              <a:defPPr>
                <a:defRPr lang="zh-CN"/>
              </a:defPPr>
              <a:lvl1pPr algn="ctr">
                <a:spcBef>
                  <a:spcPct val="50000"/>
                </a:spcBef>
                <a:defRPr sz="1000" b="1">
                  <a:solidFill>
                    <a:schemeClr val="bg2"/>
                  </a:solidFill>
                  <a:latin typeface="华文细黑" pitchFamily="2" charset="-122"/>
                  <a:ea typeface="华文细黑" pitchFamily="2" charset="-122"/>
                  <a:cs typeface="+mn-cs"/>
                </a:defRPr>
              </a:lvl1pPr>
              <a:lvl2pPr marL="742950" indent="-285750">
                <a:defRPr sz="1600">
                  <a:latin typeface="Arial" pitchFamily="34" charset="0"/>
                  <a:ea typeface="宋体" pitchFamily="2" charset="-122"/>
                  <a:cs typeface="+mn-cs"/>
                </a:defRPr>
              </a:lvl2pPr>
              <a:lvl3pPr marL="1143000" indent="-228600">
                <a:defRPr sz="1600">
                  <a:latin typeface="Arial" pitchFamily="34" charset="0"/>
                  <a:ea typeface="宋体" pitchFamily="2" charset="-122"/>
                  <a:cs typeface="+mn-cs"/>
                </a:defRPr>
              </a:lvl3pPr>
              <a:lvl4pPr marL="1600200" indent="-228600">
                <a:defRPr sz="1600">
                  <a:latin typeface="Arial" pitchFamily="34" charset="0"/>
                  <a:ea typeface="宋体" pitchFamily="2" charset="-122"/>
                  <a:cs typeface="+mn-cs"/>
                </a:defRPr>
              </a:lvl4pPr>
              <a:lvl5pPr marL="2057400" indent="-228600">
                <a:defRPr sz="1600">
                  <a:latin typeface="Arial" pitchFamily="34" charset="0"/>
                  <a:ea typeface="宋体" pitchFamily="2" charset="-122"/>
                  <a:cs typeface="+mn-cs"/>
                </a:defRPr>
              </a:lvl5pPr>
              <a:lvl6pPr marL="2514600" indent="-228600" fontAlgn="base">
                <a:spcBef>
                  <a:spcPct val="0"/>
                </a:spcBef>
                <a:spcAft>
                  <a:spcPct val="0"/>
                </a:spcAft>
                <a:defRPr sz="1600">
                  <a:latin typeface="Arial" pitchFamily="34" charset="0"/>
                  <a:ea typeface="宋体" pitchFamily="2" charset="-122"/>
                  <a:cs typeface="+mn-cs"/>
                </a:defRPr>
              </a:lvl6pPr>
              <a:lvl7pPr marL="2971800" indent="-228600" fontAlgn="base">
                <a:spcBef>
                  <a:spcPct val="0"/>
                </a:spcBef>
                <a:spcAft>
                  <a:spcPct val="0"/>
                </a:spcAft>
                <a:defRPr sz="1600">
                  <a:latin typeface="Arial" pitchFamily="34" charset="0"/>
                  <a:ea typeface="宋体" pitchFamily="2" charset="-122"/>
                  <a:cs typeface="+mn-cs"/>
                </a:defRPr>
              </a:lvl7pPr>
              <a:lvl8pPr marL="3429000" indent="-228600" fontAlgn="base">
                <a:spcBef>
                  <a:spcPct val="0"/>
                </a:spcBef>
                <a:spcAft>
                  <a:spcPct val="0"/>
                </a:spcAft>
                <a:defRPr sz="1600">
                  <a:latin typeface="Arial" pitchFamily="34" charset="0"/>
                  <a:ea typeface="宋体" pitchFamily="2" charset="-122"/>
                  <a:cs typeface="+mn-cs"/>
                </a:defRPr>
              </a:lvl8pPr>
              <a:lvl9pPr marL="3886200" indent="-228600" fontAlgn="base">
                <a:spcBef>
                  <a:spcPct val="0"/>
                </a:spcBef>
                <a:spcAft>
                  <a:spcPct val="0"/>
                </a:spcAft>
                <a:defRPr sz="1600">
                  <a:latin typeface="Arial" pitchFamily="34" charset="0"/>
                  <a:ea typeface="宋体" pitchFamily="2" charset="-122"/>
                  <a:cs typeface="+mn-cs"/>
                </a:defRPr>
              </a:lvl9pPr>
            </a:lstStyle>
            <a:p>
              <a:pPr>
                <a:defRPr/>
              </a:pPr>
              <a:r>
                <a:rPr lang="en-US" altLang="zh-CN" dirty="0" smtClean="0">
                  <a:solidFill>
                    <a:schemeClr val="tx1"/>
                  </a:solidFill>
                  <a:latin typeface="微软雅黑" panose="020B0503020204020204" pitchFamily="34" charset="-122"/>
                  <a:ea typeface="微软雅黑" panose="020B0503020204020204" pitchFamily="34" charset="-122"/>
                </a:rPr>
                <a:t>RFID</a:t>
              </a:r>
              <a:r>
                <a:rPr lang="zh-CN" altLang="en-US" dirty="0" smtClean="0">
                  <a:solidFill>
                    <a:schemeClr val="tx1"/>
                  </a:solidFill>
                  <a:latin typeface="微软雅黑" panose="020B0503020204020204" pitchFamily="34" charset="-122"/>
                  <a:ea typeface="微软雅黑" panose="020B0503020204020204" pitchFamily="34" charset="-122"/>
                </a:rPr>
                <a:t>标签</a:t>
              </a:r>
            </a:p>
          </p:txBody>
        </p:sp>
        <p:cxnSp>
          <p:nvCxnSpPr>
            <p:cNvPr id="24" name="直接连接符 23"/>
            <p:cNvCxnSpPr/>
            <p:nvPr/>
          </p:nvCxnSpPr>
          <p:spPr>
            <a:xfrm rot="5400000">
              <a:off x="1845462" y="2589451"/>
              <a:ext cx="286013" cy="0"/>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rot="5400000">
              <a:off x="1885661" y="2588965"/>
              <a:ext cx="381351" cy="971"/>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rot="5400000">
              <a:off x="1964557" y="2589495"/>
              <a:ext cx="573085" cy="971"/>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rot="5400000">
              <a:off x="1925374" y="2588965"/>
              <a:ext cx="476688" cy="971"/>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22" name="Picture 1048" descr="rfid_tag"/>
            <p:cNvPicPr>
              <a:picLocks noChangeAspect="1" noChangeArrowheads="1"/>
            </p:cNvPicPr>
            <p:nvPr/>
          </p:nvPicPr>
          <p:blipFill>
            <a:blip r:embed="rId6" cstate="print"/>
            <a:srcRect/>
            <a:stretch>
              <a:fillRect/>
            </a:stretch>
          </p:blipFill>
          <p:spPr bwMode="auto">
            <a:xfrm>
              <a:off x="2026820" y="2807157"/>
              <a:ext cx="448561" cy="508468"/>
            </a:xfrm>
            <a:prstGeom prst="rect">
              <a:avLst/>
            </a:prstGeom>
            <a:noFill/>
            <a:ln w="9525">
              <a:noFill/>
              <a:miter lim="800000"/>
              <a:headEnd/>
              <a:tailEnd/>
            </a:ln>
          </p:spPr>
        </p:pic>
      </p:grpSp>
      <p:grpSp>
        <p:nvGrpSpPr>
          <p:cNvPr id="3" name="组合 33"/>
          <p:cNvGrpSpPr/>
          <p:nvPr/>
        </p:nvGrpSpPr>
        <p:grpSpPr>
          <a:xfrm>
            <a:off x="620996" y="4659258"/>
            <a:ext cx="1741846" cy="1705029"/>
            <a:chOff x="1141746" y="4092990"/>
            <a:chExt cx="1594955" cy="1500198"/>
          </a:xfrm>
        </p:grpSpPr>
        <p:pic>
          <p:nvPicPr>
            <p:cNvPr id="28" name="Picture 7"/>
            <p:cNvPicPr>
              <a:picLocks noChangeAspect="1" noChangeArrowheads="1"/>
            </p:cNvPicPr>
            <p:nvPr/>
          </p:nvPicPr>
          <p:blipFill>
            <a:blip r:embed="rId7" cstate="print"/>
            <a:srcRect/>
            <a:stretch>
              <a:fillRect/>
            </a:stretch>
          </p:blipFill>
          <p:spPr bwMode="auto">
            <a:xfrm>
              <a:off x="1288941" y="4353098"/>
              <a:ext cx="704848" cy="289168"/>
            </a:xfrm>
            <a:prstGeom prst="rect">
              <a:avLst/>
            </a:prstGeom>
            <a:noFill/>
            <a:ln w="9525">
              <a:noFill/>
              <a:miter lim="800000"/>
              <a:headEnd/>
              <a:tailEnd/>
            </a:ln>
          </p:spPr>
        </p:pic>
        <p:pic>
          <p:nvPicPr>
            <p:cNvPr id="29" name="Picture 6" descr="lightstack_green"/>
            <p:cNvPicPr>
              <a:picLocks noChangeAspect="1" noChangeArrowheads="1"/>
            </p:cNvPicPr>
            <p:nvPr/>
          </p:nvPicPr>
          <p:blipFill>
            <a:blip r:embed="rId8" cstate="print"/>
            <a:srcRect/>
            <a:stretch>
              <a:fillRect/>
            </a:stretch>
          </p:blipFill>
          <p:spPr bwMode="auto">
            <a:xfrm>
              <a:off x="1574693" y="4735932"/>
              <a:ext cx="215810" cy="604837"/>
            </a:xfrm>
            <a:prstGeom prst="rect">
              <a:avLst/>
            </a:prstGeom>
            <a:noFill/>
            <a:ln w="9525">
              <a:noFill/>
              <a:miter lim="800000"/>
              <a:headEnd/>
              <a:tailEnd/>
            </a:ln>
          </p:spPr>
        </p:pic>
        <p:pic>
          <p:nvPicPr>
            <p:cNvPr id="30" name="Picture 2" descr="E:\SNMiddleware\01_开发库\16_市场宣传\市场宣传PPT\pic\sd.gif"/>
            <p:cNvPicPr>
              <a:picLocks noChangeAspect="1" noChangeArrowheads="1"/>
            </p:cNvPicPr>
            <p:nvPr/>
          </p:nvPicPr>
          <p:blipFill>
            <a:blip r:embed="rId9" cstate="print"/>
            <a:srcRect/>
            <a:stretch>
              <a:fillRect/>
            </a:stretch>
          </p:blipFill>
          <p:spPr bwMode="auto">
            <a:xfrm>
              <a:off x="1809890" y="5074458"/>
              <a:ext cx="352425" cy="428625"/>
            </a:xfrm>
            <a:prstGeom prst="rect">
              <a:avLst/>
            </a:prstGeom>
            <a:noFill/>
            <a:ln w="9525">
              <a:noFill/>
              <a:miter lim="800000"/>
              <a:headEnd/>
              <a:tailEnd/>
            </a:ln>
          </p:spPr>
        </p:pic>
        <p:pic>
          <p:nvPicPr>
            <p:cNvPr id="31" name="Picture 8" descr="temperature_sensor"/>
            <p:cNvPicPr>
              <a:picLocks noChangeAspect="1" noChangeArrowheads="1"/>
            </p:cNvPicPr>
            <p:nvPr/>
          </p:nvPicPr>
          <p:blipFill>
            <a:blip r:embed="rId10" cstate="print"/>
            <a:srcRect/>
            <a:stretch>
              <a:fillRect/>
            </a:stretch>
          </p:blipFill>
          <p:spPr bwMode="auto">
            <a:xfrm>
              <a:off x="2036657" y="4577977"/>
              <a:ext cx="217064" cy="530224"/>
            </a:xfrm>
            <a:prstGeom prst="rect">
              <a:avLst/>
            </a:prstGeom>
            <a:noFill/>
            <a:ln w="9525">
              <a:noFill/>
              <a:miter lim="800000"/>
              <a:headEnd/>
              <a:tailEnd/>
            </a:ln>
          </p:spPr>
        </p:pic>
        <p:sp>
          <p:nvSpPr>
            <p:cNvPr id="32" name="TextBox 31"/>
            <p:cNvSpPr txBox="1"/>
            <p:nvPr/>
          </p:nvSpPr>
          <p:spPr>
            <a:xfrm>
              <a:off x="1141746" y="4767305"/>
              <a:ext cx="521370" cy="216642"/>
            </a:xfrm>
            <a:prstGeom prst="rect">
              <a:avLst/>
            </a:prstGeom>
            <a:noFill/>
          </p:spPr>
          <p:txBody>
            <a:bodyPr wrap="none">
              <a:spAutoFit/>
            </a:bodyPr>
            <a:lstStyle/>
            <a:p>
              <a:pPr fontAlgn="base">
                <a:spcBef>
                  <a:spcPct val="0"/>
                </a:spcBef>
                <a:spcAft>
                  <a:spcPct val="0"/>
                </a:spcAft>
                <a:defRPr/>
              </a:pPr>
              <a:r>
                <a:rPr lang="zh-CN" altLang="en-US" sz="1000" dirty="0" smtClean="0">
                  <a:solidFill>
                    <a:prstClr val="black"/>
                  </a:solidFill>
                  <a:latin typeface="微软雅黑" panose="020B0503020204020204" pitchFamily="34" charset="-122"/>
                  <a:ea typeface="微软雅黑" panose="020B0503020204020204" pitchFamily="34" charset="-122"/>
                </a:rPr>
                <a:t>传感器</a:t>
              </a:r>
              <a:endParaRPr lang="zh-CN" altLang="en-US" sz="1000" dirty="0">
                <a:solidFill>
                  <a:prstClr val="black"/>
                </a:solidFill>
                <a:latin typeface="微软雅黑" panose="020B0503020204020204" pitchFamily="34" charset="-122"/>
                <a:ea typeface="微软雅黑" panose="020B0503020204020204" pitchFamily="34" charset="-122"/>
              </a:endParaRPr>
            </a:p>
          </p:txBody>
        </p:sp>
        <p:sp>
          <p:nvSpPr>
            <p:cNvPr id="33" name="椭圆 32"/>
            <p:cNvSpPr/>
            <p:nvPr/>
          </p:nvSpPr>
          <p:spPr>
            <a:xfrm>
              <a:off x="1146065" y="4092990"/>
              <a:ext cx="1590636" cy="1500198"/>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grpSp>
      <p:grpSp>
        <p:nvGrpSpPr>
          <p:cNvPr id="4" name="组合 45"/>
          <p:cNvGrpSpPr/>
          <p:nvPr/>
        </p:nvGrpSpPr>
        <p:grpSpPr>
          <a:xfrm>
            <a:off x="2955198" y="2205308"/>
            <a:ext cx="1082348" cy="726061"/>
            <a:chOff x="3619361" y="2190529"/>
            <a:chExt cx="1082348" cy="726061"/>
          </a:xfrm>
        </p:grpSpPr>
        <p:pic>
          <p:nvPicPr>
            <p:cNvPr id="36" name="Picture 1036"/>
            <p:cNvPicPr>
              <a:picLocks noChangeAspect="1" noChangeArrowheads="1"/>
            </p:cNvPicPr>
            <p:nvPr/>
          </p:nvPicPr>
          <p:blipFill>
            <a:blip r:embed="rId11" cstate="print"/>
            <a:srcRect/>
            <a:stretch>
              <a:fillRect/>
            </a:stretch>
          </p:blipFill>
          <p:spPr bwMode="auto">
            <a:xfrm>
              <a:off x="3710828" y="2190529"/>
              <a:ext cx="642934" cy="185462"/>
            </a:xfrm>
            <a:prstGeom prst="rect">
              <a:avLst/>
            </a:prstGeom>
            <a:noFill/>
            <a:ln w="9525">
              <a:noFill/>
              <a:miter lim="800000"/>
              <a:headEnd/>
              <a:tailEnd/>
            </a:ln>
          </p:spPr>
        </p:pic>
        <p:sp>
          <p:nvSpPr>
            <p:cNvPr id="39" name="TextBox 38"/>
            <p:cNvSpPr txBox="1"/>
            <p:nvPr/>
          </p:nvSpPr>
          <p:spPr>
            <a:xfrm>
              <a:off x="3619361" y="2608813"/>
              <a:ext cx="1082348" cy="307777"/>
            </a:xfrm>
            <a:prstGeom prst="rect">
              <a:avLst/>
            </a:prstGeom>
            <a:noFill/>
          </p:spPr>
          <p:txBody>
            <a:bodyPr wrap="none">
              <a:spAutoFit/>
            </a:bodyPr>
            <a:lstStyle/>
            <a:p>
              <a:pPr fontAlgn="base">
                <a:spcBef>
                  <a:spcPct val="0"/>
                </a:spcBef>
                <a:spcAft>
                  <a:spcPct val="0"/>
                </a:spcAft>
                <a:defRPr/>
              </a:pPr>
              <a:r>
                <a:rPr lang="zh-CN" altLang="en-US" sz="1400" b="1" dirty="0">
                  <a:solidFill>
                    <a:prstClr val="black"/>
                  </a:solidFill>
                  <a:latin typeface="微软雅黑" panose="020B0503020204020204" pitchFamily="34" charset="-122"/>
                  <a:ea typeface="微软雅黑" panose="020B0503020204020204" pitchFamily="34" charset="-122"/>
                </a:rPr>
                <a:t>智能阅读器</a:t>
              </a:r>
            </a:p>
          </p:txBody>
        </p:sp>
      </p:grpSp>
      <p:grpSp>
        <p:nvGrpSpPr>
          <p:cNvPr id="5" name="组合 43"/>
          <p:cNvGrpSpPr/>
          <p:nvPr/>
        </p:nvGrpSpPr>
        <p:grpSpPr>
          <a:xfrm>
            <a:off x="2936634" y="4990842"/>
            <a:ext cx="1334020" cy="817724"/>
            <a:chOff x="3600797" y="4976063"/>
            <a:chExt cx="1334020" cy="817724"/>
          </a:xfrm>
        </p:grpSpPr>
        <p:pic>
          <p:nvPicPr>
            <p:cNvPr id="38" name="Picture 12" descr="30"/>
            <p:cNvPicPr>
              <a:picLocks noChangeAspect="1" noChangeArrowheads="1"/>
            </p:cNvPicPr>
            <p:nvPr/>
          </p:nvPicPr>
          <p:blipFill>
            <a:blip r:embed="rId12" cstate="print"/>
            <a:srcRect/>
            <a:stretch>
              <a:fillRect/>
            </a:stretch>
          </p:blipFill>
          <p:spPr bwMode="auto">
            <a:xfrm>
              <a:off x="3782266" y="4976063"/>
              <a:ext cx="500059" cy="409139"/>
            </a:xfrm>
            <a:prstGeom prst="rect">
              <a:avLst/>
            </a:prstGeom>
            <a:noFill/>
            <a:ln w="9525">
              <a:noFill/>
              <a:miter lim="800000"/>
              <a:headEnd/>
              <a:tailEnd/>
            </a:ln>
          </p:spPr>
        </p:pic>
        <p:sp>
          <p:nvSpPr>
            <p:cNvPr id="40" name="TextBox 39"/>
            <p:cNvSpPr txBox="1"/>
            <p:nvPr/>
          </p:nvSpPr>
          <p:spPr>
            <a:xfrm>
              <a:off x="3600797" y="5486010"/>
              <a:ext cx="1334020" cy="307777"/>
            </a:xfrm>
            <a:prstGeom prst="rect">
              <a:avLst/>
            </a:prstGeom>
            <a:noFill/>
          </p:spPr>
          <p:txBody>
            <a:bodyPr wrap="none">
              <a:spAutoFit/>
            </a:bodyPr>
            <a:lstStyle/>
            <a:p>
              <a:pPr>
                <a:defRPr/>
              </a:pPr>
              <a:r>
                <a:rPr lang="en-US" altLang="zh-CN" sz="1400" b="1" dirty="0">
                  <a:solidFill>
                    <a:prstClr val="black"/>
                  </a:solidFill>
                  <a:latin typeface="微软雅黑" panose="020B0503020204020204" pitchFamily="34" charset="-122"/>
                  <a:ea typeface="微软雅黑" panose="020B0503020204020204" pitchFamily="34" charset="-122"/>
                </a:rPr>
                <a:t>Sensor</a:t>
              </a:r>
              <a:r>
                <a:rPr lang="zh-CN" altLang="en-US" sz="1400" b="1" dirty="0">
                  <a:solidFill>
                    <a:prstClr val="black"/>
                  </a:solidFill>
                  <a:latin typeface="微软雅黑" panose="020B0503020204020204" pitchFamily="34" charset="-122"/>
                  <a:ea typeface="微软雅黑" panose="020B0503020204020204" pitchFamily="34" charset="-122"/>
                </a:rPr>
                <a:t>采集器</a:t>
              </a:r>
            </a:p>
          </p:txBody>
        </p:sp>
      </p:grpSp>
      <p:grpSp>
        <p:nvGrpSpPr>
          <p:cNvPr id="6" name="组合 44"/>
          <p:cNvGrpSpPr/>
          <p:nvPr/>
        </p:nvGrpSpPr>
        <p:grpSpPr>
          <a:xfrm>
            <a:off x="2866898" y="3356121"/>
            <a:ext cx="1293871" cy="950712"/>
            <a:chOff x="3531061" y="3168079"/>
            <a:chExt cx="1293871" cy="950712"/>
          </a:xfrm>
        </p:grpSpPr>
        <p:pic>
          <p:nvPicPr>
            <p:cNvPr id="37" name="Picture 9" descr="handheld_reader"/>
            <p:cNvPicPr>
              <a:picLocks noChangeAspect="1" noChangeArrowheads="1"/>
            </p:cNvPicPr>
            <p:nvPr/>
          </p:nvPicPr>
          <p:blipFill>
            <a:blip r:embed="rId13" cstate="print"/>
            <a:srcRect/>
            <a:stretch>
              <a:fillRect/>
            </a:stretch>
          </p:blipFill>
          <p:spPr bwMode="auto">
            <a:xfrm>
              <a:off x="3890587" y="3168079"/>
              <a:ext cx="283417" cy="603404"/>
            </a:xfrm>
            <a:prstGeom prst="rect">
              <a:avLst/>
            </a:prstGeom>
            <a:noFill/>
            <a:ln w="9525">
              <a:noFill/>
              <a:miter lim="800000"/>
              <a:headEnd/>
              <a:tailEnd/>
            </a:ln>
          </p:spPr>
        </p:pic>
        <p:sp>
          <p:nvSpPr>
            <p:cNvPr id="41" name="TextBox 40"/>
            <p:cNvSpPr txBox="1"/>
            <p:nvPr/>
          </p:nvSpPr>
          <p:spPr>
            <a:xfrm>
              <a:off x="3531061" y="3811014"/>
              <a:ext cx="1293871" cy="307777"/>
            </a:xfrm>
            <a:prstGeom prst="rect">
              <a:avLst/>
            </a:prstGeom>
            <a:noFill/>
          </p:spPr>
          <p:txBody>
            <a:bodyPr wrap="square">
              <a:spAutoFit/>
            </a:bodyPr>
            <a:lstStyle/>
            <a:p>
              <a:pPr algn="ctr" fontAlgn="base">
                <a:spcBef>
                  <a:spcPct val="0"/>
                </a:spcBef>
                <a:spcAft>
                  <a:spcPct val="0"/>
                </a:spcAft>
                <a:defRPr/>
              </a:pPr>
              <a:r>
                <a:rPr lang="zh-CN" altLang="en-US" sz="1400" b="1" dirty="0" smtClean="0">
                  <a:solidFill>
                    <a:prstClr val="black"/>
                  </a:solidFill>
                  <a:latin typeface="微软雅黑" panose="020B0503020204020204" pitchFamily="34" charset="-122"/>
                  <a:ea typeface="微软雅黑" panose="020B0503020204020204" pitchFamily="34" charset="-122"/>
                </a:rPr>
                <a:t>信令采集</a:t>
              </a:r>
              <a:endParaRPr lang="zh-CN" altLang="en-US" sz="1400" b="1" dirty="0">
                <a:solidFill>
                  <a:prstClr val="black"/>
                </a:solidFill>
                <a:latin typeface="微软雅黑" panose="020B0503020204020204" pitchFamily="34" charset="-122"/>
                <a:ea typeface="微软雅黑" panose="020B0503020204020204" pitchFamily="34" charset="-122"/>
              </a:endParaRPr>
            </a:p>
          </p:txBody>
        </p:sp>
      </p:grpSp>
      <p:cxnSp>
        <p:nvCxnSpPr>
          <p:cNvPr id="42" name="直接连接符 41"/>
          <p:cNvCxnSpPr/>
          <p:nvPr/>
        </p:nvCxnSpPr>
        <p:spPr>
          <a:xfrm flipH="1">
            <a:off x="4248869" y="1323727"/>
            <a:ext cx="1588" cy="4932000"/>
          </a:xfrm>
          <a:prstGeom prst="line">
            <a:avLst/>
          </a:prstGeom>
          <a:ln w="25400">
            <a:solidFill>
              <a:schemeClr val="bg2"/>
            </a:solidFill>
            <a:prstDash val="dashDot"/>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nvCxnSpPr>
        <p:spPr>
          <a:xfrm flipV="1">
            <a:off x="2398841" y="2777481"/>
            <a:ext cx="556357" cy="17785"/>
          </a:xfrm>
          <a:prstGeom prst="straightConnector1">
            <a:avLst/>
          </a:prstGeom>
          <a:ln w="19050">
            <a:solidFill>
              <a:schemeClr val="tx2">
                <a:lumMod val="60000"/>
                <a:lumOff val="4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8" name="直接箭头连接符 47"/>
          <p:cNvCxnSpPr/>
          <p:nvPr/>
        </p:nvCxnSpPr>
        <p:spPr>
          <a:xfrm>
            <a:off x="2256003" y="3356121"/>
            <a:ext cx="699195" cy="324599"/>
          </a:xfrm>
          <a:prstGeom prst="straightConnector1">
            <a:avLst/>
          </a:prstGeom>
          <a:ln w="19050">
            <a:solidFill>
              <a:schemeClr val="tx2">
                <a:lumMod val="60000"/>
                <a:lumOff val="4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9" name="直接箭头连接符 48"/>
          <p:cNvCxnSpPr/>
          <p:nvPr/>
        </p:nvCxnSpPr>
        <p:spPr>
          <a:xfrm>
            <a:off x="2255965" y="4729393"/>
            <a:ext cx="502401" cy="87388"/>
          </a:xfrm>
          <a:prstGeom prst="straightConnector1">
            <a:avLst/>
          </a:prstGeom>
          <a:ln w="19050">
            <a:solidFill>
              <a:schemeClr val="tx2">
                <a:lumMod val="60000"/>
                <a:lumOff val="4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0" name="Text Box 56"/>
          <p:cNvSpPr txBox="1">
            <a:spLocks noChangeArrowheads="1"/>
          </p:cNvSpPr>
          <p:nvPr/>
        </p:nvSpPr>
        <p:spPr bwMode="auto">
          <a:xfrm>
            <a:off x="1350583" y="1251719"/>
            <a:ext cx="1875841" cy="338548"/>
          </a:xfrm>
          <a:prstGeom prst="rect">
            <a:avLst/>
          </a:prstGeom>
          <a:solidFill>
            <a:schemeClr val="bg1">
              <a:lumMod val="75000"/>
            </a:schemeClr>
          </a:solidFill>
          <a:ln>
            <a:noFill/>
          </a:ln>
          <a:extLst/>
        </p:spPr>
        <p:txBody>
          <a:bodyPr wrap="square" lIns="91434" tIns="45717" rIns="91434" bIns="4571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zh-CN" altLang="en-US" sz="1600" b="1" dirty="0">
                <a:solidFill>
                  <a:srgbClr val="C00000"/>
                </a:solidFill>
                <a:latin typeface="微软雅黑" panose="020B0503020204020204" pitchFamily="34" charset="-122"/>
                <a:ea typeface="微软雅黑" panose="020B0503020204020204" pitchFamily="34" charset="-122"/>
              </a:rPr>
              <a:t>感知层</a:t>
            </a:r>
          </a:p>
        </p:txBody>
      </p:sp>
      <p:sp>
        <p:nvSpPr>
          <p:cNvPr id="51" name="Text Box 56"/>
          <p:cNvSpPr txBox="1">
            <a:spLocks noChangeArrowheads="1"/>
          </p:cNvSpPr>
          <p:nvPr/>
        </p:nvSpPr>
        <p:spPr bwMode="auto">
          <a:xfrm>
            <a:off x="5723974" y="1251719"/>
            <a:ext cx="1875841" cy="338548"/>
          </a:xfrm>
          <a:prstGeom prst="rect">
            <a:avLst/>
          </a:prstGeom>
          <a:solidFill>
            <a:schemeClr val="bg1">
              <a:lumMod val="75000"/>
            </a:schemeClr>
          </a:solidFill>
          <a:ln>
            <a:noFill/>
          </a:ln>
          <a:extLst/>
        </p:spPr>
        <p:txBody>
          <a:bodyPr wrap="square" lIns="91434" tIns="45717" rIns="91434" bIns="45717">
            <a:spAutoFit/>
          </a:bodyPr>
          <a:lstStyle>
            <a:defPPr>
              <a:defRPr lang="en-US"/>
            </a:defPPr>
            <a:lvl1pPr algn="ctr" eaLnBrk="1" hangingPunct="1">
              <a:spcBef>
                <a:spcPct val="50000"/>
              </a:spcBef>
              <a:defRPr sz="1600" b="1">
                <a:solidFill>
                  <a:srgbClr val="C00000"/>
                </a:solidFill>
                <a:latin typeface="微软雅黑" panose="020B0503020204020204" pitchFamily="34" charset="-122"/>
                <a:ea typeface="微软雅黑" panose="020B0503020204020204" pitchFamily="34" charset="-122"/>
                <a:cs typeface="Arial" pitchFamily="34" charset="0"/>
              </a:defRPr>
            </a:lvl1pPr>
            <a:lvl2pPr marL="742950" indent="-285750" eaLnBrk="0" hangingPunct="0">
              <a:defRPr>
                <a:cs typeface="Arial" pitchFamily="34" charset="0"/>
              </a:defRPr>
            </a:lvl2pPr>
            <a:lvl3pPr marL="1143000" indent="-228600" eaLnBrk="0" hangingPunct="0">
              <a:defRPr>
                <a:cs typeface="Arial" pitchFamily="34" charset="0"/>
              </a:defRPr>
            </a:lvl3pPr>
            <a:lvl4pPr marL="1600200" indent="-228600" eaLnBrk="0" hangingPunct="0">
              <a:defRPr>
                <a:cs typeface="Arial" pitchFamily="34" charset="0"/>
              </a:defRPr>
            </a:lvl4pPr>
            <a:lvl5pPr marL="2057400" indent="-228600" eaLnBrk="0" hangingPunct="0">
              <a:defRPr>
                <a:cs typeface="Arial" pitchFamily="34" charset="0"/>
              </a:defRPr>
            </a:lvl5pPr>
            <a:lvl6pPr marL="2514600" indent="-228600" eaLnBrk="0" fontAlgn="base" hangingPunct="0">
              <a:spcBef>
                <a:spcPct val="0"/>
              </a:spcBef>
              <a:spcAft>
                <a:spcPct val="0"/>
              </a:spcAft>
              <a:defRPr>
                <a:cs typeface="Arial" pitchFamily="34" charset="0"/>
              </a:defRPr>
            </a:lvl6pPr>
            <a:lvl7pPr marL="2971800" indent="-228600" eaLnBrk="0" fontAlgn="base" hangingPunct="0">
              <a:spcBef>
                <a:spcPct val="0"/>
              </a:spcBef>
              <a:spcAft>
                <a:spcPct val="0"/>
              </a:spcAft>
              <a:defRPr>
                <a:cs typeface="Arial" pitchFamily="34" charset="0"/>
              </a:defRPr>
            </a:lvl7pPr>
            <a:lvl8pPr marL="3429000" indent="-228600" eaLnBrk="0" fontAlgn="base" hangingPunct="0">
              <a:spcBef>
                <a:spcPct val="0"/>
              </a:spcBef>
              <a:spcAft>
                <a:spcPct val="0"/>
              </a:spcAft>
              <a:defRPr>
                <a:cs typeface="Arial" pitchFamily="34" charset="0"/>
              </a:defRPr>
            </a:lvl8pPr>
            <a:lvl9pPr marL="3886200" indent="-228600" eaLnBrk="0" fontAlgn="base" hangingPunct="0">
              <a:spcBef>
                <a:spcPct val="0"/>
              </a:spcBef>
              <a:spcAft>
                <a:spcPct val="0"/>
              </a:spcAft>
              <a:defRPr>
                <a:cs typeface="Arial" pitchFamily="34" charset="0"/>
              </a:defRPr>
            </a:lvl9pPr>
          </a:lstStyle>
          <a:p>
            <a:r>
              <a:rPr lang="zh-CN" altLang="en-US" dirty="0"/>
              <a:t>网络层</a:t>
            </a:r>
          </a:p>
        </p:txBody>
      </p:sp>
      <p:grpSp>
        <p:nvGrpSpPr>
          <p:cNvPr id="9" name="组合 51"/>
          <p:cNvGrpSpPr/>
          <p:nvPr/>
        </p:nvGrpSpPr>
        <p:grpSpPr>
          <a:xfrm>
            <a:off x="6338917" y="1843640"/>
            <a:ext cx="1600200" cy="935038"/>
            <a:chOff x="7239000" y="914400"/>
            <a:chExt cx="1600200" cy="935038"/>
          </a:xfrm>
        </p:grpSpPr>
        <p:sp>
          <p:nvSpPr>
            <p:cNvPr id="53" name="Oval 26"/>
            <p:cNvSpPr>
              <a:spLocks noChangeArrowheads="1"/>
            </p:cNvSpPr>
            <p:nvPr/>
          </p:nvSpPr>
          <p:spPr bwMode="auto">
            <a:xfrm>
              <a:off x="7239000" y="1187450"/>
              <a:ext cx="1600200" cy="661988"/>
            </a:xfrm>
            <a:prstGeom prst="ellipse">
              <a:avLst/>
            </a:prstGeom>
            <a:gradFill rotWithShape="0">
              <a:gsLst>
                <a:gs pos="0">
                  <a:schemeClr val="bg1"/>
                </a:gs>
                <a:gs pos="100000">
                  <a:srgbClr val="E8D9BE"/>
                </a:gs>
              </a:gsLst>
              <a:lin ang="18900000" scaled="1"/>
            </a:gradFill>
            <a:ln>
              <a:noFill/>
            </a:ln>
            <a:effectLst>
              <a:outerShdw dist="40161" dir="4293903" algn="ctr" rotWithShape="0">
                <a:schemeClr val="bg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pPr>
                <a:spcBef>
                  <a:spcPct val="50000"/>
                </a:spcBef>
              </a:pPr>
              <a:endParaRPr lang="zh-CN" altLang="en-US" sz="1400">
                <a:solidFill>
                  <a:srgbClr val="000000"/>
                </a:solidFill>
              </a:endParaRPr>
            </a:p>
          </p:txBody>
        </p:sp>
        <p:sp>
          <p:nvSpPr>
            <p:cNvPr id="54" name="Line 27"/>
            <p:cNvSpPr>
              <a:spLocks noChangeShapeType="1"/>
            </p:cNvSpPr>
            <p:nvPr/>
          </p:nvSpPr>
          <p:spPr bwMode="auto">
            <a:xfrm>
              <a:off x="7772400" y="1662113"/>
              <a:ext cx="38417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aphicFrame>
          <p:nvGraphicFramePr>
            <p:cNvPr id="55" name="Object 28"/>
            <p:cNvGraphicFramePr>
              <a:graphicFrameLocks/>
            </p:cNvGraphicFramePr>
            <p:nvPr>
              <p:extLst>
                <p:ext uri="{D42A27DB-BD31-4B8C-83A1-F6EECF244321}">
                  <p14:modId xmlns:p14="http://schemas.microsoft.com/office/powerpoint/2010/main" val="3344714699"/>
                </p:ext>
              </p:extLst>
            </p:nvPr>
          </p:nvGraphicFramePr>
          <p:xfrm>
            <a:off x="7543800" y="1339850"/>
            <a:ext cx="258763" cy="431800"/>
          </p:xfrm>
          <a:graphic>
            <a:graphicData uri="http://schemas.openxmlformats.org/presentationml/2006/ole">
              <mc:AlternateContent xmlns:mc="http://schemas.openxmlformats.org/markup-compatibility/2006">
                <mc:Choice xmlns:v="urn:schemas-microsoft-com:vml" Requires="v">
                  <p:oleObj spid="_x0000_s43049" name="BMP 图象" r:id="rId14" imgW="2209493" imgH="3276262" progId="PBrush">
                    <p:embed/>
                  </p:oleObj>
                </mc:Choice>
                <mc:Fallback>
                  <p:oleObj name="BMP 图象" r:id="rId14" imgW="2209493" imgH="3276262" progId="PBrush">
                    <p:embed/>
                    <p:pic>
                      <p:nvPicPr>
                        <p:cNvPr id="0" name="Picture 2"/>
                        <p:cNvPicPr>
                          <a:picLocks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l="3030" r="28787" b="2878"/>
                        <a:stretch>
                          <a:fillRect/>
                        </a:stretch>
                      </p:blipFill>
                      <p:spPr bwMode="auto">
                        <a:xfrm>
                          <a:off x="7543800" y="1339850"/>
                          <a:ext cx="25876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9" name="Line 32"/>
            <p:cNvSpPr>
              <a:spLocks noChangeShapeType="1"/>
            </p:cNvSpPr>
            <p:nvPr/>
          </p:nvSpPr>
          <p:spPr bwMode="auto">
            <a:xfrm flipH="1">
              <a:off x="8216900" y="1295400"/>
              <a:ext cx="12700" cy="1778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10" name="Group 94"/>
            <p:cNvGrpSpPr>
              <a:grpSpLocks/>
            </p:cNvGrpSpPr>
            <p:nvPr/>
          </p:nvGrpSpPr>
          <p:grpSpPr bwMode="auto">
            <a:xfrm>
              <a:off x="7974013" y="914400"/>
              <a:ext cx="636587" cy="442913"/>
              <a:chOff x="384" y="192"/>
              <a:chExt cx="240" cy="192"/>
            </a:xfrm>
          </p:grpSpPr>
          <p:graphicFrame>
            <p:nvGraphicFramePr>
              <p:cNvPr id="61" name="Object 95"/>
              <p:cNvGraphicFramePr>
                <a:graphicFrameLocks noChangeAspect="1"/>
              </p:cNvGraphicFramePr>
              <p:nvPr/>
            </p:nvGraphicFramePr>
            <p:xfrm>
              <a:off x="480" y="192"/>
              <a:ext cx="144" cy="116"/>
            </p:xfrm>
            <a:graphic>
              <a:graphicData uri="http://schemas.openxmlformats.org/presentationml/2006/ole">
                <mc:AlternateContent xmlns:mc="http://schemas.openxmlformats.org/markup-compatibility/2006">
                  <mc:Choice xmlns:v="urn:schemas-microsoft-com:vml" Requires="v">
                    <p:oleObj spid="_x0000_s43050" name="BMP 图象" r:id="rId16" imgW="12258579" imgH="9819925" progId="PBrush">
                      <p:embed/>
                    </p:oleObj>
                  </mc:Choice>
                  <mc:Fallback>
                    <p:oleObj name="BMP 图象" r:id="rId16" imgW="12258579" imgH="9819925" progId="PBrush">
                      <p:embed/>
                      <p:pic>
                        <p:nvPicPr>
                          <p:cNvPr id="0" name="Picture 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0" y="192"/>
                            <a:ext cx="144" cy="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2" name="Picture 96" descr="整套电脑"/>
              <p:cNvPicPr>
                <a:picLocks noChangeAspect="1" noChangeArrowheads="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4" y="210"/>
                <a:ext cx="201"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63" name="Object 97"/>
            <p:cNvGraphicFramePr>
              <a:graphicFrameLocks/>
            </p:cNvGraphicFramePr>
            <p:nvPr>
              <p:extLst>
                <p:ext uri="{D42A27DB-BD31-4B8C-83A1-F6EECF244321}">
                  <p14:modId xmlns:p14="http://schemas.microsoft.com/office/powerpoint/2010/main" val="3391934818"/>
                </p:ext>
              </p:extLst>
            </p:nvPr>
          </p:nvGraphicFramePr>
          <p:xfrm>
            <a:off x="8147050" y="1447800"/>
            <a:ext cx="234950" cy="298450"/>
          </p:xfrm>
          <a:graphic>
            <a:graphicData uri="http://schemas.openxmlformats.org/presentationml/2006/ole">
              <mc:AlternateContent xmlns:mc="http://schemas.openxmlformats.org/markup-compatibility/2006">
                <mc:Choice xmlns:v="urn:schemas-microsoft-com:vml" Requires="v">
                  <p:oleObj spid="_x0000_s43051" name="BMP 图象" r:id="rId19" imgW="1914474" imgH="2609829" progId="PBrush">
                    <p:embed/>
                  </p:oleObj>
                </mc:Choice>
                <mc:Fallback>
                  <p:oleObj name="BMP 图象" r:id="rId19" imgW="1914474" imgH="2609829" progId="PBrush">
                    <p:embed/>
                    <p:pic>
                      <p:nvPicPr>
                        <p:cNvPr id="0" name="Picture 4"/>
                        <p:cNvPicPr>
                          <a:picLocks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l="2438" t="2000" r="7317" b="3999"/>
                        <a:stretch>
                          <a:fillRect/>
                        </a:stretch>
                      </p:blipFill>
                      <p:spPr bwMode="auto">
                        <a:xfrm>
                          <a:off x="8147050" y="1447800"/>
                          <a:ext cx="234950" cy="29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65" name="Picture 23" descr="蜂窝和天线"/>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859202" y="3555975"/>
            <a:ext cx="1009972" cy="904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98" descr="企业内部网"/>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655947" y="5443228"/>
            <a:ext cx="717571" cy="83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773570" y="2715689"/>
            <a:ext cx="60325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4620598" y="4529626"/>
            <a:ext cx="909193" cy="695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56" name="直接箭头连接符 2055"/>
          <p:cNvCxnSpPr>
            <a:endCxn id="2054" idx="3"/>
          </p:cNvCxnSpPr>
          <p:nvPr/>
        </p:nvCxnSpPr>
        <p:spPr bwMode="auto">
          <a:xfrm flipH="1">
            <a:off x="5376820" y="2447684"/>
            <a:ext cx="962097" cy="569630"/>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2059" name="直接箭头连接符 2058"/>
          <p:cNvCxnSpPr>
            <a:stCxn id="2054" idx="2"/>
            <a:endCxn id="2058" idx="0"/>
          </p:cNvCxnSpPr>
          <p:nvPr/>
        </p:nvCxnSpPr>
        <p:spPr bwMode="auto">
          <a:xfrm>
            <a:off x="5075195" y="3318939"/>
            <a:ext cx="0" cy="1210687"/>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2061" name="直接箭头连接符 2060"/>
          <p:cNvCxnSpPr>
            <a:stCxn id="2058" idx="2"/>
            <a:endCxn id="66" idx="1"/>
          </p:cNvCxnSpPr>
          <p:nvPr/>
        </p:nvCxnSpPr>
        <p:spPr bwMode="auto">
          <a:xfrm>
            <a:off x="5075195" y="5224891"/>
            <a:ext cx="1580752" cy="636920"/>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2063" name="直接箭头连接符 2062"/>
          <p:cNvCxnSpPr>
            <a:stCxn id="65" idx="2"/>
            <a:endCxn id="66" idx="3"/>
          </p:cNvCxnSpPr>
          <p:nvPr/>
        </p:nvCxnSpPr>
        <p:spPr bwMode="auto">
          <a:xfrm flipH="1">
            <a:off x="7373518" y="4460742"/>
            <a:ext cx="990670" cy="1401069"/>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2067" name="直接箭头连接符 2066"/>
          <p:cNvCxnSpPr>
            <a:endCxn id="65" idx="0"/>
          </p:cNvCxnSpPr>
          <p:nvPr/>
        </p:nvCxnSpPr>
        <p:spPr bwMode="auto">
          <a:xfrm>
            <a:off x="7704773" y="2681732"/>
            <a:ext cx="659415" cy="874243"/>
          </a:xfrm>
          <a:prstGeom prst="straightConnector1">
            <a:avLst/>
          </a:prstGeom>
          <a:solidFill>
            <a:schemeClr val="accent1"/>
          </a:solidFill>
          <a:ln w="9525" cap="flat" cmpd="sng" algn="ctr">
            <a:solidFill>
              <a:schemeClr val="tx1"/>
            </a:solidFill>
            <a:prstDash val="solid"/>
            <a:round/>
            <a:headEnd type="arrow"/>
            <a:tailEnd type="arrow"/>
          </a:ln>
          <a:effectLst/>
        </p:spPr>
      </p:cxnSp>
      <p:cxnSp>
        <p:nvCxnSpPr>
          <p:cNvPr id="89" name="直接连接符 88"/>
          <p:cNvCxnSpPr/>
          <p:nvPr/>
        </p:nvCxnSpPr>
        <p:spPr>
          <a:xfrm>
            <a:off x="8938767" y="1358225"/>
            <a:ext cx="0" cy="4932000"/>
          </a:xfrm>
          <a:prstGeom prst="line">
            <a:avLst/>
          </a:prstGeom>
          <a:ln w="25400">
            <a:solidFill>
              <a:schemeClr val="bg2"/>
            </a:solidFill>
            <a:prstDash val="dashDot"/>
          </a:ln>
        </p:spPr>
        <p:style>
          <a:lnRef idx="1">
            <a:schemeClr val="accent1"/>
          </a:lnRef>
          <a:fillRef idx="0">
            <a:schemeClr val="accent1"/>
          </a:fillRef>
          <a:effectRef idx="0">
            <a:schemeClr val="accent1"/>
          </a:effectRef>
          <a:fontRef idx="minor">
            <a:schemeClr val="tx1"/>
          </a:fontRef>
        </p:style>
      </p:cxnSp>
      <p:sp>
        <p:nvSpPr>
          <p:cNvPr id="90" name="Text Box 56"/>
          <p:cNvSpPr txBox="1">
            <a:spLocks noChangeArrowheads="1"/>
          </p:cNvSpPr>
          <p:nvPr/>
        </p:nvSpPr>
        <p:spPr bwMode="auto">
          <a:xfrm>
            <a:off x="9145413" y="1251719"/>
            <a:ext cx="1875841" cy="338548"/>
          </a:xfrm>
          <a:prstGeom prst="rect">
            <a:avLst/>
          </a:prstGeom>
          <a:solidFill>
            <a:schemeClr val="bg1">
              <a:lumMod val="75000"/>
            </a:schemeClr>
          </a:solidFill>
          <a:ln>
            <a:noFill/>
          </a:ln>
          <a:extLst/>
        </p:spPr>
        <p:txBody>
          <a:bodyPr wrap="square" lIns="91434" tIns="45717" rIns="91434" bIns="45717">
            <a:spAutoFit/>
          </a:bodyPr>
          <a:lstStyle>
            <a:defPPr>
              <a:defRPr lang="en-US"/>
            </a:defPPr>
            <a:lvl1pPr algn="ctr" eaLnBrk="1" hangingPunct="1">
              <a:spcBef>
                <a:spcPct val="50000"/>
              </a:spcBef>
              <a:defRPr sz="1600" b="1">
                <a:solidFill>
                  <a:srgbClr val="C00000"/>
                </a:solidFill>
                <a:latin typeface="微软雅黑" panose="020B0503020204020204" pitchFamily="34" charset="-122"/>
                <a:ea typeface="微软雅黑" panose="020B0503020204020204" pitchFamily="34" charset="-122"/>
                <a:cs typeface="Arial" pitchFamily="34" charset="0"/>
              </a:defRPr>
            </a:lvl1pPr>
            <a:lvl2pPr marL="742950" indent="-285750" eaLnBrk="0" hangingPunct="0">
              <a:defRPr>
                <a:cs typeface="Arial" pitchFamily="34" charset="0"/>
              </a:defRPr>
            </a:lvl2pPr>
            <a:lvl3pPr marL="1143000" indent="-228600" eaLnBrk="0" hangingPunct="0">
              <a:defRPr>
                <a:cs typeface="Arial" pitchFamily="34" charset="0"/>
              </a:defRPr>
            </a:lvl3pPr>
            <a:lvl4pPr marL="1600200" indent="-228600" eaLnBrk="0" hangingPunct="0">
              <a:defRPr>
                <a:cs typeface="Arial" pitchFamily="34" charset="0"/>
              </a:defRPr>
            </a:lvl4pPr>
            <a:lvl5pPr marL="2057400" indent="-228600" eaLnBrk="0" hangingPunct="0">
              <a:defRPr>
                <a:cs typeface="Arial" pitchFamily="34" charset="0"/>
              </a:defRPr>
            </a:lvl5pPr>
            <a:lvl6pPr marL="2514600" indent="-228600" eaLnBrk="0" fontAlgn="base" hangingPunct="0">
              <a:spcBef>
                <a:spcPct val="0"/>
              </a:spcBef>
              <a:spcAft>
                <a:spcPct val="0"/>
              </a:spcAft>
              <a:defRPr>
                <a:cs typeface="Arial" pitchFamily="34" charset="0"/>
              </a:defRPr>
            </a:lvl6pPr>
            <a:lvl7pPr marL="2971800" indent="-228600" eaLnBrk="0" fontAlgn="base" hangingPunct="0">
              <a:spcBef>
                <a:spcPct val="0"/>
              </a:spcBef>
              <a:spcAft>
                <a:spcPct val="0"/>
              </a:spcAft>
              <a:defRPr>
                <a:cs typeface="Arial" pitchFamily="34" charset="0"/>
              </a:defRPr>
            </a:lvl7pPr>
            <a:lvl8pPr marL="3429000" indent="-228600" eaLnBrk="0" fontAlgn="base" hangingPunct="0">
              <a:spcBef>
                <a:spcPct val="0"/>
              </a:spcBef>
              <a:spcAft>
                <a:spcPct val="0"/>
              </a:spcAft>
              <a:defRPr>
                <a:cs typeface="Arial" pitchFamily="34" charset="0"/>
              </a:defRPr>
            </a:lvl8pPr>
            <a:lvl9pPr marL="3886200" indent="-228600" eaLnBrk="0" fontAlgn="base" hangingPunct="0">
              <a:spcBef>
                <a:spcPct val="0"/>
              </a:spcBef>
              <a:spcAft>
                <a:spcPct val="0"/>
              </a:spcAft>
              <a:defRPr>
                <a:cs typeface="Arial" pitchFamily="34" charset="0"/>
              </a:defRPr>
            </a:lvl9pPr>
          </a:lstStyle>
          <a:p>
            <a:r>
              <a:rPr lang="zh-CN" altLang="en-US" dirty="0"/>
              <a:t>应用层</a:t>
            </a:r>
          </a:p>
        </p:txBody>
      </p:sp>
      <p:pic>
        <p:nvPicPr>
          <p:cNvPr id="94" name="Picture 3"/>
          <p:cNvPicPr>
            <a:picLocks noChangeAspect="1" noChangeArrowheads="1"/>
          </p:cNvPicPr>
          <p:nvPr/>
        </p:nvPicPr>
        <p:blipFill>
          <a:blip r:embed="rId25" cstate="email">
            <a:clrChange>
              <a:clrFrom>
                <a:srgbClr val="FFFFFF"/>
              </a:clrFrom>
              <a:clrTo>
                <a:srgbClr val="FFFFFF">
                  <a:alpha val="0"/>
                </a:srgbClr>
              </a:clrTo>
            </a:clrChange>
          </a:blip>
          <a:srcRect/>
          <a:stretch>
            <a:fillRect/>
          </a:stretch>
        </p:blipFill>
        <p:spPr bwMode="auto">
          <a:xfrm>
            <a:off x="5751732" y="4055593"/>
            <a:ext cx="820016" cy="660013"/>
          </a:xfrm>
          <a:prstGeom prst="rect">
            <a:avLst/>
          </a:prstGeom>
          <a:noFill/>
          <a:ln w="9525">
            <a:noFill/>
            <a:miter lim="800000"/>
            <a:headEnd/>
            <a:tailEnd/>
          </a:ln>
        </p:spPr>
      </p:pic>
      <p:pic>
        <p:nvPicPr>
          <p:cNvPr id="95" name="图片 94" descr="两栋楼.jpg"/>
          <p:cNvPicPr>
            <a:picLocks noChangeAspect="1"/>
          </p:cNvPicPr>
          <p:nvPr/>
        </p:nvPicPr>
        <p:blipFill>
          <a:blip r:embed="rId26" cstate="email">
            <a:clrChange>
              <a:clrFrom>
                <a:srgbClr val="FFFFFE"/>
              </a:clrFrom>
              <a:clrTo>
                <a:srgbClr val="FFFFFE">
                  <a:alpha val="0"/>
                </a:srgbClr>
              </a:clrTo>
            </a:clrChange>
          </a:blip>
          <a:srcRect l="33279" t="17581" r="7158" b="51801"/>
          <a:stretch>
            <a:fillRect/>
          </a:stretch>
        </p:blipFill>
        <p:spPr>
          <a:xfrm>
            <a:off x="5898198" y="3183299"/>
            <a:ext cx="907269" cy="603546"/>
          </a:xfrm>
          <a:prstGeom prst="rect">
            <a:avLst/>
          </a:prstGeom>
          <a:noFill/>
        </p:spPr>
      </p:pic>
      <p:pic>
        <p:nvPicPr>
          <p:cNvPr id="109" name="Picture 21" descr="sohu"/>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6768372" y="3427321"/>
            <a:ext cx="976240" cy="781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TextBox 81"/>
          <p:cNvSpPr txBox="1"/>
          <p:nvPr/>
        </p:nvSpPr>
        <p:spPr>
          <a:xfrm>
            <a:off x="6535542" y="4458034"/>
            <a:ext cx="673550" cy="276999"/>
          </a:xfrm>
          <a:prstGeom prst="rect">
            <a:avLst/>
          </a:prstGeom>
          <a:noFill/>
        </p:spPr>
        <p:txBody>
          <a:bodyPr wrap="square" rtlCol="0">
            <a:spAutoFit/>
          </a:bodyPr>
          <a:lstStyle/>
          <a:p>
            <a:r>
              <a:rPr lang="zh-CN" altLang="en-US" sz="1200" b="1" dirty="0" smtClean="0">
                <a:latin typeface="微软雅黑" panose="020B0503020204020204" pitchFamily="34" charset="-122"/>
                <a:ea typeface="微软雅黑" panose="020B0503020204020204" pitchFamily="34" charset="-122"/>
              </a:rPr>
              <a:t>学校</a:t>
            </a:r>
            <a:endParaRPr lang="zh-CN" altLang="en-US" sz="1200" b="1" dirty="0">
              <a:latin typeface="微软雅黑" panose="020B0503020204020204" pitchFamily="34" charset="-122"/>
              <a:ea typeface="微软雅黑" panose="020B0503020204020204" pitchFamily="34" charset="-122"/>
            </a:endParaRPr>
          </a:p>
        </p:txBody>
      </p:sp>
      <p:sp>
        <p:nvSpPr>
          <p:cNvPr id="121" name="TextBox 120"/>
          <p:cNvSpPr txBox="1"/>
          <p:nvPr/>
        </p:nvSpPr>
        <p:spPr>
          <a:xfrm>
            <a:off x="7079091" y="4160168"/>
            <a:ext cx="673550" cy="276999"/>
          </a:xfrm>
          <a:prstGeom prst="rect">
            <a:avLst/>
          </a:prstGeom>
          <a:noFill/>
        </p:spPr>
        <p:txBody>
          <a:bodyPr wrap="square" rtlCol="0">
            <a:spAutoFit/>
          </a:bodyPr>
          <a:lstStyle/>
          <a:p>
            <a:r>
              <a:rPr lang="zh-CN" altLang="en-US" sz="1200" b="1" dirty="0" smtClean="0">
                <a:latin typeface="微软雅黑" panose="020B0503020204020204" pitchFamily="34" charset="-122"/>
                <a:ea typeface="微软雅黑" panose="020B0503020204020204" pitchFamily="34" charset="-122"/>
              </a:rPr>
              <a:t>家庭</a:t>
            </a:r>
            <a:endParaRPr lang="zh-CN" altLang="en-US" sz="1200" b="1" dirty="0">
              <a:latin typeface="微软雅黑" panose="020B0503020204020204" pitchFamily="34" charset="-122"/>
              <a:ea typeface="微软雅黑" panose="020B0503020204020204" pitchFamily="34" charset="-122"/>
            </a:endParaRPr>
          </a:p>
        </p:txBody>
      </p:sp>
      <p:sp>
        <p:nvSpPr>
          <p:cNvPr id="122" name="TextBox 121"/>
          <p:cNvSpPr txBox="1"/>
          <p:nvPr/>
        </p:nvSpPr>
        <p:spPr>
          <a:xfrm>
            <a:off x="5751731" y="3680720"/>
            <a:ext cx="1120585" cy="276999"/>
          </a:xfrm>
          <a:prstGeom prst="rect">
            <a:avLst/>
          </a:prstGeom>
          <a:noFill/>
        </p:spPr>
        <p:txBody>
          <a:bodyPr wrap="square" rtlCol="0">
            <a:spAutoFit/>
          </a:bodyPr>
          <a:lstStyle/>
          <a:p>
            <a:r>
              <a:rPr lang="zh-CN" altLang="en-US" sz="1200" b="1" dirty="0" smtClean="0">
                <a:latin typeface="微软雅黑" panose="020B0503020204020204" pitchFamily="34" charset="-122"/>
                <a:ea typeface="微软雅黑" panose="020B0503020204020204" pitchFamily="34" charset="-122"/>
              </a:rPr>
              <a:t>教育管理机构</a:t>
            </a:r>
            <a:endParaRPr lang="zh-CN" altLang="en-US" sz="1200" b="1" dirty="0">
              <a:latin typeface="微软雅黑" panose="020B0503020204020204" pitchFamily="34" charset="-122"/>
              <a:ea typeface="微软雅黑" panose="020B0503020204020204" pitchFamily="34" charset="-122"/>
            </a:endParaRPr>
          </a:p>
        </p:txBody>
      </p:sp>
      <p:sp>
        <p:nvSpPr>
          <p:cNvPr id="83" name="TextBox 82"/>
          <p:cNvSpPr txBox="1"/>
          <p:nvPr/>
        </p:nvSpPr>
        <p:spPr>
          <a:xfrm>
            <a:off x="4744420" y="2372420"/>
            <a:ext cx="1007311" cy="307777"/>
          </a:xfrm>
          <a:prstGeom prst="rect">
            <a:avLst/>
          </a:prstGeom>
          <a:noFill/>
        </p:spPr>
        <p:txBody>
          <a:bodyPr wrap="square" rtlCol="0">
            <a:spAutoFit/>
          </a:bodyPr>
          <a:lstStyle/>
          <a:p>
            <a:r>
              <a:rPr lang="zh-CN" altLang="en-US" sz="1400" b="1" dirty="0" smtClean="0">
                <a:latin typeface="微软雅黑" panose="020B0503020204020204" pitchFamily="34" charset="-122"/>
                <a:ea typeface="微软雅黑" panose="020B0503020204020204" pitchFamily="34" charset="-122"/>
              </a:rPr>
              <a:t>互联网</a:t>
            </a:r>
            <a:endParaRPr lang="zh-CN" altLang="en-US" sz="1400" b="1" dirty="0">
              <a:latin typeface="微软雅黑" panose="020B0503020204020204" pitchFamily="34" charset="-122"/>
              <a:ea typeface="微软雅黑" panose="020B0503020204020204" pitchFamily="34" charset="-122"/>
            </a:endParaRPr>
          </a:p>
        </p:txBody>
      </p:sp>
      <p:sp>
        <p:nvSpPr>
          <p:cNvPr id="124" name="TextBox 123"/>
          <p:cNvSpPr txBox="1"/>
          <p:nvPr/>
        </p:nvSpPr>
        <p:spPr>
          <a:xfrm>
            <a:off x="4620598" y="5470012"/>
            <a:ext cx="1007311" cy="307777"/>
          </a:xfrm>
          <a:prstGeom prst="rect">
            <a:avLst/>
          </a:prstGeom>
          <a:noFill/>
        </p:spPr>
        <p:txBody>
          <a:bodyPr wrap="square" rtlCol="0">
            <a:spAutoFit/>
          </a:bodyPr>
          <a:lstStyle/>
          <a:p>
            <a:r>
              <a:rPr lang="zh-CN" altLang="en-US" sz="1400" b="1" dirty="0" smtClean="0">
                <a:latin typeface="微软雅黑" panose="020B0503020204020204" pitchFamily="34" charset="-122"/>
                <a:ea typeface="微软雅黑" panose="020B0503020204020204" pitchFamily="34" charset="-122"/>
              </a:rPr>
              <a:t>物联网</a:t>
            </a:r>
            <a:endParaRPr lang="zh-CN" altLang="en-US" sz="1400" b="1" dirty="0">
              <a:latin typeface="微软雅黑" panose="020B0503020204020204" pitchFamily="34" charset="-122"/>
              <a:ea typeface="微软雅黑" panose="020B0503020204020204" pitchFamily="34" charset="-122"/>
            </a:endParaRPr>
          </a:p>
        </p:txBody>
      </p:sp>
      <p:sp>
        <p:nvSpPr>
          <p:cNvPr id="125" name="TextBox 124"/>
          <p:cNvSpPr txBox="1"/>
          <p:nvPr/>
        </p:nvSpPr>
        <p:spPr>
          <a:xfrm>
            <a:off x="7875935" y="2827184"/>
            <a:ext cx="1269478" cy="307777"/>
          </a:xfrm>
          <a:prstGeom prst="rect">
            <a:avLst/>
          </a:prstGeom>
          <a:noFill/>
        </p:spPr>
        <p:txBody>
          <a:bodyPr wrap="square" rtlCol="0">
            <a:spAutoFit/>
          </a:bodyPr>
          <a:lstStyle/>
          <a:p>
            <a:r>
              <a:rPr lang="zh-CN" altLang="en-US" sz="1400" b="1" dirty="0" smtClean="0">
                <a:latin typeface="微软雅黑" panose="020B0503020204020204" pitchFamily="34" charset="-122"/>
                <a:ea typeface="微软雅黑" panose="020B0503020204020204" pitchFamily="34" charset="-122"/>
              </a:rPr>
              <a:t>移动互联网</a:t>
            </a:r>
            <a:endParaRPr lang="zh-CN" altLang="en-US" sz="1400" b="1" dirty="0">
              <a:latin typeface="微软雅黑" panose="020B0503020204020204" pitchFamily="34" charset="-122"/>
              <a:ea typeface="微软雅黑" panose="020B0503020204020204" pitchFamily="34" charset="-122"/>
            </a:endParaRPr>
          </a:p>
        </p:txBody>
      </p:sp>
      <p:sp>
        <p:nvSpPr>
          <p:cNvPr id="126" name="TextBox 125"/>
          <p:cNvSpPr txBox="1"/>
          <p:nvPr/>
        </p:nvSpPr>
        <p:spPr>
          <a:xfrm>
            <a:off x="7415866" y="5718061"/>
            <a:ext cx="1269478" cy="307777"/>
          </a:xfrm>
          <a:prstGeom prst="rect">
            <a:avLst/>
          </a:prstGeom>
          <a:noFill/>
        </p:spPr>
        <p:txBody>
          <a:bodyPr wrap="square" rtlCol="0">
            <a:spAutoFit/>
          </a:bodyPr>
          <a:lstStyle/>
          <a:p>
            <a:r>
              <a:rPr lang="zh-CN" altLang="en-US" sz="1400" b="1" dirty="0" smtClean="0">
                <a:latin typeface="微软雅黑" panose="020B0503020204020204" pitchFamily="34" charset="-122"/>
                <a:ea typeface="微软雅黑" panose="020B0503020204020204" pitchFamily="34" charset="-122"/>
              </a:rPr>
              <a:t>校园网</a:t>
            </a:r>
            <a:endParaRPr lang="zh-CN" altLang="en-US" sz="1400" b="1" dirty="0">
              <a:latin typeface="微软雅黑" panose="020B0503020204020204" pitchFamily="34" charset="-122"/>
              <a:ea typeface="微软雅黑" panose="020B0503020204020204" pitchFamily="34" charset="-122"/>
            </a:endParaRPr>
          </a:p>
        </p:txBody>
      </p:sp>
      <p:cxnSp>
        <p:nvCxnSpPr>
          <p:cNvPr id="133" name="直接箭头连接符 132"/>
          <p:cNvCxnSpPr/>
          <p:nvPr/>
        </p:nvCxnSpPr>
        <p:spPr>
          <a:xfrm>
            <a:off x="4037546" y="2609139"/>
            <a:ext cx="583052" cy="322230"/>
          </a:xfrm>
          <a:prstGeom prst="straightConnector1">
            <a:avLst/>
          </a:prstGeom>
          <a:ln w="19050">
            <a:solidFill>
              <a:schemeClr val="tx2">
                <a:lumMod val="60000"/>
                <a:lumOff val="4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5" name="直接箭头连接符 134"/>
          <p:cNvCxnSpPr/>
          <p:nvPr/>
        </p:nvCxnSpPr>
        <p:spPr>
          <a:xfrm flipV="1">
            <a:off x="4037546" y="4055593"/>
            <a:ext cx="706874" cy="9128"/>
          </a:xfrm>
          <a:prstGeom prst="straightConnector1">
            <a:avLst/>
          </a:prstGeom>
          <a:ln w="19050">
            <a:solidFill>
              <a:schemeClr val="tx2">
                <a:lumMod val="60000"/>
                <a:lumOff val="4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7" name="直接箭头连接符 136"/>
          <p:cNvCxnSpPr/>
          <p:nvPr/>
        </p:nvCxnSpPr>
        <p:spPr>
          <a:xfrm flipV="1">
            <a:off x="3979128" y="5150135"/>
            <a:ext cx="583052" cy="10878"/>
          </a:xfrm>
          <a:prstGeom prst="straightConnector1">
            <a:avLst/>
          </a:prstGeom>
          <a:ln w="19050">
            <a:solidFill>
              <a:schemeClr val="tx2">
                <a:lumMod val="60000"/>
                <a:lumOff val="4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39" name="标题 1"/>
          <p:cNvSpPr txBox="1">
            <a:spLocks/>
          </p:cNvSpPr>
          <p:nvPr/>
        </p:nvSpPr>
        <p:spPr bwMode="auto">
          <a:xfrm>
            <a:off x="274637" y="557212"/>
            <a:ext cx="9296400" cy="85407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lvl="0"/>
            <a:r>
              <a:rPr lang="zh-CN" altLang="en-US" sz="2400" b="1" dirty="0" smtClean="0">
                <a:solidFill>
                  <a:srgbClr val="C00000"/>
                </a:solidFill>
                <a:latin typeface="微软雅黑" pitchFamily="34" charset="-122"/>
                <a:ea typeface="微软雅黑" pitchFamily="34" charset="-122"/>
                <a:cs typeface="+mj-cs"/>
              </a:rPr>
              <a:t>智慧教育解决方案特点（一）：环境感知智慧化</a:t>
            </a:r>
            <a:endParaRPr lang="zh-CN" altLang="en-US" sz="2400" b="1" dirty="0" smtClean="0">
              <a:solidFill>
                <a:srgbClr val="C00000"/>
              </a:solidFill>
              <a:latin typeface="微软雅黑" pitchFamily="34" charset="-122"/>
              <a:ea typeface="微软雅黑" pitchFamily="34" charset="-122"/>
            </a:endParaRPr>
          </a:p>
        </p:txBody>
      </p:sp>
      <p:cxnSp>
        <p:nvCxnSpPr>
          <p:cNvPr id="140" name="直接箭头连接符 139"/>
          <p:cNvCxnSpPr/>
          <p:nvPr/>
        </p:nvCxnSpPr>
        <p:spPr>
          <a:xfrm flipV="1">
            <a:off x="2246299" y="5399981"/>
            <a:ext cx="512067" cy="222651"/>
          </a:xfrm>
          <a:prstGeom prst="straightConnector1">
            <a:avLst/>
          </a:prstGeom>
          <a:ln w="19050">
            <a:solidFill>
              <a:schemeClr val="tx2">
                <a:lumMod val="60000"/>
                <a:lumOff val="40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11" name="组合 99"/>
          <p:cNvGrpSpPr/>
          <p:nvPr/>
        </p:nvGrpSpPr>
        <p:grpSpPr>
          <a:xfrm>
            <a:off x="625713" y="3214146"/>
            <a:ext cx="1737129" cy="1705029"/>
            <a:chOff x="509170" y="2898258"/>
            <a:chExt cx="1737129" cy="1705029"/>
          </a:xfrm>
        </p:grpSpPr>
        <p:grpSp>
          <p:nvGrpSpPr>
            <p:cNvPr id="12" name="组合 142"/>
            <p:cNvGrpSpPr/>
            <p:nvPr/>
          </p:nvGrpSpPr>
          <p:grpSpPr>
            <a:xfrm>
              <a:off x="509170" y="2898258"/>
              <a:ext cx="1737129" cy="1705029"/>
              <a:chOff x="1146065" y="4092990"/>
              <a:chExt cx="1590636" cy="1500198"/>
            </a:xfrm>
          </p:grpSpPr>
          <p:pic>
            <p:nvPicPr>
              <p:cNvPr id="144" name="Picture 2"/>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2289793" y="4622258"/>
                <a:ext cx="333083" cy="280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0" name="椭圆 149"/>
              <p:cNvSpPr/>
              <p:nvPr/>
            </p:nvSpPr>
            <p:spPr>
              <a:xfrm>
                <a:off x="1146065" y="4092990"/>
                <a:ext cx="1590636" cy="1500198"/>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prstClr val="white"/>
                  </a:solidFill>
                </a:endParaRPr>
              </a:p>
            </p:txBody>
          </p:sp>
        </p:grpSp>
        <p:grpSp>
          <p:nvGrpSpPr>
            <p:cNvPr id="13" name="组合 150"/>
            <p:cNvGrpSpPr/>
            <p:nvPr/>
          </p:nvGrpSpPr>
          <p:grpSpPr>
            <a:xfrm>
              <a:off x="763299" y="3165441"/>
              <a:ext cx="621082" cy="434582"/>
              <a:chOff x="3544823" y="5400675"/>
              <a:chExt cx="693202" cy="503849"/>
            </a:xfrm>
          </p:grpSpPr>
          <p:pic>
            <p:nvPicPr>
              <p:cNvPr id="152" name="Picture 4" descr="c:\DOCUME~1\LIU_GQ~1\APPLIC~1\360se6\USERDA~1\Temp\U_3228~1.JPG"/>
              <p:cNvPicPr>
                <a:picLocks noChangeAspect="1" noChangeArrowheads="1"/>
              </p:cNvPicPr>
              <p:nvPr/>
            </p:nvPicPr>
            <p:blipFill rotWithShape="1">
              <a:blip r:embed="rId29" cstate="print">
                <a:extLst>
                  <a:ext uri="{28A0092B-C50C-407E-A947-70E740481C1C}">
                    <a14:useLocalDpi xmlns:a14="http://schemas.microsoft.com/office/drawing/2010/main" val="0"/>
                  </a:ext>
                </a:extLst>
              </a:blip>
              <a:srcRect l="4024" t="52122" r="2315" b="3078"/>
              <a:stretch/>
            </p:blipFill>
            <p:spPr bwMode="auto">
              <a:xfrm>
                <a:off x="3795112" y="5632915"/>
                <a:ext cx="442913" cy="271609"/>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37" descr="credit_card"/>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544823" y="5400675"/>
                <a:ext cx="471746" cy="47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组合 153"/>
            <p:cNvGrpSpPr/>
            <p:nvPr/>
          </p:nvGrpSpPr>
          <p:grpSpPr>
            <a:xfrm>
              <a:off x="818579" y="3767823"/>
              <a:ext cx="837640" cy="377031"/>
              <a:chOff x="2466143" y="5480308"/>
              <a:chExt cx="837640" cy="377031"/>
            </a:xfrm>
          </p:grpSpPr>
          <p:pic>
            <p:nvPicPr>
              <p:cNvPr id="155" name="Picture 100" descr="mini_mt_render2"/>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2466143" y="5581718"/>
                <a:ext cx="26193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 name="Picture 3"/>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2967233" y="5480308"/>
                <a:ext cx="336550" cy="377031"/>
              </a:xfrm>
              <a:prstGeom prst="rect">
                <a:avLst/>
              </a:prstGeom>
              <a:noFill/>
              <a:ln>
                <a:noFill/>
              </a:ln>
              <a:effectLst>
                <a:prstShdw prst="shdw17" dist="17961" dir="2700000">
                  <a:srgbClr val="999100"/>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pic>
        <p:nvPicPr>
          <p:cNvPr id="161" name="矩形 17"/>
          <p:cNvPicPr>
            <a:picLocks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8724054" y="1093000"/>
            <a:ext cx="2869631" cy="3503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162" name="矩形 14"/>
          <p:cNvSpPr>
            <a:spLocks noChangeArrowheads="1"/>
          </p:cNvSpPr>
          <p:nvPr/>
        </p:nvSpPr>
        <p:spPr bwMode="auto">
          <a:xfrm>
            <a:off x="9140430" y="1899791"/>
            <a:ext cx="2259405" cy="185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defTabSz="912813" eaLnBrk="0" hangingPunct="0">
              <a:tabLst>
                <a:tab pos="136525" algn="l"/>
              </a:tabLst>
              <a:defRPr>
                <a:solidFill>
                  <a:schemeClr val="tx1"/>
                </a:solidFill>
                <a:latin typeface="Arial" pitchFamily="34" charset="0"/>
                <a:ea typeface="宋体" pitchFamily="2" charset="-122"/>
              </a:defRPr>
            </a:lvl1pPr>
            <a:lvl2pPr marL="742950" indent="-285750" defTabSz="912813" eaLnBrk="0" hangingPunct="0">
              <a:tabLst>
                <a:tab pos="136525" algn="l"/>
              </a:tabLst>
              <a:defRPr>
                <a:solidFill>
                  <a:schemeClr val="tx1"/>
                </a:solidFill>
                <a:latin typeface="Arial" pitchFamily="34" charset="0"/>
                <a:ea typeface="宋体" pitchFamily="2" charset="-122"/>
              </a:defRPr>
            </a:lvl2pPr>
            <a:lvl3pPr defTabSz="912813" eaLnBrk="0" hangingPunct="0">
              <a:tabLst>
                <a:tab pos="136525" algn="l"/>
              </a:tabLst>
              <a:defRPr>
                <a:solidFill>
                  <a:schemeClr val="tx1"/>
                </a:solidFill>
                <a:latin typeface="Arial" pitchFamily="34" charset="0"/>
                <a:ea typeface="宋体" pitchFamily="2" charset="-122"/>
              </a:defRPr>
            </a:lvl3pPr>
            <a:lvl4pPr marL="1600200" indent="-228600" defTabSz="912813" eaLnBrk="0" hangingPunct="0">
              <a:tabLst>
                <a:tab pos="136525" algn="l"/>
              </a:tabLst>
              <a:defRPr>
                <a:solidFill>
                  <a:schemeClr val="tx1"/>
                </a:solidFill>
                <a:latin typeface="Arial" pitchFamily="34" charset="0"/>
                <a:ea typeface="宋体" pitchFamily="2" charset="-122"/>
              </a:defRPr>
            </a:lvl4pPr>
            <a:lvl5pPr marL="2057400" indent="-228600" defTabSz="912813" eaLnBrk="0" hangingPunct="0">
              <a:tabLst>
                <a:tab pos="136525" algn="l"/>
              </a:tabLst>
              <a:defRPr>
                <a:solidFill>
                  <a:schemeClr val="tx1"/>
                </a:solidFill>
                <a:latin typeface="Arial" pitchFamily="34" charset="0"/>
                <a:ea typeface="宋体" pitchFamily="2" charset="-122"/>
              </a:defRPr>
            </a:lvl5pPr>
            <a:lvl6pPr marL="2514600" indent="-228600" defTabSz="912813" eaLnBrk="0" fontAlgn="base" hangingPunct="0">
              <a:spcBef>
                <a:spcPct val="0"/>
              </a:spcBef>
              <a:spcAft>
                <a:spcPct val="0"/>
              </a:spcAft>
              <a:tabLst>
                <a:tab pos="136525" algn="l"/>
              </a:tabLst>
              <a:defRPr>
                <a:solidFill>
                  <a:schemeClr val="tx1"/>
                </a:solidFill>
                <a:latin typeface="Arial" pitchFamily="34" charset="0"/>
                <a:ea typeface="宋体" pitchFamily="2" charset="-122"/>
              </a:defRPr>
            </a:lvl6pPr>
            <a:lvl7pPr marL="2971800" indent="-228600" defTabSz="912813" eaLnBrk="0" fontAlgn="base" hangingPunct="0">
              <a:spcBef>
                <a:spcPct val="0"/>
              </a:spcBef>
              <a:spcAft>
                <a:spcPct val="0"/>
              </a:spcAft>
              <a:tabLst>
                <a:tab pos="136525" algn="l"/>
              </a:tabLst>
              <a:defRPr>
                <a:solidFill>
                  <a:schemeClr val="tx1"/>
                </a:solidFill>
                <a:latin typeface="Arial" pitchFamily="34" charset="0"/>
                <a:ea typeface="宋体" pitchFamily="2" charset="-122"/>
              </a:defRPr>
            </a:lvl7pPr>
            <a:lvl8pPr marL="3429000" indent="-228600" defTabSz="912813" eaLnBrk="0" fontAlgn="base" hangingPunct="0">
              <a:spcBef>
                <a:spcPct val="0"/>
              </a:spcBef>
              <a:spcAft>
                <a:spcPct val="0"/>
              </a:spcAft>
              <a:tabLst>
                <a:tab pos="136525" algn="l"/>
              </a:tabLst>
              <a:defRPr>
                <a:solidFill>
                  <a:schemeClr val="tx1"/>
                </a:solidFill>
                <a:latin typeface="Arial" pitchFamily="34" charset="0"/>
                <a:ea typeface="宋体" pitchFamily="2" charset="-122"/>
              </a:defRPr>
            </a:lvl8pPr>
            <a:lvl9pPr marL="3886200" indent="-228600" defTabSz="912813" eaLnBrk="0" fontAlgn="base" hangingPunct="0">
              <a:spcBef>
                <a:spcPct val="0"/>
              </a:spcBef>
              <a:spcAft>
                <a:spcPct val="0"/>
              </a:spcAft>
              <a:tabLst>
                <a:tab pos="136525" algn="l"/>
              </a:tabLst>
              <a:defRPr>
                <a:solidFill>
                  <a:schemeClr val="tx1"/>
                </a:solidFill>
                <a:latin typeface="Arial" pitchFamily="34" charset="0"/>
                <a:ea typeface="宋体" pitchFamily="2" charset="-122"/>
              </a:defRPr>
            </a:lvl9pPr>
          </a:lstStyle>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学生</a:t>
            </a:r>
            <a:r>
              <a:rPr lang="zh-CN" altLang="en-US" sz="1100" b="1" dirty="0">
                <a:latin typeface="微软雅黑" pitchFamily="34" charset="-122"/>
                <a:ea typeface="微软雅黑" pitchFamily="34" charset="-122"/>
              </a:rPr>
              <a:t>视频跟踪系统</a:t>
            </a:r>
          </a:p>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视力</a:t>
            </a:r>
            <a:r>
              <a:rPr lang="zh-CN" altLang="en-US" sz="1100" b="1" dirty="0">
                <a:latin typeface="微软雅黑" pitchFamily="34" charset="-122"/>
                <a:ea typeface="微软雅黑" pitchFamily="34" charset="-122"/>
              </a:rPr>
              <a:t>检测器</a:t>
            </a:r>
          </a:p>
          <a:p>
            <a:pPr marL="171450" lvl="2" indent="-171450">
              <a:lnSpc>
                <a:spcPct val="130000"/>
              </a:lnSpc>
              <a:buClr>
                <a:srgbClr val="0070C0"/>
              </a:buClr>
              <a:buSzPct val="80000"/>
              <a:buFont typeface="Wingdings" panose="05000000000000000000" pitchFamily="2" charset="2"/>
              <a:buChar char="ü"/>
            </a:pPr>
            <a:r>
              <a:rPr lang="zh-CN" altLang="en-US" sz="1100" b="1" dirty="0">
                <a:latin typeface="微软雅黑" pitchFamily="34" charset="-122"/>
                <a:ea typeface="微软雅黑" pitchFamily="34" charset="-122"/>
              </a:rPr>
              <a:t>基于</a:t>
            </a:r>
            <a:r>
              <a:rPr lang="en-US" altLang="zh-CN" sz="1100" b="1" dirty="0">
                <a:latin typeface="微软雅黑" pitchFamily="34" charset="-122"/>
                <a:ea typeface="微软雅黑" pitchFamily="34" charset="-122"/>
              </a:rPr>
              <a:t>IC</a:t>
            </a:r>
            <a:r>
              <a:rPr lang="zh-CN" altLang="en-US" sz="1100" b="1" dirty="0">
                <a:latin typeface="微软雅黑" pitchFamily="34" charset="-122"/>
                <a:ea typeface="微软雅黑" pitchFamily="34" charset="-122"/>
              </a:rPr>
              <a:t>卡识别的视力检测器</a:t>
            </a:r>
          </a:p>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校车</a:t>
            </a:r>
            <a:r>
              <a:rPr lang="zh-CN" altLang="en-US" sz="1100" b="1" dirty="0">
                <a:latin typeface="微软雅黑" pitchFamily="34" charset="-122"/>
                <a:ea typeface="微软雅黑" pitchFamily="34" charset="-122"/>
              </a:rPr>
              <a:t>车载终端及管理系统</a:t>
            </a:r>
          </a:p>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电子</a:t>
            </a:r>
            <a:r>
              <a:rPr lang="zh-CN" altLang="en-US" sz="1100" b="1" dirty="0">
                <a:latin typeface="微软雅黑" pitchFamily="34" charset="-122"/>
                <a:ea typeface="微软雅黑" pitchFamily="34" charset="-122"/>
              </a:rPr>
              <a:t>学生证及报警系统</a:t>
            </a:r>
          </a:p>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复合</a:t>
            </a:r>
            <a:r>
              <a:rPr lang="zh-CN" altLang="en-US" sz="1100" b="1" dirty="0">
                <a:latin typeface="微软雅黑" pitchFamily="34" charset="-122"/>
                <a:ea typeface="微软雅黑" pitchFamily="34" charset="-122"/>
              </a:rPr>
              <a:t>式电子学生证</a:t>
            </a:r>
          </a:p>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学生</a:t>
            </a:r>
            <a:r>
              <a:rPr lang="zh-CN" altLang="en-US" sz="1100" b="1" dirty="0">
                <a:latin typeface="微软雅黑" pitchFamily="34" charset="-122"/>
                <a:ea typeface="微软雅黑" pitchFamily="34" charset="-122"/>
              </a:rPr>
              <a:t>卡系统</a:t>
            </a:r>
          </a:p>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学生</a:t>
            </a:r>
            <a:r>
              <a:rPr lang="zh-CN" altLang="en-US" sz="1100" b="1" dirty="0">
                <a:latin typeface="微软雅黑" pitchFamily="34" charset="-122"/>
                <a:ea typeface="微软雅黑" pitchFamily="34" charset="-122"/>
              </a:rPr>
              <a:t>识别记录仪</a:t>
            </a:r>
          </a:p>
        </p:txBody>
      </p:sp>
      <p:pic>
        <p:nvPicPr>
          <p:cNvPr id="164" name="矩形 18"/>
          <p:cNvPicPr>
            <a:picLocks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8724055" y="3544887"/>
            <a:ext cx="2869630" cy="3079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165" name="矩形 15"/>
          <p:cNvSpPr>
            <a:spLocks noChangeArrowheads="1"/>
          </p:cNvSpPr>
          <p:nvPr/>
        </p:nvSpPr>
        <p:spPr bwMode="auto">
          <a:xfrm>
            <a:off x="9168679" y="4344603"/>
            <a:ext cx="2103438" cy="1831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defTabSz="912813" eaLnBrk="0" hangingPunct="0">
              <a:tabLst>
                <a:tab pos="136525" algn="l"/>
              </a:tabLst>
              <a:defRPr>
                <a:solidFill>
                  <a:schemeClr val="tx1"/>
                </a:solidFill>
                <a:latin typeface="Arial" pitchFamily="34" charset="0"/>
                <a:ea typeface="宋体" pitchFamily="2" charset="-122"/>
              </a:defRPr>
            </a:lvl1pPr>
            <a:lvl2pPr marL="742950" indent="-285750" defTabSz="912813" eaLnBrk="0" hangingPunct="0">
              <a:tabLst>
                <a:tab pos="136525" algn="l"/>
              </a:tabLst>
              <a:defRPr>
                <a:solidFill>
                  <a:schemeClr val="tx1"/>
                </a:solidFill>
                <a:latin typeface="Arial" pitchFamily="34" charset="0"/>
                <a:ea typeface="宋体" pitchFamily="2" charset="-122"/>
              </a:defRPr>
            </a:lvl2pPr>
            <a:lvl3pPr defTabSz="912813" eaLnBrk="0" hangingPunct="0">
              <a:tabLst>
                <a:tab pos="136525" algn="l"/>
              </a:tabLst>
              <a:defRPr>
                <a:solidFill>
                  <a:schemeClr val="tx1"/>
                </a:solidFill>
                <a:latin typeface="Arial" pitchFamily="34" charset="0"/>
                <a:ea typeface="宋体" pitchFamily="2" charset="-122"/>
              </a:defRPr>
            </a:lvl3pPr>
            <a:lvl4pPr marL="1600200" indent="-228600" defTabSz="912813" eaLnBrk="0" hangingPunct="0">
              <a:tabLst>
                <a:tab pos="136525" algn="l"/>
              </a:tabLst>
              <a:defRPr>
                <a:solidFill>
                  <a:schemeClr val="tx1"/>
                </a:solidFill>
                <a:latin typeface="Arial" pitchFamily="34" charset="0"/>
                <a:ea typeface="宋体" pitchFamily="2" charset="-122"/>
              </a:defRPr>
            </a:lvl4pPr>
            <a:lvl5pPr marL="2057400" indent="-228600" defTabSz="912813" eaLnBrk="0" hangingPunct="0">
              <a:tabLst>
                <a:tab pos="136525" algn="l"/>
              </a:tabLst>
              <a:defRPr>
                <a:solidFill>
                  <a:schemeClr val="tx1"/>
                </a:solidFill>
                <a:latin typeface="Arial" pitchFamily="34" charset="0"/>
                <a:ea typeface="宋体" pitchFamily="2" charset="-122"/>
              </a:defRPr>
            </a:lvl5pPr>
            <a:lvl6pPr marL="2514600" indent="-228600" defTabSz="912813" eaLnBrk="0" fontAlgn="base" hangingPunct="0">
              <a:spcBef>
                <a:spcPct val="0"/>
              </a:spcBef>
              <a:spcAft>
                <a:spcPct val="0"/>
              </a:spcAft>
              <a:tabLst>
                <a:tab pos="136525" algn="l"/>
              </a:tabLst>
              <a:defRPr>
                <a:solidFill>
                  <a:schemeClr val="tx1"/>
                </a:solidFill>
                <a:latin typeface="Arial" pitchFamily="34" charset="0"/>
                <a:ea typeface="宋体" pitchFamily="2" charset="-122"/>
              </a:defRPr>
            </a:lvl6pPr>
            <a:lvl7pPr marL="2971800" indent="-228600" defTabSz="912813" eaLnBrk="0" fontAlgn="base" hangingPunct="0">
              <a:spcBef>
                <a:spcPct val="0"/>
              </a:spcBef>
              <a:spcAft>
                <a:spcPct val="0"/>
              </a:spcAft>
              <a:tabLst>
                <a:tab pos="136525" algn="l"/>
              </a:tabLst>
              <a:defRPr>
                <a:solidFill>
                  <a:schemeClr val="tx1"/>
                </a:solidFill>
                <a:latin typeface="Arial" pitchFamily="34" charset="0"/>
                <a:ea typeface="宋体" pitchFamily="2" charset="-122"/>
              </a:defRPr>
            </a:lvl7pPr>
            <a:lvl8pPr marL="3429000" indent="-228600" defTabSz="912813" eaLnBrk="0" fontAlgn="base" hangingPunct="0">
              <a:spcBef>
                <a:spcPct val="0"/>
              </a:spcBef>
              <a:spcAft>
                <a:spcPct val="0"/>
              </a:spcAft>
              <a:tabLst>
                <a:tab pos="136525" algn="l"/>
              </a:tabLst>
              <a:defRPr>
                <a:solidFill>
                  <a:schemeClr val="tx1"/>
                </a:solidFill>
                <a:latin typeface="Arial" pitchFamily="34" charset="0"/>
                <a:ea typeface="宋体" pitchFamily="2" charset="-122"/>
              </a:defRPr>
            </a:lvl8pPr>
            <a:lvl9pPr marL="3886200" indent="-228600" defTabSz="912813" eaLnBrk="0" fontAlgn="base" hangingPunct="0">
              <a:spcBef>
                <a:spcPct val="0"/>
              </a:spcBef>
              <a:spcAft>
                <a:spcPct val="0"/>
              </a:spcAft>
              <a:tabLst>
                <a:tab pos="136525" algn="l"/>
              </a:tabLst>
              <a:defRPr>
                <a:solidFill>
                  <a:schemeClr val="tx1"/>
                </a:solidFill>
                <a:latin typeface="Arial" pitchFamily="34" charset="0"/>
                <a:ea typeface="宋体" pitchFamily="2" charset="-122"/>
              </a:defRPr>
            </a:lvl9pPr>
          </a:lstStyle>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学生运动</a:t>
            </a:r>
            <a:r>
              <a:rPr lang="zh-CN" altLang="en-US" sz="1100" b="1" dirty="0">
                <a:latin typeface="微软雅黑" pitchFamily="34" charset="-122"/>
                <a:ea typeface="微软雅黑" pitchFamily="34" charset="-122"/>
              </a:rPr>
              <a:t>监测系统</a:t>
            </a:r>
          </a:p>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基于</a:t>
            </a:r>
            <a:r>
              <a:rPr lang="zh-CN" altLang="en-US" sz="1100" b="1" dirty="0">
                <a:latin typeface="微软雅黑" pitchFamily="34" charset="-122"/>
                <a:ea typeface="微软雅黑" pitchFamily="34" charset="-122"/>
              </a:rPr>
              <a:t>指纹识别的学生体征采集系统</a:t>
            </a:r>
          </a:p>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体征</a:t>
            </a:r>
            <a:r>
              <a:rPr lang="zh-CN" altLang="en-US" sz="1100" b="1" dirty="0">
                <a:latin typeface="微软雅黑" pitchFamily="34" charset="-122"/>
                <a:ea typeface="微软雅黑" pitchFamily="34" charset="-122"/>
              </a:rPr>
              <a:t>采集器及体征采集系统</a:t>
            </a:r>
          </a:p>
          <a:p>
            <a:pPr marL="171450" lvl="2" indent="-171450">
              <a:lnSpc>
                <a:spcPct val="130000"/>
              </a:lnSpc>
              <a:buClr>
                <a:srgbClr val="0070C0"/>
              </a:buClr>
              <a:buSzPct val="80000"/>
              <a:buFont typeface="Wingdings" panose="05000000000000000000" pitchFamily="2" charset="2"/>
              <a:buChar char="ü"/>
            </a:pPr>
            <a:r>
              <a:rPr lang="zh-CN" altLang="en-US" sz="1100" b="1" dirty="0">
                <a:latin typeface="微软雅黑" pitchFamily="34" charset="-122"/>
                <a:ea typeface="微软雅黑" pitchFamily="34" charset="-122"/>
              </a:rPr>
              <a:t>基于指纹识别的视力检测器</a:t>
            </a:r>
          </a:p>
          <a:p>
            <a:pPr marL="171450" lvl="2" indent="-171450">
              <a:lnSpc>
                <a:spcPct val="130000"/>
              </a:lnSpc>
              <a:buClr>
                <a:srgbClr val="0070C0"/>
              </a:buClr>
              <a:buSzPct val="80000"/>
              <a:buFont typeface="Wingdings" panose="05000000000000000000" pitchFamily="2" charset="2"/>
              <a:buChar char="ü"/>
            </a:pPr>
            <a:r>
              <a:rPr lang="zh-CN" altLang="en-US" sz="1100" b="1" dirty="0">
                <a:latin typeface="微软雅黑" pitchFamily="34" charset="-122"/>
                <a:ea typeface="微软雅黑" pitchFamily="34" charset="-122"/>
              </a:rPr>
              <a:t>基于人脸识别的视力检测器</a:t>
            </a:r>
          </a:p>
          <a:p>
            <a:pPr marL="171450" lvl="2" indent="-171450">
              <a:lnSpc>
                <a:spcPct val="130000"/>
              </a:lnSpc>
              <a:buClr>
                <a:srgbClr val="0070C0"/>
              </a:buClr>
              <a:buSzPct val="80000"/>
              <a:buFont typeface="Wingdings" panose="05000000000000000000" pitchFamily="2" charset="2"/>
              <a:buChar char="ü"/>
            </a:pPr>
            <a:r>
              <a:rPr lang="zh-CN" altLang="en-US" sz="1100" b="1" dirty="0" smtClean="0">
                <a:latin typeface="微软雅黑" pitchFamily="34" charset="-122"/>
                <a:ea typeface="微软雅黑" pitchFamily="34" charset="-122"/>
              </a:rPr>
              <a:t>校园</a:t>
            </a:r>
            <a:r>
              <a:rPr lang="zh-CN" altLang="en-US" sz="1100" b="1" dirty="0">
                <a:latin typeface="微软雅黑" pitchFamily="34" charset="-122"/>
                <a:ea typeface="微软雅黑" pitchFamily="34" charset="-122"/>
              </a:rPr>
              <a:t>网络晨检系统</a:t>
            </a:r>
          </a:p>
          <a:p>
            <a:pPr marL="171450" lvl="2" indent="-171450">
              <a:lnSpc>
                <a:spcPct val="130000"/>
              </a:lnSpc>
              <a:buClr>
                <a:srgbClr val="0070C0"/>
              </a:buClr>
              <a:buSzPct val="80000"/>
              <a:buFont typeface="Wingdings" panose="05000000000000000000" pitchFamily="2" charset="2"/>
              <a:buChar char="ü"/>
            </a:pPr>
            <a:r>
              <a:rPr lang="zh-CN" altLang="en-US" sz="1100" b="1" dirty="0">
                <a:latin typeface="微软雅黑" pitchFamily="34" charset="-122"/>
                <a:ea typeface="微软雅黑" pitchFamily="34" charset="-122"/>
              </a:rPr>
              <a:t>学生体征</a:t>
            </a:r>
            <a:r>
              <a:rPr lang="zh-CN" altLang="en-US" sz="1100" b="1" dirty="0" smtClean="0">
                <a:latin typeface="微软雅黑" pitchFamily="34" charset="-122"/>
                <a:ea typeface="微软雅黑" pitchFamily="34" charset="-122"/>
              </a:rPr>
              <a:t>采集系统</a:t>
            </a:r>
            <a:endParaRPr lang="zh-CN" altLang="en-US" sz="1100" b="1" dirty="0">
              <a:latin typeface="微软雅黑" pitchFamily="34" charset="-122"/>
              <a:ea typeface="微软雅黑" pitchFamily="34" charset="-122"/>
            </a:endParaRPr>
          </a:p>
        </p:txBody>
      </p:sp>
      <p:sp>
        <p:nvSpPr>
          <p:cNvPr id="166" name="上下箭头 165"/>
          <p:cNvSpPr/>
          <p:nvPr/>
        </p:nvSpPr>
        <p:spPr>
          <a:xfrm rot="5400000">
            <a:off x="8669144" y="1856952"/>
            <a:ext cx="245447" cy="707091"/>
          </a:xfrm>
          <a:prstGeom prst="upDownArrow">
            <a:avLst/>
          </a:prstGeom>
          <a:solidFill>
            <a:schemeClr val="bg1">
              <a:lumMod val="7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1637" tIns="40818" rIns="81637" bIns="40818" anchor="ctr"/>
          <a:lstStyle/>
          <a:p>
            <a:pPr algn="ctr">
              <a:defRPr/>
            </a:pPr>
            <a:endParaRPr lang="zh-CN" altLang="en-US" sz="900">
              <a:latin typeface="微软雅黑" pitchFamily="34" charset="-122"/>
              <a:ea typeface="微软雅黑" pitchFamily="34" charset="-122"/>
            </a:endParaRPr>
          </a:p>
        </p:txBody>
      </p:sp>
      <p:sp>
        <p:nvSpPr>
          <p:cNvPr id="167" name="上下箭头 166"/>
          <p:cNvSpPr/>
          <p:nvPr/>
        </p:nvSpPr>
        <p:spPr>
          <a:xfrm rot="5400000">
            <a:off x="8746450" y="3325153"/>
            <a:ext cx="245447" cy="707091"/>
          </a:xfrm>
          <a:prstGeom prst="upDownArrow">
            <a:avLst/>
          </a:prstGeom>
          <a:solidFill>
            <a:schemeClr val="bg1">
              <a:lumMod val="7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1637" tIns="40818" rIns="81637" bIns="40818" anchor="ctr"/>
          <a:lstStyle/>
          <a:p>
            <a:pPr algn="ctr">
              <a:defRPr/>
            </a:pPr>
            <a:endParaRPr lang="zh-CN" altLang="en-US" sz="900">
              <a:latin typeface="微软雅黑" pitchFamily="34" charset="-122"/>
              <a:ea typeface="微软雅黑" pitchFamily="34" charset="-122"/>
            </a:endParaRPr>
          </a:p>
        </p:txBody>
      </p:sp>
      <p:sp>
        <p:nvSpPr>
          <p:cNvPr id="168" name="上下箭头 167"/>
          <p:cNvSpPr/>
          <p:nvPr/>
        </p:nvSpPr>
        <p:spPr>
          <a:xfrm rot="5400000">
            <a:off x="8669144" y="4809632"/>
            <a:ext cx="245447" cy="707091"/>
          </a:xfrm>
          <a:prstGeom prst="upDownArrow">
            <a:avLst/>
          </a:prstGeom>
          <a:solidFill>
            <a:schemeClr val="bg1">
              <a:lumMod val="7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1637" tIns="40818" rIns="81637" bIns="40818" anchor="ctr"/>
          <a:lstStyle/>
          <a:p>
            <a:pPr algn="ctr">
              <a:defRPr/>
            </a:pPr>
            <a:endParaRPr lang="zh-CN" altLang="en-US" sz="900">
              <a:latin typeface="微软雅黑" pitchFamily="34" charset="-122"/>
              <a:ea typeface="微软雅黑" pitchFamily="34" charset="-122"/>
            </a:endParaRPr>
          </a:p>
        </p:txBody>
      </p:sp>
      <p:sp>
        <p:nvSpPr>
          <p:cNvPr id="103" name="TextBox 102"/>
          <p:cNvSpPr txBox="1"/>
          <p:nvPr/>
        </p:nvSpPr>
        <p:spPr>
          <a:xfrm>
            <a:off x="9567404" y="1611759"/>
            <a:ext cx="1450217" cy="338554"/>
          </a:xfrm>
          <a:prstGeom prst="rect">
            <a:avLst/>
          </a:prstGeom>
          <a:noFill/>
        </p:spPr>
        <p:txBody>
          <a:bodyPr wrap="square" rtlCol="0">
            <a:spAutoFit/>
          </a:bodyPr>
          <a:lstStyle/>
          <a:p>
            <a:r>
              <a:rPr lang="zh-CN" altLang="en-US" sz="1600" dirty="0" smtClean="0">
                <a:solidFill>
                  <a:srgbClr val="C00000"/>
                </a:solidFill>
                <a:latin typeface="微软雅黑" panose="020B0503020204020204" pitchFamily="34" charset="-122"/>
                <a:ea typeface="微软雅黑" panose="020B0503020204020204" pitchFamily="34" charset="-122"/>
              </a:rPr>
              <a:t>基础感知</a:t>
            </a:r>
            <a:endParaRPr lang="zh-CN" altLang="en-US" sz="1600" dirty="0">
              <a:solidFill>
                <a:srgbClr val="C00000"/>
              </a:solidFill>
              <a:latin typeface="微软雅黑" panose="020B0503020204020204" pitchFamily="34" charset="-122"/>
              <a:ea typeface="微软雅黑" panose="020B0503020204020204" pitchFamily="34" charset="-122"/>
            </a:endParaRPr>
          </a:p>
        </p:txBody>
      </p:sp>
      <p:sp>
        <p:nvSpPr>
          <p:cNvPr id="170" name="TextBox 169"/>
          <p:cNvSpPr txBox="1"/>
          <p:nvPr/>
        </p:nvSpPr>
        <p:spPr>
          <a:xfrm>
            <a:off x="9592456" y="4006049"/>
            <a:ext cx="1450217" cy="338554"/>
          </a:xfrm>
          <a:prstGeom prst="rect">
            <a:avLst/>
          </a:prstGeom>
          <a:noFill/>
        </p:spPr>
        <p:txBody>
          <a:bodyPr wrap="square" rtlCol="0">
            <a:spAutoFit/>
          </a:bodyPr>
          <a:lstStyle/>
          <a:p>
            <a:r>
              <a:rPr lang="zh-CN" altLang="en-US" sz="1600" dirty="0" smtClean="0">
                <a:solidFill>
                  <a:srgbClr val="C00000"/>
                </a:solidFill>
                <a:latin typeface="微软雅黑" panose="020B0503020204020204" pitchFamily="34" charset="-122"/>
                <a:ea typeface="微软雅黑" panose="020B0503020204020204" pitchFamily="34" charset="-122"/>
              </a:rPr>
              <a:t>高级感知</a:t>
            </a:r>
            <a:endParaRPr lang="zh-CN" altLang="en-US" sz="1600" dirty="0">
              <a:solidFill>
                <a:srgbClr val="C00000"/>
              </a:solidFill>
              <a:latin typeface="微软雅黑" panose="020B0503020204020204" pitchFamily="34" charset="-122"/>
              <a:ea typeface="微软雅黑" panose="020B0503020204020204" pitchFamily="34" charset="-122"/>
            </a:endParaRPr>
          </a:p>
        </p:txBody>
      </p:sp>
      <p:sp>
        <p:nvSpPr>
          <p:cNvPr id="171" name="灯片编号占位符 3"/>
          <p:cNvSpPr>
            <a:spLocks noGrp="1"/>
          </p:cNvSpPr>
          <p:nvPr>
            <p:ph type="sldNum" sz="quarter" idx="12"/>
          </p:nvPr>
        </p:nvSpPr>
        <p:spPr>
          <a:xfrm>
            <a:off x="8258175" y="5902325"/>
            <a:ext cx="2689225" cy="447675"/>
          </a:xfrm>
        </p:spPr>
        <p:txBody>
          <a:bodyPr/>
          <a:lstStyle/>
          <a:p>
            <a:pPr>
              <a:defRPr/>
            </a:pPr>
            <a:fld id="{E74E3D6A-4506-4FCF-ABB8-F5650FC69E36}" type="slidenum">
              <a:rPr lang="en-US" altLang="zh-CN" smtClean="0"/>
              <a:pPr>
                <a:defRPr/>
              </a:pPr>
              <a:t>12</a:t>
            </a:fld>
            <a:endParaRPr lang="en-US" altLang="zh-CN"/>
          </a:p>
        </p:txBody>
      </p:sp>
    </p:spTree>
    <p:extLst>
      <p:ext uri="{BB962C8B-B14F-4D97-AF65-F5344CB8AC3E}">
        <p14:creationId xmlns:p14="http://schemas.microsoft.com/office/powerpoint/2010/main" val="3319173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a:xfrm>
            <a:off x="8258175" y="5697348"/>
            <a:ext cx="2689225" cy="447675"/>
          </a:xfrm>
        </p:spPr>
        <p:txBody>
          <a:bodyPr/>
          <a:lstStyle/>
          <a:p>
            <a:pPr>
              <a:defRPr/>
            </a:pPr>
            <a:fld id="{E74E3D6A-4506-4FCF-ABB8-F5650FC69E36}" type="slidenum">
              <a:rPr lang="en-US" altLang="zh-CN" smtClean="0"/>
              <a:pPr>
                <a:defRPr/>
              </a:pPr>
              <a:t>13</a:t>
            </a:fld>
            <a:endParaRPr lang="en-US" altLang="zh-CN"/>
          </a:p>
        </p:txBody>
      </p:sp>
      <p:sp>
        <p:nvSpPr>
          <p:cNvPr id="59" name="标题 1"/>
          <p:cNvSpPr txBox="1">
            <a:spLocks/>
          </p:cNvSpPr>
          <p:nvPr/>
        </p:nvSpPr>
        <p:spPr bwMode="auto">
          <a:xfrm>
            <a:off x="274637" y="557212"/>
            <a:ext cx="9296400" cy="85407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lvl="0"/>
            <a:r>
              <a:rPr lang="zh-CN" altLang="en-US" sz="2400" b="1" dirty="0" smtClean="0">
                <a:solidFill>
                  <a:srgbClr val="C00000"/>
                </a:solidFill>
                <a:latin typeface="微软雅黑" pitchFamily="34" charset="-122"/>
                <a:ea typeface="微软雅黑" pitchFamily="34" charset="-122"/>
                <a:cs typeface="+mj-cs"/>
              </a:rPr>
              <a:t>智慧教育解决方案特点（二）：教学学习智慧化</a:t>
            </a:r>
            <a:endParaRPr lang="zh-CN" altLang="en-US" sz="2400" b="1" dirty="0" smtClean="0">
              <a:solidFill>
                <a:srgbClr val="C00000"/>
              </a:solidFill>
              <a:latin typeface="微软雅黑" pitchFamily="34" charset="-122"/>
              <a:ea typeface="微软雅黑" pitchFamily="34" charset="-122"/>
            </a:endParaRPr>
          </a:p>
        </p:txBody>
      </p:sp>
      <p:grpSp>
        <p:nvGrpSpPr>
          <p:cNvPr id="2" name="组合 61"/>
          <p:cNvGrpSpPr/>
          <p:nvPr/>
        </p:nvGrpSpPr>
        <p:grpSpPr>
          <a:xfrm>
            <a:off x="704140" y="1021323"/>
            <a:ext cx="9998622" cy="5214187"/>
            <a:chOff x="410615" y="877887"/>
            <a:chExt cx="9998622" cy="5214187"/>
          </a:xfrm>
        </p:grpSpPr>
        <p:grpSp>
          <p:nvGrpSpPr>
            <p:cNvPr id="3" name="组合 62"/>
            <p:cNvGrpSpPr/>
            <p:nvPr/>
          </p:nvGrpSpPr>
          <p:grpSpPr>
            <a:xfrm>
              <a:off x="410615" y="877887"/>
              <a:ext cx="9998622" cy="5214187"/>
              <a:chOff x="46037" y="1147937"/>
              <a:chExt cx="7848600" cy="4783689"/>
            </a:xfrm>
          </p:grpSpPr>
          <p:sp>
            <p:nvSpPr>
              <p:cNvPr id="66" name="等腰三角形 65"/>
              <p:cNvSpPr/>
              <p:nvPr/>
            </p:nvSpPr>
            <p:spPr bwMode="auto">
              <a:xfrm>
                <a:off x="1153078" y="2189693"/>
                <a:ext cx="4486274" cy="269563"/>
              </a:xfrm>
              <a:prstGeom prst="triangle">
                <a:avLst/>
              </a:prstGeom>
              <a:gradFill flip="none" rotWithShape="1">
                <a:gsLst>
                  <a:gs pos="100000">
                    <a:schemeClr val="bg1">
                      <a:alpha val="0"/>
                    </a:schemeClr>
                  </a:gs>
                  <a:gs pos="50000">
                    <a:schemeClr val="bg1">
                      <a:lumMod val="85000"/>
                    </a:schemeClr>
                  </a:gs>
                  <a:gs pos="100000">
                    <a:srgbClr val="99CCFF">
                      <a:lumMod val="75000"/>
                      <a:tint val="23500"/>
                      <a:satMod val="160000"/>
                    </a:srgbClr>
                  </a:gs>
                </a:gsLst>
                <a:lin ang="10800000" scaled="1"/>
                <a:tileRect/>
              </a:gradFill>
              <a:ln w="19050"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5584" tIns="52792" rIns="105584" bIns="52792" numCol="1" rtlCol="0" anchor="t" anchorCtr="0" compatLnSpc="1">
                <a:prstTxWarp prst="textNoShape">
                  <a:avLst/>
                </a:prstTxWarp>
                <a:noAutofit/>
              </a:bodyPr>
              <a:lstStyle/>
              <a:p>
                <a:pPr marL="118548" indent="-118548" algn="ctr" fontAlgn="auto">
                  <a:lnSpc>
                    <a:spcPct val="150000"/>
                  </a:lnSpc>
                  <a:spcBef>
                    <a:spcPts val="0"/>
                  </a:spcBef>
                  <a:spcAft>
                    <a:spcPts val="0"/>
                  </a:spcAft>
                  <a:defRPr/>
                </a:pPr>
                <a:endParaRPr lang="zh-CN" altLang="en-US" sz="2000" kern="0" smtClean="0">
                  <a:solidFill>
                    <a:srgbClr val="000000"/>
                  </a:solidFill>
                  <a:latin typeface="微软雅黑" panose="020B0503020204020204" pitchFamily="34" charset="-122"/>
                  <a:ea typeface="微软雅黑" panose="020B0503020204020204" pitchFamily="34" charset="-122"/>
                  <a:cs typeface="Arial" pitchFamily="34" charset="0"/>
                </a:endParaRPr>
              </a:p>
            </p:txBody>
          </p:sp>
          <p:sp>
            <p:nvSpPr>
              <p:cNvPr id="67" name="等腰三角形 66"/>
              <p:cNvSpPr/>
              <p:nvPr/>
            </p:nvSpPr>
            <p:spPr bwMode="auto">
              <a:xfrm>
                <a:off x="5117256" y="4012628"/>
                <a:ext cx="1027956" cy="397967"/>
              </a:xfrm>
              <a:prstGeom prst="triangle">
                <a:avLst/>
              </a:prstGeom>
              <a:gradFill flip="none" rotWithShape="1">
                <a:gsLst>
                  <a:gs pos="100000">
                    <a:schemeClr val="bg1">
                      <a:alpha val="0"/>
                    </a:schemeClr>
                  </a:gs>
                  <a:gs pos="50000">
                    <a:schemeClr val="bg1">
                      <a:lumMod val="85000"/>
                    </a:schemeClr>
                  </a:gs>
                  <a:gs pos="100000">
                    <a:srgbClr val="99CCFF">
                      <a:lumMod val="75000"/>
                      <a:tint val="23500"/>
                      <a:satMod val="160000"/>
                    </a:srgbClr>
                  </a:gs>
                </a:gsLst>
                <a:lin ang="10800000" scaled="1"/>
                <a:tileRect/>
              </a:gradFill>
              <a:ln w="19050"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5584" tIns="52792" rIns="105584" bIns="52792" numCol="1" rtlCol="0" anchor="t" anchorCtr="0" compatLnSpc="1">
                <a:prstTxWarp prst="textNoShape">
                  <a:avLst/>
                </a:prstTxWarp>
                <a:noAutofit/>
              </a:bodyPr>
              <a:lstStyle/>
              <a:p>
                <a:pPr marL="118548" indent="-118548" algn="ctr" fontAlgn="auto">
                  <a:lnSpc>
                    <a:spcPct val="150000"/>
                  </a:lnSpc>
                  <a:spcBef>
                    <a:spcPts val="0"/>
                  </a:spcBef>
                  <a:spcAft>
                    <a:spcPts val="0"/>
                  </a:spcAft>
                  <a:defRPr/>
                </a:pPr>
                <a:endParaRPr lang="zh-CN" altLang="en-US" sz="2000" kern="0" smtClean="0">
                  <a:solidFill>
                    <a:srgbClr val="000000"/>
                  </a:solidFill>
                  <a:latin typeface="微软雅黑" panose="020B0503020204020204" pitchFamily="34" charset="-122"/>
                  <a:ea typeface="微软雅黑" panose="020B0503020204020204" pitchFamily="34" charset="-122"/>
                  <a:cs typeface="Arial" pitchFamily="34" charset="0"/>
                </a:endParaRPr>
              </a:p>
            </p:txBody>
          </p:sp>
          <p:sp>
            <p:nvSpPr>
              <p:cNvPr id="68" name="等腰三角形 67"/>
              <p:cNvSpPr/>
              <p:nvPr/>
            </p:nvSpPr>
            <p:spPr bwMode="auto">
              <a:xfrm>
                <a:off x="3797648" y="4005049"/>
                <a:ext cx="1022539" cy="397967"/>
              </a:xfrm>
              <a:prstGeom prst="triangle">
                <a:avLst/>
              </a:prstGeom>
              <a:gradFill flip="none" rotWithShape="1">
                <a:gsLst>
                  <a:gs pos="100000">
                    <a:schemeClr val="bg1">
                      <a:alpha val="0"/>
                    </a:schemeClr>
                  </a:gs>
                  <a:gs pos="50000">
                    <a:schemeClr val="bg1">
                      <a:lumMod val="85000"/>
                    </a:schemeClr>
                  </a:gs>
                  <a:gs pos="100000">
                    <a:srgbClr val="99CCFF">
                      <a:lumMod val="75000"/>
                      <a:tint val="23500"/>
                      <a:satMod val="160000"/>
                    </a:srgbClr>
                  </a:gs>
                </a:gsLst>
                <a:lin ang="10800000" scaled="1"/>
                <a:tileRect/>
              </a:gradFill>
              <a:ln w="19050"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5584" tIns="52792" rIns="105584" bIns="52792" numCol="1" rtlCol="0" anchor="t" anchorCtr="0" compatLnSpc="1">
                <a:prstTxWarp prst="textNoShape">
                  <a:avLst/>
                </a:prstTxWarp>
                <a:noAutofit/>
              </a:bodyPr>
              <a:lstStyle/>
              <a:p>
                <a:pPr marL="118548" indent="-118548" algn="ctr" fontAlgn="auto">
                  <a:lnSpc>
                    <a:spcPct val="150000"/>
                  </a:lnSpc>
                  <a:spcBef>
                    <a:spcPts val="0"/>
                  </a:spcBef>
                  <a:spcAft>
                    <a:spcPts val="0"/>
                  </a:spcAft>
                  <a:defRPr/>
                </a:pPr>
                <a:endParaRPr lang="zh-CN" altLang="en-US" sz="2000" kern="0" smtClean="0">
                  <a:solidFill>
                    <a:srgbClr val="000000"/>
                  </a:solidFill>
                  <a:latin typeface="微软雅黑" panose="020B0503020204020204" pitchFamily="34" charset="-122"/>
                  <a:ea typeface="微软雅黑" panose="020B0503020204020204" pitchFamily="34" charset="-122"/>
                  <a:cs typeface="Arial" pitchFamily="34" charset="0"/>
                </a:endParaRPr>
              </a:p>
            </p:txBody>
          </p:sp>
          <p:sp>
            <p:nvSpPr>
              <p:cNvPr id="69" name="等腰三角形 68"/>
              <p:cNvSpPr/>
              <p:nvPr/>
            </p:nvSpPr>
            <p:spPr bwMode="auto">
              <a:xfrm>
                <a:off x="2443145" y="4003104"/>
                <a:ext cx="1101196" cy="386497"/>
              </a:xfrm>
              <a:prstGeom prst="triangle">
                <a:avLst/>
              </a:prstGeom>
              <a:gradFill flip="none" rotWithShape="1">
                <a:gsLst>
                  <a:gs pos="100000">
                    <a:schemeClr val="bg1">
                      <a:alpha val="0"/>
                    </a:schemeClr>
                  </a:gs>
                  <a:gs pos="50000">
                    <a:schemeClr val="bg1">
                      <a:lumMod val="85000"/>
                    </a:schemeClr>
                  </a:gs>
                  <a:gs pos="100000">
                    <a:srgbClr val="99CCFF">
                      <a:lumMod val="75000"/>
                      <a:tint val="23500"/>
                      <a:satMod val="160000"/>
                    </a:srgbClr>
                  </a:gs>
                </a:gsLst>
                <a:lin ang="10800000" scaled="1"/>
                <a:tileRect/>
              </a:gradFill>
              <a:ln w="19050"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5584" tIns="52792" rIns="105584" bIns="52792" numCol="1" rtlCol="0" anchor="t" anchorCtr="0" compatLnSpc="1">
                <a:prstTxWarp prst="textNoShape">
                  <a:avLst/>
                </a:prstTxWarp>
                <a:noAutofit/>
              </a:bodyPr>
              <a:lstStyle/>
              <a:p>
                <a:pPr marL="118548" indent="-118548" algn="ctr" fontAlgn="auto">
                  <a:lnSpc>
                    <a:spcPct val="150000"/>
                  </a:lnSpc>
                  <a:spcBef>
                    <a:spcPts val="0"/>
                  </a:spcBef>
                  <a:spcAft>
                    <a:spcPts val="0"/>
                  </a:spcAft>
                  <a:defRPr/>
                </a:pPr>
                <a:endParaRPr lang="zh-CN" altLang="en-US" sz="2000" kern="0" smtClean="0">
                  <a:solidFill>
                    <a:srgbClr val="000000"/>
                  </a:solidFill>
                  <a:latin typeface="微软雅黑" panose="020B0503020204020204" pitchFamily="34" charset="-122"/>
                  <a:ea typeface="微软雅黑" panose="020B0503020204020204" pitchFamily="34" charset="-122"/>
                  <a:cs typeface="Arial" pitchFamily="34" charset="0"/>
                </a:endParaRPr>
              </a:p>
            </p:txBody>
          </p:sp>
          <p:sp>
            <p:nvSpPr>
              <p:cNvPr id="70" name="等腰三角形 69"/>
              <p:cNvSpPr/>
              <p:nvPr/>
            </p:nvSpPr>
            <p:spPr bwMode="auto">
              <a:xfrm>
                <a:off x="510761" y="3951587"/>
                <a:ext cx="1511491" cy="397967"/>
              </a:xfrm>
              <a:prstGeom prst="triangle">
                <a:avLst/>
              </a:prstGeom>
              <a:gradFill flip="none" rotWithShape="1">
                <a:gsLst>
                  <a:gs pos="100000">
                    <a:schemeClr val="bg1">
                      <a:alpha val="0"/>
                    </a:schemeClr>
                  </a:gs>
                  <a:gs pos="50000">
                    <a:schemeClr val="bg1">
                      <a:lumMod val="85000"/>
                    </a:schemeClr>
                  </a:gs>
                  <a:gs pos="100000">
                    <a:srgbClr val="99CCFF">
                      <a:lumMod val="75000"/>
                      <a:tint val="23500"/>
                      <a:satMod val="160000"/>
                    </a:srgbClr>
                  </a:gs>
                </a:gsLst>
                <a:lin ang="10800000" scaled="1"/>
                <a:tileRect/>
              </a:gradFill>
              <a:ln w="19050"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5584" tIns="52792" rIns="105584" bIns="52792" numCol="1" rtlCol="0" anchor="t" anchorCtr="0" compatLnSpc="1">
                <a:prstTxWarp prst="textNoShape">
                  <a:avLst/>
                </a:prstTxWarp>
                <a:noAutofit/>
              </a:bodyPr>
              <a:lstStyle/>
              <a:p>
                <a:pPr marL="118548" indent="-118548" algn="ctr" fontAlgn="auto">
                  <a:lnSpc>
                    <a:spcPct val="150000"/>
                  </a:lnSpc>
                  <a:spcBef>
                    <a:spcPts val="0"/>
                  </a:spcBef>
                  <a:spcAft>
                    <a:spcPts val="0"/>
                  </a:spcAft>
                  <a:defRPr/>
                </a:pPr>
                <a:endParaRPr lang="zh-CN" altLang="en-US" sz="2000" kern="0" smtClean="0">
                  <a:solidFill>
                    <a:srgbClr val="000000"/>
                  </a:solidFill>
                  <a:latin typeface="微软雅黑" panose="020B0503020204020204" pitchFamily="34" charset="-122"/>
                  <a:ea typeface="微软雅黑" panose="020B0503020204020204" pitchFamily="34" charset="-122"/>
                  <a:cs typeface="Arial" pitchFamily="34" charset="0"/>
                </a:endParaRPr>
              </a:p>
            </p:txBody>
          </p:sp>
          <p:sp>
            <p:nvSpPr>
              <p:cNvPr id="71" name="等腰三角形 70"/>
              <p:cNvSpPr/>
              <p:nvPr/>
            </p:nvSpPr>
            <p:spPr bwMode="auto">
              <a:xfrm>
                <a:off x="1178197" y="2951694"/>
                <a:ext cx="4614590" cy="831538"/>
              </a:xfrm>
              <a:prstGeom prst="triangle">
                <a:avLst>
                  <a:gd name="adj" fmla="val 46697"/>
                </a:avLst>
              </a:prstGeom>
              <a:gradFill flip="none" rotWithShape="1">
                <a:gsLst>
                  <a:gs pos="100000">
                    <a:schemeClr val="bg1">
                      <a:alpha val="0"/>
                    </a:schemeClr>
                  </a:gs>
                  <a:gs pos="50000">
                    <a:schemeClr val="bg1">
                      <a:lumMod val="85000"/>
                    </a:schemeClr>
                  </a:gs>
                  <a:gs pos="100000">
                    <a:srgbClr val="99CCFF">
                      <a:lumMod val="75000"/>
                      <a:tint val="23500"/>
                      <a:satMod val="160000"/>
                    </a:srgbClr>
                  </a:gs>
                </a:gsLst>
                <a:lin ang="10800000" scaled="1"/>
                <a:tileRect/>
              </a:gradFill>
              <a:ln w="19050"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5584" tIns="52792" rIns="105584" bIns="52792" numCol="1" rtlCol="0" anchor="t" anchorCtr="0" compatLnSpc="1">
                <a:prstTxWarp prst="textNoShape">
                  <a:avLst/>
                </a:prstTxWarp>
                <a:noAutofit/>
              </a:bodyPr>
              <a:lstStyle/>
              <a:p>
                <a:pPr marL="118548" indent="-118548" algn="ctr" fontAlgn="auto">
                  <a:lnSpc>
                    <a:spcPct val="150000"/>
                  </a:lnSpc>
                  <a:spcBef>
                    <a:spcPts val="0"/>
                  </a:spcBef>
                  <a:spcAft>
                    <a:spcPts val="0"/>
                  </a:spcAft>
                  <a:defRPr/>
                </a:pPr>
                <a:endParaRPr lang="zh-CN" altLang="en-US" sz="2000" kern="0" smtClean="0">
                  <a:solidFill>
                    <a:srgbClr val="000000"/>
                  </a:solidFill>
                  <a:latin typeface="微软雅黑" panose="020B0503020204020204" pitchFamily="34" charset="-122"/>
                  <a:ea typeface="微软雅黑" panose="020B0503020204020204" pitchFamily="34" charset="-122"/>
                  <a:cs typeface="Arial" pitchFamily="34" charset="0"/>
                </a:endParaRPr>
              </a:p>
            </p:txBody>
          </p:sp>
          <p:sp>
            <p:nvSpPr>
              <p:cNvPr id="72" name="Freeform 27"/>
              <p:cNvSpPr>
                <a:spLocks noEditPoints="1"/>
              </p:cNvSpPr>
              <p:nvPr/>
            </p:nvSpPr>
            <p:spPr bwMode="auto">
              <a:xfrm>
                <a:off x="1144588" y="2351618"/>
                <a:ext cx="4610100" cy="942974"/>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85000"/>
                </a:schemeClr>
              </a:solidFill>
              <a:ln w="317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sz="2000" dirty="0">
                  <a:solidFill>
                    <a:srgbClr val="000000"/>
                  </a:solidFill>
                  <a:latin typeface="微软雅黑" panose="020B0503020204020204" pitchFamily="34" charset="-122"/>
                  <a:ea typeface="微软雅黑" panose="020B0503020204020204" pitchFamily="34" charset="-122"/>
                  <a:cs typeface="Arial" pitchFamily="34" charset="0"/>
                </a:endParaRPr>
              </a:p>
            </p:txBody>
          </p:sp>
          <p:pic>
            <p:nvPicPr>
              <p:cNvPr id="73" name="图片 72" descr="39350536 拷贝.jpg"/>
              <p:cNvPicPr>
                <a:picLocks noChangeAspect="1"/>
              </p:cNvPicPr>
              <p:nvPr/>
            </p:nvPicPr>
            <p:blipFill>
              <a:blip r:embed="rId2" cstate="print"/>
              <a:srcRect t="16412" b="18607"/>
              <a:stretch>
                <a:fillRect/>
              </a:stretch>
            </p:blipFill>
            <p:spPr>
              <a:xfrm>
                <a:off x="794750" y="3519234"/>
                <a:ext cx="1009074" cy="601561"/>
              </a:xfrm>
              <a:prstGeom prst="rect">
                <a:avLst/>
              </a:prstGeom>
            </p:spPr>
          </p:pic>
          <p:pic>
            <p:nvPicPr>
              <p:cNvPr id="74"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764642" y="3477107"/>
                <a:ext cx="988147" cy="584336"/>
              </a:xfrm>
              <a:prstGeom prst="rect">
                <a:avLst/>
              </a:prstGeom>
              <a:noFill/>
              <a:ln w="9525">
                <a:noFill/>
                <a:miter lim="800000"/>
                <a:headEnd/>
                <a:tailEnd/>
              </a:ln>
            </p:spPr>
          </p:pic>
          <p:pic>
            <p:nvPicPr>
              <p:cNvPr id="75" name="Picture 3" descr="E:\行业解决方案－政府\图库\教育\mhrm-13913.jpg"/>
              <p:cNvPicPr>
                <a:picLocks noChangeArrowheads="1"/>
              </p:cNvPicPr>
              <p:nvPr/>
            </p:nvPicPr>
            <p:blipFill>
              <a:blip r:embed="rId4" cstate="print"/>
              <a:srcRect/>
              <a:stretch>
                <a:fillRect/>
              </a:stretch>
            </p:blipFill>
            <p:spPr bwMode="auto">
              <a:xfrm>
                <a:off x="3834155" y="4454599"/>
                <a:ext cx="1034555" cy="5703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6" name="Picture 2" descr="E:\行业解决方案－政府\图库\常用图标收集\Misc-Home-icon.png"/>
              <p:cNvPicPr>
                <a:picLocks noChangeAspect="1" noChangeArrowheads="1"/>
              </p:cNvPicPr>
              <p:nvPr/>
            </p:nvPicPr>
            <p:blipFill>
              <a:blip r:embed="rId5" cstate="print"/>
              <a:srcRect/>
              <a:stretch>
                <a:fillRect/>
              </a:stretch>
            </p:blipFill>
            <p:spPr bwMode="auto">
              <a:xfrm>
                <a:off x="5258832" y="3418319"/>
                <a:ext cx="636902" cy="650160"/>
              </a:xfrm>
              <a:prstGeom prst="rect">
                <a:avLst/>
              </a:prstGeom>
              <a:noFill/>
            </p:spPr>
          </p:pic>
          <p:pic>
            <p:nvPicPr>
              <p:cNvPr id="77" name="Picture 1" descr="E:\行业解决方案－政府\图库\教育\east-ep-a31-1377913.jpg"/>
              <p:cNvPicPr>
                <a:picLocks noChangeAspect="1" noChangeArrowheads="1"/>
              </p:cNvPicPr>
              <p:nvPr/>
            </p:nvPicPr>
            <p:blipFill>
              <a:blip r:embed="rId6" cstate="screen"/>
              <a:srcRect/>
              <a:stretch>
                <a:fillRect/>
              </a:stretch>
            </p:blipFill>
            <p:spPr bwMode="auto">
              <a:xfrm>
                <a:off x="1294344" y="4404439"/>
                <a:ext cx="957154" cy="601479"/>
              </a:xfrm>
              <a:prstGeom prst="roundRect">
                <a:avLst/>
              </a:prstGeom>
              <a:noFill/>
            </p:spPr>
          </p:pic>
          <p:pic>
            <p:nvPicPr>
              <p:cNvPr id="78" name="Picture 16"/>
              <p:cNvPicPr>
                <a:picLocks noChangeAspect="1" noChangeArrowheads="1"/>
              </p:cNvPicPr>
              <p:nvPr/>
            </p:nvPicPr>
            <p:blipFill>
              <a:blip r:embed="rId7" cstate="screen"/>
              <a:srcRect/>
              <a:stretch>
                <a:fillRect/>
              </a:stretch>
            </p:blipFill>
            <p:spPr bwMode="auto">
              <a:xfrm>
                <a:off x="188361" y="4382608"/>
                <a:ext cx="995746" cy="585210"/>
              </a:xfrm>
              <a:prstGeom prst="roundRect">
                <a:avLst/>
              </a:prstGeom>
              <a:noFill/>
              <a:ln w="9525">
                <a:noFill/>
                <a:miter lim="800000"/>
                <a:headEnd/>
                <a:tailEnd/>
              </a:ln>
            </p:spPr>
          </p:pic>
          <p:pic>
            <p:nvPicPr>
              <p:cNvPr id="79" name="Picture 8" descr="C:\Documents and Settings\w00177880\My Documents\My Pictures\20100513114033381.jpg"/>
              <p:cNvPicPr>
                <a:picLocks noChangeAspect="1" noChangeArrowheads="1"/>
              </p:cNvPicPr>
              <p:nvPr/>
            </p:nvPicPr>
            <p:blipFill>
              <a:blip r:embed="rId8" cstate="screen"/>
              <a:srcRect/>
              <a:stretch>
                <a:fillRect/>
              </a:stretch>
            </p:blipFill>
            <p:spPr bwMode="auto">
              <a:xfrm>
                <a:off x="5143911" y="4463421"/>
                <a:ext cx="1024569" cy="552022"/>
              </a:xfrm>
              <a:prstGeom prst="roundRect">
                <a:avLst/>
              </a:prstGeom>
              <a:noFill/>
              <a:ln w="9525">
                <a:noFill/>
                <a:miter lim="800000"/>
                <a:headEnd/>
                <a:tailEnd/>
              </a:ln>
            </p:spPr>
          </p:pic>
          <p:pic>
            <p:nvPicPr>
              <p:cNvPr id="80" name="Picture 1" descr="E:\行业解决方案－政府\图库\教育\PadClassroom4.jpg"/>
              <p:cNvPicPr>
                <a:picLocks noChangeArrowheads="1"/>
              </p:cNvPicPr>
              <p:nvPr/>
            </p:nvPicPr>
            <p:blipFill>
              <a:blip r:embed="rId9" cstate="print"/>
              <a:srcRect/>
              <a:stretch>
                <a:fillRect/>
              </a:stretch>
            </p:blipFill>
            <p:spPr bwMode="auto">
              <a:xfrm>
                <a:off x="2406322" y="4422102"/>
                <a:ext cx="1226199" cy="583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1" name="TextBox 80"/>
              <p:cNvSpPr txBox="1"/>
              <p:nvPr/>
            </p:nvSpPr>
            <p:spPr>
              <a:xfrm>
                <a:off x="729066" y="4110029"/>
                <a:ext cx="1056249" cy="310602"/>
              </a:xfrm>
              <a:prstGeom prst="rect">
                <a:avLst/>
              </a:prstGeom>
              <a:noFill/>
            </p:spPr>
            <p:txBody>
              <a:bodyPr wrap="square" rtlCol="0">
                <a:spAutoFit/>
              </a:bodyPr>
              <a:lstStyle/>
              <a:p>
                <a:pPr algn="ctr"/>
                <a:r>
                  <a:rPr lang="zh-CN" altLang="en-US" sz="1600" b="1" dirty="0" smtClean="0">
                    <a:solidFill>
                      <a:srgbClr val="C00000"/>
                    </a:solidFill>
                    <a:latin typeface="微软雅黑" pitchFamily="34" charset="-122"/>
                    <a:ea typeface="微软雅黑" pitchFamily="34" charset="-122"/>
                  </a:rPr>
                  <a:t>大学</a:t>
                </a:r>
                <a:endParaRPr lang="zh-CN" altLang="en-US" sz="1600" b="1" dirty="0">
                  <a:solidFill>
                    <a:srgbClr val="C00000"/>
                  </a:solidFill>
                  <a:latin typeface="微软雅黑" pitchFamily="34" charset="-122"/>
                  <a:ea typeface="微软雅黑" pitchFamily="34" charset="-122"/>
                </a:endParaRPr>
              </a:p>
            </p:txBody>
          </p:sp>
          <p:sp>
            <p:nvSpPr>
              <p:cNvPr id="82" name="TextBox 81"/>
              <p:cNvSpPr txBox="1"/>
              <p:nvPr/>
            </p:nvSpPr>
            <p:spPr>
              <a:xfrm>
                <a:off x="2234357" y="4110029"/>
                <a:ext cx="1514144" cy="310602"/>
              </a:xfrm>
              <a:prstGeom prst="rect">
                <a:avLst/>
              </a:prstGeom>
              <a:noFill/>
            </p:spPr>
            <p:txBody>
              <a:bodyPr wrap="square" rtlCol="0">
                <a:spAutoFit/>
              </a:bodyPr>
              <a:lstStyle/>
              <a:p>
                <a:pPr algn="ctr"/>
                <a:r>
                  <a:rPr lang="zh-CN" altLang="en-US" sz="1600" b="1" dirty="0" smtClean="0">
                    <a:solidFill>
                      <a:srgbClr val="C00000"/>
                    </a:solidFill>
                    <a:latin typeface="微软雅黑" pitchFamily="34" charset="-122"/>
                    <a:ea typeface="微软雅黑" pitchFamily="34" charset="-122"/>
                  </a:rPr>
                  <a:t>中学</a:t>
                </a:r>
                <a:endParaRPr lang="zh-CN" altLang="en-US" sz="1600" b="1" dirty="0">
                  <a:solidFill>
                    <a:srgbClr val="C00000"/>
                  </a:solidFill>
                  <a:latin typeface="微软雅黑" pitchFamily="34" charset="-122"/>
                  <a:ea typeface="微软雅黑" pitchFamily="34" charset="-122"/>
                </a:endParaRPr>
              </a:p>
            </p:txBody>
          </p:sp>
          <p:sp>
            <p:nvSpPr>
              <p:cNvPr id="83" name="TextBox 82"/>
              <p:cNvSpPr txBox="1"/>
              <p:nvPr/>
            </p:nvSpPr>
            <p:spPr>
              <a:xfrm>
                <a:off x="3792537" y="4110029"/>
                <a:ext cx="1018453" cy="310602"/>
              </a:xfrm>
              <a:prstGeom prst="rect">
                <a:avLst/>
              </a:prstGeom>
              <a:noFill/>
            </p:spPr>
            <p:txBody>
              <a:bodyPr wrap="square" rtlCol="0">
                <a:spAutoFit/>
              </a:bodyPr>
              <a:lstStyle/>
              <a:p>
                <a:pPr algn="ctr"/>
                <a:r>
                  <a:rPr lang="zh-CN" altLang="en-US" sz="1600" b="1" dirty="0" smtClean="0">
                    <a:solidFill>
                      <a:srgbClr val="C00000"/>
                    </a:solidFill>
                    <a:latin typeface="微软雅黑" pitchFamily="34" charset="-122"/>
                    <a:ea typeface="微软雅黑" pitchFamily="34" charset="-122"/>
                  </a:rPr>
                  <a:t>小学</a:t>
                </a:r>
                <a:endParaRPr lang="zh-CN" altLang="en-US" sz="1600" b="1" dirty="0">
                  <a:solidFill>
                    <a:srgbClr val="C00000"/>
                  </a:solidFill>
                  <a:latin typeface="微软雅黑" pitchFamily="34" charset="-122"/>
                  <a:ea typeface="微软雅黑" pitchFamily="34" charset="-122"/>
                </a:endParaRPr>
              </a:p>
            </p:txBody>
          </p:sp>
          <p:sp>
            <p:nvSpPr>
              <p:cNvPr id="84" name="TextBox 83"/>
              <p:cNvSpPr txBox="1"/>
              <p:nvPr/>
            </p:nvSpPr>
            <p:spPr>
              <a:xfrm>
                <a:off x="5276830" y="4110029"/>
                <a:ext cx="706457" cy="310602"/>
              </a:xfrm>
              <a:prstGeom prst="rect">
                <a:avLst/>
              </a:prstGeom>
              <a:noFill/>
            </p:spPr>
            <p:txBody>
              <a:bodyPr wrap="square" rtlCol="0">
                <a:spAutoFit/>
              </a:bodyPr>
              <a:lstStyle/>
              <a:p>
                <a:pPr algn="ctr"/>
                <a:r>
                  <a:rPr lang="zh-CN" altLang="en-US" sz="1600" b="1" dirty="0" smtClean="0">
                    <a:solidFill>
                      <a:srgbClr val="C00000"/>
                    </a:solidFill>
                    <a:latin typeface="微软雅黑" panose="020B0503020204020204" pitchFamily="34" charset="-122"/>
                    <a:ea typeface="微软雅黑" panose="020B0503020204020204" pitchFamily="34" charset="-122"/>
                  </a:rPr>
                  <a:t>家庭</a:t>
                </a:r>
                <a:endParaRPr lang="zh-CN" altLang="en-US" sz="1600" b="1" dirty="0">
                  <a:solidFill>
                    <a:srgbClr val="C00000"/>
                  </a:solidFill>
                  <a:latin typeface="微软雅黑" pitchFamily="34" charset="-122"/>
                  <a:ea typeface="微软雅黑" pitchFamily="34" charset="-122"/>
                </a:endParaRPr>
              </a:p>
            </p:txBody>
          </p:sp>
          <p:pic>
            <p:nvPicPr>
              <p:cNvPr id="85" name="图片 84" descr="两栋楼.jpg"/>
              <p:cNvPicPr>
                <a:picLocks noChangeAspect="1"/>
              </p:cNvPicPr>
              <p:nvPr/>
            </p:nvPicPr>
            <p:blipFill>
              <a:blip r:embed="rId10" cstate="print">
                <a:clrChange>
                  <a:clrFrom>
                    <a:srgbClr val="FFFFFE"/>
                  </a:clrFrom>
                  <a:clrTo>
                    <a:srgbClr val="FFFFFE">
                      <a:alpha val="0"/>
                    </a:srgbClr>
                  </a:clrTo>
                </a:clrChange>
              </a:blip>
              <a:srcRect l="33279" t="17581" r="7158" b="51801"/>
              <a:stretch>
                <a:fillRect/>
              </a:stretch>
            </p:blipFill>
            <p:spPr>
              <a:xfrm>
                <a:off x="2441495" y="3508212"/>
                <a:ext cx="1042087" cy="530749"/>
              </a:xfrm>
              <a:prstGeom prst="rect">
                <a:avLst/>
              </a:prstGeom>
              <a:noFill/>
            </p:spPr>
          </p:pic>
          <p:sp>
            <p:nvSpPr>
              <p:cNvPr id="86" name="矩形 85"/>
              <p:cNvSpPr/>
              <p:nvPr/>
            </p:nvSpPr>
            <p:spPr bwMode="auto">
              <a:xfrm>
                <a:off x="46037" y="2332568"/>
                <a:ext cx="6330950" cy="1076324"/>
              </a:xfrm>
              <a:prstGeom prst="rect">
                <a:avLst/>
              </a:prstGeom>
              <a:noFill/>
              <a:ln>
                <a:noFill/>
                <a:prstDash val="sys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z="2000" dirty="0" smtClean="0">
                  <a:solidFill>
                    <a:srgbClr val="000000"/>
                  </a:solidFill>
                  <a:latin typeface="微软雅黑" panose="020B0503020204020204" pitchFamily="34" charset="-122"/>
                  <a:ea typeface="微软雅黑" panose="020B0503020204020204" pitchFamily="34" charset="-122"/>
                </a:endParaRPr>
              </a:p>
            </p:txBody>
          </p:sp>
          <p:sp>
            <p:nvSpPr>
              <p:cNvPr id="87" name="矩形 86"/>
              <p:cNvSpPr/>
              <p:nvPr/>
            </p:nvSpPr>
            <p:spPr bwMode="auto">
              <a:xfrm>
                <a:off x="46037" y="3409099"/>
                <a:ext cx="6330950" cy="1943099"/>
              </a:xfrm>
              <a:prstGeom prst="rect">
                <a:avLst/>
              </a:prstGeom>
              <a:noFill/>
              <a:ln>
                <a:noFill/>
                <a:prstDash val="sys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z="2000" smtClean="0">
                  <a:solidFill>
                    <a:srgbClr val="000000"/>
                  </a:solidFill>
                  <a:latin typeface="微软雅黑" panose="020B0503020204020204" pitchFamily="34" charset="-122"/>
                  <a:ea typeface="微软雅黑" panose="020B0503020204020204" pitchFamily="34" charset="-122"/>
                </a:endParaRPr>
              </a:p>
            </p:txBody>
          </p:sp>
          <p:sp>
            <p:nvSpPr>
              <p:cNvPr id="88" name="TextBox 87"/>
              <p:cNvSpPr txBox="1"/>
              <p:nvPr/>
            </p:nvSpPr>
            <p:spPr>
              <a:xfrm>
                <a:off x="2057844" y="2489159"/>
                <a:ext cx="1123950" cy="338839"/>
              </a:xfrm>
              <a:prstGeom prst="rect">
                <a:avLst/>
              </a:prstGeom>
              <a:noFill/>
            </p:spPr>
            <p:txBody>
              <a:bodyPr wrap="square" rtlCol="0">
                <a:spAutoFit/>
              </a:bodyPr>
              <a:lstStyle/>
              <a:p>
                <a:pPr algn="ctr"/>
                <a:r>
                  <a:rPr lang="zh-CN" altLang="en-US" b="1" dirty="0">
                    <a:solidFill>
                      <a:srgbClr val="FF0000"/>
                    </a:solidFill>
                    <a:latin typeface="微软雅黑" panose="020B0503020204020204" pitchFamily="34" charset="-122"/>
                    <a:ea typeface="微软雅黑" panose="020B0503020204020204" pitchFamily="34" charset="-122"/>
                  </a:rPr>
                  <a:t>智慧</a:t>
                </a:r>
                <a:r>
                  <a:rPr lang="zh-CN" altLang="en-US" b="1" dirty="0" smtClean="0">
                    <a:solidFill>
                      <a:srgbClr val="FF0000"/>
                    </a:solidFill>
                    <a:latin typeface="微软雅黑" pitchFamily="34" charset="-122"/>
                    <a:ea typeface="微软雅黑" pitchFamily="34" charset="-122"/>
                  </a:rPr>
                  <a:t>教室</a:t>
                </a:r>
                <a:endParaRPr lang="zh-CN" altLang="en-US" b="1" dirty="0">
                  <a:solidFill>
                    <a:srgbClr val="FF0000"/>
                  </a:solidFill>
                  <a:latin typeface="微软雅黑" pitchFamily="34" charset="-122"/>
                  <a:ea typeface="微软雅黑" pitchFamily="34" charset="-122"/>
                </a:endParaRPr>
              </a:p>
            </p:txBody>
          </p:sp>
          <p:sp>
            <p:nvSpPr>
              <p:cNvPr id="89" name="TextBox 88"/>
              <p:cNvSpPr txBox="1"/>
              <p:nvPr/>
            </p:nvSpPr>
            <p:spPr>
              <a:xfrm>
                <a:off x="3621087" y="2510876"/>
                <a:ext cx="1123950" cy="282366"/>
              </a:xfrm>
              <a:prstGeom prst="rect">
                <a:avLst/>
              </a:prstGeom>
              <a:noFill/>
            </p:spPr>
            <p:txBody>
              <a:bodyPr wrap="square" rtlCol="0">
                <a:spAutoFit/>
              </a:bodyPr>
              <a:lstStyle/>
              <a:p>
                <a:pPr algn="ctr"/>
                <a:r>
                  <a:rPr lang="zh-CN" altLang="en-US" sz="1400" b="1" dirty="0" smtClean="0">
                    <a:latin typeface="微软雅黑" pitchFamily="34" charset="-122"/>
                    <a:ea typeface="微软雅黑" pitchFamily="34" charset="-122"/>
                  </a:rPr>
                  <a:t>在线互动</a:t>
                </a:r>
                <a:endParaRPr lang="zh-CN" altLang="en-US" sz="1400" b="1" dirty="0">
                  <a:latin typeface="微软雅黑" pitchFamily="34" charset="-122"/>
                  <a:ea typeface="微软雅黑" pitchFamily="34" charset="-122"/>
                </a:endParaRPr>
              </a:p>
            </p:txBody>
          </p:sp>
          <p:sp>
            <p:nvSpPr>
              <p:cNvPr id="90" name="矩形 89"/>
              <p:cNvSpPr/>
              <p:nvPr/>
            </p:nvSpPr>
            <p:spPr bwMode="auto">
              <a:xfrm>
                <a:off x="55562" y="1374353"/>
                <a:ext cx="6330950" cy="923923"/>
              </a:xfrm>
              <a:prstGeom prst="rect">
                <a:avLst/>
              </a:prstGeom>
              <a:noFill/>
              <a:ln>
                <a:noFill/>
                <a:prstDash val="sys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z="2000" smtClean="0">
                  <a:solidFill>
                    <a:srgbClr val="000000"/>
                  </a:solidFill>
                  <a:latin typeface="微软雅黑" panose="020B0503020204020204" pitchFamily="34" charset="-122"/>
                  <a:ea typeface="微软雅黑" panose="020B0503020204020204" pitchFamily="34" charset="-122"/>
                </a:endParaRPr>
              </a:p>
            </p:txBody>
          </p:sp>
          <p:sp>
            <p:nvSpPr>
              <p:cNvPr id="91" name="TextBox 90"/>
              <p:cNvSpPr txBox="1"/>
              <p:nvPr/>
            </p:nvSpPr>
            <p:spPr>
              <a:xfrm>
                <a:off x="73709" y="5592787"/>
                <a:ext cx="7820928" cy="338839"/>
              </a:xfrm>
              <a:prstGeom prst="rect">
                <a:avLst/>
              </a:prstGeom>
              <a:solidFill>
                <a:schemeClr val="bg1">
                  <a:lumMod val="75000"/>
                </a:schemeClr>
              </a:solidFill>
            </p:spPr>
            <p:txBody>
              <a:bodyPr wrap="square" rtlCol="0">
                <a:spAutoFit/>
              </a:bodyPr>
              <a:lstStyle/>
              <a:p>
                <a:pPr algn="ctr"/>
                <a:r>
                  <a:rPr lang="zh-CN" altLang="en-US" b="1" dirty="0" smtClean="0">
                    <a:solidFill>
                      <a:srgbClr val="C00000"/>
                    </a:solidFill>
                    <a:latin typeface="微软雅黑" pitchFamily="34" charset="-122"/>
                    <a:ea typeface="微软雅黑" pitchFamily="34" charset="-122"/>
                  </a:rPr>
                  <a:t>任何人（</a:t>
                </a:r>
                <a:r>
                  <a:rPr lang="en-US" altLang="zh-CN" b="1" dirty="0" smtClean="0">
                    <a:solidFill>
                      <a:srgbClr val="C00000"/>
                    </a:solidFill>
                    <a:latin typeface="微软雅黑" pitchFamily="34" charset="-122"/>
                    <a:ea typeface="微软雅黑" pitchFamily="34" charset="-122"/>
                  </a:rPr>
                  <a:t>Anybody</a:t>
                </a:r>
                <a:r>
                  <a:rPr lang="zh-CN" altLang="en-US" b="1" dirty="0" smtClean="0">
                    <a:solidFill>
                      <a:srgbClr val="C00000"/>
                    </a:solidFill>
                    <a:latin typeface="微软雅黑" pitchFamily="34" charset="-122"/>
                    <a:ea typeface="微软雅黑" pitchFamily="34" charset="-122"/>
                  </a:rPr>
                  <a:t>）随地（</a:t>
                </a:r>
                <a:r>
                  <a:rPr lang="en-US" altLang="zh-CN" b="1" dirty="0" smtClean="0">
                    <a:solidFill>
                      <a:srgbClr val="C00000"/>
                    </a:solidFill>
                    <a:latin typeface="微软雅黑" pitchFamily="34" charset="-122"/>
                    <a:ea typeface="微软雅黑" pitchFamily="34" charset="-122"/>
                  </a:rPr>
                  <a:t>Anywhere</a:t>
                </a:r>
                <a:r>
                  <a:rPr lang="zh-CN" altLang="en-US" b="1" dirty="0" smtClean="0">
                    <a:solidFill>
                      <a:srgbClr val="C00000"/>
                    </a:solidFill>
                    <a:latin typeface="微软雅黑" pitchFamily="34" charset="-122"/>
                    <a:ea typeface="微软雅黑" pitchFamily="34" charset="-122"/>
                  </a:rPr>
                  <a:t>）随时（</a:t>
                </a:r>
                <a:r>
                  <a:rPr lang="en-US" altLang="zh-CN" b="1" dirty="0" smtClean="0">
                    <a:solidFill>
                      <a:srgbClr val="C00000"/>
                    </a:solidFill>
                    <a:latin typeface="微软雅黑" pitchFamily="34" charset="-122"/>
                    <a:ea typeface="微软雅黑" pitchFamily="34" charset="-122"/>
                  </a:rPr>
                  <a:t>Anytime</a:t>
                </a:r>
                <a:r>
                  <a:rPr lang="zh-CN" altLang="en-US" b="1" dirty="0" smtClean="0">
                    <a:solidFill>
                      <a:srgbClr val="C00000"/>
                    </a:solidFill>
                    <a:latin typeface="微软雅黑" pitchFamily="34" charset="-122"/>
                    <a:ea typeface="微软雅黑" pitchFamily="34" charset="-122"/>
                  </a:rPr>
                  <a:t>）任何设备（</a:t>
                </a:r>
                <a:r>
                  <a:rPr lang="en-US" altLang="zh-CN" b="1" dirty="0" smtClean="0">
                    <a:solidFill>
                      <a:srgbClr val="C00000"/>
                    </a:solidFill>
                    <a:latin typeface="微软雅黑" pitchFamily="34" charset="-122"/>
                    <a:ea typeface="微软雅黑" pitchFamily="34" charset="-122"/>
                  </a:rPr>
                  <a:t> </a:t>
                </a:r>
                <a:r>
                  <a:rPr lang="en-US" altLang="zh-CN" b="1" dirty="0" err="1" smtClean="0">
                    <a:solidFill>
                      <a:srgbClr val="C00000"/>
                    </a:solidFill>
                    <a:latin typeface="微软雅黑" pitchFamily="34" charset="-122"/>
                    <a:ea typeface="微软雅黑" pitchFamily="34" charset="-122"/>
                  </a:rPr>
                  <a:t>Anydevice</a:t>
                </a:r>
                <a:r>
                  <a:rPr lang="zh-CN" altLang="en-US" b="1" dirty="0" smtClean="0">
                    <a:solidFill>
                      <a:srgbClr val="C00000"/>
                    </a:solidFill>
                    <a:latin typeface="微软雅黑" pitchFamily="34" charset="-122"/>
                    <a:ea typeface="微软雅黑" pitchFamily="34" charset="-122"/>
                  </a:rPr>
                  <a:t>）</a:t>
                </a:r>
                <a:r>
                  <a:rPr lang="en-US" altLang="zh-CN" b="1" dirty="0" smtClean="0">
                    <a:solidFill>
                      <a:srgbClr val="C00000"/>
                    </a:solidFill>
                    <a:latin typeface="微软雅黑" pitchFamily="34" charset="-122"/>
                    <a:ea typeface="微软雅黑" pitchFamily="34" charset="-122"/>
                  </a:rPr>
                  <a:t> </a:t>
                </a:r>
                <a:endParaRPr lang="zh-CN" altLang="en-US" b="1" dirty="0">
                  <a:solidFill>
                    <a:srgbClr val="C00000"/>
                  </a:solidFill>
                  <a:latin typeface="微软雅黑" pitchFamily="34" charset="-122"/>
                  <a:ea typeface="微软雅黑" pitchFamily="34" charset="-122"/>
                </a:endParaRPr>
              </a:p>
            </p:txBody>
          </p:sp>
          <p:sp>
            <p:nvSpPr>
              <p:cNvPr id="92" name="TextBox 91"/>
              <p:cNvSpPr txBox="1"/>
              <p:nvPr/>
            </p:nvSpPr>
            <p:spPr>
              <a:xfrm>
                <a:off x="2252317" y="3250815"/>
                <a:ext cx="2244525" cy="282366"/>
              </a:xfrm>
              <a:prstGeom prst="rect">
                <a:avLst/>
              </a:prstGeom>
              <a:noFill/>
            </p:spPr>
            <p:txBody>
              <a:bodyPr wrap="square" rtlCol="0">
                <a:spAutoFit/>
              </a:bodyPr>
              <a:lstStyle/>
              <a:p>
                <a:r>
                  <a:rPr lang="zh-CN" altLang="en-US" sz="1400" dirty="0" smtClean="0">
                    <a:solidFill>
                      <a:srgbClr val="000000"/>
                    </a:solidFill>
                    <a:latin typeface="微软雅黑" panose="020B0503020204020204" pitchFamily="34" charset="-122"/>
                    <a:ea typeface="微软雅黑" panose="020B0503020204020204" pitchFamily="34" charset="-122"/>
                  </a:rPr>
                  <a:t>云数据中心（云计算</a:t>
                </a:r>
                <a:r>
                  <a:rPr lang="en-US" altLang="zh-CN" sz="1400" dirty="0" smtClean="0">
                    <a:solidFill>
                      <a:srgbClr val="000000"/>
                    </a:solidFill>
                    <a:latin typeface="微软雅黑" panose="020B0503020204020204" pitchFamily="34" charset="-122"/>
                    <a:ea typeface="微软雅黑" panose="020B0503020204020204" pitchFamily="34" charset="-122"/>
                  </a:rPr>
                  <a:t>/</a:t>
                </a:r>
                <a:r>
                  <a:rPr lang="zh-CN" altLang="en-US" sz="1400" dirty="0" smtClean="0">
                    <a:solidFill>
                      <a:srgbClr val="000000"/>
                    </a:solidFill>
                    <a:latin typeface="微软雅黑" panose="020B0503020204020204" pitchFamily="34" charset="-122"/>
                    <a:ea typeface="微软雅黑" panose="020B0503020204020204" pitchFamily="34" charset="-122"/>
                  </a:rPr>
                  <a:t>大数据）</a:t>
                </a:r>
                <a:endParaRPr lang="zh-CN" altLang="en-US" sz="1400" dirty="0">
                  <a:solidFill>
                    <a:srgbClr val="000000"/>
                  </a:solidFill>
                  <a:latin typeface="微软雅黑" panose="020B0503020204020204" pitchFamily="34" charset="-122"/>
                  <a:ea typeface="微软雅黑" panose="020B0503020204020204" pitchFamily="34" charset="-122"/>
                </a:endParaRPr>
              </a:p>
            </p:txBody>
          </p:sp>
          <p:pic>
            <p:nvPicPr>
              <p:cNvPr id="93" name="Picture 4"/>
              <p:cNvPicPr>
                <a:picLocks noChangeAspect="1" noChangeArrowheads="1"/>
              </p:cNvPicPr>
              <p:nvPr/>
            </p:nvPicPr>
            <p:blipFill>
              <a:blip r:embed="rId11" cstate="print"/>
              <a:srcRect/>
              <a:stretch>
                <a:fillRect/>
              </a:stretch>
            </p:blipFill>
            <p:spPr bwMode="auto">
              <a:xfrm>
                <a:off x="2598115" y="1399554"/>
                <a:ext cx="880796" cy="598662"/>
              </a:xfrm>
              <a:prstGeom prst="ellipse">
                <a:avLst/>
              </a:prstGeom>
              <a:ln>
                <a:noFill/>
              </a:ln>
              <a:effectLst>
                <a:softEdge rad="31750"/>
              </a:effectLst>
            </p:spPr>
          </p:pic>
          <p:sp>
            <p:nvSpPr>
              <p:cNvPr id="94" name="TextBox 93"/>
              <p:cNvSpPr txBox="1"/>
              <p:nvPr/>
            </p:nvSpPr>
            <p:spPr>
              <a:xfrm>
                <a:off x="554037" y="1990653"/>
                <a:ext cx="1056249" cy="282366"/>
              </a:xfrm>
              <a:prstGeom prst="rect">
                <a:avLst/>
              </a:prstGeom>
              <a:noFill/>
            </p:spPr>
            <p:txBody>
              <a:bodyPr wrap="square" rtlCol="0">
                <a:spAutoFit/>
              </a:bodyPr>
              <a:lstStyle/>
              <a:p>
                <a:pPr algn="ctr"/>
                <a:r>
                  <a:rPr lang="zh-CN" altLang="en-US" sz="1400" dirty="0" smtClean="0">
                    <a:solidFill>
                      <a:srgbClr val="000000"/>
                    </a:solidFill>
                    <a:latin typeface="微软雅黑" panose="020B0503020204020204" pitchFamily="34" charset="-122"/>
                    <a:ea typeface="微软雅黑" panose="020B0503020204020204" pitchFamily="34" charset="-122"/>
                  </a:rPr>
                  <a:t>教育主管</a:t>
                </a:r>
                <a:endParaRPr lang="zh-CN" altLang="en-US" sz="1400" dirty="0">
                  <a:solidFill>
                    <a:srgbClr val="000000"/>
                  </a:solidFill>
                  <a:latin typeface="微软雅黑" pitchFamily="34" charset="-122"/>
                  <a:ea typeface="微软雅黑" pitchFamily="34" charset="-122"/>
                </a:endParaRPr>
              </a:p>
            </p:txBody>
          </p:sp>
          <p:sp>
            <p:nvSpPr>
              <p:cNvPr id="95" name="TextBox 94"/>
              <p:cNvSpPr txBox="1"/>
              <p:nvPr/>
            </p:nvSpPr>
            <p:spPr>
              <a:xfrm>
                <a:off x="2611438" y="1981128"/>
                <a:ext cx="837796" cy="282366"/>
              </a:xfrm>
              <a:prstGeom prst="rect">
                <a:avLst/>
              </a:prstGeom>
              <a:noFill/>
            </p:spPr>
            <p:txBody>
              <a:bodyPr wrap="square" rtlCol="0">
                <a:spAutoFit/>
              </a:bodyPr>
              <a:lstStyle/>
              <a:p>
                <a:pPr algn="ctr"/>
                <a:r>
                  <a:rPr lang="zh-CN" altLang="en-US" sz="1400" dirty="0" smtClean="0">
                    <a:solidFill>
                      <a:srgbClr val="000000"/>
                    </a:solidFill>
                    <a:latin typeface="微软雅黑" panose="020B0503020204020204" pitchFamily="34" charset="-122"/>
                    <a:ea typeface="微软雅黑" panose="020B0503020204020204" pitchFamily="34" charset="-122"/>
                  </a:rPr>
                  <a:t>老师</a:t>
                </a:r>
                <a:endParaRPr lang="zh-CN" altLang="en-US" sz="1400" dirty="0">
                  <a:solidFill>
                    <a:srgbClr val="000000"/>
                  </a:solidFill>
                  <a:latin typeface="微软雅黑" pitchFamily="34" charset="-122"/>
                  <a:ea typeface="微软雅黑" pitchFamily="34" charset="-122"/>
                </a:endParaRPr>
              </a:p>
            </p:txBody>
          </p:sp>
          <p:pic>
            <p:nvPicPr>
              <p:cNvPr id="96" name="Picture 4" descr="F:\胶片图片\圆形\A\A电脑\shutterstock_59836552.jpg"/>
              <p:cNvPicPr>
                <a:picLocks noChangeAspect="1" noChangeArrowheads="1"/>
              </p:cNvPicPr>
              <p:nvPr/>
            </p:nvPicPr>
            <p:blipFill>
              <a:blip r:embed="rId12" cstate="print"/>
              <a:srcRect/>
              <a:stretch>
                <a:fillRect/>
              </a:stretch>
            </p:blipFill>
            <p:spPr bwMode="auto">
              <a:xfrm>
                <a:off x="1537883" y="1432391"/>
                <a:ext cx="879475" cy="585693"/>
              </a:xfrm>
              <a:prstGeom prst="ellipse">
                <a:avLst/>
              </a:prstGeom>
              <a:ln>
                <a:noFill/>
              </a:ln>
              <a:effectLst>
                <a:softEdge rad="31750"/>
              </a:effectLst>
              <a:extLst/>
            </p:spPr>
          </p:pic>
          <p:pic>
            <p:nvPicPr>
              <p:cNvPr id="97" name="Picture 4" descr="F:\胶片图片\圆形\B电脑\78631760.jpg"/>
              <p:cNvPicPr>
                <a:picLocks noChangeAspect="1" noChangeArrowheads="1"/>
              </p:cNvPicPr>
              <p:nvPr/>
            </p:nvPicPr>
            <p:blipFill>
              <a:blip r:embed="rId13" cstate="print"/>
              <a:srcRect l="26673" b="10000"/>
              <a:stretch>
                <a:fillRect/>
              </a:stretch>
            </p:blipFill>
            <p:spPr bwMode="auto">
              <a:xfrm>
                <a:off x="4821959" y="1422660"/>
                <a:ext cx="949233" cy="603251"/>
              </a:xfrm>
              <a:prstGeom prst="ellipse">
                <a:avLst/>
              </a:prstGeom>
              <a:ln>
                <a:noFill/>
              </a:ln>
              <a:effectLst>
                <a:softEdge rad="31750"/>
              </a:effectLst>
              <a:extLst/>
            </p:spPr>
          </p:pic>
          <p:sp>
            <p:nvSpPr>
              <p:cNvPr id="98" name="TextBox 97"/>
              <p:cNvSpPr txBox="1"/>
              <p:nvPr/>
            </p:nvSpPr>
            <p:spPr>
              <a:xfrm>
                <a:off x="4954183" y="2000178"/>
                <a:ext cx="647700" cy="282366"/>
              </a:xfrm>
              <a:prstGeom prst="rect">
                <a:avLst/>
              </a:prstGeom>
              <a:noFill/>
            </p:spPr>
            <p:txBody>
              <a:bodyPr wrap="square" rtlCol="0">
                <a:spAutoFit/>
              </a:bodyPr>
              <a:lstStyle/>
              <a:p>
                <a:pPr algn="ctr"/>
                <a:r>
                  <a:rPr lang="zh-CN" altLang="en-US" sz="1400" dirty="0" smtClean="0">
                    <a:solidFill>
                      <a:srgbClr val="000000"/>
                    </a:solidFill>
                    <a:latin typeface="微软雅黑" panose="020B0503020204020204" pitchFamily="34" charset="-122"/>
                    <a:ea typeface="微软雅黑" panose="020B0503020204020204" pitchFamily="34" charset="-122"/>
                  </a:rPr>
                  <a:t>家长</a:t>
                </a:r>
                <a:endParaRPr lang="zh-CN" altLang="en-US" sz="1400" dirty="0">
                  <a:solidFill>
                    <a:srgbClr val="000000"/>
                  </a:solidFill>
                  <a:latin typeface="微软雅黑" pitchFamily="34" charset="-122"/>
                  <a:ea typeface="微软雅黑" pitchFamily="34" charset="-122"/>
                </a:endParaRPr>
              </a:p>
            </p:txBody>
          </p:sp>
          <p:pic>
            <p:nvPicPr>
              <p:cNvPr id="99" name="Picture 2"/>
              <p:cNvPicPr>
                <a:picLocks noChangeAspect="1" noChangeArrowheads="1"/>
              </p:cNvPicPr>
              <p:nvPr/>
            </p:nvPicPr>
            <p:blipFill>
              <a:blip r:embed="rId14" cstate="print"/>
              <a:srcRect/>
              <a:stretch>
                <a:fillRect/>
              </a:stretch>
            </p:blipFill>
            <p:spPr bwMode="auto">
              <a:xfrm>
                <a:off x="622936" y="1444575"/>
                <a:ext cx="897123" cy="578069"/>
              </a:xfrm>
              <a:prstGeom prst="ellipse">
                <a:avLst/>
              </a:prstGeom>
              <a:ln>
                <a:noFill/>
              </a:ln>
              <a:effectLst>
                <a:softEdge rad="31750"/>
              </a:effectLst>
            </p:spPr>
          </p:pic>
          <p:sp>
            <p:nvSpPr>
              <p:cNvPr id="100" name="TextBox 99"/>
              <p:cNvSpPr txBox="1"/>
              <p:nvPr/>
            </p:nvSpPr>
            <p:spPr>
              <a:xfrm>
                <a:off x="1544637" y="1990653"/>
                <a:ext cx="1056249" cy="282366"/>
              </a:xfrm>
              <a:prstGeom prst="rect">
                <a:avLst/>
              </a:prstGeom>
              <a:noFill/>
            </p:spPr>
            <p:txBody>
              <a:bodyPr wrap="square" rtlCol="0">
                <a:spAutoFit/>
              </a:bodyPr>
              <a:lstStyle/>
              <a:p>
                <a:pPr algn="ctr"/>
                <a:r>
                  <a:rPr lang="zh-CN" altLang="en-US" sz="1400" dirty="0" smtClean="0">
                    <a:solidFill>
                      <a:srgbClr val="000000"/>
                    </a:solidFill>
                    <a:latin typeface="微软雅黑" panose="020B0503020204020204" pitchFamily="34" charset="-122"/>
                    <a:ea typeface="微软雅黑" panose="020B0503020204020204" pitchFamily="34" charset="-122"/>
                  </a:rPr>
                  <a:t>学校领导</a:t>
                </a:r>
                <a:endParaRPr lang="zh-CN" altLang="en-US" sz="1400" dirty="0">
                  <a:solidFill>
                    <a:srgbClr val="000000"/>
                  </a:solidFill>
                  <a:latin typeface="微软雅黑" pitchFamily="34" charset="-122"/>
                  <a:ea typeface="微软雅黑" pitchFamily="34" charset="-122"/>
                </a:endParaRPr>
              </a:p>
            </p:txBody>
          </p:sp>
          <p:pic>
            <p:nvPicPr>
              <p:cNvPr id="101" name="Picture 3"/>
              <p:cNvPicPr>
                <a:picLocks noChangeAspect="1" noChangeArrowheads="1"/>
              </p:cNvPicPr>
              <p:nvPr/>
            </p:nvPicPr>
            <p:blipFill>
              <a:blip r:embed="rId15" cstate="print"/>
              <a:srcRect/>
              <a:stretch>
                <a:fillRect/>
              </a:stretch>
            </p:blipFill>
            <p:spPr bwMode="auto">
              <a:xfrm>
                <a:off x="3733057" y="1419122"/>
                <a:ext cx="935376" cy="574583"/>
              </a:xfrm>
              <a:prstGeom prst="ellipse">
                <a:avLst/>
              </a:prstGeom>
              <a:ln>
                <a:noFill/>
              </a:ln>
              <a:effectLst>
                <a:softEdge rad="31750"/>
              </a:effectLst>
            </p:spPr>
          </p:pic>
          <p:sp>
            <p:nvSpPr>
              <p:cNvPr id="102" name="TextBox 101"/>
              <p:cNvSpPr txBox="1"/>
              <p:nvPr/>
            </p:nvSpPr>
            <p:spPr>
              <a:xfrm>
                <a:off x="3792133" y="2019228"/>
                <a:ext cx="647700" cy="282366"/>
              </a:xfrm>
              <a:prstGeom prst="rect">
                <a:avLst/>
              </a:prstGeom>
              <a:noFill/>
            </p:spPr>
            <p:txBody>
              <a:bodyPr wrap="square" rtlCol="0">
                <a:spAutoFit/>
              </a:bodyPr>
              <a:lstStyle/>
              <a:p>
                <a:pPr algn="ctr"/>
                <a:r>
                  <a:rPr lang="zh-CN" altLang="en-US" sz="1400" dirty="0" smtClean="0">
                    <a:solidFill>
                      <a:srgbClr val="000000"/>
                    </a:solidFill>
                    <a:latin typeface="微软雅黑" panose="020B0503020204020204" pitchFamily="34" charset="-122"/>
                    <a:ea typeface="微软雅黑" panose="020B0503020204020204" pitchFamily="34" charset="-122"/>
                  </a:rPr>
                  <a:t>学生</a:t>
                </a:r>
                <a:endParaRPr lang="zh-CN" altLang="en-US" sz="1400" dirty="0">
                  <a:solidFill>
                    <a:srgbClr val="000000"/>
                  </a:solidFill>
                  <a:latin typeface="微软雅黑" pitchFamily="34" charset="-122"/>
                  <a:ea typeface="微软雅黑" pitchFamily="34" charset="-122"/>
                </a:endParaRPr>
              </a:p>
            </p:txBody>
          </p:sp>
          <p:sp>
            <p:nvSpPr>
              <p:cNvPr id="103" name="TextBox 102"/>
              <p:cNvSpPr txBox="1"/>
              <p:nvPr/>
            </p:nvSpPr>
            <p:spPr>
              <a:xfrm>
                <a:off x="1600320" y="2755837"/>
                <a:ext cx="1123950" cy="282366"/>
              </a:xfrm>
              <a:prstGeom prst="rect">
                <a:avLst/>
              </a:prstGeom>
              <a:noFill/>
            </p:spPr>
            <p:txBody>
              <a:bodyPr wrap="square" rtlCol="0">
                <a:spAutoFit/>
              </a:bodyPr>
              <a:lstStyle/>
              <a:p>
                <a:pPr algn="ctr"/>
                <a:r>
                  <a:rPr lang="zh-CN" altLang="en-US" sz="1400" b="1" dirty="0" smtClean="0">
                    <a:latin typeface="微软雅黑" panose="020B0503020204020204" pitchFamily="34" charset="-122"/>
                    <a:ea typeface="微软雅黑" panose="020B0503020204020204" pitchFamily="34" charset="-122"/>
                  </a:rPr>
                  <a:t>在线学习</a:t>
                </a:r>
                <a:endParaRPr lang="zh-CN" altLang="en-US" sz="1400" b="1" dirty="0">
                  <a:latin typeface="微软雅黑" pitchFamily="34" charset="-122"/>
                  <a:ea typeface="微软雅黑" pitchFamily="34" charset="-122"/>
                </a:endParaRPr>
              </a:p>
            </p:txBody>
          </p:sp>
          <p:sp>
            <p:nvSpPr>
              <p:cNvPr id="104" name="TextBox 103"/>
              <p:cNvSpPr txBox="1"/>
              <p:nvPr/>
            </p:nvSpPr>
            <p:spPr>
              <a:xfrm>
                <a:off x="2703296" y="2706687"/>
                <a:ext cx="1123950" cy="338839"/>
              </a:xfrm>
              <a:prstGeom prst="rect">
                <a:avLst/>
              </a:prstGeom>
              <a:noFill/>
            </p:spPr>
            <p:txBody>
              <a:bodyPr wrap="square" rtlCol="0">
                <a:spAutoFit/>
              </a:bodyPr>
              <a:lstStyle/>
              <a:p>
                <a:pPr algn="ctr"/>
                <a:r>
                  <a:rPr lang="zh-CN" altLang="en-US" b="1" dirty="0" smtClean="0">
                    <a:solidFill>
                      <a:srgbClr val="FF0000"/>
                    </a:solidFill>
                    <a:latin typeface="微软雅黑" panose="020B0503020204020204" pitchFamily="34" charset="-122"/>
                    <a:ea typeface="微软雅黑" panose="020B0503020204020204" pitchFamily="34" charset="-122"/>
                  </a:rPr>
                  <a:t>电子书包</a:t>
                </a:r>
                <a:endParaRPr lang="zh-CN" altLang="en-US" b="1" dirty="0">
                  <a:solidFill>
                    <a:srgbClr val="FF0000"/>
                  </a:solidFill>
                  <a:latin typeface="微软雅黑" pitchFamily="34" charset="-122"/>
                  <a:ea typeface="微软雅黑" pitchFamily="34" charset="-122"/>
                </a:endParaRPr>
              </a:p>
            </p:txBody>
          </p:sp>
          <p:sp>
            <p:nvSpPr>
              <p:cNvPr id="105" name="TextBox 104"/>
              <p:cNvSpPr txBox="1"/>
              <p:nvPr/>
            </p:nvSpPr>
            <p:spPr>
              <a:xfrm>
                <a:off x="2810858" y="2401887"/>
                <a:ext cx="1123950" cy="282366"/>
              </a:xfrm>
              <a:prstGeom prst="rect">
                <a:avLst/>
              </a:prstGeom>
              <a:noFill/>
            </p:spPr>
            <p:txBody>
              <a:bodyPr wrap="square" rtlCol="0">
                <a:spAutoFit/>
              </a:bodyPr>
              <a:lstStyle/>
              <a:p>
                <a:pPr algn="ctr"/>
                <a:r>
                  <a:rPr lang="zh-CN" altLang="en-US" sz="1400" b="1" dirty="0" smtClean="0">
                    <a:latin typeface="微软雅黑" panose="020B0503020204020204" pitchFamily="34" charset="-122"/>
                    <a:ea typeface="微软雅黑" panose="020B0503020204020204" pitchFamily="34" charset="-122"/>
                  </a:rPr>
                  <a:t>教研备课</a:t>
                </a:r>
                <a:endParaRPr lang="zh-CN" altLang="en-US" sz="1400" b="1" dirty="0">
                  <a:latin typeface="微软雅黑" pitchFamily="34" charset="-122"/>
                  <a:ea typeface="微软雅黑" pitchFamily="34" charset="-122"/>
                </a:endParaRPr>
              </a:p>
            </p:txBody>
          </p:sp>
          <p:sp>
            <p:nvSpPr>
              <p:cNvPr id="106" name="TextBox 105"/>
              <p:cNvSpPr txBox="1"/>
              <p:nvPr/>
            </p:nvSpPr>
            <p:spPr>
              <a:xfrm>
                <a:off x="3600514" y="2753106"/>
                <a:ext cx="1123950" cy="338839"/>
              </a:xfrm>
              <a:prstGeom prst="rect">
                <a:avLst/>
              </a:prstGeom>
              <a:noFill/>
            </p:spPr>
            <p:txBody>
              <a:bodyPr wrap="square" rtlCol="0">
                <a:spAutoFit/>
              </a:bodyPr>
              <a:lstStyle/>
              <a:p>
                <a:pPr algn="ctr"/>
                <a:r>
                  <a:rPr lang="zh-CN" altLang="en-US" b="1" dirty="0" smtClean="0">
                    <a:solidFill>
                      <a:srgbClr val="FF0000"/>
                    </a:solidFill>
                    <a:latin typeface="微软雅黑" panose="020B0503020204020204" pitchFamily="34" charset="-122"/>
                    <a:ea typeface="微软雅黑" panose="020B0503020204020204" pitchFamily="34" charset="-122"/>
                  </a:rPr>
                  <a:t>翻转课堂</a:t>
                </a:r>
                <a:endParaRPr lang="zh-CN" altLang="en-US" b="1" dirty="0">
                  <a:solidFill>
                    <a:srgbClr val="FF0000"/>
                  </a:solidFill>
                  <a:latin typeface="微软雅黑" pitchFamily="34" charset="-122"/>
                  <a:ea typeface="微软雅黑" pitchFamily="34" charset="-122"/>
                </a:endParaRPr>
              </a:p>
            </p:txBody>
          </p:sp>
          <p:sp>
            <p:nvSpPr>
              <p:cNvPr id="107" name="TextBox 106"/>
              <p:cNvSpPr txBox="1"/>
              <p:nvPr/>
            </p:nvSpPr>
            <p:spPr>
              <a:xfrm>
                <a:off x="4364037" y="2706687"/>
                <a:ext cx="1123950" cy="282366"/>
              </a:xfrm>
              <a:prstGeom prst="rect">
                <a:avLst/>
              </a:prstGeom>
              <a:noFill/>
            </p:spPr>
            <p:txBody>
              <a:bodyPr wrap="square" rtlCol="0">
                <a:spAutoFit/>
              </a:bodyPr>
              <a:lstStyle/>
              <a:p>
                <a:pPr algn="ctr"/>
                <a:r>
                  <a:rPr lang="zh-CN" altLang="en-US" sz="1400" b="1" dirty="0" smtClean="0">
                    <a:latin typeface="微软雅黑" panose="020B0503020204020204" pitchFamily="34" charset="-122"/>
                    <a:ea typeface="微软雅黑" panose="020B0503020204020204" pitchFamily="34" charset="-122"/>
                  </a:rPr>
                  <a:t>在线考试</a:t>
                </a:r>
                <a:endParaRPr lang="zh-CN" altLang="en-US" sz="1400" b="1" dirty="0">
                  <a:latin typeface="微软雅黑" pitchFamily="34" charset="-122"/>
                  <a:ea typeface="微软雅黑" pitchFamily="34" charset="-122"/>
                </a:endParaRPr>
              </a:p>
            </p:txBody>
          </p:sp>
          <p:sp>
            <p:nvSpPr>
              <p:cNvPr id="108" name="TextBox 107"/>
              <p:cNvSpPr txBox="1"/>
              <p:nvPr/>
            </p:nvSpPr>
            <p:spPr>
              <a:xfrm>
                <a:off x="3850093" y="3017593"/>
                <a:ext cx="1123950" cy="282366"/>
              </a:xfrm>
              <a:prstGeom prst="rect">
                <a:avLst/>
              </a:prstGeom>
              <a:noFill/>
            </p:spPr>
            <p:txBody>
              <a:bodyPr wrap="square" rtlCol="0">
                <a:spAutoFit/>
              </a:bodyPr>
              <a:lstStyle/>
              <a:p>
                <a:pPr algn="ctr"/>
                <a:r>
                  <a:rPr lang="zh-CN" altLang="en-US" sz="1400" b="1" dirty="0" smtClean="0">
                    <a:latin typeface="微软雅黑" panose="020B0503020204020204" pitchFamily="34" charset="-122"/>
                    <a:ea typeface="微软雅黑" panose="020B0503020204020204" pitchFamily="34" charset="-122"/>
                  </a:rPr>
                  <a:t>教师空间</a:t>
                </a:r>
                <a:endParaRPr lang="zh-CN" altLang="en-US" sz="1400" b="1" dirty="0">
                  <a:latin typeface="微软雅黑" pitchFamily="34" charset="-122"/>
                  <a:ea typeface="微软雅黑" pitchFamily="34" charset="-122"/>
                </a:endParaRPr>
              </a:p>
            </p:txBody>
          </p:sp>
          <p:sp>
            <p:nvSpPr>
              <p:cNvPr id="109" name="TextBox 108"/>
              <p:cNvSpPr txBox="1"/>
              <p:nvPr/>
            </p:nvSpPr>
            <p:spPr>
              <a:xfrm>
                <a:off x="2227989" y="3012063"/>
                <a:ext cx="1123950" cy="282366"/>
              </a:xfrm>
              <a:prstGeom prst="rect">
                <a:avLst/>
              </a:prstGeom>
              <a:noFill/>
            </p:spPr>
            <p:txBody>
              <a:bodyPr wrap="square" rtlCol="0">
                <a:spAutoFit/>
              </a:bodyPr>
              <a:lstStyle/>
              <a:p>
                <a:pPr algn="ctr"/>
                <a:r>
                  <a:rPr lang="zh-CN" altLang="en-US" sz="1400" b="1" dirty="0" smtClean="0">
                    <a:latin typeface="微软雅黑" panose="020B0503020204020204" pitchFamily="34" charset="-122"/>
                    <a:ea typeface="微软雅黑" panose="020B0503020204020204" pitchFamily="34" charset="-122"/>
                  </a:rPr>
                  <a:t>学生空间</a:t>
                </a:r>
                <a:endParaRPr lang="zh-CN" altLang="en-US" sz="1400" b="1" dirty="0">
                  <a:latin typeface="微软雅黑" pitchFamily="34" charset="-122"/>
                  <a:ea typeface="微软雅黑" pitchFamily="34" charset="-122"/>
                </a:endParaRPr>
              </a:p>
            </p:txBody>
          </p:sp>
          <p:sp>
            <p:nvSpPr>
              <p:cNvPr id="110" name="TextBox 109"/>
              <p:cNvSpPr txBox="1"/>
              <p:nvPr/>
            </p:nvSpPr>
            <p:spPr>
              <a:xfrm>
                <a:off x="2993565" y="3064353"/>
                <a:ext cx="1123950" cy="282366"/>
              </a:xfrm>
              <a:prstGeom prst="rect">
                <a:avLst/>
              </a:prstGeom>
              <a:noFill/>
            </p:spPr>
            <p:txBody>
              <a:bodyPr wrap="square" rtlCol="0">
                <a:spAutoFit/>
              </a:bodyPr>
              <a:lstStyle/>
              <a:p>
                <a:pPr algn="ctr"/>
                <a:r>
                  <a:rPr lang="zh-CN" altLang="en-US" sz="1400" b="1" dirty="0">
                    <a:latin typeface="微软雅黑" panose="020B0503020204020204" pitchFamily="34" charset="-122"/>
                    <a:ea typeface="微软雅黑" panose="020B0503020204020204" pitchFamily="34" charset="-122"/>
                  </a:rPr>
                  <a:t>班级</a:t>
                </a:r>
                <a:r>
                  <a:rPr lang="zh-CN" altLang="en-US" sz="1400" b="1" dirty="0" smtClean="0">
                    <a:latin typeface="微软雅黑" pitchFamily="34" charset="-122"/>
                    <a:ea typeface="微软雅黑" pitchFamily="34" charset="-122"/>
                  </a:rPr>
                  <a:t>空间</a:t>
                </a:r>
                <a:endParaRPr lang="zh-CN" altLang="en-US" sz="1400" b="1" dirty="0">
                  <a:latin typeface="微软雅黑" pitchFamily="34" charset="-122"/>
                  <a:ea typeface="微软雅黑" pitchFamily="34" charset="-122"/>
                </a:endParaRPr>
              </a:p>
            </p:txBody>
          </p:sp>
          <p:sp>
            <p:nvSpPr>
              <p:cNvPr id="111" name="AutoShape 44"/>
              <p:cNvSpPr>
                <a:spLocks noChangeArrowheads="1"/>
              </p:cNvSpPr>
              <p:nvPr/>
            </p:nvSpPr>
            <p:spPr bwMode="auto">
              <a:xfrm>
                <a:off x="6446837" y="1147937"/>
                <a:ext cx="1447800" cy="286278"/>
              </a:xfrm>
              <a:prstGeom prst="round2SameRect">
                <a:avLst>
                  <a:gd name="adj1" fmla="val 0"/>
                  <a:gd name="adj2" fmla="val 0"/>
                </a:avLst>
              </a:prstGeom>
              <a:solidFill>
                <a:srgbClr val="B90000"/>
              </a:solidFill>
              <a:ln>
                <a:headEnd/>
                <a:tailEnd/>
              </a:ln>
              <a:effectLst/>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642" eaLnBrk="0" hangingPunct="0">
                  <a:buSzPct val="60000"/>
                </a:pPr>
                <a:r>
                  <a:rPr lang="zh-CN" altLang="en-US" sz="1600" b="1" dirty="0" smtClean="0">
                    <a:solidFill>
                      <a:prstClr val="white"/>
                    </a:solidFill>
                    <a:latin typeface="微软雅黑" panose="020B0503020204020204" pitchFamily="34" charset="-122"/>
                    <a:ea typeface="微软雅黑" panose="020B0503020204020204" pitchFamily="34" charset="-122"/>
                    <a:cs typeface="Arial" pitchFamily="34" charset="0"/>
                  </a:rPr>
                  <a:t>信息资源全面互联</a:t>
                </a:r>
              </a:p>
            </p:txBody>
          </p:sp>
          <p:sp>
            <p:nvSpPr>
              <p:cNvPr id="112" name="Content Placeholder 3"/>
              <p:cNvSpPr txBox="1">
                <a:spLocks/>
              </p:cNvSpPr>
              <p:nvPr/>
            </p:nvSpPr>
            <p:spPr>
              <a:xfrm>
                <a:off x="6446837" y="1410114"/>
                <a:ext cx="1447800" cy="586039"/>
              </a:xfrm>
              <a:prstGeom prst="rect">
                <a:avLst/>
              </a:prstGeom>
            </p:spPr>
            <p:txBody>
              <a:bodyPr/>
              <a:lstStyle/>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班班通</a:t>
                </a:r>
                <a:endParaRPr lang="en-US" altLang="zh-CN" sz="1400" kern="0" dirty="0" smtClean="0">
                  <a:solidFill>
                    <a:srgbClr val="000000"/>
                  </a:solidFill>
                  <a:latin typeface="微软雅黑" pitchFamily="34" charset="-122"/>
                  <a:ea typeface="微软雅黑" pitchFamily="34" charset="-122"/>
                </a:endParaRPr>
              </a:p>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电子书包</a:t>
                </a:r>
                <a:endParaRPr lang="en-US" altLang="zh-CN" sz="1400" kern="0" dirty="0" smtClean="0">
                  <a:solidFill>
                    <a:srgbClr val="000000"/>
                  </a:solidFill>
                  <a:latin typeface="微软雅黑" pitchFamily="34" charset="-122"/>
                  <a:ea typeface="微软雅黑" pitchFamily="34" charset="-122"/>
                </a:endParaRPr>
              </a:p>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资源平台</a:t>
                </a:r>
                <a:endParaRPr lang="en-US" altLang="zh-CN" sz="1400" kern="0" dirty="0" smtClean="0">
                  <a:solidFill>
                    <a:srgbClr val="000000"/>
                  </a:solidFill>
                  <a:latin typeface="微软雅黑" pitchFamily="34" charset="-122"/>
                  <a:ea typeface="微软雅黑" pitchFamily="34" charset="-122"/>
                </a:endParaRPr>
              </a:p>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智能检索</a:t>
                </a:r>
                <a:endParaRPr lang="en-US" altLang="zh-CN" sz="1400" kern="0" dirty="0" smtClean="0">
                  <a:solidFill>
                    <a:srgbClr val="000000"/>
                  </a:solidFill>
                  <a:latin typeface="微软雅黑" pitchFamily="34" charset="-122"/>
                  <a:ea typeface="微软雅黑" pitchFamily="34" charset="-122"/>
                </a:endParaRPr>
              </a:p>
            </p:txBody>
          </p:sp>
          <p:sp>
            <p:nvSpPr>
              <p:cNvPr id="113" name="AutoShape 44"/>
              <p:cNvSpPr>
                <a:spLocks noChangeArrowheads="1"/>
              </p:cNvSpPr>
              <p:nvPr/>
            </p:nvSpPr>
            <p:spPr bwMode="auto">
              <a:xfrm>
                <a:off x="6446837" y="2272310"/>
                <a:ext cx="1447800" cy="286278"/>
              </a:xfrm>
              <a:prstGeom prst="round2SameRect">
                <a:avLst>
                  <a:gd name="adj1" fmla="val 0"/>
                  <a:gd name="adj2" fmla="val 0"/>
                </a:avLst>
              </a:prstGeom>
              <a:solidFill>
                <a:srgbClr val="B90000"/>
              </a:solidFill>
              <a:ln>
                <a:headEnd/>
                <a:tailEnd/>
              </a:ln>
              <a:effectLst/>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642" eaLnBrk="0" hangingPunct="0">
                  <a:buSzPct val="60000"/>
                </a:pPr>
                <a:r>
                  <a:rPr lang="zh-CN" altLang="en-US" sz="1600" b="1" dirty="0" smtClean="0">
                    <a:solidFill>
                      <a:prstClr val="white"/>
                    </a:solidFill>
                    <a:latin typeface="微软雅黑" panose="020B0503020204020204" pitchFamily="34" charset="-122"/>
                    <a:ea typeface="微软雅黑" panose="020B0503020204020204" pitchFamily="34" charset="-122"/>
                    <a:cs typeface="Arial" pitchFamily="34" charset="0"/>
                  </a:rPr>
                  <a:t>学习环境在线开放</a:t>
                </a:r>
              </a:p>
            </p:txBody>
          </p:sp>
          <p:sp>
            <p:nvSpPr>
              <p:cNvPr id="114" name="Content Placeholder 3"/>
              <p:cNvSpPr txBox="1">
                <a:spLocks/>
              </p:cNvSpPr>
              <p:nvPr/>
            </p:nvSpPr>
            <p:spPr>
              <a:xfrm>
                <a:off x="6446837" y="2603248"/>
                <a:ext cx="1447800" cy="586039"/>
              </a:xfrm>
              <a:prstGeom prst="rect">
                <a:avLst/>
              </a:prstGeom>
            </p:spPr>
            <p:txBody>
              <a:bodyPr/>
              <a:lstStyle/>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远程课堂</a:t>
                </a:r>
                <a:endParaRPr lang="en-US" altLang="zh-CN" sz="1400" kern="0" dirty="0" smtClean="0">
                  <a:solidFill>
                    <a:srgbClr val="000000"/>
                  </a:solidFill>
                  <a:latin typeface="微软雅黑" pitchFamily="34" charset="-122"/>
                  <a:ea typeface="微软雅黑" pitchFamily="34" charset="-122"/>
                </a:endParaRPr>
              </a:p>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互动教学</a:t>
                </a:r>
                <a:endParaRPr lang="en-US" altLang="zh-CN" sz="1400" kern="0" dirty="0" smtClean="0">
                  <a:solidFill>
                    <a:srgbClr val="000000"/>
                  </a:solidFill>
                  <a:latin typeface="微软雅黑" pitchFamily="34" charset="-122"/>
                  <a:ea typeface="微软雅黑" pitchFamily="34" charset="-122"/>
                </a:endParaRPr>
              </a:p>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在线教育</a:t>
                </a:r>
                <a:endParaRPr lang="en-US" altLang="zh-CN" sz="1400" kern="0" dirty="0" smtClean="0">
                  <a:solidFill>
                    <a:srgbClr val="000000"/>
                  </a:solidFill>
                  <a:latin typeface="微软雅黑" pitchFamily="34" charset="-122"/>
                  <a:ea typeface="微软雅黑" pitchFamily="34" charset="-122"/>
                </a:endParaRPr>
              </a:p>
            </p:txBody>
          </p:sp>
          <p:sp>
            <p:nvSpPr>
              <p:cNvPr id="115" name="AutoShape 44"/>
              <p:cNvSpPr>
                <a:spLocks noChangeArrowheads="1"/>
              </p:cNvSpPr>
              <p:nvPr/>
            </p:nvSpPr>
            <p:spPr bwMode="auto">
              <a:xfrm>
                <a:off x="6446837" y="3364510"/>
                <a:ext cx="1447800" cy="286278"/>
              </a:xfrm>
              <a:prstGeom prst="round2SameRect">
                <a:avLst>
                  <a:gd name="adj1" fmla="val 0"/>
                  <a:gd name="adj2" fmla="val 0"/>
                </a:avLst>
              </a:prstGeom>
              <a:solidFill>
                <a:srgbClr val="B90000"/>
              </a:solidFill>
              <a:ln>
                <a:headEnd/>
                <a:tailEnd/>
              </a:ln>
              <a:effectLst/>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642" eaLnBrk="0" hangingPunct="0">
                  <a:buSzPct val="60000"/>
                </a:pPr>
                <a:r>
                  <a:rPr lang="zh-CN" altLang="en-US" sz="1600" b="1" dirty="0" smtClean="0">
                    <a:solidFill>
                      <a:prstClr val="white"/>
                    </a:solidFill>
                    <a:latin typeface="微软雅黑" panose="020B0503020204020204" pitchFamily="34" charset="-122"/>
                    <a:ea typeface="微软雅黑" panose="020B0503020204020204" pitchFamily="34" charset="-122"/>
                    <a:cs typeface="Arial" pitchFamily="34" charset="0"/>
                  </a:rPr>
                  <a:t>教育教学模式创新</a:t>
                </a:r>
              </a:p>
            </p:txBody>
          </p:sp>
          <p:sp>
            <p:nvSpPr>
              <p:cNvPr id="116" name="Content Placeholder 3"/>
              <p:cNvSpPr txBox="1">
                <a:spLocks/>
              </p:cNvSpPr>
              <p:nvPr/>
            </p:nvSpPr>
            <p:spPr>
              <a:xfrm>
                <a:off x="6446837" y="3696365"/>
                <a:ext cx="1447800" cy="586039"/>
              </a:xfrm>
              <a:prstGeom prst="rect">
                <a:avLst/>
              </a:prstGeom>
            </p:spPr>
            <p:txBody>
              <a:bodyPr/>
              <a:lstStyle/>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翻转课堂</a:t>
                </a:r>
                <a:endParaRPr lang="en-US" altLang="zh-CN" sz="1400" kern="0" dirty="0" smtClean="0">
                  <a:solidFill>
                    <a:srgbClr val="000000"/>
                  </a:solidFill>
                  <a:latin typeface="微软雅黑" pitchFamily="34" charset="-122"/>
                  <a:ea typeface="微软雅黑" pitchFamily="34" charset="-122"/>
                </a:endParaRPr>
              </a:p>
              <a:p>
                <a:pPr marL="130839" indent="-130839" defTabSz="625752" fontAlgn="auto">
                  <a:spcBef>
                    <a:spcPts val="0"/>
                  </a:spcBef>
                  <a:spcAft>
                    <a:spcPts val="0"/>
                  </a:spcAft>
                  <a:buClr>
                    <a:srgbClr val="FF0000"/>
                  </a:buClr>
                  <a:buSzPct val="55000"/>
                  <a:buFont typeface="Arial" pitchFamily="34" charset="0"/>
                  <a:buChar char="•"/>
                  <a:defRPr/>
                </a:pPr>
                <a:r>
                  <a:rPr lang="en-US" altLang="zh-CN" sz="1400" kern="0" dirty="0" smtClean="0">
                    <a:solidFill>
                      <a:srgbClr val="000000"/>
                    </a:solidFill>
                    <a:latin typeface="微软雅黑" pitchFamily="34" charset="-122"/>
                    <a:ea typeface="微软雅黑" pitchFamily="34" charset="-122"/>
                  </a:rPr>
                  <a:t>MOOCs</a:t>
                </a:r>
              </a:p>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智慧教室</a:t>
                </a:r>
                <a:endParaRPr lang="en-US" altLang="zh-CN" sz="1400" kern="0" dirty="0" smtClean="0">
                  <a:solidFill>
                    <a:srgbClr val="000000"/>
                  </a:solidFill>
                  <a:latin typeface="微软雅黑" pitchFamily="34" charset="-122"/>
                  <a:ea typeface="微软雅黑" pitchFamily="34" charset="-122"/>
                </a:endParaRPr>
              </a:p>
            </p:txBody>
          </p:sp>
          <p:sp>
            <p:nvSpPr>
              <p:cNvPr id="117" name="AutoShape 44"/>
              <p:cNvSpPr>
                <a:spLocks noChangeArrowheads="1"/>
              </p:cNvSpPr>
              <p:nvPr/>
            </p:nvSpPr>
            <p:spPr bwMode="auto">
              <a:xfrm>
                <a:off x="6446837" y="4383087"/>
                <a:ext cx="1447800" cy="286278"/>
              </a:xfrm>
              <a:prstGeom prst="round2SameRect">
                <a:avLst>
                  <a:gd name="adj1" fmla="val 0"/>
                  <a:gd name="adj2" fmla="val 0"/>
                </a:avLst>
              </a:prstGeom>
              <a:solidFill>
                <a:srgbClr val="B90000"/>
              </a:solidFill>
              <a:ln>
                <a:headEnd/>
                <a:tailEnd/>
              </a:ln>
              <a:effectLst/>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440642" eaLnBrk="0" hangingPunct="0">
                  <a:buSzPct val="60000"/>
                </a:pPr>
                <a:r>
                  <a:rPr lang="zh-CN" altLang="en-US" sz="1600" b="1" dirty="0" smtClean="0">
                    <a:solidFill>
                      <a:prstClr val="white"/>
                    </a:solidFill>
                    <a:latin typeface="微软雅黑" panose="020B0503020204020204" pitchFamily="34" charset="-122"/>
                    <a:ea typeface="微软雅黑" panose="020B0503020204020204" pitchFamily="34" charset="-122"/>
                    <a:cs typeface="Arial" pitchFamily="34" charset="0"/>
                  </a:rPr>
                  <a:t>个性化学习支撑</a:t>
                </a:r>
              </a:p>
            </p:txBody>
          </p:sp>
          <p:sp>
            <p:nvSpPr>
              <p:cNvPr id="118" name="Content Placeholder 3"/>
              <p:cNvSpPr txBox="1">
                <a:spLocks/>
              </p:cNvSpPr>
              <p:nvPr/>
            </p:nvSpPr>
            <p:spPr>
              <a:xfrm>
                <a:off x="6446837" y="4739424"/>
                <a:ext cx="1447800" cy="862863"/>
              </a:xfrm>
              <a:prstGeom prst="rect">
                <a:avLst/>
              </a:prstGeom>
            </p:spPr>
            <p:txBody>
              <a:bodyPr/>
              <a:lstStyle/>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按需推送</a:t>
                </a:r>
                <a:endParaRPr lang="en-US" altLang="zh-CN" sz="1400" kern="0" dirty="0" smtClean="0">
                  <a:solidFill>
                    <a:srgbClr val="000000"/>
                  </a:solidFill>
                  <a:latin typeface="微软雅黑" pitchFamily="34" charset="-122"/>
                  <a:ea typeface="微软雅黑" pitchFamily="34" charset="-122"/>
                </a:endParaRPr>
              </a:p>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学生空间</a:t>
                </a:r>
                <a:endParaRPr lang="en-US" altLang="zh-CN" sz="1400" kern="0" dirty="0" smtClean="0">
                  <a:solidFill>
                    <a:srgbClr val="000000"/>
                  </a:solidFill>
                  <a:latin typeface="微软雅黑" pitchFamily="34" charset="-122"/>
                  <a:ea typeface="微软雅黑" pitchFamily="34" charset="-122"/>
                </a:endParaRPr>
              </a:p>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教师空间</a:t>
                </a:r>
                <a:endParaRPr lang="en-US" altLang="zh-CN" sz="1400" kern="0" dirty="0" smtClean="0">
                  <a:solidFill>
                    <a:srgbClr val="000000"/>
                  </a:solidFill>
                  <a:latin typeface="微软雅黑" pitchFamily="34" charset="-122"/>
                  <a:ea typeface="微软雅黑" pitchFamily="34" charset="-122"/>
                </a:endParaRPr>
              </a:p>
              <a:p>
                <a:pPr marL="130839" indent="-130839" defTabSz="625752" fontAlgn="auto">
                  <a:spcBef>
                    <a:spcPts val="0"/>
                  </a:spcBef>
                  <a:spcAft>
                    <a:spcPts val="0"/>
                  </a:spcAft>
                  <a:buClr>
                    <a:srgbClr val="FF0000"/>
                  </a:buClr>
                  <a:buSzPct val="55000"/>
                  <a:buFont typeface="Arial" pitchFamily="34" charset="0"/>
                  <a:buChar char="•"/>
                  <a:defRPr/>
                </a:pPr>
                <a:r>
                  <a:rPr lang="zh-CN" altLang="en-US" sz="1400" kern="0" dirty="0" smtClean="0">
                    <a:solidFill>
                      <a:srgbClr val="000000"/>
                    </a:solidFill>
                    <a:latin typeface="微软雅黑" pitchFamily="34" charset="-122"/>
                    <a:ea typeface="微软雅黑" pitchFamily="34" charset="-122"/>
                  </a:rPr>
                  <a:t>班级空间</a:t>
                </a:r>
                <a:endParaRPr lang="en-US" altLang="zh-CN" sz="1400" kern="0" dirty="0" smtClean="0">
                  <a:solidFill>
                    <a:srgbClr val="000000"/>
                  </a:solidFill>
                  <a:latin typeface="微软雅黑" pitchFamily="34" charset="-122"/>
                  <a:ea typeface="微软雅黑" pitchFamily="34" charset="-122"/>
                </a:endParaRPr>
              </a:p>
              <a:p>
                <a:pPr marL="130839" indent="-130839" defTabSz="625752" fontAlgn="auto">
                  <a:spcBef>
                    <a:spcPts val="0"/>
                  </a:spcBef>
                  <a:spcAft>
                    <a:spcPts val="0"/>
                  </a:spcAft>
                  <a:buClr>
                    <a:srgbClr val="FF0000"/>
                  </a:buClr>
                  <a:buSzPct val="55000"/>
                  <a:buFont typeface="Arial" pitchFamily="34" charset="0"/>
                  <a:buChar char="•"/>
                  <a:defRPr/>
                </a:pPr>
                <a:endParaRPr lang="en-US" altLang="zh-CN" sz="1400" kern="0" dirty="0" smtClean="0">
                  <a:solidFill>
                    <a:srgbClr val="000000"/>
                  </a:solidFill>
                  <a:latin typeface="微软雅黑" pitchFamily="34" charset="-122"/>
                  <a:ea typeface="微软雅黑" pitchFamily="34" charset="-122"/>
                </a:endParaRPr>
              </a:p>
            </p:txBody>
          </p:sp>
        </p:grpSp>
        <p:sp>
          <p:nvSpPr>
            <p:cNvPr id="64" name="TextBox 63"/>
            <p:cNvSpPr txBox="1"/>
            <p:nvPr/>
          </p:nvSpPr>
          <p:spPr>
            <a:xfrm>
              <a:off x="2217071" y="2867134"/>
              <a:ext cx="1431842" cy="369332"/>
            </a:xfrm>
            <a:prstGeom prst="rect">
              <a:avLst/>
            </a:prstGeom>
            <a:noFill/>
          </p:spPr>
          <p:txBody>
            <a:bodyPr wrap="square" rtlCol="0">
              <a:spAutoFit/>
            </a:bodyPr>
            <a:lstStyle/>
            <a:p>
              <a:pPr algn="ctr"/>
              <a:r>
                <a:rPr lang="zh-CN" altLang="en-US" b="1" dirty="0" smtClean="0">
                  <a:solidFill>
                    <a:srgbClr val="FF0000"/>
                  </a:solidFill>
                  <a:latin typeface="微软雅黑" pitchFamily="34" charset="-122"/>
                  <a:ea typeface="微软雅黑" pitchFamily="34" charset="-122"/>
                </a:rPr>
                <a:t>资源共享</a:t>
              </a:r>
              <a:endParaRPr lang="zh-CN" altLang="en-US" b="1" dirty="0">
                <a:solidFill>
                  <a:srgbClr val="FF0000"/>
                </a:solidFill>
                <a:latin typeface="微软雅黑" pitchFamily="34" charset="-122"/>
                <a:ea typeface="微软雅黑" pitchFamily="34" charset="-122"/>
              </a:endParaRPr>
            </a:p>
          </p:txBody>
        </p:sp>
        <p:sp>
          <p:nvSpPr>
            <p:cNvPr id="65" name="TextBox 64"/>
            <p:cNvSpPr txBox="1"/>
            <p:nvPr/>
          </p:nvSpPr>
          <p:spPr>
            <a:xfrm>
              <a:off x="6076225" y="2831393"/>
              <a:ext cx="1431842" cy="307777"/>
            </a:xfrm>
            <a:prstGeom prst="rect">
              <a:avLst/>
            </a:prstGeom>
            <a:noFill/>
          </p:spPr>
          <p:txBody>
            <a:bodyPr wrap="square" rtlCol="0">
              <a:spAutoFit/>
            </a:bodyPr>
            <a:lstStyle/>
            <a:p>
              <a:pPr algn="ctr"/>
              <a:r>
                <a:rPr lang="en-US" altLang="zh-CN" sz="1400" b="1" dirty="0" smtClean="0">
                  <a:solidFill>
                    <a:srgbClr val="FF0000"/>
                  </a:solidFill>
                  <a:latin typeface="微软雅黑" panose="020B0503020204020204" pitchFamily="34" charset="-122"/>
                  <a:ea typeface="微软雅黑" panose="020B0503020204020204" pitchFamily="34" charset="-122"/>
                </a:rPr>
                <a:t>MOOCs</a:t>
              </a:r>
              <a:endParaRPr lang="zh-CN" altLang="en-US" sz="1400" b="1" dirty="0">
                <a:solidFill>
                  <a:srgbClr val="FF0000"/>
                </a:solidFill>
                <a:latin typeface="微软雅黑" pitchFamily="34" charset="-122"/>
                <a:ea typeface="微软雅黑" pitchFamily="34" charset="-122"/>
              </a:endParaRPr>
            </a:p>
          </p:txBody>
        </p:sp>
      </p:grpSp>
    </p:spTree>
    <p:extLst>
      <p:ext uri="{BB962C8B-B14F-4D97-AF65-F5344CB8AC3E}">
        <p14:creationId xmlns:p14="http://schemas.microsoft.com/office/powerpoint/2010/main" val="582182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a:xfrm>
            <a:off x="8258175" y="5908722"/>
            <a:ext cx="2689225" cy="447675"/>
          </a:xfrm>
        </p:spPr>
        <p:txBody>
          <a:bodyPr/>
          <a:lstStyle/>
          <a:p>
            <a:pPr>
              <a:defRPr/>
            </a:pPr>
            <a:fld id="{E74E3D6A-4506-4FCF-ABB8-F5650FC69E36}" type="slidenum">
              <a:rPr lang="en-US" altLang="zh-CN" smtClean="0"/>
              <a:pPr>
                <a:defRPr/>
              </a:pPr>
              <a:t>14</a:t>
            </a:fld>
            <a:endParaRPr lang="en-US" altLang="zh-CN"/>
          </a:p>
        </p:txBody>
      </p:sp>
      <p:sp>
        <p:nvSpPr>
          <p:cNvPr id="5" name="灯片编号占位符 3"/>
          <p:cNvSpPr txBox="1">
            <a:spLocks/>
          </p:cNvSpPr>
          <p:nvPr/>
        </p:nvSpPr>
        <p:spPr bwMode="auto">
          <a:xfrm>
            <a:off x="8337679" y="5760562"/>
            <a:ext cx="2689225" cy="447675"/>
          </a:xfrm>
          <a:prstGeom prst="rect">
            <a:avLst/>
          </a:prstGeom>
          <a:noFill/>
          <a:ln w="9525">
            <a:noFill/>
            <a:miter lim="800000"/>
            <a:headEnd/>
            <a:tailEnd/>
          </a:ln>
          <a:effectLst/>
        </p:spPr>
        <p:txBody>
          <a:bodyPr vert="horz" wrap="square" lIns="102864" tIns="51433" rIns="102864" bIns="51433" numCol="1" anchor="t" anchorCtr="0" compatLnSpc="1">
            <a:prstTxWarp prst="textNoShape">
              <a:avLst/>
            </a:prstTxWarp>
          </a:bodyPr>
          <a:lstStyle>
            <a:defPPr>
              <a:defRPr lang="en-US"/>
            </a:defPPr>
            <a:lvl1pPr algn="r" rtl="0" eaLnBrk="1" fontAlgn="base" hangingPunct="1">
              <a:spcBef>
                <a:spcPct val="0"/>
              </a:spcBef>
              <a:spcAft>
                <a:spcPct val="0"/>
              </a:spcAft>
              <a:defRPr sz="1600" kern="1200">
                <a:solidFill>
                  <a:schemeClr val="tx1"/>
                </a:solidFill>
                <a:latin typeface="Arial" charset="0"/>
                <a:ea typeface="宋体" charset="-122"/>
                <a:cs typeface="+mn-cs"/>
              </a:defRPr>
            </a:lvl1pPr>
            <a:lvl2pPr marL="512763" indent="398463" algn="l" rtl="0" fontAlgn="base">
              <a:spcBef>
                <a:spcPct val="0"/>
              </a:spcBef>
              <a:spcAft>
                <a:spcPct val="0"/>
              </a:spcAft>
              <a:defRPr kern="1200">
                <a:solidFill>
                  <a:schemeClr val="tx1"/>
                </a:solidFill>
                <a:latin typeface="Arial" pitchFamily="34" charset="0"/>
                <a:ea typeface="宋体" pitchFamily="2" charset="-122"/>
                <a:cs typeface="+mn-cs"/>
              </a:defRPr>
            </a:lvl2pPr>
            <a:lvl3pPr marL="1027113" indent="798513" algn="l" rtl="0" fontAlgn="base">
              <a:spcBef>
                <a:spcPct val="0"/>
              </a:spcBef>
              <a:spcAft>
                <a:spcPct val="0"/>
              </a:spcAft>
              <a:defRPr kern="1200">
                <a:solidFill>
                  <a:schemeClr val="tx1"/>
                </a:solidFill>
                <a:latin typeface="Arial" pitchFamily="34" charset="0"/>
                <a:ea typeface="宋体" pitchFamily="2" charset="-122"/>
                <a:cs typeface="+mn-cs"/>
              </a:defRPr>
            </a:lvl3pPr>
            <a:lvl4pPr marL="1541463" indent="1198563" algn="l" rtl="0" fontAlgn="base">
              <a:spcBef>
                <a:spcPct val="0"/>
              </a:spcBef>
              <a:spcAft>
                <a:spcPct val="0"/>
              </a:spcAft>
              <a:defRPr kern="1200">
                <a:solidFill>
                  <a:schemeClr val="tx1"/>
                </a:solidFill>
                <a:latin typeface="Arial" pitchFamily="34" charset="0"/>
                <a:ea typeface="宋体" pitchFamily="2" charset="-122"/>
                <a:cs typeface="+mn-cs"/>
              </a:defRPr>
            </a:lvl4pPr>
            <a:lvl5pPr marL="2055813" indent="1598613"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E74E3D6A-4506-4FCF-ABB8-F5650FC69E36}" type="slidenum">
              <a:rPr lang="en-US" altLang="zh-CN" smtClean="0"/>
              <a:pPr>
                <a:defRPr/>
              </a:pPr>
              <a:t>14</a:t>
            </a:fld>
            <a:endParaRPr lang="en-US" altLang="zh-CN"/>
          </a:p>
        </p:txBody>
      </p:sp>
      <p:sp>
        <p:nvSpPr>
          <p:cNvPr id="45" name="矩形 44"/>
          <p:cNvSpPr/>
          <p:nvPr/>
        </p:nvSpPr>
        <p:spPr>
          <a:xfrm>
            <a:off x="6318691" y="4718612"/>
            <a:ext cx="4604259" cy="1754326"/>
          </a:xfrm>
          <a:prstGeom prst="rect">
            <a:avLst/>
          </a:prstGeom>
          <a:solidFill>
            <a:srgbClr val="00B0F0"/>
          </a:solidFill>
        </p:spPr>
        <p:txBody>
          <a:bodyPr wrap="square">
            <a:spAutoFit/>
          </a:bodyPr>
          <a:lstStyle/>
          <a:p>
            <a:pPr marL="342900" lvl="1" indent="-342900" defTabSz="1088776">
              <a:lnSpc>
                <a:spcPct val="150000"/>
              </a:lnSpc>
              <a:buClr>
                <a:srgbClr val="C00000"/>
              </a:buClr>
              <a:buSzPct val="85000"/>
              <a:buFont typeface="Wingdings" pitchFamily="2" charset="2"/>
              <a:buChar char="u"/>
              <a:defRPr/>
            </a:pPr>
            <a:r>
              <a:rPr lang="zh-CN" altLang="zh-CN" b="1" dirty="0" smtClean="0">
                <a:solidFill>
                  <a:schemeClr val="bg1"/>
                </a:solidFill>
                <a:latin typeface="微软雅黑" pitchFamily="34" charset="-122"/>
                <a:ea typeface="微软雅黑" pitchFamily="34" charset="-122"/>
              </a:rPr>
              <a:t>基于云服务的</a:t>
            </a:r>
            <a:r>
              <a:rPr lang="zh-CN" altLang="en-US" b="1" dirty="0" smtClean="0">
                <a:solidFill>
                  <a:schemeClr val="bg1"/>
                </a:solidFill>
                <a:latin typeface="微软雅黑" pitchFamily="34" charset="-122"/>
                <a:ea typeface="微软雅黑" pitchFamily="34" charset="-122"/>
              </a:rPr>
              <a:t>实现管理的数字化、自动化、实时化，最终实现智能化与智慧化</a:t>
            </a:r>
            <a:endParaRPr lang="en-US" altLang="zh-CN" b="1" dirty="0" smtClean="0">
              <a:solidFill>
                <a:schemeClr val="bg1"/>
              </a:solidFill>
              <a:latin typeface="微软雅黑" pitchFamily="34" charset="-122"/>
              <a:ea typeface="微软雅黑" pitchFamily="34" charset="-122"/>
            </a:endParaRPr>
          </a:p>
          <a:p>
            <a:pPr marL="342900" lvl="1" indent="-342900" defTabSz="1088776">
              <a:lnSpc>
                <a:spcPct val="150000"/>
              </a:lnSpc>
              <a:buClr>
                <a:srgbClr val="C00000"/>
              </a:buClr>
              <a:buSzPct val="85000"/>
              <a:buFont typeface="Wingdings" pitchFamily="2" charset="2"/>
              <a:buChar char="u"/>
              <a:defRPr/>
            </a:pPr>
            <a:r>
              <a:rPr lang="zh-CN" altLang="en-US" b="1" dirty="0" smtClean="0">
                <a:solidFill>
                  <a:schemeClr val="bg1"/>
                </a:solidFill>
                <a:latin typeface="微软雅黑" pitchFamily="34" charset="-122"/>
                <a:ea typeface="微软雅黑" pitchFamily="34" charset="-122"/>
              </a:rPr>
              <a:t>实现区域、校域、班域的统一管理</a:t>
            </a:r>
            <a:endParaRPr lang="en-US" altLang="zh-CN" b="1" dirty="0" smtClean="0">
              <a:solidFill>
                <a:schemeClr val="bg1"/>
              </a:solidFill>
              <a:latin typeface="微软雅黑" pitchFamily="34" charset="-122"/>
              <a:ea typeface="微软雅黑" pitchFamily="34" charset="-122"/>
            </a:endParaRPr>
          </a:p>
          <a:p>
            <a:pPr marL="342900" lvl="1" indent="-342900" defTabSz="1088776">
              <a:lnSpc>
                <a:spcPct val="150000"/>
              </a:lnSpc>
              <a:buClr>
                <a:srgbClr val="C00000"/>
              </a:buClr>
              <a:buSzPct val="85000"/>
              <a:buFont typeface="Wingdings" pitchFamily="2" charset="2"/>
              <a:buChar char="u"/>
              <a:defRPr/>
            </a:pPr>
            <a:r>
              <a:rPr lang="zh-CN" altLang="en-US" b="1" dirty="0" smtClean="0">
                <a:solidFill>
                  <a:schemeClr val="bg1"/>
                </a:solidFill>
                <a:latin typeface="微软雅黑" pitchFamily="34" charset="-122"/>
                <a:ea typeface="微软雅黑" pitchFamily="34" charset="-122"/>
              </a:rPr>
              <a:t>有效支撑教育教学改革和决策</a:t>
            </a:r>
            <a:endParaRPr lang="en-US" altLang="zh-CN" b="1" dirty="0" smtClean="0">
              <a:solidFill>
                <a:schemeClr val="bg1"/>
              </a:solidFill>
              <a:latin typeface="微软雅黑" pitchFamily="34" charset="-122"/>
              <a:ea typeface="微软雅黑" pitchFamily="34" charset="-122"/>
            </a:endParaRPr>
          </a:p>
        </p:txBody>
      </p:sp>
      <p:pic>
        <p:nvPicPr>
          <p:cNvPr id="58" name="Picture 10" descr="箭头，第11P"/>
          <p:cNvPicPr>
            <a:picLocks noChangeAspect="1" noChangeArrowheads="1"/>
          </p:cNvPicPr>
          <p:nvPr/>
        </p:nvPicPr>
        <p:blipFill>
          <a:blip r:embed="rId2" cstate="email"/>
          <a:srcRect/>
          <a:stretch>
            <a:fillRect/>
          </a:stretch>
        </p:blipFill>
        <p:spPr bwMode="auto">
          <a:xfrm rot="5400000">
            <a:off x="7573228" y="3188528"/>
            <a:ext cx="2016053" cy="2436765"/>
          </a:xfrm>
          <a:prstGeom prst="rect">
            <a:avLst/>
          </a:prstGeom>
          <a:noFill/>
          <a:ln w="9525">
            <a:noFill/>
            <a:miter lim="800000"/>
            <a:headEnd/>
            <a:tailEnd/>
          </a:ln>
        </p:spPr>
      </p:pic>
      <p:sp>
        <p:nvSpPr>
          <p:cNvPr id="59" name="右箭头 58"/>
          <p:cNvSpPr/>
          <p:nvPr/>
        </p:nvSpPr>
        <p:spPr bwMode="auto">
          <a:xfrm rot="16200000">
            <a:off x="-2277249" y="3371995"/>
            <a:ext cx="5103772" cy="725154"/>
          </a:xfrm>
          <a:prstGeom prst="rightArrow">
            <a:avLst/>
          </a:prstGeom>
          <a:solidFill>
            <a:schemeClr val="accent6">
              <a:lumMod val="20000"/>
              <a:lumOff val="80000"/>
            </a:schemeClr>
          </a:solidFill>
          <a:ln w="9525" cap="flat" cmpd="sng" algn="ctr">
            <a:noFill/>
            <a:prstDash val="solid"/>
            <a:round/>
            <a:headEnd type="none" w="med" len="med"/>
            <a:tailEnd type="none" w="med" len="med"/>
          </a:ln>
          <a:effectLst/>
        </p:spPr>
        <p:txBody>
          <a:bodyPr vert="eaVert"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1" i="0" u="none" strike="noStrike" cap="none" normalizeH="0" baseline="0" dirty="0" smtClean="0">
                <a:ln>
                  <a:noFill/>
                </a:ln>
                <a:solidFill>
                  <a:srgbClr val="C00000"/>
                </a:solidFill>
                <a:effectLst/>
                <a:latin typeface="微软雅黑" panose="020B0503020204020204" pitchFamily="34" charset="-122"/>
                <a:ea typeface="微软雅黑" panose="020B0503020204020204" pitchFamily="34" charset="-122"/>
              </a:rPr>
              <a:t>信息互联互通，业务流程驱动</a:t>
            </a:r>
          </a:p>
        </p:txBody>
      </p:sp>
      <p:sp>
        <p:nvSpPr>
          <p:cNvPr id="60" name="标题 1"/>
          <p:cNvSpPr txBox="1">
            <a:spLocks/>
          </p:cNvSpPr>
          <p:nvPr/>
        </p:nvSpPr>
        <p:spPr bwMode="auto">
          <a:xfrm>
            <a:off x="198437" y="573087"/>
            <a:ext cx="9296400" cy="85407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lvl="0"/>
            <a:r>
              <a:rPr lang="zh-CN" altLang="en-US" sz="2400" b="1" dirty="0" smtClean="0">
                <a:solidFill>
                  <a:srgbClr val="C00000"/>
                </a:solidFill>
                <a:latin typeface="微软雅黑" pitchFamily="34" charset="-122"/>
                <a:ea typeface="微软雅黑" pitchFamily="34" charset="-122"/>
                <a:cs typeface="+mj-cs"/>
              </a:rPr>
              <a:t>智慧教育解决方案特点（三）：学校管理智慧化</a:t>
            </a:r>
            <a:endParaRPr lang="zh-CN" altLang="en-US" sz="2400" b="1" dirty="0" smtClean="0">
              <a:solidFill>
                <a:srgbClr val="C00000"/>
              </a:solidFill>
              <a:latin typeface="微软雅黑" pitchFamily="34" charset="-122"/>
              <a:ea typeface="微软雅黑" pitchFamily="34" charset="-122"/>
            </a:endParaRPr>
          </a:p>
        </p:txBody>
      </p:sp>
      <p:grpSp>
        <p:nvGrpSpPr>
          <p:cNvPr id="2" name="组合 75"/>
          <p:cNvGrpSpPr/>
          <p:nvPr/>
        </p:nvGrpSpPr>
        <p:grpSpPr>
          <a:xfrm>
            <a:off x="417238" y="1411287"/>
            <a:ext cx="10505713" cy="4969119"/>
            <a:chOff x="417238" y="806615"/>
            <a:chExt cx="10505713" cy="5573791"/>
          </a:xfrm>
        </p:grpSpPr>
        <p:sp>
          <p:nvSpPr>
            <p:cNvPr id="7" name="圆角矩形 6"/>
            <p:cNvSpPr/>
            <p:nvPr/>
          </p:nvSpPr>
          <p:spPr>
            <a:xfrm>
              <a:off x="529597" y="5694606"/>
              <a:ext cx="5231440" cy="685800"/>
            </a:xfrm>
            <a:prstGeom prst="roundRect">
              <a:avLst>
                <a:gd name="adj" fmla="val 0"/>
              </a:avLst>
            </a:prstGeom>
            <a:solidFill>
              <a:srgbClr val="9BBB59">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002060"/>
                </a:solidFill>
                <a:effectLst/>
                <a:uLnTx/>
                <a:uFillTx/>
                <a:latin typeface="微软雅黑" pitchFamily="34" charset="-122"/>
                <a:ea typeface="微软雅黑" pitchFamily="34" charset="-122"/>
                <a:cs typeface="+mn-cs"/>
              </a:endParaRPr>
            </a:p>
          </p:txBody>
        </p:sp>
        <p:sp>
          <p:nvSpPr>
            <p:cNvPr id="8" name="TextBox 7"/>
            <p:cNvSpPr txBox="1"/>
            <p:nvPr/>
          </p:nvSpPr>
          <p:spPr>
            <a:xfrm>
              <a:off x="514295" y="5854471"/>
              <a:ext cx="118123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smtClean="0">
                  <a:ln>
                    <a:noFill/>
                  </a:ln>
                  <a:solidFill>
                    <a:srgbClr val="1F497D">
                      <a:lumMod val="75000"/>
                    </a:srgbClr>
                  </a:solidFill>
                  <a:effectLst/>
                  <a:uLnTx/>
                  <a:uFillTx/>
                  <a:latin typeface="微软雅黑" pitchFamily="34" charset="-122"/>
                  <a:ea typeface="微软雅黑" pitchFamily="34" charset="-122"/>
                </a:rPr>
                <a:t>基础管理</a:t>
              </a:r>
              <a:endParaRPr kumimoji="0" lang="zh-CN" altLang="en-US" sz="1600" b="1" i="0" u="none" strike="noStrike" kern="0" cap="none" spc="0" normalizeH="0" baseline="0" noProof="0" dirty="0">
                <a:ln>
                  <a:noFill/>
                </a:ln>
                <a:solidFill>
                  <a:srgbClr val="1F497D">
                    <a:lumMod val="75000"/>
                  </a:srgbClr>
                </a:solidFill>
                <a:effectLst/>
                <a:uLnTx/>
                <a:uFillTx/>
                <a:latin typeface="微软雅黑" pitchFamily="34" charset="-122"/>
                <a:ea typeface="微软雅黑" pitchFamily="34" charset="-122"/>
              </a:endParaRPr>
            </a:p>
          </p:txBody>
        </p:sp>
        <p:sp>
          <p:nvSpPr>
            <p:cNvPr id="9" name="圆角矩形 8"/>
            <p:cNvSpPr/>
            <p:nvPr/>
          </p:nvSpPr>
          <p:spPr>
            <a:xfrm>
              <a:off x="1576059" y="5844564"/>
              <a:ext cx="1186265"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学生信息管理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0" name="圆角矩形 9"/>
            <p:cNvSpPr/>
            <p:nvPr/>
          </p:nvSpPr>
          <p:spPr>
            <a:xfrm>
              <a:off x="2838525" y="5844564"/>
              <a:ext cx="1447800"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教职工信息管理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1" name="圆角矩形 10"/>
            <p:cNvSpPr/>
            <p:nvPr/>
          </p:nvSpPr>
          <p:spPr>
            <a:xfrm>
              <a:off x="4438725" y="5844564"/>
              <a:ext cx="1169912"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校产信息管理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3" name="圆角矩形 12"/>
            <p:cNvSpPr/>
            <p:nvPr/>
          </p:nvSpPr>
          <p:spPr>
            <a:xfrm>
              <a:off x="510469" y="3791506"/>
              <a:ext cx="5231440" cy="1831242"/>
            </a:xfrm>
            <a:prstGeom prst="roundRect">
              <a:avLst>
                <a:gd name="adj" fmla="val 0"/>
              </a:avLst>
            </a:prstGeom>
            <a:solidFill>
              <a:srgbClr val="9BBB59">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002060"/>
                </a:solidFill>
                <a:effectLst/>
                <a:uLnTx/>
                <a:uFillTx/>
                <a:latin typeface="微软雅黑" pitchFamily="34" charset="-122"/>
                <a:ea typeface="微软雅黑" pitchFamily="34" charset="-122"/>
                <a:cs typeface="+mn-cs"/>
              </a:endParaRPr>
            </a:p>
          </p:txBody>
        </p:sp>
        <p:sp>
          <p:nvSpPr>
            <p:cNvPr id="14" name="TextBox 13"/>
            <p:cNvSpPr txBox="1"/>
            <p:nvPr/>
          </p:nvSpPr>
          <p:spPr>
            <a:xfrm>
              <a:off x="417238" y="4441597"/>
              <a:ext cx="118123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smtClean="0">
                  <a:ln>
                    <a:noFill/>
                  </a:ln>
                  <a:solidFill>
                    <a:srgbClr val="1F497D">
                      <a:lumMod val="75000"/>
                    </a:srgbClr>
                  </a:solidFill>
                  <a:effectLst/>
                  <a:uLnTx/>
                  <a:uFillTx/>
                  <a:latin typeface="微软雅黑" pitchFamily="34" charset="-122"/>
                  <a:ea typeface="微软雅黑" pitchFamily="34" charset="-122"/>
                </a:rPr>
                <a:t>业务管理</a:t>
              </a:r>
              <a:endParaRPr kumimoji="0" lang="zh-CN" altLang="en-US" sz="1600" b="1" i="0" u="none" strike="noStrike" kern="0" cap="none" spc="0" normalizeH="0" baseline="0" noProof="0" dirty="0">
                <a:ln>
                  <a:noFill/>
                </a:ln>
                <a:solidFill>
                  <a:srgbClr val="1F497D">
                    <a:lumMod val="75000"/>
                  </a:srgbClr>
                </a:solidFill>
                <a:effectLst/>
                <a:uLnTx/>
                <a:uFillTx/>
                <a:latin typeface="微软雅黑" pitchFamily="34" charset="-122"/>
                <a:ea typeface="微软雅黑" pitchFamily="34" charset="-122"/>
              </a:endParaRPr>
            </a:p>
          </p:txBody>
        </p:sp>
        <p:sp>
          <p:nvSpPr>
            <p:cNvPr id="15" name="圆角矩形 14"/>
            <p:cNvSpPr/>
            <p:nvPr/>
          </p:nvSpPr>
          <p:spPr>
            <a:xfrm>
              <a:off x="1556931" y="3851517"/>
              <a:ext cx="1186265"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招生管理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6" name="圆角矩形 15"/>
            <p:cNvSpPr/>
            <p:nvPr/>
          </p:nvSpPr>
          <p:spPr>
            <a:xfrm>
              <a:off x="2819397" y="3851516"/>
              <a:ext cx="1447800"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迎新管理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7" name="圆角矩形 16"/>
            <p:cNvSpPr/>
            <p:nvPr/>
          </p:nvSpPr>
          <p:spPr>
            <a:xfrm>
              <a:off x="4419597" y="3841610"/>
              <a:ext cx="1169912"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就业管理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18" name="圆角矩形 17"/>
            <p:cNvSpPr/>
            <p:nvPr/>
          </p:nvSpPr>
          <p:spPr>
            <a:xfrm>
              <a:off x="1559203" y="4322951"/>
              <a:ext cx="1186265"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科研管理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19" name="圆角矩形 18"/>
            <p:cNvSpPr/>
            <p:nvPr/>
          </p:nvSpPr>
          <p:spPr>
            <a:xfrm>
              <a:off x="2821669" y="4322950"/>
              <a:ext cx="1447800"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一卡通管理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20" name="圆角矩形 19"/>
            <p:cNvSpPr/>
            <p:nvPr/>
          </p:nvSpPr>
          <p:spPr>
            <a:xfrm>
              <a:off x="4421869" y="4313044"/>
              <a:ext cx="1169912"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离校管理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21" name="圆角矩形 20"/>
            <p:cNvSpPr/>
            <p:nvPr/>
          </p:nvSpPr>
          <p:spPr>
            <a:xfrm>
              <a:off x="1564941" y="4780151"/>
              <a:ext cx="1186265"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政教管理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22" name="圆角矩形 21"/>
            <p:cNvSpPr/>
            <p:nvPr/>
          </p:nvSpPr>
          <p:spPr>
            <a:xfrm>
              <a:off x="2827407" y="4780150"/>
              <a:ext cx="1447800"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教务管理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23" name="圆角矩形 22"/>
            <p:cNvSpPr/>
            <p:nvPr/>
          </p:nvSpPr>
          <p:spPr>
            <a:xfrm>
              <a:off x="4427607" y="4770244"/>
              <a:ext cx="1169912"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人事管理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24" name="圆角矩形 23"/>
            <p:cNvSpPr/>
            <p:nvPr/>
          </p:nvSpPr>
          <p:spPr>
            <a:xfrm>
              <a:off x="1556931" y="5206446"/>
              <a:ext cx="1186265"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公寓管理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25" name="圆角矩形 24"/>
            <p:cNvSpPr/>
            <p:nvPr/>
          </p:nvSpPr>
          <p:spPr>
            <a:xfrm>
              <a:off x="2819397" y="5206445"/>
              <a:ext cx="1447800"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后勤管理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26" name="圆角矩形 25"/>
            <p:cNvSpPr/>
            <p:nvPr/>
          </p:nvSpPr>
          <p:spPr>
            <a:xfrm>
              <a:off x="4419597" y="5196539"/>
              <a:ext cx="1169912"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28" name="圆角矩形 27"/>
            <p:cNvSpPr/>
            <p:nvPr/>
          </p:nvSpPr>
          <p:spPr>
            <a:xfrm>
              <a:off x="504545" y="2694094"/>
              <a:ext cx="5231440" cy="1034542"/>
            </a:xfrm>
            <a:prstGeom prst="roundRect">
              <a:avLst>
                <a:gd name="adj" fmla="val 0"/>
              </a:avLst>
            </a:prstGeom>
            <a:solidFill>
              <a:srgbClr val="9BBB59">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002060"/>
                </a:solidFill>
                <a:effectLst/>
                <a:uLnTx/>
                <a:uFillTx/>
                <a:latin typeface="微软雅黑" pitchFamily="34" charset="-122"/>
                <a:ea typeface="微软雅黑" pitchFamily="34" charset="-122"/>
                <a:cs typeface="+mn-cs"/>
              </a:endParaRPr>
            </a:p>
          </p:txBody>
        </p:sp>
        <p:sp>
          <p:nvSpPr>
            <p:cNvPr id="29" name="TextBox 28"/>
            <p:cNvSpPr txBox="1"/>
            <p:nvPr/>
          </p:nvSpPr>
          <p:spPr>
            <a:xfrm>
              <a:off x="489243" y="3060298"/>
              <a:ext cx="118123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smtClean="0">
                  <a:ln>
                    <a:noFill/>
                  </a:ln>
                  <a:solidFill>
                    <a:srgbClr val="1F497D">
                      <a:lumMod val="75000"/>
                    </a:srgbClr>
                  </a:solidFill>
                  <a:effectLst/>
                  <a:uLnTx/>
                  <a:uFillTx/>
                  <a:latin typeface="微软雅黑" pitchFamily="34" charset="-122"/>
                  <a:ea typeface="微软雅黑" pitchFamily="34" charset="-122"/>
                </a:rPr>
                <a:t>安全管理</a:t>
              </a:r>
              <a:endParaRPr kumimoji="0" lang="zh-CN" altLang="en-US" sz="1600" b="1" i="0" u="none" strike="noStrike" kern="0" cap="none" spc="0" normalizeH="0" baseline="0" noProof="0" dirty="0">
                <a:ln>
                  <a:noFill/>
                </a:ln>
                <a:solidFill>
                  <a:srgbClr val="1F497D">
                    <a:lumMod val="75000"/>
                  </a:srgbClr>
                </a:solidFill>
                <a:effectLst/>
                <a:uLnTx/>
                <a:uFillTx/>
                <a:latin typeface="微软雅黑" pitchFamily="34" charset="-122"/>
                <a:ea typeface="微软雅黑" pitchFamily="34" charset="-122"/>
              </a:endParaRPr>
            </a:p>
          </p:txBody>
        </p:sp>
        <p:sp>
          <p:nvSpPr>
            <p:cNvPr id="30" name="圆角矩形 29"/>
            <p:cNvSpPr/>
            <p:nvPr/>
          </p:nvSpPr>
          <p:spPr>
            <a:xfrm>
              <a:off x="1551007" y="2839163"/>
              <a:ext cx="1186265"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200" b="1" kern="0" dirty="0" smtClean="0">
                  <a:solidFill>
                    <a:prstClr val="white"/>
                  </a:solidFill>
                  <a:latin typeface="微软雅黑" pitchFamily="34" charset="-122"/>
                  <a:ea typeface="微软雅黑" pitchFamily="34" charset="-122"/>
                </a:rPr>
                <a:t>视频监控</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31" name="圆角矩形 30"/>
            <p:cNvSpPr/>
            <p:nvPr/>
          </p:nvSpPr>
          <p:spPr>
            <a:xfrm>
              <a:off x="2813473" y="2839162"/>
              <a:ext cx="1447800"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电子巡查</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32" name="圆角矩形 31"/>
            <p:cNvSpPr/>
            <p:nvPr/>
          </p:nvSpPr>
          <p:spPr>
            <a:xfrm>
              <a:off x="4413673" y="2829256"/>
              <a:ext cx="1169912"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安全预警</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33" name="圆角矩形 32"/>
            <p:cNvSpPr/>
            <p:nvPr/>
          </p:nvSpPr>
          <p:spPr>
            <a:xfrm>
              <a:off x="1545369" y="3296949"/>
              <a:ext cx="1186265"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远程控水</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34" name="圆角矩形 33"/>
            <p:cNvSpPr/>
            <p:nvPr/>
          </p:nvSpPr>
          <p:spPr>
            <a:xfrm>
              <a:off x="2807835" y="3296948"/>
              <a:ext cx="1447800"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远程控电</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35" name="圆角矩形 34"/>
            <p:cNvSpPr/>
            <p:nvPr/>
          </p:nvSpPr>
          <p:spPr>
            <a:xfrm>
              <a:off x="4408035" y="3287042"/>
              <a:ext cx="1169912"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37" name="圆角矩形 36"/>
            <p:cNvSpPr/>
            <p:nvPr/>
          </p:nvSpPr>
          <p:spPr>
            <a:xfrm>
              <a:off x="492019" y="1502368"/>
              <a:ext cx="5231440" cy="1143000"/>
            </a:xfrm>
            <a:prstGeom prst="roundRect">
              <a:avLst>
                <a:gd name="adj" fmla="val 0"/>
              </a:avLst>
            </a:prstGeom>
            <a:solidFill>
              <a:srgbClr val="9BBB59">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002060"/>
                </a:solidFill>
                <a:effectLst/>
                <a:uLnTx/>
                <a:uFillTx/>
                <a:latin typeface="微软雅黑" pitchFamily="34" charset="-122"/>
                <a:ea typeface="微软雅黑" pitchFamily="34" charset="-122"/>
                <a:cs typeface="+mn-cs"/>
              </a:endParaRPr>
            </a:p>
          </p:txBody>
        </p:sp>
        <p:sp>
          <p:nvSpPr>
            <p:cNvPr id="38" name="TextBox 37"/>
            <p:cNvSpPr txBox="1"/>
            <p:nvPr/>
          </p:nvSpPr>
          <p:spPr>
            <a:xfrm>
              <a:off x="476717" y="1883368"/>
              <a:ext cx="118123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smtClean="0">
                  <a:ln>
                    <a:noFill/>
                  </a:ln>
                  <a:solidFill>
                    <a:srgbClr val="1F497D">
                      <a:lumMod val="75000"/>
                    </a:srgbClr>
                  </a:solidFill>
                  <a:effectLst/>
                  <a:uLnTx/>
                  <a:uFillTx/>
                  <a:latin typeface="微软雅黑" pitchFamily="34" charset="-122"/>
                  <a:ea typeface="微软雅黑" pitchFamily="34" charset="-122"/>
                </a:rPr>
                <a:t>考核评估</a:t>
              </a:r>
              <a:endParaRPr kumimoji="0" lang="zh-CN" altLang="en-US" sz="1600" b="1" i="0" u="none" strike="noStrike" kern="0" cap="none" spc="0" normalizeH="0" baseline="0" noProof="0" dirty="0">
                <a:ln>
                  <a:noFill/>
                </a:ln>
                <a:solidFill>
                  <a:srgbClr val="1F497D">
                    <a:lumMod val="75000"/>
                  </a:srgbClr>
                </a:solidFill>
                <a:effectLst/>
                <a:uLnTx/>
                <a:uFillTx/>
                <a:latin typeface="微软雅黑" pitchFamily="34" charset="-122"/>
                <a:ea typeface="微软雅黑" pitchFamily="34" charset="-122"/>
              </a:endParaRPr>
            </a:p>
          </p:txBody>
        </p:sp>
        <p:sp>
          <p:nvSpPr>
            <p:cNvPr id="39" name="圆角矩形 38"/>
            <p:cNvSpPr/>
            <p:nvPr/>
          </p:nvSpPr>
          <p:spPr>
            <a:xfrm>
              <a:off x="1538481" y="1662233"/>
              <a:ext cx="1186265"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教师评价</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40" name="圆角矩形 39"/>
            <p:cNvSpPr/>
            <p:nvPr/>
          </p:nvSpPr>
          <p:spPr>
            <a:xfrm>
              <a:off x="2800947" y="1662232"/>
              <a:ext cx="1447800"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学生综合素质评价</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41" name="圆角矩形 40"/>
            <p:cNvSpPr/>
            <p:nvPr/>
          </p:nvSpPr>
          <p:spPr>
            <a:xfrm>
              <a:off x="4401147" y="1652326"/>
              <a:ext cx="1169912"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能耗监测</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42" name="圆角矩形 41"/>
            <p:cNvSpPr/>
            <p:nvPr/>
          </p:nvSpPr>
          <p:spPr>
            <a:xfrm>
              <a:off x="1532843" y="2120019"/>
              <a:ext cx="1186265"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教学评价</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43" name="圆角矩形 42"/>
            <p:cNvSpPr/>
            <p:nvPr/>
          </p:nvSpPr>
          <p:spPr>
            <a:xfrm>
              <a:off x="2795309" y="2120018"/>
              <a:ext cx="1447800"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办学效益评估</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44" name="圆角矩形 43"/>
            <p:cNvSpPr/>
            <p:nvPr/>
          </p:nvSpPr>
          <p:spPr>
            <a:xfrm>
              <a:off x="4395509" y="2110112"/>
              <a:ext cx="1169912"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sp>
          <p:nvSpPr>
            <p:cNvPr id="47" name="Rectangle 49"/>
            <p:cNvSpPr>
              <a:spLocks noChangeArrowheads="1"/>
            </p:cNvSpPr>
            <p:nvPr/>
          </p:nvSpPr>
          <p:spPr bwMode="auto">
            <a:xfrm>
              <a:off x="5921720" y="806615"/>
              <a:ext cx="2582517" cy="354193"/>
            </a:xfrm>
            <a:prstGeom prst="rect">
              <a:avLst/>
            </a:prstGeom>
            <a:solidFill>
              <a:srgbClr val="C00000"/>
            </a:solidFill>
            <a:ln w="9525">
              <a:solidFill>
                <a:srgbClr val="C0C0C0"/>
              </a:solidFill>
              <a:miter lim="800000"/>
              <a:headEnd/>
              <a:tailEnd/>
            </a:ln>
          </p:spPr>
          <p:txBody>
            <a:bodyPr wrap="none" lIns="91305" tIns="45657" rIns="91305" bIns="45657" anchor="ctr"/>
            <a:lstStyle/>
            <a:p>
              <a:pPr algn="ctr"/>
              <a:r>
                <a:rPr lang="zh-CN" altLang="en-US" sz="1600" b="1" dirty="0" smtClean="0">
                  <a:solidFill>
                    <a:srgbClr val="FFFFFF"/>
                  </a:solidFill>
                  <a:latin typeface="微软雅黑" pitchFamily="34" charset="-122"/>
                  <a:ea typeface="黑体" pitchFamily="49" charset="-122"/>
                </a:rPr>
                <a:t>信息采集多渠道</a:t>
              </a:r>
              <a:endParaRPr lang="ko-KR" altLang="en-US" sz="1600" b="1" dirty="0">
                <a:solidFill>
                  <a:srgbClr val="FFFFFF"/>
                </a:solidFill>
                <a:latin typeface="微软雅黑" pitchFamily="34" charset="-122"/>
                <a:ea typeface="黑体" pitchFamily="49" charset="-122"/>
              </a:endParaRPr>
            </a:p>
          </p:txBody>
        </p:sp>
        <p:sp>
          <p:nvSpPr>
            <p:cNvPr id="48" name="Rectangle 48"/>
            <p:cNvSpPr>
              <a:spLocks noChangeArrowheads="1"/>
            </p:cNvSpPr>
            <p:nvPr/>
          </p:nvSpPr>
          <p:spPr bwMode="auto">
            <a:xfrm>
              <a:off x="5935880" y="1167901"/>
              <a:ext cx="2566589" cy="1193745"/>
            </a:xfrm>
            <a:prstGeom prst="rect">
              <a:avLst/>
            </a:prstGeom>
            <a:solidFill>
              <a:schemeClr val="bg1">
                <a:lumMod val="95000"/>
              </a:schemeClr>
            </a:solidFill>
            <a:ln w="9525" algn="ctr">
              <a:noFill/>
              <a:round/>
              <a:headEnd/>
              <a:tailEnd/>
            </a:ln>
            <a:effectLst>
              <a:outerShdw blurRad="50800" dist="38100" dir="2700000" algn="tl" rotWithShape="0">
                <a:prstClr val="black">
                  <a:alpha val="40000"/>
                </a:prstClr>
              </a:outerShdw>
            </a:effectLst>
          </p:spPr>
          <p:txBody>
            <a:bodyPr lIns="68458" tIns="34228" rIns="68458" bIns="34228"/>
            <a:lstStyle/>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唯一标识，全学段互联</a:t>
              </a:r>
              <a:endParaRPr lang="en-US" altLang="zh-CN" sz="1400" b="1" spc="300" dirty="0" smtClean="0">
                <a:solidFill>
                  <a:srgbClr val="000000"/>
                </a:solidFill>
                <a:latin typeface="微软雅黑" pitchFamily="34" charset="-122"/>
                <a:ea typeface="微软雅黑" pitchFamily="34" charset="-122"/>
              </a:endParaRPr>
            </a:p>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一次采集，重复利用</a:t>
              </a:r>
              <a:endParaRPr lang="en-US" altLang="zh-CN" sz="1400" b="1" spc="300" dirty="0" smtClean="0">
                <a:solidFill>
                  <a:srgbClr val="000000"/>
                </a:solidFill>
                <a:latin typeface="微软雅黑" pitchFamily="34" charset="-122"/>
                <a:ea typeface="微软雅黑" pitchFamily="34" charset="-122"/>
              </a:endParaRPr>
            </a:p>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统一管理，区域共享</a:t>
              </a:r>
              <a:endParaRPr lang="en-US" altLang="zh-CN" sz="1400" b="1" spc="300" dirty="0" smtClean="0">
                <a:solidFill>
                  <a:srgbClr val="000000"/>
                </a:solidFill>
                <a:latin typeface="微软雅黑" pitchFamily="34" charset="-122"/>
                <a:ea typeface="微软雅黑" pitchFamily="34" charset="-122"/>
              </a:endParaRPr>
            </a:p>
            <a:p>
              <a:pPr>
                <a:lnSpc>
                  <a:spcPct val="150000"/>
                </a:lnSpc>
                <a:buFontTx/>
                <a:buBlip>
                  <a:blip r:embed="rId3"/>
                </a:buBlip>
              </a:pPr>
              <a:endParaRPr lang="zh-CN" altLang="en-US" sz="1400" b="1" spc="300" dirty="0" smtClean="0">
                <a:solidFill>
                  <a:srgbClr val="000000"/>
                </a:solidFill>
                <a:latin typeface="微软雅黑" pitchFamily="34" charset="-122"/>
                <a:ea typeface="微软雅黑" pitchFamily="34" charset="-122"/>
              </a:endParaRPr>
            </a:p>
          </p:txBody>
        </p:sp>
        <p:sp>
          <p:nvSpPr>
            <p:cNvPr id="50" name="Rectangle 49"/>
            <p:cNvSpPr>
              <a:spLocks noChangeArrowheads="1"/>
            </p:cNvSpPr>
            <p:nvPr/>
          </p:nvSpPr>
          <p:spPr bwMode="auto">
            <a:xfrm>
              <a:off x="8645234" y="806615"/>
              <a:ext cx="2277717" cy="354193"/>
            </a:xfrm>
            <a:prstGeom prst="rect">
              <a:avLst/>
            </a:prstGeom>
            <a:solidFill>
              <a:srgbClr val="C00000"/>
            </a:solidFill>
            <a:ln w="9525">
              <a:solidFill>
                <a:srgbClr val="C0C0C0"/>
              </a:solidFill>
              <a:miter lim="800000"/>
              <a:headEnd/>
              <a:tailEnd/>
            </a:ln>
          </p:spPr>
          <p:txBody>
            <a:bodyPr wrap="none" lIns="91305" tIns="45657" rIns="91305" bIns="45657" anchor="ctr"/>
            <a:lstStyle/>
            <a:p>
              <a:pPr algn="ctr"/>
              <a:r>
                <a:rPr lang="zh-CN" altLang="en-US" sz="1600" b="1" dirty="0" smtClean="0">
                  <a:solidFill>
                    <a:srgbClr val="FFFFFF"/>
                  </a:solidFill>
                  <a:latin typeface="微软雅黑" pitchFamily="34" charset="-122"/>
                  <a:ea typeface="微软雅黑" panose="020B0503020204020204" pitchFamily="34" charset="-122"/>
                </a:rPr>
                <a:t>业务管理协同化</a:t>
              </a:r>
              <a:endParaRPr lang="ko-KR" altLang="en-US" sz="1600" b="1" dirty="0">
                <a:solidFill>
                  <a:srgbClr val="FFFFFF"/>
                </a:solidFill>
                <a:latin typeface="微软雅黑" pitchFamily="34" charset="-122"/>
                <a:ea typeface="黑体" pitchFamily="49" charset="-122"/>
              </a:endParaRPr>
            </a:p>
          </p:txBody>
        </p:sp>
        <p:sp>
          <p:nvSpPr>
            <p:cNvPr id="51" name="Rectangle 48"/>
            <p:cNvSpPr>
              <a:spLocks noChangeArrowheads="1"/>
            </p:cNvSpPr>
            <p:nvPr/>
          </p:nvSpPr>
          <p:spPr bwMode="auto">
            <a:xfrm>
              <a:off x="8657724" y="1167901"/>
              <a:ext cx="2263670" cy="1193745"/>
            </a:xfrm>
            <a:prstGeom prst="rect">
              <a:avLst/>
            </a:prstGeom>
            <a:solidFill>
              <a:schemeClr val="bg1">
                <a:lumMod val="95000"/>
              </a:schemeClr>
            </a:solidFill>
            <a:ln w="9525" algn="ctr">
              <a:noFill/>
              <a:round/>
              <a:headEnd/>
              <a:tailEnd/>
            </a:ln>
            <a:effectLst>
              <a:outerShdw blurRad="50800" dist="38100" dir="2700000" algn="tl" rotWithShape="0">
                <a:prstClr val="black">
                  <a:alpha val="40000"/>
                </a:prstClr>
              </a:outerShdw>
            </a:effectLst>
          </p:spPr>
          <p:txBody>
            <a:bodyPr lIns="68458" tIns="34228" rIns="68458" bIns="34228"/>
            <a:lstStyle/>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业务流程化管理</a:t>
              </a:r>
              <a:endParaRPr lang="en-US" altLang="zh-CN" sz="1400" b="1" spc="300" dirty="0" smtClean="0">
                <a:solidFill>
                  <a:srgbClr val="000000"/>
                </a:solidFill>
                <a:latin typeface="微软雅黑" pitchFamily="34" charset="-122"/>
                <a:ea typeface="微软雅黑" pitchFamily="34" charset="-122"/>
              </a:endParaRPr>
            </a:p>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数据精细化存储</a:t>
              </a:r>
              <a:endParaRPr lang="en-US" altLang="zh-CN" sz="1400" b="1" spc="300" dirty="0" smtClean="0">
                <a:solidFill>
                  <a:srgbClr val="000000"/>
                </a:solidFill>
                <a:latin typeface="微软雅黑" pitchFamily="34" charset="-122"/>
                <a:ea typeface="微软雅黑" pitchFamily="34" charset="-122"/>
              </a:endParaRPr>
            </a:p>
            <a:p>
              <a:pPr>
                <a:lnSpc>
                  <a:spcPct val="150000"/>
                </a:lnSpc>
                <a:buFontTx/>
                <a:buBlip>
                  <a:blip r:embed="rId3"/>
                </a:buBlip>
              </a:pPr>
              <a:r>
                <a:rPr lang="zh-CN" altLang="en-US" sz="1400" b="1" spc="300" dirty="0">
                  <a:solidFill>
                    <a:srgbClr val="000000"/>
                  </a:solidFill>
                  <a:latin typeface="微软雅黑" pitchFamily="34" charset="-122"/>
                  <a:ea typeface="微软雅黑" pitchFamily="34" charset="-122"/>
                </a:rPr>
                <a:t>信息</a:t>
              </a:r>
              <a:r>
                <a:rPr lang="zh-CN" altLang="en-US" sz="1400" b="1" spc="300" dirty="0" smtClean="0">
                  <a:solidFill>
                    <a:srgbClr val="000000"/>
                  </a:solidFill>
                  <a:latin typeface="微软雅黑" pitchFamily="34" charset="-122"/>
                  <a:ea typeface="微软雅黑" pitchFamily="34" charset="-122"/>
                </a:rPr>
                <a:t>自动化流转</a:t>
              </a:r>
              <a:endParaRPr lang="en-US" altLang="zh-CN" sz="1400" b="1" spc="300" dirty="0" smtClean="0">
                <a:solidFill>
                  <a:srgbClr val="000000"/>
                </a:solidFill>
                <a:latin typeface="微软雅黑" pitchFamily="34" charset="-122"/>
                <a:ea typeface="微软雅黑" pitchFamily="34" charset="-122"/>
              </a:endParaRPr>
            </a:p>
          </p:txBody>
        </p:sp>
        <p:sp>
          <p:nvSpPr>
            <p:cNvPr id="53" name="Rectangle 49"/>
            <p:cNvSpPr>
              <a:spLocks noChangeArrowheads="1"/>
            </p:cNvSpPr>
            <p:nvPr/>
          </p:nvSpPr>
          <p:spPr bwMode="auto">
            <a:xfrm>
              <a:off x="5921720" y="2572232"/>
              <a:ext cx="2582517" cy="404252"/>
            </a:xfrm>
            <a:prstGeom prst="rect">
              <a:avLst/>
            </a:prstGeom>
            <a:solidFill>
              <a:srgbClr val="C00000"/>
            </a:solidFill>
            <a:ln w="9525">
              <a:solidFill>
                <a:srgbClr val="C0C0C0"/>
              </a:solidFill>
              <a:miter lim="800000"/>
              <a:headEnd/>
              <a:tailEnd/>
            </a:ln>
          </p:spPr>
          <p:txBody>
            <a:bodyPr wrap="none" lIns="91305" tIns="45657" rIns="91305" bIns="45657" anchor="ctr"/>
            <a:lstStyle/>
            <a:p>
              <a:pPr algn="ctr"/>
              <a:r>
                <a:rPr lang="zh-CN" altLang="en-US" sz="1600" b="1" dirty="0" smtClean="0">
                  <a:solidFill>
                    <a:srgbClr val="FFFFFF"/>
                  </a:solidFill>
                  <a:latin typeface="微软雅黑" pitchFamily="34" charset="-122"/>
                  <a:ea typeface="微软雅黑" panose="020B0503020204020204" pitchFamily="34" charset="-122"/>
                </a:rPr>
                <a:t>安全管理智能化</a:t>
              </a:r>
              <a:endParaRPr lang="ko-KR" altLang="en-US" sz="1600" b="1" dirty="0">
                <a:solidFill>
                  <a:srgbClr val="FFFFFF"/>
                </a:solidFill>
                <a:latin typeface="微软雅黑" pitchFamily="34" charset="-122"/>
                <a:ea typeface="黑体" pitchFamily="49" charset="-122"/>
              </a:endParaRPr>
            </a:p>
          </p:txBody>
        </p:sp>
        <p:sp>
          <p:nvSpPr>
            <p:cNvPr id="54" name="Rectangle 48"/>
            <p:cNvSpPr>
              <a:spLocks noChangeArrowheads="1"/>
            </p:cNvSpPr>
            <p:nvPr/>
          </p:nvSpPr>
          <p:spPr bwMode="auto">
            <a:xfrm>
              <a:off x="5935880" y="2984579"/>
              <a:ext cx="2566589" cy="1362460"/>
            </a:xfrm>
            <a:prstGeom prst="rect">
              <a:avLst/>
            </a:prstGeom>
            <a:solidFill>
              <a:schemeClr val="bg1">
                <a:lumMod val="95000"/>
              </a:schemeClr>
            </a:solidFill>
            <a:ln w="9525" algn="ctr">
              <a:noFill/>
              <a:round/>
              <a:headEnd/>
              <a:tailEnd/>
            </a:ln>
            <a:effectLst>
              <a:outerShdw blurRad="50800" dist="38100" dir="2700000" algn="tl" rotWithShape="0">
                <a:prstClr val="black">
                  <a:alpha val="40000"/>
                </a:prstClr>
              </a:outerShdw>
            </a:effectLst>
          </p:spPr>
          <p:txBody>
            <a:bodyPr lIns="68458" tIns="34228" rIns="68458" bIns="34228"/>
            <a:lstStyle/>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校园安全智能管控</a:t>
              </a:r>
              <a:endParaRPr lang="en-US" altLang="zh-CN" sz="1400" b="1" spc="300" dirty="0" smtClean="0">
                <a:solidFill>
                  <a:srgbClr val="000000"/>
                </a:solidFill>
                <a:latin typeface="微软雅黑" pitchFamily="34" charset="-122"/>
                <a:ea typeface="微软雅黑" pitchFamily="34" charset="-122"/>
              </a:endParaRPr>
            </a:p>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紧急事件及时预警</a:t>
              </a:r>
              <a:endParaRPr lang="en-US" altLang="zh-CN" sz="1400" b="1" spc="300" dirty="0" smtClean="0">
                <a:solidFill>
                  <a:srgbClr val="000000"/>
                </a:solidFill>
                <a:latin typeface="微软雅黑" pitchFamily="34" charset="-122"/>
                <a:ea typeface="微软雅黑" pitchFamily="34" charset="-122"/>
              </a:endParaRPr>
            </a:p>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原有设备重复利用</a:t>
              </a:r>
            </a:p>
          </p:txBody>
        </p:sp>
        <p:sp>
          <p:nvSpPr>
            <p:cNvPr id="56" name="Rectangle 49"/>
            <p:cNvSpPr>
              <a:spLocks noChangeArrowheads="1"/>
            </p:cNvSpPr>
            <p:nvPr/>
          </p:nvSpPr>
          <p:spPr bwMode="auto">
            <a:xfrm>
              <a:off x="8645234" y="2572232"/>
              <a:ext cx="2277717" cy="402092"/>
            </a:xfrm>
            <a:prstGeom prst="rect">
              <a:avLst/>
            </a:prstGeom>
            <a:solidFill>
              <a:srgbClr val="C00000"/>
            </a:solidFill>
            <a:ln w="9525">
              <a:solidFill>
                <a:srgbClr val="C0C0C0"/>
              </a:solidFill>
              <a:miter lim="800000"/>
              <a:headEnd/>
              <a:tailEnd/>
            </a:ln>
          </p:spPr>
          <p:txBody>
            <a:bodyPr wrap="none" lIns="91305" tIns="45657" rIns="91305" bIns="45657" anchor="ctr"/>
            <a:lstStyle/>
            <a:p>
              <a:pPr algn="ctr"/>
              <a:r>
                <a:rPr lang="zh-CN" altLang="en-US" sz="1600" b="1" dirty="0" smtClean="0">
                  <a:solidFill>
                    <a:srgbClr val="FFFFFF"/>
                  </a:solidFill>
                  <a:latin typeface="微软雅黑" pitchFamily="34" charset="-122"/>
                  <a:ea typeface="黑体" pitchFamily="49" charset="-122"/>
                </a:rPr>
                <a:t>考核评估科学化</a:t>
              </a:r>
              <a:endParaRPr lang="ko-KR" altLang="en-US" sz="1600" b="1" dirty="0">
                <a:solidFill>
                  <a:srgbClr val="FFFFFF"/>
                </a:solidFill>
                <a:latin typeface="微软雅黑" pitchFamily="34" charset="-122"/>
                <a:ea typeface="黑体" pitchFamily="49" charset="-122"/>
              </a:endParaRPr>
            </a:p>
          </p:txBody>
        </p:sp>
        <p:sp>
          <p:nvSpPr>
            <p:cNvPr id="57" name="Rectangle 48"/>
            <p:cNvSpPr>
              <a:spLocks noChangeArrowheads="1"/>
            </p:cNvSpPr>
            <p:nvPr/>
          </p:nvSpPr>
          <p:spPr bwMode="auto">
            <a:xfrm>
              <a:off x="8657723" y="2982377"/>
              <a:ext cx="2263669" cy="1355181"/>
            </a:xfrm>
            <a:prstGeom prst="rect">
              <a:avLst/>
            </a:prstGeom>
            <a:solidFill>
              <a:schemeClr val="bg1">
                <a:lumMod val="95000"/>
              </a:schemeClr>
            </a:solidFill>
            <a:ln w="9525" algn="ctr">
              <a:noFill/>
              <a:round/>
              <a:headEnd/>
              <a:tailEnd/>
            </a:ln>
            <a:effectLst>
              <a:outerShdw blurRad="50800" dist="38100" dir="2700000" algn="tl" rotWithShape="0">
                <a:prstClr val="black">
                  <a:alpha val="40000"/>
                </a:prstClr>
              </a:outerShdw>
            </a:effectLst>
          </p:spPr>
          <p:txBody>
            <a:bodyPr lIns="68458" tIns="34228" rIns="68458" bIns="34228"/>
            <a:lstStyle/>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主观、客观充分结合</a:t>
              </a:r>
              <a:endParaRPr lang="en-US" altLang="zh-CN" sz="1400" b="1" spc="300" dirty="0" smtClean="0">
                <a:solidFill>
                  <a:srgbClr val="000000"/>
                </a:solidFill>
                <a:latin typeface="微软雅黑" pitchFamily="34" charset="-122"/>
                <a:ea typeface="微软雅黑" pitchFamily="34" charset="-122"/>
              </a:endParaRPr>
            </a:p>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数据信息准确一致</a:t>
              </a:r>
              <a:endParaRPr lang="en-US" altLang="zh-CN" sz="1400" b="1" spc="300" dirty="0" smtClean="0">
                <a:solidFill>
                  <a:srgbClr val="000000"/>
                </a:solidFill>
                <a:latin typeface="微软雅黑" pitchFamily="34" charset="-122"/>
                <a:ea typeface="微软雅黑" pitchFamily="34" charset="-122"/>
              </a:endParaRPr>
            </a:p>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考核评估模型科学</a:t>
              </a:r>
              <a:endParaRPr lang="en-US" altLang="zh-CN" sz="1400" b="1" spc="300" dirty="0" smtClean="0">
                <a:solidFill>
                  <a:srgbClr val="000000"/>
                </a:solidFill>
                <a:latin typeface="微软雅黑" pitchFamily="34" charset="-122"/>
                <a:ea typeface="微软雅黑" pitchFamily="34" charset="-122"/>
              </a:endParaRPr>
            </a:p>
            <a:p>
              <a:pPr>
                <a:lnSpc>
                  <a:spcPct val="150000"/>
                </a:lnSpc>
                <a:buFontTx/>
                <a:buBlip>
                  <a:blip r:embed="rId3"/>
                </a:buBlip>
              </a:pPr>
              <a:r>
                <a:rPr lang="zh-CN" altLang="en-US" sz="1400" b="1" spc="300" dirty="0" smtClean="0">
                  <a:solidFill>
                    <a:srgbClr val="000000"/>
                  </a:solidFill>
                  <a:latin typeface="微软雅黑" pitchFamily="34" charset="-122"/>
                  <a:ea typeface="微软雅黑" pitchFamily="34" charset="-122"/>
                </a:rPr>
                <a:t>考核结果准确可信</a:t>
              </a:r>
              <a:endParaRPr lang="en-US" altLang="zh-CN" sz="1400" b="1" spc="300" dirty="0" smtClean="0">
                <a:solidFill>
                  <a:srgbClr val="000000"/>
                </a:solidFill>
                <a:latin typeface="微软雅黑" pitchFamily="34" charset="-122"/>
                <a:ea typeface="微软雅黑" pitchFamily="34" charset="-122"/>
              </a:endParaRPr>
            </a:p>
          </p:txBody>
        </p:sp>
        <p:sp>
          <p:nvSpPr>
            <p:cNvPr id="62" name="圆角矩形 61"/>
            <p:cNvSpPr/>
            <p:nvPr/>
          </p:nvSpPr>
          <p:spPr>
            <a:xfrm>
              <a:off x="492019" y="827529"/>
              <a:ext cx="5231440" cy="592723"/>
            </a:xfrm>
            <a:prstGeom prst="roundRect">
              <a:avLst>
                <a:gd name="adj" fmla="val 0"/>
              </a:avLst>
            </a:prstGeom>
            <a:solidFill>
              <a:srgbClr val="9BBB59">
                <a:lumMod val="20000"/>
                <a:lumOff val="80000"/>
              </a:srgb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002060"/>
                </a:solidFill>
                <a:effectLst/>
                <a:uLnTx/>
                <a:uFillTx/>
                <a:latin typeface="微软雅黑" pitchFamily="34" charset="-122"/>
                <a:ea typeface="微软雅黑" pitchFamily="34" charset="-122"/>
                <a:cs typeface="+mn-cs"/>
              </a:endParaRPr>
            </a:p>
          </p:txBody>
        </p:sp>
        <p:sp>
          <p:nvSpPr>
            <p:cNvPr id="63" name="TextBox 62"/>
            <p:cNvSpPr txBox="1"/>
            <p:nvPr/>
          </p:nvSpPr>
          <p:spPr>
            <a:xfrm>
              <a:off x="489243" y="831662"/>
              <a:ext cx="118123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600" b="1" i="0" u="none" strike="noStrike" kern="0" cap="none" spc="0" normalizeH="0" baseline="0" noProof="0" dirty="0" smtClean="0">
                  <a:ln>
                    <a:noFill/>
                  </a:ln>
                  <a:solidFill>
                    <a:srgbClr val="1F497D">
                      <a:lumMod val="75000"/>
                    </a:srgbClr>
                  </a:solidFill>
                  <a:effectLst/>
                  <a:uLnTx/>
                  <a:uFillTx/>
                  <a:latin typeface="微软雅黑" pitchFamily="34" charset="-122"/>
                  <a:ea typeface="微软雅黑" pitchFamily="34" charset="-122"/>
                </a:rPr>
                <a:t>统一信息门户</a:t>
              </a:r>
              <a:endParaRPr kumimoji="0" lang="zh-CN" altLang="en-US" sz="1600" b="1" i="0" u="none" strike="noStrike" kern="0" cap="none" spc="0" normalizeH="0" baseline="0" noProof="0" dirty="0">
                <a:ln>
                  <a:noFill/>
                </a:ln>
                <a:solidFill>
                  <a:srgbClr val="1F497D">
                    <a:lumMod val="75000"/>
                  </a:srgbClr>
                </a:solidFill>
                <a:effectLst/>
                <a:uLnTx/>
                <a:uFillTx/>
                <a:latin typeface="微软雅黑" pitchFamily="34" charset="-122"/>
                <a:ea typeface="微软雅黑" pitchFamily="34" charset="-122"/>
              </a:endParaRPr>
            </a:p>
          </p:txBody>
        </p:sp>
        <p:sp>
          <p:nvSpPr>
            <p:cNvPr id="64" name="圆角矩形 63"/>
            <p:cNvSpPr/>
            <p:nvPr/>
          </p:nvSpPr>
          <p:spPr>
            <a:xfrm>
              <a:off x="1576059" y="963681"/>
              <a:ext cx="1186265"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统一身份认证</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65" name="圆角矩形 64"/>
            <p:cNvSpPr/>
            <p:nvPr/>
          </p:nvSpPr>
          <p:spPr>
            <a:xfrm>
              <a:off x="2838525" y="963680"/>
              <a:ext cx="1447800"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rPr>
                <a:t>统一权限管理</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endParaRPr>
            </a:p>
          </p:txBody>
        </p:sp>
        <p:sp>
          <p:nvSpPr>
            <p:cNvPr id="66" name="圆角矩形 65"/>
            <p:cNvSpPr/>
            <p:nvPr/>
          </p:nvSpPr>
          <p:spPr>
            <a:xfrm>
              <a:off x="4438725" y="953774"/>
              <a:ext cx="1169912" cy="359301"/>
            </a:xfrm>
            <a:prstGeom prst="roundRect">
              <a:avLst>
                <a:gd name="adj" fmla="val 15565"/>
              </a:avLst>
            </a:prstGeom>
            <a:solidFill>
              <a:srgbClr val="1F497D"/>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smtClean="0">
                  <a:ln>
                    <a:noFill/>
                  </a:ln>
                  <a:solidFill>
                    <a:prstClr val="white"/>
                  </a:solidFill>
                  <a:effectLst/>
                  <a:uLnTx/>
                  <a:uFillTx/>
                  <a:latin typeface="微软雅黑" pitchFamily="34" charset="-122"/>
                  <a:ea typeface="微软雅黑" pitchFamily="34" charset="-122"/>
                  <a:cs typeface="+mn-cs"/>
                </a:rPr>
                <a:t>个性化工作台</a:t>
              </a:r>
              <a:endParaRPr kumimoji="0" lang="zh-CN" altLang="en-US" sz="1200" b="1" i="0" u="none" strike="noStrike" kern="0" cap="none" spc="0" normalizeH="0" baseline="0" noProof="0" dirty="0">
                <a:ln>
                  <a:noFill/>
                </a:ln>
                <a:solidFill>
                  <a:prstClr val="white"/>
                </a:solidFill>
                <a:effectLst/>
                <a:uLnTx/>
                <a:uFillTx/>
                <a:latin typeface="微软雅黑" pitchFamily="34" charset="-122"/>
                <a:ea typeface="微软雅黑" pitchFamily="34" charset="-122"/>
                <a:cs typeface="+mn-cs"/>
              </a:endParaRPr>
            </a:p>
          </p:txBody>
        </p:sp>
      </p:grpSp>
    </p:spTree>
    <p:extLst>
      <p:ext uri="{BB962C8B-B14F-4D97-AF65-F5344CB8AC3E}">
        <p14:creationId xmlns:p14="http://schemas.microsoft.com/office/powerpoint/2010/main" val="28052277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E74E3D6A-4506-4FCF-ABB8-F5650FC69E36}" type="slidenum">
              <a:rPr lang="en-US" altLang="zh-CN" smtClean="0"/>
              <a:pPr>
                <a:defRPr/>
              </a:pPr>
              <a:t>15</a:t>
            </a:fld>
            <a:endParaRPr lang="en-US" altLang="zh-CN"/>
          </a:p>
        </p:txBody>
      </p:sp>
      <p:sp>
        <p:nvSpPr>
          <p:cNvPr id="196" name="标题 1"/>
          <p:cNvSpPr txBox="1">
            <a:spLocks/>
          </p:cNvSpPr>
          <p:nvPr/>
        </p:nvSpPr>
        <p:spPr bwMode="auto">
          <a:xfrm>
            <a:off x="122237" y="573087"/>
            <a:ext cx="9296400" cy="85407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a:bodyPr>
          <a:lstStyle/>
          <a:p>
            <a:pPr lvl="0"/>
            <a:r>
              <a:rPr lang="zh-CN" altLang="en-US" sz="2400" b="1" dirty="0" smtClean="0">
                <a:solidFill>
                  <a:srgbClr val="C00000"/>
                </a:solidFill>
                <a:latin typeface="微软雅黑" pitchFamily="34" charset="-122"/>
                <a:ea typeface="微软雅黑" pitchFamily="34" charset="-122"/>
                <a:cs typeface="+mj-cs"/>
              </a:rPr>
              <a:t>智慧教育解决方案特点</a:t>
            </a:r>
            <a:r>
              <a:rPr lang="en-US" altLang="zh-CN" sz="2400" b="1" dirty="0" smtClean="0">
                <a:solidFill>
                  <a:srgbClr val="C00000"/>
                </a:solidFill>
                <a:latin typeface="微软雅黑" pitchFamily="34" charset="-122"/>
                <a:ea typeface="微软雅黑" pitchFamily="34" charset="-122"/>
                <a:cs typeface="+mj-cs"/>
              </a:rPr>
              <a:t>( </a:t>
            </a:r>
            <a:r>
              <a:rPr lang="zh-CN" altLang="en-US" sz="2400" b="1" dirty="0" smtClean="0">
                <a:solidFill>
                  <a:srgbClr val="C00000"/>
                </a:solidFill>
                <a:latin typeface="微软雅黑" pitchFamily="34" charset="-122"/>
                <a:ea typeface="微软雅黑" pitchFamily="34" charset="-122"/>
                <a:cs typeface="+mj-cs"/>
              </a:rPr>
              <a:t>四）：决策支持智慧化</a:t>
            </a:r>
            <a:endParaRPr lang="zh-CN" altLang="en-US" sz="2400" b="1" dirty="0" smtClean="0">
              <a:solidFill>
                <a:srgbClr val="C00000"/>
              </a:solidFill>
              <a:latin typeface="微软雅黑" pitchFamily="34" charset="-122"/>
              <a:ea typeface="微软雅黑" pitchFamily="34" charset="-122"/>
            </a:endParaRPr>
          </a:p>
        </p:txBody>
      </p:sp>
      <p:sp>
        <p:nvSpPr>
          <p:cNvPr id="103" name="圆角矩形 102"/>
          <p:cNvSpPr/>
          <p:nvPr/>
        </p:nvSpPr>
        <p:spPr bwMode="auto">
          <a:xfrm>
            <a:off x="1413025" y="5011850"/>
            <a:ext cx="5943601" cy="1428637"/>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
        <p:nvSpPr>
          <p:cNvPr id="104" name="Oval 10"/>
          <p:cNvSpPr>
            <a:spLocks noChangeArrowheads="1"/>
          </p:cNvSpPr>
          <p:nvPr/>
        </p:nvSpPr>
        <p:spPr bwMode="auto">
          <a:xfrm>
            <a:off x="2155545" y="5626177"/>
            <a:ext cx="803275" cy="785813"/>
          </a:xfrm>
          <a:prstGeom prst="ellipse">
            <a:avLst/>
          </a:prstGeom>
          <a:solidFill>
            <a:schemeClr val="bg1">
              <a:lumMod val="75000"/>
            </a:schemeClr>
          </a:solidFill>
          <a:ln w="9525">
            <a:solidFill>
              <a:srgbClr val="000000"/>
            </a:solidFill>
            <a:round/>
            <a:headEnd/>
            <a:tailEnd/>
          </a:ln>
          <a:effectLst>
            <a:outerShdw dist="35921" dir="2700000" algn="ctr" rotWithShape="0">
              <a:srgbClr val="000000">
                <a:alpha val="50000"/>
              </a:srgbClr>
            </a:outerShdw>
          </a:effectLst>
        </p:spPr>
        <p:txBody>
          <a:bodyPr wrap="none" anchor="ctr"/>
          <a:lstStyle/>
          <a:p>
            <a:pPr algn="ctr" latinLnBrk="1"/>
            <a:r>
              <a:rPr kumimoji="1" lang="zh-CN" altLang="en-US" sz="1400" b="1" smtClean="0">
                <a:latin typeface="微软雅黑" panose="020B0503020204020204" pitchFamily="34" charset="-122"/>
                <a:ea typeface="微软雅黑" panose="020B0503020204020204" pitchFamily="34" charset="-122"/>
              </a:rPr>
              <a:t>学习应</a:t>
            </a:r>
            <a:endParaRPr kumimoji="1" lang="en-US" altLang="zh-CN" sz="1400" b="1" smtClean="0">
              <a:latin typeface="微软雅黑" panose="020B0503020204020204" pitchFamily="34" charset="-122"/>
              <a:ea typeface="微软雅黑" panose="020B0503020204020204" pitchFamily="34" charset="-122"/>
            </a:endParaRPr>
          </a:p>
          <a:p>
            <a:pPr algn="ctr" latinLnBrk="1"/>
            <a:r>
              <a:rPr kumimoji="1" lang="zh-CN" altLang="en-US" sz="1400" b="1" smtClean="0">
                <a:latin typeface="微软雅黑" panose="020B0503020204020204" pitchFamily="34" charset="-122"/>
                <a:ea typeface="微软雅黑" panose="020B0503020204020204" pitchFamily="34" charset="-122"/>
              </a:rPr>
              <a:t>用数据</a:t>
            </a:r>
            <a:endParaRPr kumimoji="1" lang="en-US" altLang="ko-KR" sz="1400" b="1" smtClean="0">
              <a:latin typeface="微软雅黑" panose="020B0503020204020204" pitchFamily="34" charset="-122"/>
              <a:ea typeface="微软雅黑" panose="020B0503020204020204" pitchFamily="34" charset="-122"/>
            </a:endParaRPr>
          </a:p>
        </p:txBody>
      </p:sp>
      <p:sp>
        <p:nvSpPr>
          <p:cNvPr id="105" name="Oval 11"/>
          <p:cNvSpPr>
            <a:spLocks noChangeArrowheads="1"/>
          </p:cNvSpPr>
          <p:nvPr/>
        </p:nvSpPr>
        <p:spPr bwMode="auto">
          <a:xfrm>
            <a:off x="3125507" y="5626177"/>
            <a:ext cx="806450" cy="784225"/>
          </a:xfrm>
          <a:prstGeom prst="ellipse">
            <a:avLst/>
          </a:prstGeom>
          <a:solidFill>
            <a:schemeClr val="bg1">
              <a:lumMod val="75000"/>
            </a:schemeClr>
          </a:solidFill>
          <a:ln w="9525">
            <a:solidFill>
              <a:srgbClr val="000000"/>
            </a:solidFill>
            <a:round/>
            <a:headEnd/>
            <a:tailEnd/>
          </a:ln>
          <a:effectLst>
            <a:outerShdw dist="35921" dir="2700000" algn="ctr" rotWithShape="0">
              <a:srgbClr val="000000">
                <a:alpha val="50000"/>
              </a:srgbClr>
            </a:outerShdw>
          </a:effectLst>
        </p:spPr>
        <p:txBody>
          <a:bodyPr wrap="none" anchor="ctr"/>
          <a:lstStyle/>
          <a:p>
            <a:pPr algn="ctr" latinLnBrk="1"/>
            <a:r>
              <a:rPr kumimoji="1" lang="zh-CN" altLang="en-US" sz="1400" b="1">
                <a:latin typeface="微软雅黑" panose="020B0503020204020204" pitchFamily="34" charset="-122"/>
                <a:ea typeface="微软雅黑" panose="020B0503020204020204" pitchFamily="34" charset="-122"/>
              </a:rPr>
              <a:t>教学应</a:t>
            </a:r>
            <a:endParaRPr kumimoji="1" lang="en-US" altLang="zh-CN" sz="1400" b="1">
              <a:latin typeface="微软雅黑" panose="020B0503020204020204" pitchFamily="34" charset="-122"/>
              <a:ea typeface="微软雅黑" panose="020B0503020204020204" pitchFamily="34" charset="-122"/>
            </a:endParaRPr>
          </a:p>
          <a:p>
            <a:pPr algn="ctr" latinLnBrk="1"/>
            <a:r>
              <a:rPr kumimoji="1" lang="zh-CN" altLang="en-US" sz="1400" b="1">
                <a:latin typeface="微软雅黑" panose="020B0503020204020204" pitchFamily="34" charset="-122"/>
                <a:ea typeface="微软雅黑" panose="020B0503020204020204" pitchFamily="34" charset="-122"/>
              </a:rPr>
              <a:t>用数据</a:t>
            </a:r>
            <a:endParaRPr kumimoji="1" lang="en-US" altLang="ko-KR" sz="1400" b="1">
              <a:latin typeface="微软雅黑" panose="020B0503020204020204" pitchFamily="34" charset="-122"/>
              <a:ea typeface="微软雅黑" panose="020B0503020204020204" pitchFamily="34" charset="-122"/>
            </a:endParaRPr>
          </a:p>
        </p:txBody>
      </p:sp>
      <p:sp>
        <p:nvSpPr>
          <p:cNvPr id="106" name="Oval 12"/>
          <p:cNvSpPr>
            <a:spLocks noChangeArrowheads="1"/>
          </p:cNvSpPr>
          <p:nvPr/>
        </p:nvSpPr>
        <p:spPr bwMode="auto">
          <a:xfrm>
            <a:off x="4098645" y="5626177"/>
            <a:ext cx="806450" cy="784225"/>
          </a:xfrm>
          <a:prstGeom prst="ellipse">
            <a:avLst/>
          </a:prstGeom>
          <a:solidFill>
            <a:schemeClr val="bg1">
              <a:lumMod val="75000"/>
            </a:schemeClr>
          </a:solidFill>
          <a:ln w="9525">
            <a:solidFill>
              <a:srgbClr val="000000"/>
            </a:solidFill>
            <a:round/>
            <a:headEnd/>
            <a:tailEnd/>
          </a:ln>
          <a:effectLst>
            <a:outerShdw dist="35921" dir="2700000" algn="ctr" rotWithShape="0">
              <a:srgbClr val="000000">
                <a:alpha val="50000"/>
              </a:srgbClr>
            </a:outerShdw>
          </a:effectLst>
        </p:spPr>
        <p:txBody>
          <a:bodyPr wrap="none" anchor="ctr"/>
          <a:lstStyle/>
          <a:p>
            <a:pPr algn="ctr" latinLnBrk="1"/>
            <a:r>
              <a:rPr kumimoji="1" lang="zh-CN" altLang="en-US" sz="1400" b="1" dirty="0">
                <a:latin typeface="微软雅黑" panose="020B0503020204020204" pitchFamily="34" charset="-122"/>
                <a:ea typeface="微软雅黑" panose="020B0503020204020204" pitchFamily="34" charset="-122"/>
              </a:rPr>
              <a:t>教学资</a:t>
            </a:r>
            <a:endParaRPr kumimoji="1" lang="en-US" altLang="zh-CN" sz="1400" b="1" dirty="0">
              <a:latin typeface="微软雅黑" panose="020B0503020204020204" pitchFamily="34" charset="-122"/>
              <a:ea typeface="微软雅黑" panose="020B0503020204020204" pitchFamily="34" charset="-122"/>
            </a:endParaRPr>
          </a:p>
          <a:p>
            <a:pPr algn="ctr" latinLnBrk="1"/>
            <a:r>
              <a:rPr kumimoji="1" lang="zh-CN" altLang="en-US" sz="1400" b="1" dirty="0">
                <a:latin typeface="微软雅黑" panose="020B0503020204020204" pitchFamily="34" charset="-122"/>
                <a:ea typeface="微软雅黑" panose="020B0503020204020204" pitchFamily="34" charset="-122"/>
              </a:rPr>
              <a:t>源数据</a:t>
            </a:r>
            <a:endParaRPr kumimoji="1" lang="en-US" altLang="ko-KR" sz="1400" b="1" dirty="0">
              <a:latin typeface="微软雅黑" panose="020B0503020204020204" pitchFamily="34" charset="-122"/>
              <a:ea typeface="微软雅黑" panose="020B0503020204020204" pitchFamily="34" charset="-122"/>
            </a:endParaRPr>
          </a:p>
        </p:txBody>
      </p:sp>
      <p:sp>
        <p:nvSpPr>
          <p:cNvPr id="107" name="Oval 13"/>
          <p:cNvSpPr>
            <a:spLocks noChangeArrowheads="1"/>
          </p:cNvSpPr>
          <p:nvPr/>
        </p:nvSpPr>
        <p:spPr bwMode="auto">
          <a:xfrm>
            <a:off x="5071782" y="5626177"/>
            <a:ext cx="806450" cy="784225"/>
          </a:xfrm>
          <a:prstGeom prst="ellipse">
            <a:avLst/>
          </a:prstGeom>
          <a:solidFill>
            <a:schemeClr val="bg1">
              <a:lumMod val="75000"/>
            </a:schemeClr>
          </a:solidFill>
          <a:ln w="9525">
            <a:solidFill>
              <a:srgbClr val="000000"/>
            </a:solidFill>
            <a:round/>
            <a:headEnd/>
            <a:tailEnd/>
          </a:ln>
          <a:effectLst>
            <a:outerShdw dist="35921" dir="2700000" algn="ctr" rotWithShape="0">
              <a:srgbClr val="000000">
                <a:alpha val="50000"/>
              </a:srgbClr>
            </a:outerShdw>
          </a:effectLst>
        </p:spPr>
        <p:txBody>
          <a:bodyPr wrap="none" anchor="ctr"/>
          <a:lstStyle/>
          <a:p>
            <a:pPr algn="ctr" latinLnBrk="1"/>
            <a:r>
              <a:rPr kumimoji="1" lang="zh-CN" altLang="en-US" sz="1400" b="1">
                <a:latin typeface="微软雅黑" panose="020B0503020204020204" pitchFamily="34" charset="-122"/>
                <a:ea typeface="微软雅黑" panose="020B0503020204020204" pitchFamily="34" charset="-122"/>
              </a:rPr>
              <a:t>社会公</a:t>
            </a:r>
            <a:endParaRPr kumimoji="1" lang="en-US" altLang="zh-CN" sz="1400" b="1">
              <a:latin typeface="微软雅黑" panose="020B0503020204020204" pitchFamily="34" charset="-122"/>
              <a:ea typeface="微软雅黑" panose="020B0503020204020204" pitchFamily="34" charset="-122"/>
            </a:endParaRPr>
          </a:p>
          <a:p>
            <a:pPr algn="ctr" latinLnBrk="1"/>
            <a:r>
              <a:rPr kumimoji="1" lang="zh-CN" altLang="en-US" sz="1400" b="1">
                <a:latin typeface="微软雅黑" panose="020B0503020204020204" pitchFamily="34" charset="-122"/>
                <a:ea typeface="微软雅黑" panose="020B0503020204020204" pitchFamily="34" charset="-122"/>
              </a:rPr>
              <a:t>共服务</a:t>
            </a:r>
            <a:endParaRPr kumimoji="1" lang="en-US" altLang="ko-KR" sz="1400" b="1">
              <a:latin typeface="微软雅黑" panose="020B0503020204020204" pitchFamily="34" charset="-122"/>
              <a:ea typeface="微软雅黑" panose="020B0503020204020204" pitchFamily="34" charset="-122"/>
            </a:endParaRPr>
          </a:p>
        </p:txBody>
      </p:sp>
      <p:sp>
        <p:nvSpPr>
          <p:cNvPr id="108" name="Oval 14"/>
          <p:cNvSpPr>
            <a:spLocks noChangeArrowheads="1"/>
          </p:cNvSpPr>
          <p:nvPr/>
        </p:nvSpPr>
        <p:spPr bwMode="auto">
          <a:xfrm>
            <a:off x="6044920" y="5626177"/>
            <a:ext cx="806450" cy="784225"/>
          </a:xfrm>
          <a:prstGeom prst="ellipse">
            <a:avLst/>
          </a:prstGeom>
          <a:solidFill>
            <a:schemeClr val="bg1">
              <a:lumMod val="75000"/>
            </a:schemeClr>
          </a:solidFill>
          <a:ln w="9525">
            <a:solidFill>
              <a:srgbClr val="000000"/>
            </a:solidFill>
            <a:round/>
            <a:headEnd/>
            <a:tailEnd/>
          </a:ln>
          <a:effectLst>
            <a:outerShdw dist="35921" dir="2700000" algn="ctr" rotWithShape="0">
              <a:srgbClr val="000000">
                <a:alpha val="50000"/>
              </a:srgbClr>
            </a:outerShdw>
          </a:effectLst>
        </p:spPr>
        <p:txBody>
          <a:bodyPr wrap="none" anchor="ctr"/>
          <a:lstStyle/>
          <a:p>
            <a:pPr algn="ctr" latinLnBrk="1"/>
            <a:r>
              <a:rPr kumimoji="1" lang="zh-CN" altLang="en-US" sz="1400" b="1">
                <a:latin typeface="微软雅黑" panose="020B0503020204020204" pitchFamily="34" charset="-122"/>
                <a:ea typeface="微软雅黑" panose="020B0503020204020204" pitchFamily="34" charset="-122"/>
              </a:rPr>
              <a:t>管理应</a:t>
            </a:r>
            <a:endParaRPr kumimoji="1" lang="en-US" altLang="zh-CN" sz="1400" b="1">
              <a:latin typeface="微软雅黑" panose="020B0503020204020204" pitchFamily="34" charset="-122"/>
              <a:ea typeface="微软雅黑" panose="020B0503020204020204" pitchFamily="34" charset="-122"/>
            </a:endParaRPr>
          </a:p>
          <a:p>
            <a:pPr algn="ctr" latinLnBrk="1"/>
            <a:r>
              <a:rPr kumimoji="1" lang="zh-CN" altLang="en-US" sz="1400" b="1">
                <a:latin typeface="微软雅黑" panose="020B0503020204020204" pitchFamily="34" charset="-122"/>
                <a:ea typeface="微软雅黑" panose="020B0503020204020204" pitchFamily="34" charset="-122"/>
              </a:rPr>
              <a:t>用数据</a:t>
            </a:r>
            <a:endParaRPr kumimoji="1" lang="en-US" altLang="ko-KR" sz="1400" b="1">
              <a:latin typeface="微软雅黑" panose="020B0503020204020204" pitchFamily="34" charset="-122"/>
              <a:ea typeface="微软雅黑" panose="020B0503020204020204" pitchFamily="34" charset="-122"/>
            </a:endParaRPr>
          </a:p>
        </p:txBody>
      </p:sp>
      <p:sp>
        <p:nvSpPr>
          <p:cNvPr id="112" name="AutoShape 15"/>
          <p:cNvSpPr>
            <a:spLocks noChangeArrowheads="1"/>
          </p:cNvSpPr>
          <p:nvPr/>
        </p:nvSpPr>
        <p:spPr bwMode="auto">
          <a:xfrm>
            <a:off x="2803245" y="5953202"/>
            <a:ext cx="387350" cy="171450"/>
          </a:xfrm>
          <a:prstGeom prst="leftRightArrow">
            <a:avLst>
              <a:gd name="adj1" fmla="val 50000"/>
              <a:gd name="adj2" fmla="val 45185"/>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srgbClr val="000000"/>
              </a:solidFill>
              <a:effectLst/>
              <a:uLnTx/>
              <a:uFillTx/>
            </a:endParaRPr>
          </a:p>
        </p:txBody>
      </p:sp>
      <p:sp>
        <p:nvSpPr>
          <p:cNvPr id="113" name="AutoShape 15"/>
          <p:cNvSpPr>
            <a:spLocks noChangeArrowheads="1"/>
          </p:cNvSpPr>
          <p:nvPr/>
        </p:nvSpPr>
        <p:spPr bwMode="auto">
          <a:xfrm>
            <a:off x="3811307" y="5953202"/>
            <a:ext cx="387350" cy="171450"/>
          </a:xfrm>
          <a:prstGeom prst="leftRightArrow">
            <a:avLst>
              <a:gd name="adj1" fmla="val 50000"/>
              <a:gd name="adj2" fmla="val 45185"/>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srgbClr val="000000"/>
              </a:solidFill>
              <a:effectLst/>
              <a:uLnTx/>
              <a:uFillTx/>
            </a:endParaRPr>
          </a:p>
        </p:txBody>
      </p:sp>
      <p:sp>
        <p:nvSpPr>
          <p:cNvPr id="114" name="AutoShape 15"/>
          <p:cNvSpPr>
            <a:spLocks noChangeArrowheads="1"/>
          </p:cNvSpPr>
          <p:nvPr/>
        </p:nvSpPr>
        <p:spPr bwMode="auto">
          <a:xfrm>
            <a:off x="4771745" y="5953202"/>
            <a:ext cx="387350" cy="171450"/>
          </a:xfrm>
          <a:prstGeom prst="leftRightArrow">
            <a:avLst>
              <a:gd name="adj1" fmla="val 50000"/>
              <a:gd name="adj2" fmla="val 45185"/>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srgbClr val="000000"/>
              </a:solidFill>
              <a:effectLst/>
              <a:uLnTx/>
              <a:uFillTx/>
            </a:endParaRPr>
          </a:p>
        </p:txBody>
      </p:sp>
      <p:sp>
        <p:nvSpPr>
          <p:cNvPr id="115" name="AutoShape 15"/>
          <p:cNvSpPr>
            <a:spLocks noChangeArrowheads="1"/>
          </p:cNvSpPr>
          <p:nvPr/>
        </p:nvSpPr>
        <p:spPr bwMode="auto">
          <a:xfrm>
            <a:off x="5813145" y="5942090"/>
            <a:ext cx="387350" cy="171450"/>
          </a:xfrm>
          <a:prstGeom prst="leftRightArrow">
            <a:avLst>
              <a:gd name="adj1" fmla="val 50000"/>
              <a:gd name="adj2" fmla="val 45185"/>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srgbClr val="000000"/>
              </a:solidFill>
              <a:effectLst/>
              <a:uLnTx/>
              <a:uFillTx/>
            </a:endParaRPr>
          </a:p>
        </p:txBody>
      </p:sp>
      <p:sp>
        <p:nvSpPr>
          <p:cNvPr id="116" name="圆柱形 115"/>
          <p:cNvSpPr/>
          <p:nvPr/>
        </p:nvSpPr>
        <p:spPr>
          <a:xfrm>
            <a:off x="3596201" y="5114055"/>
            <a:ext cx="1004887" cy="511175"/>
          </a:xfrm>
          <a:prstGeom prst="can">
            <a:avLst/>
          </a:prstGeom>
          <a:solidFill>
            <a:srgbClr val="00B0F0"/>
          </a:solidFill>
          <a:ln w="25400" cap="flat" cmpd="sng" algn="ctr">
            <a:solidFill>
              <a:srgbClr val="00B0F0"/>
            </a:solidFill>
            <a:prstDash val="solid"/>
          </a:ln>
          <a:effectLst/>
        </p:spPr>
        <p:txBody>
          <a:bodyPr anchor="ctr"/>
          <a:lstStyle/>
          <a:p>
            <a:pPr algn="ctr" fontAlgn="auto">
              <a:spcBef>
                <a:spcPts val="0"/>
              </a:spcBef>
              <a:spcAft>
                <a:spcPts val="0"/>
              </a:spcAft>
            </a:pPr>
            <a:r>
              <a:rPr lang="zh-CN" altLang="en-US" sz="1600" b="1" kern="0" dirty="0">
                <a:solidFill>
                  <a:srgbClr val="FFFFFF"/>
                </a:solidFill>
                <a:latin typeface="黑体" pitchFamily="49" charset="-122"/>
                <a:ea typeface="黑体" pitchFamily="49" charset="-122"/>
              </a:rPr>
              <a:t>资源库</a:t>
            </a:r>
          </a:p>
        </p:txBody>
      </p:sp>
      <p:sp>
        <p:nvSpPr>
          <p:cNvPr id="117" name="圆柱形 116"/>
          <p:cNvSpPr/>
          <p:nvPr/>
        </p:nvSpPr>
        <p:spPr>
          <a:xfrm>
            <a:off x="4721619" y="5114055"/>
            <a:ext cx="1004887" cy="511175"/>
          </a:xfrm>
          <a:prstGeom prst="can">
            <a:avLst/>
          </a:prstGeom>
          <a:solidFill>
            <a:srgbClr val="00B0F0"/>
          </a:solidFill>
          <a:ln w="25400" cap="flat" cmpd="sng" algn="ctr">
            <a:solidFill>
              <a:srgbClr val="00B0F0"/>
            </a:solidFill>
            <a:prstDash val="solid"/>
          </a:ln>
          <a:effectLst/>
        </p:spPr>
        <p:txBody>
          <a:bodyPr anchor="ctr"/>
          <a:lstStyle/>
          <a:p>
            <a:pPr algn="ctr" fontAlgn="auto">
              <a:spcBef>
                <a:spcPts val="0"/>
              </a:spcBef>
              <a:spcAft>
                <a:spcPts val="0"/>
              </a:spcAft>
            </a:pPr>
            <a:r>
              <a:rPr lang="zh-CN" altLang="en-US" sz="1600" b="1" kern="0" dirty="0">
                <a:solidFill>
                  <a:srgbClr val="FFFFFF"/>
                </a:solidFill>
                <a:latin typeface="黑体" pitchFamily="49" charset="-122"/>
                <a:ea typeface="黑体" pitchFamily="49" charset="-122"/>
              </a:rPr>
              <a:t>主题库</a:t>
            </a:r>
          </a:p>
        </p:txBody>
      </p:sp>
      <p:sp>
        <p:nvSpPr>
          <p:cNvPr id="118" name="圆柱形 117"/>
          <p:cNvSpPr/>
          <p:nvPr/>
        </p:nvSpPr>
        <p:spPr>
          <a:xfrm>
            <a:off x="5944505" y="5114055"/>
            <a:ext cx="1004887" cy="511175"/>
          </a:xfrm>
          <a:prstGeom prst="can">
            <a:avLst/>
          </a:prstGeom>
          <a:solidFill>
            <a:srgbClr val="00B0F0"/>
          </a:solidFill>
          <a:ln w="25400" cap="flat" cmpd="sng" algn="ctr">
            <a:solidFill>
              <a:srgbClr val="00B0F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1" i="0" u="none" strike="noStrike" kern="0" cap="none" spc="0" normalizeH="0" baseline="0" noProof="0" dirty="0" smtClean="0">
                <a:ln>
                  <a:noFill/>
                </a:ln>
                <a:solidFill>
                  <a:srgbClr val="FFFFFF"/>
                </a:solidFill>
                <a:effectLst/>
                <a:uLnTx/>
                <a:uFillTx/>
                <a:latin typeface="黑体" pitchFamily="49" charset="-122"/>
                <a:ea typeface="黑体" pitchFamily="49" charset="-122"/>
              </a:rPr>
              <a:t>……</a:t>
            </a:r>
            <a:endParaRPr kumimoji="0" lang="zh-CN" altLang="en-US" sz="1600" b="1" i="0" u="none" strike="noStrike" kern="0" cap="none" spc="0" normalizeH="0" baseline="0" noProof="0" dirty="0">
              <a:ln>
                <a:noFill/>
              </a:ln>
              <a:solidFill>
                <a:srgbClr val="FFFFFF"/>
              </a:solidFill>
              <a:effectLst/>
              <a:uLnTx/>
              <a:uFillTx/>
              <a:latin typeface="黑体" pitchFamily="49" charset="-122"/>
              <a:ea typeface="黑体" pitchFamily="49" charset="-122"/>
            </a:endParaRPr>
          </a:p>
        </p:txBody>
      </p:sp>
      <p:pic>
        <p:nvPicPr>
          <p:cNvPr id="119" name="Picture 10" descr="箭头，第11P"/>
          <p:cNvPicPr>
            <a:picLocks noChangeAspect="1" noChangeArrowheads="1"/>
          </p:cNvPicPr>
          <p:nvPr/>
        </p:nvPicPr>
        <p:blipFill>
          <a:blip r:embed="rId2" cstate="email"/>
          <a:srcRect/>
          <a:stretch>
            <a:fillRect/>
          </a:stretch>
        </p:blipFill>
        <p:spPr bwMode="auto">
          <a:xfrm rot="16200000">
            <a:off x="942194" y="3803980"/>
            <a:ext cx="2016053" cy="2436765"/>
          </a:xfrm>
          <a:prstGeom prst="rect">
            <a:avLst/>
          </a:prstGeom>
          <a:noFill/>
          <a:ln w="9525">
            <a:noFill/>
            <a:miter lim="800000"/>
            <a:headEnd/>
            <a:tailEnd/>
          </a:ln>
        </p:spPr>
      </p:pic>
      <p:pic>
        <p:nvPicPr>
          <p:cNvPr id="120" name="Picture 10" descr="箭头，第11P"/>
          <p:cNvPicPr>
            <a:picLocks noChangeAspect="1" noChangeArrowheads="1"/>
          </p:cNvPicPr>
          <p:nvPr/>
        </p:nvPicPr>
        <p:blipFill>
          <a:blip r:embed="rId2" cstate="email"/>
          <a:srcRect/>
          <a:stretch>
            <a:fillRect/>
          </a:stretch>
        </p:blipFill>
        <p:spPr bwMode="auto">
          <a:xfrm rot="16200000">
            <a:off x="4569945" y="3803980"/>
            <a:ext cx="2016053" cy="2436765"/>
          </a:xfrm>
          <a:prstGeom prst="rect">
            <a:avLst/>
          </a:prstGeom>
          <a:noFill/>
          <a:ln w="9525">
            <a:noFill/>
            <a:miter lim="800000"/>
            <a:headEnd/>
            <a:tailEnd/>
          </a:ln>
        </p:spPr>
      </p:pic>
      <p:sp>
        <p:nvSpPr>
          <p:cNvPr id="121" name="TextBox 120"/>
          <p:cNvSpPr txBox="1"/>
          <p:nvPr/>
        </p:nvSpPr>
        <p:spPr>
          <a:xfrm>
            <a:off x="1413025" y="4963159"/>
            <a:ext cx="469467" cy="1477328"/>
          </a:xfrm>
          <a:prstGeom prst="rect">
            <a:avLst/>
          </a:prstGeom>
          <a:noFill/>
        </p:spPr>
        <p:txBody>
          <a:bodyPr wrap="square" rtlCol="0">
            <a:spAutoFit/>
          </a:bodyPr>
          <a:lstStyle/>
          <a:p>
            <a:r>
              <a:rPr lang="zh-CN" altLang="en-US" b="1" dirty="0" smtClean="0">
                <a:solidFill>
                  <a:srgbClr val="C00000"/>
                </a:solidFill>
                <a:latin typeface="微软雅黑" panose="020B0503020204020204" pitchFamily="34" charset="-122"/>
                <a:ea typeface="微软雅黑" panose="020B0503020204020204" pitchFamily="34" charset="-122"/>
              </a:rPr>
              <a:t>大</a:t>
            </a:r>
            <a:endParaRPr lang="en-US" altLang="zh-CN" b="1" dirty="0" smtClean="0">
              <a:solidFill>
                <a:srgbClr val="C00000"/>
              </a:solidFill>
              <a:latin typeface="微软雅黑" panose="020B0503020204020204" pitchFamily="34" charset="-122"/>
              <a:ea typeface="微软雅黑" panose="020B0503020204020204" pitchFamily="34" charset="-122"/>
            </a:endParaRPr>
          </a:p>
          <a:p>
            <a:r>
              <a:rPr lang="zh-CN" altLang="en-US" b="1" dirty="0" smtClean="0">
                <a:solidFill>
                  <a:srgbClr val="C00000"/>
                </a:solidFill>
                <a:latin typeface="微软雅黑" panose="020B0503020204020204" pitchFamily="34" charset="-122"/>
                <a:ea typeface="微软雅黑" panose="020B0503020204020204" pitchFamily="34" charset="-122"/>
              </a:rPr>
              <a:t>数</a:t>
            </a:r>
            <a:endParaRPr lang="en-US" altLang="zh-CN" b="1" dirty="0" smtClean="0">
              <a:solidFill>
                <a:srgbClr val="C00000"/>
              </a:solidFill>
              <a:latin typeface="微软雅黑" panose="020B0503020204020204" pitchFamily="34" charset="-122"/>
              <a:ea typeface="微软雅黑" panose="020B0503020204020204" pitchFamily="34" charset="-122"/>
            </a:endParaRPr>
          </a:p>
          <a:p>
            <a:r>
              <a:rPr lang="zh-CN" altLang="en-US" b="1" dirty="0" smtClean="0">
                <a:solidFill>
                  <a:srgbClr val="C00000"/>
                </a:solidFill>
                <a:latin typeface="微软雅黑" panose="020B0503020204020204" pitchFamily="34" charset="-122"/>
                <a:ea typeface="微软雅黑" panose="020B0503020204020204" pitchFamily="34" charset="-122"/>
              </a:rPr>
              <a:t>据</a:t>
            </a:r>
            <a:endParaRPr lang="en-US" altLang="zh-CN" b="1" dirty="0" smtClean="0">
              <a:solidFill>
                <a:srgbClr val="C00000"/>
              </a:solidFill>
              <a:latin typeface="微软雅黑" panose="020B0503020204020204" pitchFamily="34" charset="-122"/>
              <a:ea typeface="微软雅黑" panose="020B0503020204020204" pitchFamily="34" charset="-122"/>
            </a:endParaRPr>
          </a:p>
          <a:p>
            <a:r>
              <a:rPr lang="zh-CN" altLang="en-US" b="1" dirty="0" smtClean="0">
                <a:solidFill>
                  <a:srgbClr val="C00000"/>
                </a:solidFill>
                <a:latin typeface="微软雅黑" panose="020B0503020204020204" pitchFamily="34" charset="-122"/>
                <a:ea typeface="微软雅黑" panose="020B0503020204020204" pitchFamily="34" charset="-122"/>
              </a:rPr>
              <a:t>中</a:t>
            </a:r>
            <a:endParaRPr lang="en-US" altLang="zh-CN" b="1" dirty="0" smtClean="0">
              <a:solidFill>
                <a:srgbClr val="C00000"/>
              </a:solidFill>
              <a:latin typeface="微软雅黑" panose="020B0503020204020204" pitchFamily="34" charset="-122"/>
              <a:ea typeface="微软雅黑" panose="020B0503020204020204" pitchFamily="34" charset="-122"/>
            </a:endParaRPr>
          </a:p>
          <a:p>
            <a:r>
              <a:rPr lang="zh-CN" altLang="en-US" b="1" dirty="0" smtClean="0">
                <a:solidFill>
                  <a:srgbClr val="C00000"/>
                </a:solidFill>
                <a:latin typeface="微软雅黑" panose="020B0503020204020204" pitchFamily="34" charset="-122"/>
                <a:ea typeface="微软雅黑" panose="020B0503020204020204" pitchFamily="34" charset="-122"/>
              </a:rPr>
              <a:t>心</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22" name="圆柱形 121"/>
          <p:cNvSpPr/>
          <p:nvPr/>
        </p:nvSpPr>
        <p:spPr>
          <a:xfrm>
            <a:off x="2121077" y="5114055"/>
            <a:ext cx="1309688" cy="511175"/>
          </a:xfrm>
          <a:prstGeom prst="can">
            <a:avLst/>
          </a:prstGeom>
          <a:solidFill>
            <a:srgbClr val="00B0F0"/>
          </a:solidFill>
          <a:ln w="25400" cap="flat" cmpd="sng" algn="ctr">
            <a:solidFill>
              <a:srgbClr val="00B0F0"/>
            </a:solidFill>
            <a:prstDash val="solid"/>
          </a:ln>
          <a:effectLst/>
        </p:spPr>
        <p:txBody>
          <a:bodyPr anchor="ctr"/>
          <a:lstStyle/>
          <a:p>
            <a:pPr algn="ctr" fontAlgn="auto">
              <a:spcBef>
                <a:spcPts val="0"/>
              </a:spcBef>
              <a:spcAft>
                <a:spcPts val="0"/>
              </a:spcAft>
            </a:pPr>
            <a:r>
              <a:rPr lang="zh-CN" altLang="en-US" sz="1600" b="1" kern="0" dirty="0">
                <a:solidFill>
                  <a:srgbClr val="FFFFFF"/>
                </a:solidFill>
                <a:latin typeface="黑体" pitchFamily="49" charset="-122"/>
                <a:ea typeface="黑体" pitchFamily="49" charset="-122"/>
              </a:rPr>
              <a:t>基础数据库</a:t>
            </a:r>
          </a:p>
        </p:txBody>
      </p:sp>
      <p:grpSp>
        <p:nvGrpSpPr>
          <p:cNvPr id="2" name="组合 108"/>
          <p:cNvGrpSpPr/>
          <p:nvPr/>
        </p:nvGrpSpPr>
        <p:grpSpPr>
          <a:xfrm>
            <a:off x="198438" y="1182687"/>
            <a:ext cx="7924799" cy="3375743"/>
            <a:chOff x="122237" y="725488"/>
            <a:chExt cx="8000999" cy="3909142"/>
          </a:xfrm>
        </p:grpSpPr>
        <p:sp>
          <p:nvSpPr>
            <p:cNvPr id="73" name="圆角矩形 72"/>
            <p:cNvSpPr/>
            <p:nvPr/>
          </p:nvSpPr>
          <p:spPr bwMode="auto">
            <a:xfrm>
              <a:off x="122237" y="725488"/>
              <a:ext cx="8000999" cy="3909142"/>
            </a:xfrm>
            <a:prstGeom prst="roundRect">
              <a:avLst>
                <a:gd name="adj" fmla="val 17844"/>
              </a:avLst>
            </a:prstGeom>
            <a:solidFill>
              <a:schemeClr val="accent3">
                <a:lumMod val="85000"/>
              </a:schemeClr>
            </a:solidFill>
            <a:ln w="19050" cap="flat" cmpd="sng" algn="ctr">
              <a:solidFill>
                <a:schemeClr val="bg1">
                  <a:lumMod val="95000"/>
                </a:schemeClr>
              </a:solidFill>
              <a:prstDash val="solid"/>
            </a:ln>
            <a:effectLst>
              <a:outerShdw blurRad="63500" sx="101000" sy="101000" algn="ctr" rotWithShape="0">
                <a:prstClr val="black">
                  <a:alpha val="30000"/>
                </a:prstClr>
              </a:outerShdw>
            </a:effectLst>
            <a:extLst/>
          </p:spPr>
          <p:txBody>
            <a:bodyPr anchor="ctr"/>
            <a:lstStyle/>
            <a:p>
              <a:pPr>
                <a:buClr>
                  <a:srgbClr val="CC9900"/>
                </a:buClr>
              </a:pPr>
              <a:endParaRPr lang="zh-CN" altLang="en-US" sz="1200" b="1" dirty="0" smtClean="0">
                <a:latin typeface="微软雅黑" pitchFamily="34" charset="-122"/>
                <a:ea typeface="微软雅黑" pitchFamily="34" charset="-122"/>
              </a:endParaRPr>
            </a:p>
          </p:txBody>
        </p:sp>
        <p:sp>
          <p:nvSpPr>
            <p:cNvPr id="74" name="TextBox 1"/>
            <p:cNvSpPr txBox="1">
              <a:spLocks noChangeArrowheads="1"/>
            </p:cNvSpPr>
            <p:nvPr/>
          </p:nvSpPr>
          <p:spPr bwMode="auto">
            <a:xfrm rot="584797">
              <a:off x="1967422" y="4115928"/>
              <a:ext cx="20343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400" dirty="0" smtClean="0">
                  <a:solidFill>
                    <a:schemeClr val="bg1"/>
                  </a:solidFill>
                  <a:latin typeface="微软雅黑" pitchFamily="34" charset="-122"/>
                  <a:ea typeface="微软雅黑" pitchFamily="34" charset="-122"/>
                </a:rPr>
                <a:t>学生奖惩曲线分析</a:t>
              </a:r>
              <a:endParaRPr lang="zh-CN" altLang="en-US" sz="1400" dirty="0">
                <a:solidFill>
                  <a:schemeClr val="bg1"/>
                </a:solidFill>
                <a:latin typeface="微软雅黑" pitchFamily="34" charset="-122"/>
                <a:ea typeface="微软雅黑" pitchFamily="34" charset="-122"/>
              </a:endParaRPr>
            </a:p>
          </p:txBody>
        </p:sp>
        <p:pic>
          <p:nvPicPr>
            <p:cNvPr id="98"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075" r="52301"/>
            <a:stretch/>
          </p:blipFill>
          <p:spPr bwMode="auto">
            <a:xfrm>
              <a:off x="1778961" y="843559"/>
              <a:ext cx="1447093" cy="935711"/>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7A7A"/>
                    </a:outerShdw>
                  </a:effectLst>
                </a14:hiddenEffects>
              </a:ext>
            </a:extLst>
          </p:spPr>
        </p:pic>
        <p:sp>
          <p:nvSpPr>
            <p:cNvPr id="99" name="TextBox 98"/>
            <p:cNvSpPr txBox="1"/>
            <p:nvPr/>
          </p:nvSpPr>
          <p:spPr>
            <a:xfrm>
              <a:off x="3017837" y="901969"/>
              <a:ext cx="2920301" cy="461665"/>
            </a:xfrm>
            <a:prstGeom prst="rect">
              <a:avLst/>
            </a:prstGeom>
            <a:noFill/>
          </p:spPr>
          <p:txBody>
            <a:bodyPr wrap="square" rtlCol="0">
              <a:spAutoFit/>
            </a:bodyPr>
            <a:lstStyle/>
            <a:p>
              <a:pPr algn="ctr"/>
              <a:r>
                <a:rPr lang="zh-CN" altLang="en-US" sz="2000" b="1" dirty="0" smtClean="0">
                  <a:solidFill>
                    <a:srgbClr val="C00000"/>
                  </a:solidFill>
                  <a:latin typeface="微软雅黑" panose="020B0503020204020204" pitchFamily="34" charset="-122"/>
                  <a:ea typeface="微软雅黑" panose="020B0503020204020204" pitchFamily="34" charset="-122"/>
                </a:rPr>
                <a:t>大数据关联性分析</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pic>
          <p:nvPicPr>
            <p:cNvPr id="100"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2777"/>
            <a:stretch/>
          </p:blipFill>
          <p:spPr bwMode="auto">
            <a:xfrm>
              <a:off x="254661" y="990500"/>
              <a:ext cx="1537414" cy="105727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7A7A"/>
                    </a:outerShdw>
                  </a:effectLst>
                </a14:hiddenEffects>
              </a:ext>
            </a:extLst>
          </p:spPr>
        </p:pic>
        <p:pic>
          <p:nvPicPr>
            <p:cNvPr id="101"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4722"/>
            <a:stretch/>
          </p:blipFill>
          <p:spPr bwMode="auto">
            <a:xfrm>
              <a:off x="5755379" y="867890"/>
              <a:ext cx="2136802" cy="105727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7A7A"/>
                    </a:outerShdw>
                  </a:effectLst>
                </a14:hiddenEffects>
              </a:ext>
            </a:extLst>
          </p:spPr>
        </p:pic>
        <p:pic>
          <p:nvPicPr>
            <p:cNvPr id="102"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8112" r="15439"/>
            <a:stretch/>
          </p:blipFill>
          <p:spPr bwMode="auto">
            <a:xfrm>
              <a:off x="5959961" y="1127404"/>
              <a:ext cx="2079122" cy="797761"/>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007A7A"/>
                    </a:outerShdw>
                  </a:effectLst>
                </a14:hiddenEffects>
              </a:ext>
            </a:extLst>
          </p:spPr>
        </p:pic>
        <p:sp>
          <p:nvSpPr>
            <p:cNvPr id="123" name="Line 112"/>
            <p:cNvSpPr>
              <a:spLocks noChangeShapeType="1"/>
            </p:cNvSpPr>
            <p:nvPr/>
          </p:nvSpPr>
          <p:spPr bwMode="auto">
            <a:xfrm>
              <a:off x="3032380" y="1868487"/>
              <a:ext cx="0" cy="2592000"/>
            </a:xfrm>
            <a:prstGeom prst="line">
              <a:avLst/>
            </a:prstGeom>
            <a:noFill/>
            <a:ln w="28575">
              <a:solidFill>
                <a:srgbClr val="C00000"/>
              </a:solidFill>
              <a:round/>
              <a:headEnd/>
              <a:tailEnd/>
            </a:ln>
          </p:spPr>
          <p:txBody>
            <a:bodyPr wrap="square" lIns="91412" tIns="45706" rIns="91412" bIns="45706">
              <a:spAutoFit/>
            </a:bodyPr>
            <a:lstStyle/>
            <a:p>
              <a:pPr>
                <a:defRPr/>
              </a:pPr>
              <a:endParaRPr lang="zh-CN" altLang="en-US" b="1">
                <a:ln>
                  <a:solidFill>
                    <a:srgbClr val="000000"/>
                  </a:solidFill>
                </a:ln>
                <a:solidFill>
                  <a:srgbClr val="000000"/>
                </a:solidFill>
                <a:latin typeface="微软雅黑" pitchFamily="34" charset="-122"/>
                <a:ea typeface="微软雅黑" pitchFamily="34" charset="-122"/>
              </a:endParaRPr>
            </a:p>
          </p:txBody>
        </p:sp>
        <p:sp>
          <p:nvSpPr>
            <p:cNvPr id="124" name="Line 112"/>
            <p:cNvSpPr>
              <a:spLocks noChangeShapeType="1"/>
            </p:cNvSpPr>
            <p:nvPr/>
          </p:nvSpPr>
          <p:spPr bwMode="auto">
            <a:xfrm>
              <a:off x="5478140" y="1854839"/>
              <a:ext cx="0" cy="2628000"/>
            </a:xfrm>
            <a:prstGeom prst="line">
              <a:avLst/>
            </a:prstGeom>
            <a:noFill/>
            <a:ln w="28575">
              <a:solidFill>
                <a:srgbClr val="C00000"/>
              </a:solidFill>
              <a:round/>
              <a:headEnd/>
              <a:tailEnd/>
            </a:ln>
          </p:spPr>
          <p:txBody>
            <a:bodyPr wrap="square" lIns="91412" tIns="45706" rIns="91412" bIns="45706">
              <a:spAutoFit/>
            </a:bodyPr>
            <a:lstStyle/>
            <a:p>
              <a:pPr>
                <a:defRPr/>
              </a:pPr>
              <a:endParaRPr lang="zh-CN" altLang="en-US" b="1">
                <a:ln>
                  <a:solidFill>
                    <a:srgbClr val="000000"/>
                  </a:solidFill>
                </a:ln>
                <a:solidFill>
                  <a:srgbClr val="000000"/>
                </a:solidFill>
                <a:latin typeface="微软雅黑" pitchFamily="34" charset="-122"/>
                <a:ea typeface="微软雅黑" pitchFamily="34" charset="-122"/>
              </a:endParaRPr>
            </a:p>
          </p:txBody>
        </p:sp>
        <p:sp>
          <p:nvSpPr>
            <p:cNvPr id="125" name="TextBox 38"/>
            <p:cNvSpPr txBox="1">
              <a:spLocks noChangeArrowheads="1"/>
            </p:cNvSpPr>
            <p:nvPr/>
          </p:nvSpPr>
          <p:spPr bwMode="auto">
            <a:xfrm>
              <a:off x="4613959" y="2359216"/>
              <a:ext cx="917090" cy="30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1400" dirty="0">
                  <a:solidFill>
                    <a:schemeClr val="bg1"/>
                  </a:solidFill>
                  <a:latin typeface="微软雅黑" pitchFamily="34" charset="-122"/>
                  <a:ea typeface="微软雅黑" pitchFamily="34" charset="-122"/>
                </a:rPr>
                <a:t>……</a:t>
              </a:r>
              <a:endParaRPr lang="zh-CN" altLang="en-US" sz="1400" dirty="0">
                <a:solidFill>
                  <a:schemeClr val="bg1"/>
                </a:solidFill>
                <a:latin typeface="微软雅黑" pitchFamily="34" charset="-122"/>
                <a:ea typeface="微软雅黑" pitchFamily="34" charset="-122"/>
              </a:endParaRPr>
            </a:p>
          </p:txBody>
        </p:sp>
      </p:grpSp>
      <p:sp>
        <p:nvSpPr>
          <p:cNvPr id="76" name="Oval 6"/>
          <p:cNvSpPr>
            <a:spLocks noChangeArrowheads="1"/>
          </p:cNvSpPr>
          <p:nvPr/>
        </p:nvSpPr>
        <p:spPr bwMode="auto">
          <a:xfrm>
            <a:off x="307099" y="1753120"/>
            <a:ext cx="7652838" cy="2809829"/>
          </a:xfrm>
          <a:prstGeom prst="ellipse">
            <a:avLst/>
          </a:prstGeom>
          <a:solidFill>
            <a:schemeClr val="accent5">
              <a:lumMod val="50000"/>
            </a:schemeClr>
          </a:solidFill>
          <a:ln w="12700">
            <a:solidFill>
              <a:srgbClr val="FFFFFF"/>
            </a:solidFill>
            <a:prstDash val="sysDot"/>
            <a:round/>
            <a:headEnd/>
            <a:tailEnd/>
          </a:ln>
          <a:effectLst>
            <a:outerShdw dist="68392" dir="4091915" algn="ctr" rotWithShape="0">
              <a:schemeClr val="accent5">
                <a:lumMod val="50000"/>
              </a:schemeClr>
            </a:outerShdw>
          </a:effectLst>
        </p:spPr>
        <p:txBody>
          <a:bodyPr wrap="none" tIns="10800"/>
          <a:lstStyle/>
          <a:p>
            <a:pPr algn="ctr" latinLnBrk="1">
              <a:defRPr/>
            </a:pPr>
            <a:endParaRPr kumimoji="1" lang="zh-CN" altLang="zh-CN" sz="1400">
              <a:solidFill>
                <a:srgbClr val="FFFFFF"/>
              </a:solidFill>
              <a:latin typeface="Arial Black" pitchFamily="34" charset="0"/>
              <a:ea typeface="GulimChe" pitchFamily="49" charset="-127"/>
            </a:endParaRPr>
          </a:p>
        </p:txBody>
      </p:sp>
      <p:grpSp>
        <p:nvGrpSpPr>
          <p:cNvPr id="3" name="组合 76"/>
          <p:cNvGrpSpPr/>
          <p:nvPr/>
        </p:nvGrpSpPr>
        <p:grpSpPr>
          <a:xfrm>
            <a:off x="375285" y="1684418"/>
            <a:ext cx="7976424" cy="2632698"/>
            <a:chOff x="605693" y="1066551"/>
            <a:chExt cx="8242706" cy="2660809"/>
          </a:xfrm>
        </p:grpSpPr>
        <p:sp>
          <p:nvSpPr>
            <p:cNvPr id="78" name="TextBox 32"/>
            <p:cNvSpPr txBox="1">
              <a:spLocks noChangeArrowheads="1"/>
            </p:cNvSpPr>
            <p:nvPr/>
          </p:nvSpPr>
          <p:spPr bwMode="auto">
            <a:xfrm rot="1584231">
              <a:off x="605693" y="3122843"/>
              <a:ext cx="2034367"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a:solidFill>
                    <a:schemeClr val="bg1"/>
                  </a:solidFill>
                  <a:latin typeface="微软雅黑" pitchFamily="34" charset="-122"/>
                  <a:ea typeface="微软雅黑" pitchFamily="34" charset="-122"/>
                </a:rPr>
                <a:t>健康</a:t>
              </a:r>
              <a:r>
                <a:rPr lang="zh-CN" altLang="en-US" sz="1200" dirty="0" smtClean="0">
                  <a:solidFill>
                    <a:schemeClr val="bg1"/>
                  </a:solidFill>
                  <a:latin typeface="微软雅黑" pitchFamily="34" charset="-122"/>
                  <a:ea typeface="微软雅黑" pitchFamily="34" charset="-122"/>
                </a:rPr>
                <a:t>体征曲线分析</a:t>
              </a:r>
              <a:endParaRPr lang="zh-CN" altLang="en-US" sz="1200" dirty="0">
                <a:solidFill>
                  <a:schemeClr val="bg1"/>
                </a:solidFill>
                <a:latin typeface="微软雅黑" pitchFamily="34" charset="-122"/>
                <a:ea typeface="微软雅黑" pitchFamily="34" charset="-122"/>
              </a:endParaRPr>
            </a:p>
          </p:txBody>
        </p:sp>
        <p:sp>
          <p:nvSpPr>
            <p:cNvPr id="79" name="TextBox 33"/>
            <p:cNvSpPr txBox="1">
              <a:spLocks noChangeArrowheads="1"/>
            </p:cNvSpPr>
            <p:nvPr/>
          </p:nvSpPr>
          <p:spPr bwMode="auto">
            <a:xfrm rot="18793606">
              <a:off x="326835" y="1939333"/>
              <a:ext cx="2034367" cy="288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a:solidFill>
                    <a:schemeClr val="bg1"/>
                  </a:solidFill>
                  <a:latin typeface="微软雅黑" pitchFamily="34" charset="-122"/>
                  <a:ea typeface="微软雅黑" pitchFamily="34" charset="-122"/>
                </a:rPr>
                <a:t>学生</a:t>
              </a:r>
              <a:r>
                <a:rPr lang="zh-CN" altLang="en-US" sz="1200" dirty="0" smtClean="0">
                  <a:solidFill>
                    <a:schemeClr val="bg1"/>
                  </a:solidFill>
                  <a:latin typeface="微软雅黑" pitchFamily="34" charset="-122"/>
                  <a:ea typeface="微软雅黑" pitchFamily="34" charset="-122"/>
                </a:rPr>
                <a:t>成绩曲线分析</a:t>
              </a:r>
              <a:endParaRPr lang="zh-CN" altLang="en-US" sz="1200" dirty="0">
                <a:solidFill>
                  <a:schemeClr val="bg1"/>
                </a:solidFill>
                <a:latin typeface="微软雅黑" pitchFamily="34" charset="-122"/>
                <a:ea typeface="微软雅黑" pitchFamily="34" charset="-122"/>
              </a:endParaRPr>
            </a:p>
          </p:txBody>
        </p:sp>
        <p:sp>
          <p:nvSpPr>
            <p:cNvPr id="80" name="TextBox 34"/>
            <p:cNvSpPr txBox="1">
              <a:spLocks noChangeArrowheads="1"/>
            </p:cNvSpPr>
            <p:nvPr/>
          </p:nvSpPr>
          <p:spPr bwMode="auto">
            <a:xfrm>
              <a:off x="3702930" y="1252953"/>
              <a:ext cx="4006721"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a:solidFill>
                    <a:schemeClr val="bg1"/>
                  </a:solidFill>
                  <a:latin typeface="微软雅黑" pitchFamily="34" charset="-122"/>
                  <a:ea typeface="微软雅黑" pitchFamily="34" charset="-122"/>
                </a:rPr>
                <a:t>教职工学历、年龄分布分析</a:t>
              </a:r>
            </a:p>
          </p:txBody>
        </p:sp>
        <p:sp>
          <p:nvSpPr>
            <p:cNvPr id="81" name="TextBox 35"/>
            <p:cNvSpPr txBox="1">
              <a:spLocks noChangeArrowheads="1"/>
            </p:cNvSpPr>
            <p:nvPr/>
          </p:nvSpPr>
          <p:spPr bwMode="auto">
            <a:xfrm>
              <a:off x="3492290" y="3151513"/>
              <a:ext cx="2117310"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a:solidFill>
                    <a:schemeClr val="bg1"/>
                  </a:solidFill>
                  <a:latin typeface="微软雅黑" pitchFamily="34" charset="-122"/>
                  <a:ea typeface="微软雅黑" pitchFamily="34" charset="-122"/>
                </a:rPr>
                <a:t>教师科研成果</a:t>
              </a:r>
              <a:r>
                <a:rPr lang="zh-CN" altLang="en-US" sz="1200" dirty="0" smtClean="0">
                  <a:solidFill>
                    <a:schemeClr val="bg1"/>
                  </a:solidFill>
                  <a:latin typeface="微软雅黑" pitchFamily="34" charset="-122"/>
                  <a:ea typeface="微软雅黑" pitchFamily="34" charset="-122"/>
                </a:rPr>
                <a:t>分析</a:t>
              </a:r>
              <a:endParaRPr lang="zh-CN" altLang="en-US" sz="1200" dirty="0">
                <a:solidFill>
                  <a:schemeClr val="bg1"/>
                </a:solidFill>
                <a:latin typeface="微软雅黑" pitchFamily="34" charset="-122"/>
                <a:ea typeface="微软雅黑" pitchFamily="34" charset="-122"/>
              </a:endParaRPr>
            </a:p>
          </p:txBody>
        </p:sp>
        <p:sp>
          <p:nvSpPr>
            <p:cNvPr id="82" name="TextBox 37"/>
            <p:cNvSpPr txBox="1">
              <a:spLocks noChangeArrowheads="1"/>
            </p:cNvSpPr>
            <p:nvPr/>
          </p:nvSpPr>
          <p:spPr bwMode="auto">
            <a:xfrm>
              <a:off x="3828122" y="3447403"/>
              <a:ext cx="2629091"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a:solidFill>
                    <a:schemeClr val="bg1"/>
                  </a:solidFill>
                  <a:latin typeface="微软雅黑" pitchFamily="34" charset="-122"/>
                  <a:ea typeface="微软雅黑" pitchFamily="34" charset="-122"/>
                </a:rPr>
                <a:t>教师备</a:t>
              </a:r>
              <a:r>
                <a:rPr lang="zh-CN" altLang="en-US" sz="1200" dirty="0" smtClean="0">
                  <a:solidFill>
                    <a:schemeClr val="bg1"/>
                  </a:solidFill>
                  <a:latin typeface="微软雅黑" pitchFamily="34" charset="-122"/>
                  <a:ea typeface="微软雅黑" pitchFamily="34" charset="-122"/>
                </a:rPr>
                <a:t>授课、资源利用分析</a:t>
              </a:r>
              <a:endParaRPr lang="zh-CN" altLang="en-US" sz="1200" dirty="0">
                <a:solidFill>
                  <a:schemeClr val="bg1"/>
                </a:solidFill>
                <a:latin typeface="微软雅黑" pitchFamily="34" charset="-122"/>
                <a:ea typeface="微软雅黑" pitchFamily="34" charset="-122"/>
              </a:endParaRPr>
            </a:p>
          </p:txBody>
        </p:sp>
        <p:sp>
          <p:nvSpPr>
            <p:cNvPr id="83" name="TextBox 38"/>
            <p:cNvSpPr txBox="1">
              <a:spLocks noChangeArrowheads="1"/>
            </p:cNvSpPr>
            <p:nvPr/>
          </p:nvSpPr>
          <p:spPr bwMode="auto">
            <a:xfrm>
              <a:off x="6339548" y="2955045"/>
              <a:ext cx="9561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1400" dirty="0">
                  <a:solidFill>
                    <a:schemeClr val="bg1"/>
                  </a:solidFill>
                  <a:latin typeface="微软雅黑" pitchFamily="34" charset="-122"/>
                  <a:ea typeface="微软雅黑" pitchFamily="34" charset="-122"/>
                </a:rPr>
                <a:t>……</a:t>
              </a:r>
              <a:endParaRPr lang="zh-CN" altLang="en-US" sz="1400" dirty="0">
                <a:solidFill>
                  <a:schemeClr val="bg1"/>
                </a:solidFill>
                <a:latin typeface="微软雅黑" pitchFamily="34" charset="-122"/>
                <a:ea typeface="微软雅黑" pitchFamily="34" charset="-122"/>
              </a:endParaRPr>
            </a:p>
          </p:txBody>
        </p:sp>
        <p:sp>
          <p:nvSpPr>
            <p:cNvPr id="84" name="TextBox 39"/>
            <p:cNvSpPr txBox="1">
              <a:spLocks noChangeArrowheads="1"/>
            </p:cNvSpPr>
            <p:nvPr/>
          </p:nvSpPr>
          <p:spPr bwMode="auto">
            <a:xfrm rot="20268988">
              <a:off x="5887399" y="3391726"/>
              <a:ext cx="1223710" cy="290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a:solidFill>
                    <a:schemeClr val="bg1"/>
                  </a:solidFill>
                  <a:latin typeface="微软雅黑" pitchFamily="34" charset="-122"/>
                  <a:ea typeface="微软雅黑" pitchFamily="34" charset="-122"/>
                </a:rPr>
                <a:t>校园能耗分析</a:t>
              </a:r>
            </a:p>
          </p:txBody>
        </p:sp>
        <p:sp>
          <p:nvSpPr>
            <p:cNvPr id="85" name="TextBox 40"/>
            <p:cNvSpPr txBox="1">
              <a:spLocks noChangeArrowheads="1"/>
            </p:cNvSpPr>
            <p:nvPr/>
          </p:nvSpPr>
          <p:spPr bwMode="auto">
            <a:xfrm>
              <a:off x="3733363" y="1762465"/>
              <a:ext cx="2034367"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a:solidFill>
                    <a:schemeClr val="bg1"/>
                  </a:solidFill>
                  <a:latin typeface="微软雅黑" pitchFamily="34" charset="-122"/>
                  <a:ea typeface="微软雅黑" pitchFamily="34" charset="-122"/>
                </a:rPr>
                <a:t>教师评价分析</a:t>
              </a:r>
            </a:p>
          </p:txBody>
        </p:sp>
        <p:sp>
          <p:nvSpPr>
            <p:cNvPr id="86" name="TextBox 1"/>
            <p:cNvSpPr txBox="1">
              <a:spLocks noChangeArrowheads="1"/>
            </p:cNvSpPr>
            <p:nvPr/>
          </p:nvSpPr>
          <p:spPr bwMode="auto">
            <a:xfrm rot="20540612">
              <a:off x="1669804" y="1387414"/>
              <a:ext cx="2034367"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smtClean="0">
                  <a:solidFill>
                    <a:schemeClr val="bg1"/>
                  </a:solidFill>
                  <a:latin typeface="微软雅黑" pitchFamily="34" charset="-122"/>
                  <a:ea typeface="微软雅黑" pitchFamily="34" charset="-122"/>
                </a:rPr>
                <a:t>学生阅读量分析</a:t>
              </a:r>
              <a:endParaRPr lang="zh-CN" altLang="en-US" sz="1200" dirty="0">
                <a:solidFill>
                  <a:schemeClr val="bg1"/>
                </a:solidFill>
                <a:latin typeface="微软雅黑" pitchFamily="34" charset="-122"/>
                <a:ea typeface="微软雅黑" pitchFamily="34" charset="-122"/>
              </a:endParaRPr>
            </a:p>
          </p:txBody>
        </p:sp>
        <p:sp>
          <p:nvSpPr>
            <p:cNvPr id="87" name="椭圆 86"/>
            <p:cNvSpPr/>
            <p:nvPr/>
          </p:nvSpPr>
          <p:spPr bwMode="auto">
            <a:xfrm>
              <a:off x="1394108" y="2253200"/>
              <a:ext cx="1885380" cy="608400"/>
            </a:xfrm>
            <a:prstGeom prst="ellipse">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学生成长</a:t>
              </a:r>
            </a:p>
          </p:txBody>
        </p:sp>
        <p:sp>
          <p:nvSpPr>
            <p:cNvPr id="88" name="TextBox 1"/>
            <p:cNvSpPr txBox="1">
              <a:spLocks noChangeArrowheads="1"/>
            </p:cNvSpPr>
            <p:nvPr/>
          </p:nvSpPr>
          <p:spPr bwMode="auto">
            <a:xfrm rot="277579">
              <a:off x="1585200" y="2882314"/>
              <a:ext cx="2034367"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smtClean="0">
                  <a:solidFill>
                    <a:schemeClr val="bg1"/>
                  </a:solidFill>
                  <a:latin typeface="微软雅黑" pitchFamily="34" charset="-122"/>
                  <a:ea typeface="微软雅黑" pitchFamily="34" charset="-122"/>
                </a:rPr>
                <a:t>学生成长档案</a:t>
              </a:r>
              <a:endParaRPr lang="zh-CN" altLang="en-US" sz="1200" dirty="0">
                <a:solidFill>
                  <a:schemeClr val="bg1"/>
                </a:solidFill>
                <a:latin typeface="微软雅黑" pitchFamily="34" charset="-122"/>
                <a:ea typeface="微软雅黑" pitchFamily="34" charset="-122"/>
              </a:endParaRPr>
            </a:p>
          </p:txBody>
        </p:sp>
        <p:sp>
          <p:nvSpPr>
            <p:cNvPr id="89" name="TextBox 1"/>
            <p:cNvSpPr txBox="1">
              <a:spLocks noChangeArrowheads="1"/>
            </p:cNvSpPr>
            <p:nvPr/>
          </p:nvSpPr>
          <p:spPr bwMode="auto">
            <a:xfrm rot="20627305">
              <a:off x="1781616" y="1737620"/>
              <a:ext cx="1812290"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smtClean="0">
                  <a:solidFill>
                    <a:schemeClr val="bg1"/>
                  </a:solidFill>
                  <a:latin typeface="微软雅黑" pitchFamily="34" charset="-122"/>
                  <a:ea typeface="微软雅黑" pitchFamily="34" charset="-122"/>
                </a:rPr>
                <a:t>成绩体征关联分析</a:t>
              </a:r>
              <a:endParaRPr lang="zh-CN" altLang="en-US" sz="1200" dirty="0">
                <a:solidFill>
                  <a:schemeClr val="bg1"/>
                </a:solidFill>
                <a:latin typeface="微软雅黑" pitchFamily="34" charset="-122"/>
                <a:ea typeface="微软雅黑" pitchFamily="34" charset="-122"/>
              </a:endParaRPr>
            </a:p>
          </p:txBody>
        </p:sp>
        <p:sp>
          <p:nvSpPr>
            <p:cNvPr id="90" name="椭圆 89"/>
            <p:cNvSpPr/>
            <p:nvPr/>
          </p:nvSpPr>
          <p:spPr bwMode="auto">
            <a:xfrm>
              <a:off x="3984908" y="2287261"/>
              <a:ext cx="1756949" cy="608400"/>
            </a:xfrm>
            <a:prstGeom prst="ellipse">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教学评估</a:t>
              </a:r>
            </a:p>
          </p:txBody>
        </p:sp>
        <p:sp>
          <p:nvSpPr>
            <p:cNvPr id="91" name="TextBox 39"/>
            <p:cNvSpPr txBox="1">
              <a:spLocks noChangeArrowheads="1"/>
            </p:cNvSpPr>
            <p:nvPr/>
          </p:nvSpPr>
          <p:spPr bwMode="auto">
            <a:xfrm rot="1205918">
              <a:off x="6278536" y="1577006"/>
              <a:ext cx="2034367"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smtClean="0">
                  <a:solidFill>
                    <a:schemeClr val="bg1"/>
                  </a:solidFill>
                  <a:latin typeface="微软雅黑" pitchFamily="34" charset="-122"/>
                  <a:ea typeface="微软雅黑" pitchFamily="34" charset="-122"/>
                </a:rPr>
                <a:t>专业情况分析</a:t>
              </a:r>
              <a:endParaRPr lang="zh-CN" altLang="en-US" sz="1200" dirty="0">
                <a:solidFill>
                  <a:schemeClr val="bg1"/>
                </a:solidFill>
                <a:latin typeface="微软雅黑" pitchFamily="34" charset="-122"/>
                <a:ea typeface="微软雅黑" pitchFamily="34" charset="-122"/>
              </a:endParaRPr>
            </a:p>
          </p:txBody>
        </p:sp>
        <p:sp>
          <p:nvSpPr>
            <p:cNvPr id="92" name="TextBox 39"/>
            <p:cNvSpPr txBox="1">
              <a:spLocks noChangeArrowheads="1"/>
            </p:cNvSpPr>
            <p:nvPr/>
          </p:nvSpPr>
          <p:spPr bwMode="auto">
            <a:xfrm rot="20178748">
              <a:off x="6814032" y="2882314"/>
              <a:ext cx="2034367"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smtClean="0">
                  <a:solidFill>
                    <a:schemeClr val="bg1"/>
                  </a:solidFill>
                  <a:latin typeface="微软雅黑" pitchFamily="34" charset="-122"/>
                  <a:ea typeface="微软雅黑" pitchFamily="34" charset="-122"/>
                </a:rPr>
                <a:t>学生入学、就业分析</a:t>
              </a:r>
              <a:endParaRPr lang="zh-CN" altLang="en-US" sz="1200" dirty="0">
                <a:solidFill>
                  <a:schemeClr val="bg1"/>
                </a:solidFill>
                <a:latin typeface="微软雅黑" pitchFamily="34" charset="-122"/>
                <a:ea typeface="微软雅黑" pitchFamily="34" charset="-122"/>
              </a:endParaRPr>
            </a:p>
          </p:txBody>
        </p:sp>
        <p:sp>
          <p:nvSpPr>
            <p:cNvPr id="93" name="TextBox 39"/>
            <p:cNvSpPr txBox="1">
              <a:spLocks noChangeArrowheads="1"/>
            </p:cNvSpPr>
            <p:nvPr/>
          </p:nvSpPr>
          <p:spPr bwMode="auto">
            <a:xfrm rot="1704386">
              <a:off x="6953391" y="2094362"/>
              <a:ext cx="1512519"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smtClean="0">
                  <a:solidFill>
                    <a:schemeClr val="bg1"/>
                  </a:solidFill>
                  <a:latin typeface="微软雅黑" pitchFamily="34" charset="-122"/>
                  <a:ea typeface="微软雅黑" pitchFamily="34" charset="-122"/>
                </a:rPr>
                <a:t>办学效益分析</a:t>
              </a:r>
              <a:endParaRPr lang="zh-CN" altLang="en-US" sz="1200" dirty="0">
                <a:solidFill>
                  <a:schemeClr val="bg1"/>
                </a:solidFill>
                <a:latin typeface="微软雅黑" pitchFamily="34" charset="-122"/>
                <a:ea typeface="微软雅黑" pitchFamily="34" charset="-122"/>
              </a:endParaRPr>
            </a:p>
          </p:txBody>
        </p:sp>
        <p:sp>
          <p:nvSpPr>
            <p:cNvPr id="94" name="TextBox 39"/>
            <p:cNvSpPr txBox="1">
              <a:spLocks noChangeArrowheads="1"/>
            </p:cNvSpPr>
            <p:nvPr/>
          </p:nvSpPr>
          <p:spPr bwMode="auto">
            <a:xfrm rot="1205918">
              <a:off x="5929587" y="2003198"/>
              <a:ext cx="2034367" cy="27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1200" dirty="0" smtClean="0">
                  <a:solidFill>
                    <a:schemeClr val="bg1"/>
                  </a:solidFill>
                  <a:latin typeface="微软雅黑" pitchFamily="34" charset="-122"/>
                  <a:ea typeface="微软雅黑" pitchFamily="34" charset="-122"/>
                </a:rPr>
                <a:t>安全预警分析</a:t>
              </a:r>
              <a:endParaRPr lang="zh-CN" altLang="en-US" sz="1200" dirty="0">
                <a:solidFill>
                  <a:schemeClr val="bg1"/>
                </a:solidFill>
                <a:latin typeface="微软雅黑" pitchFamily="34" charset="-122"/>
                <a:ea typeface="微软雅黑" pitchFamily="34" charset="-122"/>
              </a:endParaRPr>
            </a:p>
          </p:txBody>
        </p:sp>
        <p:sp>
          <p:nvSpPr>
            <p:cNvPr id="95" name="椭圆 94"/>
            <p:cNvSpPr/>
            <p:nvPr/>
          </p:nvSpPr>
          <p:spPr bwMode="auto">
            <a:xfrm>
              <a:off x="5960769" y="2346645"/>
              <a:ext cx="1898116" cy="608400"/>
            </a:xfrm>
            <a:prstGeom prst="ellipse">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1"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rPr>
                <a:t>管理决策</a:t>
              </a:r>
            </a:p>
          </p:txBody>
        </p:sp>
        <p:sp>
          <p:nvSpPr>
            <p:cNvPr id="96" name="TextBox 38"/>
            <p:cNvSpPr txBox="1">
              <a:spLocks noChangeArrowheads="1"/>
            </p:cNvSpPr>
            <p:nvPr/>
          </p:nvSpPr>
          <p:spPr bwMode="auto">
            <a:xfrm>
              <a:off x="4989260" y="2886623"/>
              <a:ext cx="9561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1400" dirty="0">
                  <a:solidFill>
                    <a:schemeClr val="bg1"/>
                  </a:solidFill>
                  <a:latin typeface="微软雅黑" pitchFamily="34" charset="-122"/>
                  <a:ea typeface="微软雅黑" pitchFamily="34" charset="-122"/>
                </a:rPr>
                <a:t>……</a:t>
              </a:r>
              <a:endParaRPr lang="zh-CN" altLang="en-US" sz="1400" dirty="0">
                <a:solidFill>
                  <a:schemeClr val="bg1"/>
                </a:solidFill>
                <a:latin typeface="微软雅黑" pitchFamily="34" charset="-122"/>
                <a:ea typeface="微软雅黑" pitchFamily="34" charset="-122"/>
              </a:endParaRPr>
            </a:p>
          </p:txBody>
        </p:sp>
        <p:sp>
          <p:nvSpPr>
            <p:cNvPr id="97" name="TextBox 38"/>
            <p:cNvSpPr txBox="1">
              <a:spLocks noChangeArrowheads="1"/>
            </p:cNvSpPr>
            <p:nvPr/>
          </p:nvSpPr>
          <p:spPr bwMode="auto">
            <a:xfrm>
              <a:off x="2801403" y="2810011"/>
              <a:ext cx="9561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1400" dirty="0">
                  <a:solidFill>
                    <a:schemeClr val="bg1"/>
                  </a:solidFill>
                  <a:latin typeface="微软雅黑" pitchFamily="34" charset="-122"/>
                  <a:ea typeface="微软雅黑" pitchFamily="34" charset="-122"/>
                </a:rPr>
                <a:t>……</a:t>
              </a:r>
              <a:endParaRPr lang="zh-CN" altLang="en-US" sz="1400" dirty="0">
                <a:solidFill>
                  <a:schemeClr val="bg1"/>
                </a:solidFill>
                <a:latin typeface="微软雅黑" pitchFamily="34" charset="-122"/>
                <a:ea typeface="微软雅黑" pitchFamily="34" charset="-122"/>
              </a:endParaRPr>
            </a:p>
          </p:txBody>
        </p:sp>
      </p:grpSp>
      <p:pic>
        <p:nvPicPr>
          <p:cNvPr id="129" name="Picture 4"/>
          <p:cNvPicPr>
            <a:picLocks noChangeAspect="1" noChangeArrowheads="1"/>
          </p:cNvPicPr>
          <p:nvPr/>
        </p:nvPicPr>
        <p:blipFill>
          <a:blip r:embed="rId4" cstate="print"/>
          <a:srcRect/>
          <a:stretch>
            <a:fillRect/>
          </a:stretch>
        </p:blipFill>
        <p:spPr bwMode="auto">
          <a:xfrm>
            <a:off x="8199437" y="3316287"/>
            <a:ext cx="888664" cy="598662"/>
          </a:xfrm>
          <a:prstGeom prst="ellipse">
            <a:avLst/>
          </a:prstGeom>
          <a:ln>
            <a:noFill/>
          </a:ln>
          <a:effectLst>
            <a:softEdge rad="31750"/>
          </a:effectLst>
        </p:spPr>
      </p:pic>
      <p:sp>
        <p:nvSpPr>
          <p:cNvPr id="130" name="TextBox 129"/>
          <p:cNvSpPr txBox="1"/>
          <p:nvPr/>
        </p:nvSpPr>
        <p:spPr>
          <a:xfrm>
            <a:off x="8275637" y="3925887"/>
            <a:ext cx="845280" cy="276998"/>
          </a:xfrm>
          <a:prstGeom prst="rect">
            <a:avLst/>
          </a:prstGeom>
          <a:noFill/>
        </p:spPr>
        <p:txBody>
          <a:bodyPr wrap="square" rtlCol="0">
            <a:spAutoFit/>
          </a:bodyPr>
          <a:lstStyle/>
          <a:p>
            <a:pPr algn="ctr"/>
            <a:r>
              <a:rPr lang="zh-CN" altLang="en-US" sz="1200" dirty="0" smtClean="0">
                <a:solidFill>
                  <a:srgbClr val="000000"/>
                </a:solidFill>
                <a:latin typeface="微软雅黑" pitchFamily="34" charset="-122"/>
                <a:ea typeface="微软雅黑" pitchFamily="34" charset="-122"/>
              </a:rPr>
              <a:t>老师</a:t>
            </a:r>
            <a:endParaRPr lang="zh-CN" altLang="en-US" sz="1200" dirty="0">
              <a:solidFill>
                <a:srgbClr val="000000"/>
              </a:solidFill>
              <a:latin typeface="微软雅黑" pitchFamily="34" charset="-122"/>
              <a:ea typeface="微软雅黑" pitchFamily="34" charset="-122"/>
            </a:endParaRPr>
          </a:p>
        </p:txBody>
      </p:sp>
      <p:pic>
        <p:nvPicPr>
          <p:cNvPr id="132" name="Picture 4" descr="F:\胶片图片\圆形\B电脑\78631760.jpg"/>
          <p:cNvPicPr>
            <a:picLocks noChangeAspect="1" noChangeArrowheads="1"/>
          </p:cNvPicPr>
          <p:nvPr/>
        </p:nvPicPr>
        <p:blipFill>
          <a:blip r:embed="rId5" cstate="print"/>
          <a:srcRect l="26673" b="10000"/>
          <a:stretch>
            <a:fillRect/>
          </a:stretch>
        </p:blipFill>
        <p:spPr bwMode="auto">
          <a:xfrm>
            <a:off x="8199437" y="5602287"/>
            <a:ext cx="957712" cy="603251"/>
          </a:xfrm>
          <a:prstGeom prst="ellipse">
            <a:avLst/>
          </a:prstGeom>
          <a:ln>
            <a:noFill/>
          </a:ln>
          <a:effectLst>
            <a:softEdge rad="31750"/>
          </a:effectLst>
          <a:extLst/>
        </p:spPr>
      </p:pic>
      <p:sp>
        <p:nvSpPr>
          <p:cNvPr id="133" name="TextBox 132"/>
          <p:cNvSpPr txBox="1"/>
          <p:nvPr/>
        </p:nvSpPr>
        <p:spPr>
          <a:xfrm>
            <a:off x="8428037" y="6203177"/>
            <a:ext cx="653486" cy="276998"/>
          </a:xfrm>
          <a:prstGeom prst="rect">
            <a:avLst/>
          </a:prstGeom>
          <a:noFill/>
        </p:spPr>
        <p:txBody>
          <a:bodyPr wrap="square" rtlCol="0">
            <a:spAutoFit/>
          </a:bodyPr>
          <a:lstStyle/>
          <a:p>
            <a:pPr algn="ctr"/>
            <a:r>
              <a:rPr lang="zh-CN" altLang="en-US" sz="1200" dirty="0" smtClean="0">
                <a:solidFill>
                  <a:srgbClr val="000000"/>
                </a:solidFill>
                <a:latin typeface="微软雅黑" pitchFamily="34" charset="-122"/>
                <a:ea typeface="微软雅黑" pitchFamily="34" charset="-122"/>
              </a:rPr>
              <a:t>家长</a:t>
            </a:r>
            <a:endParaRPr lang="zh-CN" altLang="en-US" sz="1200" dirty="0">
              <a:solidFill>
                <a:srgbClr val="000000"/>
              </a:solidFill>
              <a:latin typeface="微软雅黑" pitchFamily="34" charset="-122"/>
              <a:ea typeface="微软雅黑" pitchFamily="34" charset="-122"/>
            </a:endParaRPr>
          </a:p>
        </p:txBody>
      </p:sp>
      <p:pic>
        <p:nvPicPr>
          <p:cNvPr id="135" name="Picture 4" descr="F:\胶片图片\圆形\A\A电脑\shutterstock_59836552.jpg"/>
          <p:cNvPicPr>
            <a:picLocks noChangeAspect="1" noChangeArrowheads="1"/>
          </p:cNvPicPr>
          <p:nvPr/>
        </p:nvPicPr>
        <p:blipFill>
          <a:blip r:embed="rId6" cstate="print"/>
          <a:srcRect/>
          <a:stretch>
            <a:fillRect/>
          </a:stretch>
        </p:blipFill>
        <p:spPr bwMode="auto">
          <a:xfrm>
            <a:off x="8199437" y="2249487"/>
            <a:ext cx="887331" cy="585693"/>
          </a:xfrm>
          <a:prstGeom prst="ellipse">
            <a:avLst/>
          </a:prstGeom>
          <a:ln>
            <a:noFill/>
          </a:ln>
          <a:effectLst>
            <a:softEdge rad="31750"/>
          </a:effectLst>
          <a:extLst/>
        </p:spPr>
      </p:pic>
      <p:sp>
        <p:nvSpPr>
          <p:cNvPr id="136" name="TextBox 135"/>
          <p:cNvSpPr txBox="1"/>
          <p:nvPr/>
        </p:nvSpPr>
        <p:spPr>
          <a:xfrm>
            <a:off x="8199437" y="2782887"/>
            <a:ext cx="1065684" cy="276998"/>
          </a:xfrm>
          <a:prstGeom prst="rect">
            <a:avLst/>
          </a:prstGeom>
          <a:noFill/>
        </p:spPr>
        <p:txBody>
          <a:bodyPr wrap="square" rtlCol="0">
            <a:spAutoFit/>
          </a:bodyPr>
          <a:lstStyle/>
          <a:p>
            <a:pPr algn="ctr"/>
            <a:r>
              <a:rPr lang="zh-CN" altLang="en-US" sz="1200" dirty="0" smtClean="0">
                <a:solidFill>
                  <a:srgbClr val="000000"/>
                </a:solidFill>
                <a:latin typeface="微软雅黑" pitchFamily="34" charset="-122"/>
                <a:ea typeface="微软雅黑" pitchFamily="34" charset="-122"/>
              </a:rPr>
              <a:t>学校领导</a:t>
            </a:r>
            <a:endParaRPr lang="zh-CN" altLang="en-US" sz="1200" dirty="0">
              <a:solidFill>
                <a:srgbClr val="000000"/>
              </a:solidFill>
              <a:latin typeface="微软雅黑" pitchFamily="34" charset="-122"/>
              <a:ea typeface="微软雅黑" pitchFamily="34" charset="-122"/>
            </a:endParaRPr>
          </a:p>
        </p:txBody>
      </p:sp>
      <p:pic>
        <p:nvPicPr>
          <p:cNvPr id="143" name="Picture 3"/>
          <p:cNvPicPr>
            <a:picLocks noChangeAspect="1" noChangeArrowheads="1"/>
          </p:cNvPicPr>
          <p:nvPr/>
        </p:nvPicPr>
        <p:blipFill>
          <a:blip r:embed="rId7" cstate="print"/>
          <a:srcRect/>
          <a:stretch>
            <a:fillRect/>
          </a:stretch>
        </p:blipFill>
        <p:spPr bwMode="auto">
          <a:xfrm>
            <a:off x="8199437" y="4459287"/>
            <a:ext cx="943732" cy="574583"/>
          </a:xfrm>
          <a:prstGeom prst="ellipse">
            <a:avLst/>
          </a:prstGeom>
          <a:ln>
            <a:noFill/>
          </a:ln>
          <a:effectLst>
            <a:softEdge rad="31750"/>
          </a:effectLst>
        </p:spPr>
      </p:pic>
      <p:sp>
        <p:nvSpPr>
          <p:cNvPr id="144" name="TextBox 143"/>
          <p:cNvSpPr txBox="1"/>
          <p:nvPr/>
        </p:nvSpPr>
        <p:spPr>
          <a:xfrm>
            <a:off x="8351837" y="4992687"/>
            <a:ext cx="653486" cy="276998"/>
          </a:xfrm>
          <a:prstGeom prst="rect">
            <a:avLst/>
          </a:prstGeom>
          <a:noFill/>
        </p:spPr>
        <p:txBody>
          <a:bodyPr wrap="square" rtlCol="0">
            <a:spAutoFit/>
          </a:bodyPr>
          <a:lstStyle/>
          <a:p>
            <a:pPr algn="ctr"/>
            <a:r>
              <a:rPr lang="zh-CN" altLang="en-US" sz="1200" dirty="0" smtClean="0">
                <a:solidFill>
                  <a:srgbClr val="000000"/>
                </a:solidFill>
                <a:latin typeface="微软雅黑" pitchFamily="34" charset="-122"/>
                <a:ea typeface="微软雅黑" pitchFamily="34" charset="-122"/>
              </a:rPr>
              <a:t>学生</a:t>
            </a:r>
            <a:endParaRPr lang="zh-CN" altLang="en-US" sz="1200" dirty="0">
              <a:solidFill>
                <a:srgbClr val="000000"/>
              </a:solidFill>
              <a:latin typeface="微软雅黑" pitchFamily="34" charset="-122"/>
              <a:ea typeface="微软雅黑" pitchFamily="34" charset="-122"/>
            </a:endParaRPr>
          </a:p>
        </p:txBody>
      </p:sp>
      <p:grpSp>
        <p:nvGrpSpPr>
          <p:cNvPr id="5" name="组合 109"/>
          <p:cNvGrpSpPr/>
          <p:nvPr/>
        </p:nvGrpSpPr>
        <p:grpSpPr>
          <a:xfrm>
            <a:off x="8199437" y="1182687"/>
            <a:ext cx="3151497" cy="5009182"/>
            <a:chOff x="8199437" y="745505"/>
            <a:chExt cx="3151497" cy="5009182"/>
          </a:xfrm>
        </p:grpSpPr>
        <p:sp>
          <p:nvSpPr>
            <p:cNvPr id="126" name="TextBox 125"/>
            <p:cNvSpPr txBox="1"/>
            <p:nvPr/>
          </p:nvSpPr>
          <p:spPr>
            <a:xfrm>
              <a:off x="8206191" y="1358341"/>
              <a:ext cx="1056249" cy="276998"/>
            </a:xfrm>
            <a:prstGeom prst="rect">
              <a:avLst/>
            </a:prstGeom>
            <a:noFill/>
          </p:spPr>
          <p:txBody>
            <a:bodyPr wrap="square" rtlCol="0">
              <a:spAutoFit/>
            </a:bodyPr>
            <a:lstStyle/>
            <a:p>
              <a:pPr algn="ctr"/>
              <a:r>
                <a:rPr lang="zh-CN" altLang="en-US" sz="1200" dirty="0" smtClean="0">
                  <a:solidFill>
                    <a:srgbClr val="000000"/>
                  </a:solidFill>
                  <a:latin typeface="微软雅黑" pitchFamily="34" charset="-122"/>
                  <a:ea typeface="微软雅黑" pitchFamily="34" charset="-122"/>
                </a:rPr>
                <a:t>教育主管</a:t>
              </a:r>
              <a:endParaRPr lang="zh-CN" altLang="en-US" sz="1200" dirty="0">
                <a:solidFill>
                  <a:srgbClr val="000000"/>
                </a:solidFill>
                <a:latin typeface="微软雅黑" pitchFamily="34" charset="-122"/>
                <a:ea typeface="微软雅黑" pitchFamily="34" charset="-122"/>
              </a:endParaRPr>
            </a:p>
          </p:txBody>
        </p:sp>
        <p:pic>
          <p:nvPicPr>
            <p:cNvPr id="127" name="Picture 2"/>
            <p:cNvPicPr>
              <a:picLocks noChangeAspect="1" noChangeArrowheads="1"/>
            </p:cNvPicPr>
            <p:nvPr/>
          </p:nvPicPr>
          <p:blipFill>
            <a:blip r:embed="rId8" cstate="print"/>
            <a:srcRect/>
            <a:stretch>
              <a:fillRect/>
            </a:stretch>
          </p:blipFill>
          <p:spPr bwMode="auto">
            <a:xfrm>
              <a:off x="8199437" y="812263"/>
              <a:ext cx="897123" cy="578069"/>
            </a:xfrm>
            <a:prstGeom prst="ellipse">
              <a:avLst/>
            </a:prstGeom>
            <a:ln>
              <a:noFill/>
            </a:ln>
            <a:effectLst>
              <a:softEdge rad="31750"/>
            </a:effectLst>
          </p:spPr>
        </p:pic>
        <p:sp>
          <p:nvSpPr>
            <p:cNvPr id="145" name="矩形 144"/>
            <p:cNvSpPr/>
            <p:nvPr/>
          </p:nvSpPr>
          <p:spPr bwMode="auto">
            <a:xfrm>
              <a:off x="9141134" y="745505"/>
              <a:ext cx="2209800" cy="741982"/>
            </a:xfrm>
            <a:prstGeom prst="rect">
              <a:avLst/>
            </a:prstGeom>
            <a:solidFill>
              <a:srgbClr val="FFFFFF">
                <a:lumMod val="85000"/>
              </a:srgbClr>
            </a:solidFill>
            <a:ln w="38100">
              <a:noFill/>
            </a:ln>
            <a:effectLst/>
            <a:extLst/>
          </p:spPr>
          <p:txBody>
            <a:bodyPr vert="horz" wrap="square" lIns="91419" tIns="45709" rIns="91419" bIns="45709" numCol="1" rtlCol="0" anchor="t" anchorCtr="0" compatLnSpc="1">
              <a:prstTxWarp prst="textNoShape">
                <a:avLst/>
              </a:prstTxWarp>
            </a:bodyPr>
            <a:lstStyle/>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教育均衡发展分析</a:t>
              </a:r>
              <a:endParaRPr lang="en-US" altLang="zh-CN" sz="1400" b="1" kern="0" dirty="0" smtClean="0">
                <a:solidFill>
                  <a:srgbClr val="990000"/>
                </a:solidFill>
                <a:latin typeface="微软雅黑" pitchFamily="34" charset="-122"/>
                <a:ea typeface="微软雅黑" pitchFamily="34" charset="-122"/>
              </a:endParaRPr>
            </a:p>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教师培养发展分析</a:t>
              </a:r>
              <a:endParaRPr lang="en-US" altLang="zh-CN" sz="1400" b="1" kern="0" dirty="0" smtClean="0">
                <a:solidFill>
                  <a:srgbClr val="990000"/>
                </a:solidFill>
                <a:latin typeface="微软雅黑" pitchFamily="34" charset="-122"/>
                <a:ea typeface="微软雅黑" pitchFamily="34" charset="-122"/>
              </a:endParaRPr>
            </a:p>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教育改革理论支撑</a:t>
              </a:r>
              <a:endParaRPr lang="en-US" sz="1400" b="1" kern="0" dirty="0">
                <a:solidFill>
                  <a:srgbClr val="990000"/>
                </a:solidFill>
                <a:latin typeface="微软雅黑" pitchFamily="34" charset="-122"/>
                <a:ea typeface="微软雅黑" pitchFamily="34" charset="-122"/>
              </a:endParaRPr>
            </a:p>
          </p:txBody>
        </p:sp>
        <p:sp>
          <p:nvSpPr>
            <p:cNvPr id="146" name="矩形 145"/>
            <p:cNvSpPr/>
            <p:nvPr/>
          </p:nvSpPr>
          <p:spPr bwMode="auto">
            <a:xfrm>
              <a:off x="9141133" y="1699393"/>
              <a:ext cx="2209800" cy="950586"/>
            </a:xfrm>
            <a:prstGeom prst="rect">
              <a:avLst/>
            </a:prstGeom>
            <a:solidFill>
              <a:srgbClr val="FFFFFF">
                <a:lumMod val="85000"/>
              </a:srgbClr>
            </a:solidFill>
            <a:ln w="38100">
              <a:noFill/>
            </a:ln>
            <a:effectLst/>
            <a:extLst/>
          </p:spPr>
          <p:txBody>
            <a:bodyPr vert="horz" wrap="square" lIns="91419" tIns="45709" rIns="91419" bIns="45709" numCol="1" rtlCol="0" anchor="t" anchorCtr="0" compatLnSpc="1">
              <a:prstTxWarp prst="textNoShape">
                <a:avLst/>
              </a:prstTxWarp>
            </a:bodyPr>
            <a:lstStyle/>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个体</a:t>
              </a:r>
              <a:r>
                <a:rPr lang="en-US" altLang="zh-CN" sz="1400" b="1" kern="0" dirty="0" smtClean="0">
                  <a:solidFill>
                    <a:srgbClr val="990000"/>
                  </a:solidFill>
                  <a:latin typeface="微软雅黑" pitchFamily="34" charset="-122"/>
                  <a:ea typeface="微软雅黑" pitchFamily="34" charset="-122"/>
                </a:rPr>
                <a:t>-</a:t>
              </a:r>
              <a:r>
                <a:rPr lang="zh-CN" altLang="en-US" sz="1400" b="1" kern="0" dirty="0" smtClean="0">
                  <a:solidFill>
                    <a:srgbClr val="990000"/>
                  </a:solidFill>
                  <a:latin typeface="微软雅黑" pitchFamily="34" charset="-122"/>
                  <a:ea typeface="微软雅黑" pitchFamily="34" charset="-122"/>
                </a:rPr>
                <a:t>群体成长分析</a:t>
              </a:r>
              <a:endParaRPr lang="en-US" altLang="zh-CN" sz="1400" b="1" kern="0" dirty="0" smtClean="0">
                <a:solidFill>
                  <a:srgbClr val="990000"/>
                </a:solidFill>
                <a:latin typeface="微软雅黑" pitchFamily="34" charset="-122"/>
                <a:ea typeface="微软雅黑" pitchFamily="34" charset="-122"/>
              </a:endParaRPr>
            </a:p>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绩效评价</a:t>
              </a:r>
              <a:endParaRPr lang="en-US" altLang="zh-CN" sz="1400" b="1" kern="0" dirty="0" smtClean="0">
                <a:solidFill>
                  <a:srgbClr val="990000"/>
                </a:solidFill>
                <a:latin typeface="微软雅黑" pitchFamily="34" charset="-122"/>
                <a:ea typeface="微软雅黑" pitchFamily="34" charset="-122"/>
              </a:endParaRPr>
            </a:p>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教学评估</a:t>
              </a:r>
              <a:endParaRPr lang="en-US" altLang="zh-CN" sz="1400" b="1" kern="0" dirty="0" smtClean="0">
                <a:solidFill>
                  <a:srgbClr val="990000"/>
                </a:solidFill>
                <a:latin typeface="微软雅黑" pitchFamily="34" charset="-122"/>
                <a:ea typeface="微软雅黑" pitchFamily="34" charset="-122"/>
              </a:endParaRPr>
            </a:p>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管理决策</a:t>
              </a:r>
              <a:endParaRPr lang="en-US" sz="1400" b="1" kern="0" dirty="0">
                <a:solidFill>
                  <a:srgbClr val="990000"/>
                </a:solidFill>
                <a:latin typeface="微软雅黑" pitchFamily="34" charset="-122"/>
                <a:ea typeface="微软雅黑" pitchFamily="34" charset="-122"/>
              </a:endParaRPr>
            </a:p>
          </p:txBody>
        </p:sp>
        <p:sp>
          <p:nvSpPr>
            <p:cNvPr id="147" name="矩形 146"/>
            <p:cNvSpPr/>
            <p:nvPr/>
          </p:nvSpPr>
          <p:spPr bwMode="auto">
            <a:xfrm>
              <a:off x="9141133" y="2822901"/>
              <a:ext cx="2209800" cy="950586"/>
            </a:xfrm>
            <a:prstGeom prst="rect">
              <a:avLst/>
            </a:prstGeom>
            <a:solidFill>
              <a:srgbClr val="FFFFFF">
                <a:lumMod val="85000"/>
              </a:srgbClr>
            </a:solidFill>
            <a:ln w="38100">
              <a:noFill/>
            </a:ln>
            <a:effectLst/>
            <a:extLst/>
          </p:spPr>
          <p:txBody>
            <a:bodyPr vert="horz" wrap="square" lIns="91419" tIns="45709" rIns="91419" bIns="45709" numCol="1" rtlCol="0" anchor="t" anchorCtr="0" compatLnSpc="1">
              <a:prstTxWarp prst="textNoShape">
                <a:avLst/>
              </a:prstTxWarp>
            </a:bodyPr>
            <a:lstStyle/>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个体成长分析</a:t>
              </a:r>
              <a:endParaRPr lang="en-US" altLang="zh-CN" sz="1400" b="1" kern="0" dirty="0" smtClean="0">
                <a:solidFill>
                  <a:srgbClr val="990000"/>
                </a:solidFill>
                <a:latin typeface="微软雅黑" pitchFamily="34" charset="-122"/>
                <a:ea typeface="微软雅黑" pitchFamily="34" charset="-122"/>
              </a:endParaRPr>
            </a:p>
            <a:p>
              <a:pPr marL="285750" indent="-285750">
                <a:buClr>
                  <a:srgbClr val="C00000"/>
                </a:buClr>
                <a:buFont typeface="Wingdings" panose="05000000000000000000" pitchFamily="2" charset="2"/>
                <a:buChar char="p"/>
                <a:defRPr/>
              </a:pPr>
              <a:r>
                <a:rPr lang="zh-CN" altLang="en-US" sz="1400" b="1" kern="0" dirty="0">
                  <a:solidFill>
                    <a:srgbClr val="990000"/>
                  </a:solidFill>
                  <a:latin typeface="微软雅黑" pitchFamily="34" charset="-122"/>
                  <a:ea typeface="微软雅黑" pitchFamily="34" charset="-122"/>
                </a:rPr>
                <a:t>学生综合素质评价</a:t>
              </a:r>
              <a:endParaRPr lang="en-US" altLang="zh-CN" sz="1400" b="1" kern="0" dirty="0">
                <a:solidFill>
                  <a:srgbClr val="990000"/>
                </a:solidFill>
                <a:latin typeface="微软雅黑" pitchFamily="34" charset="-122"/>
                <a:ea typeface="微软雅黑" pitchFamily="34" charset="-122"/>
              </a:endParaRPr>
            </a:p>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个性化培养</a:t>
              </a:r>
              <a:endParaRPr lang="en-US" altLang="zh-CN" sz="1400" b="1" kern="0" dirty="0" smtClean="0">
                <a:solidFill>
                  <a:srgbClr val="990000"/>
                </a:solidFill>
                <a:latin typeface="微软雅黑" pitchFamily="34" charset="-122"/>
                <a:ea typeface="微软雅黑" pitchFamily="34" charset="-122"/>
              </a:endParaRPr>
            </a:p>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教学模式改革</a:t>
              </a:r>
              <a:endParaRPr lang="en-US" sz="1400" b="1" kern="0" dirty="0">
                <a:solidFill>
                  <a:srgbClr val="990000"/>
                </a:solidFill>
                <a:latin typeface="微软雅黑" pitchFamily="34" charset="-122"/>
                <a:ea typeface="微软雅黑" pitchFamily="34" charset="-122"/>
              </a:endParaRPr>
            </a:p>
          </p:txBody>
        </p:sp>
        <p:sp>
          <p:nvSpPr>
            <p:cNvPr id="148" name="矩形 147"/>
            <p:cNvSpPr/>
            <p:nvPr/>
          </p:nvSpPr>
          <p:spPr bwMode="auto">
            <a:xfrm>
              <a:off x="9141133" y="5107503"/>
              <a:ext cx="2209800" cy="647184"/>
            </a:xfrm>
            <a:prstGeom prst="rect">
              <a:avLst/>
            </a:prstGeom>
            <a:solidFill>
              <a:srgbClr val="FFFFFF">
                <a:lumMod val="85000"/>
              </a:srgbClr>
            </a:solidFill>
            <a:ln w="38100">
              <a:noFill/>
            </a:ln>
            <a:effectLst/>
            <a:extLst/>
          </p:spPr>
          <p:txBody>
            <a:bodyPr vert="horz" wrap="square" lIns="91419" tIns="45709" rIns="91419" bIns="45709" numCol="1" rtlCol="0" anchor="t" anchorCtr="0" compatLnSpc="1">
              <a:prstTxWarp prst="textNoShape">
                <a:avLst/>
              </a:prstTxWarp>
            </a:bodyPr>
            <a:lstStyle/>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个体成长分析</a:t>
              </a:r>
              <a:endParaRPr lang="en-US" altLang="zh-CN" sz="1400" b="1" kern="0" dirty="0" smtClean="0">
                <a:solidFill>
                  <a:srgbClr val="990000"/>
                </a:solidFill>
                <a:latin typeface="微软雅黑" pitchFamily="34" charset="-122"/>
                <a:ea typeface="微软雅黑" pitchFamily="34" charset="-122"/>
              </a:endParaRPr>
            </a:p>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成长主动干预</a:t>
              </a:r>
              <a:endParaRPr lang="en-US" altLang="zh-CN" sz="1400" b="1" kern="0" dirty="0" smtClean="0">
                <a:solidFill>
                  <a:srgbClr val="990000"/>
                </a:solidFill>
                <a:latin typeface="微软雅黑" pitchFamily="34" charset="-122"/>
                <a:ea typeface="微软雅黑" pitchFamily="34" charset="-122"/>
              </a:endParaRPr>
            </a:p>
          </p:txBody>
        </p:sp>
        <p:sp>
          <p:nvSpPr>
            <p:cNvPr id="149" name="矩形 148"/>
            <p:cNvSpPr/>
            <p:nvPr/>
          </p:nvSpPr>
          <p:spPr bwMode="auto">
            <a:xfrm>
              <a:off x="9141133" y="4058038"/>
              <a:ext cx="2209800" cy="647184"/>
            </a:xfrm>
            <a:prstGeom prst="rect">
              <a:avLst/>
            </a:prstGeom>
            <a:solidFill>
              <a:srgbClr val="FFFFFF">
                <a:lumMod val="85000"/>
              </a:srgbClr>
            </a:solidFill>
            <a:ln w="38100">
              <a:noFill/>
            </a:ln>
            <a:effectLst/>
            <a:extLst/>
          </p:spPr>
          <p:txBody>
            <a:bodyPr vert="horz" wrap="square" lIns="91419" tIns="45709" rIns="91419" bIns="45709" numCol="1" rtlCol="0" anchor="t" anchorCtr="0" compatLnSpc="1">
              <a:prstTxWarp prst="textNoShape">
                <a:avLst/>
              </a:prstTxWarp>
            </a:bodyPr>
            <a:lstStyle/>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优质资源推送</a:t>
              </a:r>
              <a:endParaRPr lang="en-US" altLang="zh-CN" sz="1400" b="1" kern="0" dirty="0" smtClean="0">
                <a:solidFill>
                  <a:srgbClr val="990000"/>
                </a:solidFill>
                <a:latin typeface="微软雅黑" pitchFamily="34" charset="-122"/>
                <a:ea typeface="微软雅黑" pitchFamily="34" charset="-122"/>
              </a:endParaRPr>
            </a:p>
            <a:p>
              <a:pPr marL="285750" indent="-285750">
                <a:buClr>
                  <a:srgbClr val="C00000"/>
                </a:buClr>
                <a:buFont typeface="Wingdings" panose="05000000000000000000" pitchFamily="2" charset="2"/>
                <a:buChar char="p"/>
                <a:defRPr/>
              </a:pPr>
              <a:r>
                <a:rPr lang="zh-CN" altLang="en-US" sz="1400" b="1" kern="0" dirty="0" smtClean="0">
                  <a:solidFill>
                    <a:srgbClr val="990000"/>
                  </a:solidFill>
                  <a:latin typeface="微软雅黑" pitchFamily="34" charset="-122"/>
                  <a:ea typeface="微软雅黑" pitchFamily="34" charset="-122"/>
                </a:rPr>
                <a:t>成长发展曲线</a:t>
              </a:r>
              <a:endParaRPr lang="en-US" altLang="zh-CN" sz="1400" b="1" kern="0" dirty="0" smtClean="0">
                <a:solidFill>
                  <a:srgbClr val="990000"/>
                </a:solidFill>
                <a:latin typeface="微软雅黑" pitchFamily="34" charset="-122"/>
                <a:ea typeface="微软雅黑" pitchFamily="34" charset="-122"/>
              </a:endParaRPr>
            </a:p>
          </p:txBody>
        </p:sp>
      </p:grpSp>
    </p:spTree>
    <p:extLst>
      <p:ext uri="{BB962C8B-B14F-4D97-AF65-F5344CB8AC3E}">
        <p14:creationId xmlns:p14="http://schemas.microsoft.com/office/powerpoint/2010/main" val="635896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矩形 45"/>
          <p:cNvSpPr>
            <a:spLocks noChangeArrowheads="1"/>
          </p:cNvSpPr>
          <p:nvPr/>
        </p:nvSpPr>
        <p:spPr bwMode="auto">
          <a:xfrm>
            <a:off x="274638" y="1106488"/>
            <a:ext cx="1752600" cy="609600"/>
          </a:xfrm>
          <a:prstGeom prst="rect">
            <a:avLst/>
          </a:prstGeom>
          <a:solidFill>
            <a:srgbClr val="FFC000"/>
          </a:solidFill>
          <a:ln w="38100" cap="flat" cmpd="sng">
            <a:solidFill>
              <a:schemeClr val="bg1"/>
            </a:solidFill>
            <a:miter lim="800000"/>
            <a:headEnd/>
            <a:tailEnd/>
          </a:ln>
          <a:effectLst>
            <a:outerShdw dist="127000" dir="7612194" algn="ctr" rotWithShape="0">
              <a:srgbClr val="FFF259">
                <a:alpha val="50000"/>
              </a:srgbClr>
            </a:outerShdw>
          </a:effectLst>
        </p:spPr>
        <p:txBody>
          <a:bodyPr lIns="90170" tIns="46990" rIns="90170" bIns="46990" anchor="ctr"/>
          <a:lstStyle/>
          <a:p>
            <a:pPr algn="ctr"/>
            <a:r>
              <a:rPr lang="zh-CN" altLang="en-US" sz="1600" b="1">
                <a:ea typeface="微软雅黑" pitchFamily="34" charset="-122"/>
              </a:rPr>
              <a:t>大数据分析模块</a:t>
            </a:r>
          </a:p>
        </p:txBody>
      </p:sp>
      <p:sp>
        <p:nvSpPr>
          <p:cNvPr id="5123" name="矩形 19"/>
          <p:cNvSpPr>
            <a:spLocks noChangeArrowheads="1"/>
          </p:cNvSpPr>
          <p:nvPr/>
        </p:nvSpPr>
        <p:spPr bwMode="auto">
          <a:xfrm>
            <a:off x="4237038" y="1258888"/>
            <a:ext cx="1371600" cy="381000"/>
          </a:xfrm>
          <a:prstGeom prst="rect">
            <a:avLst/>
          </a:prstGeom>
          <a:solidFill>
            <a:srgbClr val="FFC000"/>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综合分析</a:t>
            </a:r>
          </a:p>
        </p:txBody>
      </p:sp>
      <p:sp>
        <p:nvSpPr>
          <p:cNvPr id="5124" name="矩形 19"/>
          <p:cNvSpPr>
            <a:spLocks noChangeArrowheads="1"/>
          </p:cNvSpPr>
          <p:nvPr/>
        </p:nvSpPr>
        <p:spPr bwMode="auto">
          <a:xfrm>
            <a:off x="5684838" y="1258888"/>
            <a:ext cx="1598612" cy="381000"/>
          </a:xfrm>
          <a:prstGeom prst="rect">
            <a:avLst/>
          </a:prstGeom>
          <a:solidFill>
            <a:srgbClr val="FFC000"/>
          </a:solidFill>
          <a:ln w="9525">
            <a:noFill/>
            <a:miter lim="800000"/>
            <a:headEnd/>
            <a:tailEnd/>
          </a:ln>
          <a:effectLst/>
        </p:spPr>
        <p:txBody>
          <a:bodyPr lIns="86360" tIns="43180" rIns="86360" bIns="43180" anchor="ctr"/>
          <a:lstStyle/>
          <a:p>
            <a:pPr algn="ctr"/>
            <a:r>
              <a:rPr lang="zh-CN" altLang="en-US" sz="1600" b="1" i="1" dirty="0">
                <a:latin typeface="微软雅黑" pitchFamily="34" charset="-122"/>
                <a:ea typeface="微软雅黑" pitchFamily="34" charset="-122"/>
                <a:sym typeface="Arial" pitchFamily="34" charset="0"/>
              </a:rPr>
              <a:t>学生成长曲线</a:t>
            </a:r>
          </a:p>
        </p:txBody>
      </p:sp>
      <p:sp>
        <p:nvSpPr>
          <p:cNvPr id="5125" name="矩形 19"/>
          <p:cNvSpPr>
            <a:spLocks noChangeArrowheads="1"/>
          </p:cNvSpPr>
          <p:nvPr/>
        </p:nvSpPr>
        <p:spPr bwMode="auto">
          <a:xfrm>
            <a:off x="7361238" y="1258888"/>
            <a:ext cx="1598612" cy="381000"/>
          </a:xfrm>
          <a:prstGeom prst="rect">
            <a:avLst/>
          </a:prstGeom>
          <a:solidFill>
            <a:srgbClr val="FFC000"/>
          </a:solidFill>
          <a:ln w="9525">
            <a:noFill/>
            <a:miter lim="800000"/>
            <a:headEnd/>
            <a:tailEnd/>
          </a:ln>
          <a:effectLst/>
        </p:spPr>
        <p:txBody>
          <a:bodyPr lIns="86360" tIns="43180" rIns="86360" bIns="43180" anchor="ctr"/>
          <a:lstStyle/>
          <a:p>
            <a:pPr algn="ctr"/>
            <a:r>
              <a:rPr lang="zh-CN" altLang="en-US" sz="1600" b="1" i="1" dirty="0">
                <a:latin typeface="微软雅黑" pitchFamily="34" charset="-122"/>
                <a:ea typeface="微软雅黑" pitchFamily="34" charset="-122"/>
                <a:sym typeface="Arial" pitchFamily="34" charset="0"/>
              </a:rPr>
              <a:t>教师发展曲线</a:t>
            </a:r>
          </a:p>
        </p:txBody>
      </p:sp>
      <p:sp>
        <p:nvSpPr>
          <p:cNvPr id="5126" name="矩形 19"/>
          <p:cNvSpPr>
            <a:spLocks noChangeArrowheads="1"/>
          </p:cNvSpPr>
          <p:nvPr/>
        </p:nvSpPr>
        <p:spPr bwMode="auto">
          <a:xfrm>
            <a:off x="9037638" y="1258888"/>
            <a:ext cx="1371600" cy="381000"/>
          </a:xfrm>
          <a:prstGeom prst="rect">
            <a:avLst/>
          </a:prstGeom>
          <a:solidFill>
            <a:srgbClr val="FFC000"/>
          </a:solidFill>
          <a:ln w="9525">
            <a:noFill/>
            <a:miter lim="800000"/>
            <a:headEnd/>
            <a:tailEnd/>
          </a:ln>
          <a:effectLst/>
        </p:spPr>
        <p:txBody>
          <a:bodyPr lIns="86360" tIns="43180" rIns="86360" bIns="43180" anchor="ctr"/>
          <a:lstStyle/>
          <a:p>
            <a:pPr algn="ctr"/>
            <a:r>
              <a:rPr lang="zh-CN" altLang="en-US" sz="1600" b="1" i="1" dirty="0">
                <a:latin typeface="微软雅黑" pitchFamily="34" charset="-122"/>
                <a:ea typeface="微软雅黑" pitchFamily="34" charset="-122"/>
                <a:sym typeface="Arial" pitchFamily="34" charset="0"/>
              </a:rPr>
              <a:t>关联性分析</a:t>
            </a:r>
          </a:p>
        </p:txBody>
      </p:sp>
      <p:sp>
        <p:nvSpPr>
          <p:cNvPr id="5127" name="矩形 19"/>
          <p:cNvSpPr>
            <a:spLocks noChangeArrowheads="1"/>
          </p:cNvSpPr>
          <p:nvPr/>
        </p:nvSpPr>
        <p:spPr bwMode="auto">
          <a:xfrm>
            <a:off x="10485438" y="1258888"/>
            <a:ext cx="685800" cy="381000"/>
          </a:xfrm>
          <a:prstGeom prst="rect">
            <a:avLst/>
          </a:prstGeom>
          <a:solidFill>
            <a:srgbClr val="FFC000"/>
          </a:solidFill>
          <a:ln w="9525">
            <a:noFill/>
            <a:miter lim="800000"/>
            <a:headEnd/>
            <a:tailEnd/>
          </a:ln>
          <a:effectLst/>
        </p:spPr>
        <p:txBody>
          <a:bodyPr lIns="86360" tIns="43180" rIns="86360" bIns="43180" anchor="ctr"/>
          <a:lstStyle/>
          <a:p>
            <a:pPr algn="ctr"/>
            <a:r>
              <a:rPr lang="en-US" sz="1600" b="1" i="1">
                <a:latin typeface="微软雅黑" pitchFamily="34" charset="-122"/>
                <a:ea typeface="微软雅黑" pitchFamily="34" charset="-122"/>
                <a:sym typeface="Arial" pitchFamily="34" charset="0"/>
              </a:rPr>
              <a:t>……</a:t>
            </a:r>
          </a:p>
        </p:txBody>
      </p:sp>
      <p:sp>
        <p:nvSpPr>
          <p:cNvPr id="5128" name="箭头 295"/>
          <p:cNvSpPr>
            <a:spLocks noChangeShapeType="1"/>
          </p:cNvSpPr>
          <p:nvPr/>
        </p:nvSpPr>
        <p:spPr bwMode="auto">
          <a:xfrm>
            <a:off x="2103438" y="1716088"/>
            <a:ext cx="1905000" cy="0"/>
          </a:xfrm>
          <a:prstGeom prst="line">
            <a:avLst/>
          </a:prstGeom>
          <a:noFill/>
          <a:ln w="28575" cap="flat" cmpd="sng">
            <a:solidFill>
              <a:srgbClr val="FFF259"/>
            </a:solidFill>
            <a:round/>
            <a:headEnd/>
            <a:tailEnd type="triangle" w="med" len="med"/>
          </a:ln>
          <a:effectLst/>
        </p:spPr>
        <p:txBody>
          <a:bodyPr/>
          <a:lstStyle/>
          <a:p>
            <a:endParaRPr lang="zh-CN" altLang="en-US"/>
          </a:p>
        </p:txBody>
      </p:sp>
      <p:sp>
        <p:nvSpPr>
          <p:cNvPr id="5129" name="Text Box 9"/>
          <p:cNvSpPr txBox="1">
            <a:spLocks noChangeArrowheads="1"/>
          </p:cNvSpPr>
          <p:nvPr/>
        </p:nvSpPr>
        <p:spPr bwMode="auto">
          <a:xfrm>
            <a:off x="2027238" y="1106488"/>
            <a:ext cx="2057400" cy="646331"/>
          </a:xfrm>
          <a:prstGeom prst="rect">
            <a:avLst/>
          </a:prstGeom>
          <a:noFill/>
          <a:ln w="9525">
            <a:noFill/>
            <a:miter lim="800000"/>
            <a:headEnd/>
            <a:tailEnd/>
          </a:ln>
        </p:spPr>
        <p:txBody>
          <a:bodyPr>
            <a:spAutoFit/>
          </a:bodyPr>
          <a:lstStyle/>
          <a:p>
            <a:r>
              <a:rPr lang="zh-CN" altLang="en-US" sz="1200">
                <a:latin typeface="微软雅黑" pitchFamily="34" charset="-122"/>
                <a:ea typeface="微软雅黑" pitchFamily="34" charset="-122"/>
                <a:sym typeface="微软雅黑" pitchFamily="34" charset="-122"/>
              </a:rPr>
              <a:t>基于大数据技术，实现管理决策、教育教学评估的科学化。</a:t>
            </a:r>
          </a:p>
        </p:txBody>
      </p:sp>
      <p:sp>
        <p:nvSpPr>
          <p:cNvPr id="5130" name="矩形 19"/>
          <p:cNvSpPr>
            <a:spLocks noChangeArrowheads="1"/>
          </p:cNvSpPr>
          <p:nvPr/>
        </p:nvSpPr>
        <p:spPr bwMode="auto">
          <a:xfrm>
            <a:off x="4237038" y="1792288"/>
            <a:ext cx="13716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b="1" i="1">
                <a:latin typeface="微软雅黑" pitchFamily="34" charset="-122"/>
                <a:ea typeface="微软雅黑" pitchFamily="34" charset="-122"/>
                <a:sym typeface="Arial" pitchFamily="34" charset="0"/>
              </a:rPr>
              <a:t>政教管理</a:t>
            </a:r>
          </a:p>
        </p:txBody>
      </p:sp>
      <p:sp>
        <p:nvSpPr>
          <p:cNvPr id="5131" name="矩形 19"/>
          <p:cNvSpPr>
            <a:spLocks noChangeArrowheads="1"/>
          </p:cNvSpPr>
          <p:nvPr/>
        </p:nvSpPr>
        <p:spPr bwMode="auto">
          <a:xfrm>
            <a:off x="5684838" y="1792288"/>
            <a:ext cx="12954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a:latin typeface="微软雅黑" pitchFamily="34" charset="-122"/>
                <a:ea typeface="微软雅黑" pitchFamily="34" charset="-122"/>
                <a:sym typeface="微软雅黑" pitchFamily="34" charset="-122"/>
              </a:rPr>
              <a:t>教务管理</a:t>
            </a:r>
          </a:p>
        </p:txBody>
      </p:sp>
      <p:sp>
        <p:nvSpPr>
          <p:cNvPr id="5132" name="矩形 19"/>
          <p:cNvSpPr>
            <a:spLocks noChangeArrowheads="1"/>
          </p:cNvSpPr>
          <p:nvPr/>
        </p:nvSpPr>
        <p:spPr bwMode="auto">
          <a:xfrm>
            <a:off x="7056438" y="1792288"/>
            <a:ext cx="12954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a:latin typeface="微软雅黑" pitchFamily="34" charset="-122"/>
                <a:ea typeface="微软雅黑" pitchFamily="34" charset="-122"/>
                <a:sym typeface="微软雅黑" pitchFamily="34" charset="-122"/>
              </a:rPr>
              <a:t>教师评价</a:t>
            </a:r>
            <a:endParaRPr lang="zh-CN" altLang="en-US" sz="1600" b="1" i="1">
              <a:latin typeface="微软雅黑" pitchFamily="34" charset="-122"/>
              <a:ea typeface="微软雅黑" pitchFamily="34" charset="-122"/>
              <a:sym typeface="微软雅黑" pitchFamily="34" charset="-122"/>
            </a:endParaRPr>
          </a:p>
        </p:txBody>
      </p:sp>
      <p:sp>
        <p:nvSpPr>
          <p:cNvPr id="5133" name="矩形 19"/>
          <p:cNvSpPr>
            <a:spLocks noChangeArrowheads="1"/>
          </p:cNvSpPr>
          <p:nvPr/>
        </p:nvSpPr>
        <p:spPr bwMode="auto">
          <a:xfrm>
            <a:off x="8428038" y="1792288"/>
            <a:ext cx="12954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a:latin typeface="微软雅黑" pitchFamily="34" charset="-122"/>
                <a:ea typeface="微软雅黑" pitchFamily="34" charset="-122"/>
                <a:sym typeface="微软雅黑" pitchFamily="34" charset="-122"/>
              </a:rPr>
              <a:t>学生评价</a:t>
            </a:r>
          </a:p>
        </p:txBody>
      </p:sp>
      <p:sp>
        <p:nvSpPr>
          <p:cNvPr id="5134" name="矩形 19"/>
          <p:cNvSpPr>
            <a:spLocks noChangeArrowheads="1"/>
          </p:cNvSpPr>
          <p:nvPr/>
        </p:nvSpPr>
        <p:spPr bwMode="auto">
          <a:xfrm>
            <a:off x="9799638" y="1792288"/>
            <a:ext cx="13716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a:latin typeface="微软雅黑" pitchFamily="34" charset="-122"/>
                <a:ea typeface="微软雅黑" pitchFamily="34" charset="-122"/>
                <a:sym typeface="微软雅黑" pitchFamily="34" charset="-122"/>
              </a:rPr>
              <a:t>协同办公</a:t>
            </a:r>
          </a:p>
        </p:txBody>
      </p:sp>
      <p:sp>
        <p:nvSpPr>
          <p:cNvPr id="5135" name="矩形 45"/>
          <p:cNvSpPr>
            <a:spLocks noChangeArrowheads="1"/>
          </p:cNvSpPr>
          <p:nvPr/>
        </p:nvSpPr>
        <p:spPr bwMode="auto">
          <a:xfrm>
            <a:off x="274638" y="2020888"/>
            <a:ext cx="1752600" cy="990600"/>
          </a:xfrm>
          <a:prstGeom prst="rect">
            <a:avLst/>
          </a:prstGeom>
          <a:solidFill>
            <a:srgbClr val="CCFF66"/>
          </a:solidFill>
          <a:ln w="38100" cap="flat" cmpd="sng">
            <a:solidFill>
              <a:schemeClr val="bg1"/>
            </a:solidFill>
            <a:miter lim="800000"/>
            <a:headEnd/>
            <a:tailEnd/>
          </a:ln>
          <a:effectLst>
            <a:outerShdw dist="117088" dir="7836078" algn="ctr" rotWithShape="0">
              <a:srgbClr val="CCFF66">
                <a:alpha val="50000"/>
              </a:srgbClr>
            </a:outerShdw>
          </a:effectLst>
        </p:spPr>
        <p:txBody>
          <a:bodyPr anchor="ctr"/>
          <a:lstStyle/>
          <a:p>
            <a:pPr algn="ctr"/>
            <a:r>
              <a:rPr lang="zh-CN" altLang="en-US" sz="1600" b="1" i="1">
                <a:latin typeface="微软雅黑" pitchFamily="34" charset="-122"/>
                <a:ea typeface="微软雅黑" pitchFamily="34" charset="-122"/>
                <a:sym typeface="微软雅黑" pitchFamily="34" charset="-122"/>
              </a:rPr>
              <a:t>校务管理模块</a:t>
            </a:r>
          </a:p>
          <a:p>
            <a:pPr algn="ctr"/>
            <a:r>
              <a:rPr lang="zh-CN" altLang="en-US" sz="1600" b="1">
                <a:latin typeface="微软雅黑" pitchFamily="34" charset="-122"/>
                <a:ea typeface="微软雅黑" pitchFamily="34" charset="-122"/>
                <a:sym typeface="微软雅黑" pitchFamily="34" charset="-122"/>
              </a:rPr>
              <a:t>公共服务</a:t>
            </a:r>
            <a:r>
              <a:rPr lang="zh-CN" altLang="en-US" sz="1600" b="1" i="1">
                <a:latin typeface="微软雅黑" pitchFamily="34" charset="-122"/>
                <a:ea typeface="微软雅黑" pitchFamily="34" charset="-122"/>
                <a:sym typeface="微软雅黑" pitchFamily="34" charset="-122"/>
              </a:rPr>
              <a:t>管理模块</a:t>
            </a:r>
          </a:p>
        </p:txBody>
      </p:sp>
      <p:sp>
        <p:nvSpPr>
          <p:cNvPr id="5136" name="矩形 19"/>
          <p:cNvSpPr>
            <a:spLocks noChangeArrowheads="1"/>
          </p:cNvSpPr>
          <p:nvPr/>
        </p:nvSpPr>
        <p:spPr bwMode="auto">
          <a:xfrm>
            <a:off x="4237038" y="2249488"/>
            <a:ext cx="13716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dirty="0">
                <a:latin typeface="微软雅黑" pitchFamily="34" charset="-122"/>
                <a:ea typeface="微软雅黑" pitchFamily="34" charset="-122"/>
                <a:sym typeface="微软雅黑" pitchFamily="34" charset="-122"/>
              </a:rPr>
              <a:t>校园安全</a:t>
            </a:r>
          </a:p>
        </p:txBody>
      </p:sp>
      <p:sp>
        <p:nvSpPr>
          <p:cNvPr id="5137" name="矩形 19"/>
          <p:cNvSpPr>
            <a:spLocks noChangeArrowheads="1"/>
          </p:cNvSpPr>
          <p:nvPr/>
        </p:nvSpPr>
        <p:spPr bwMode="auto">
          <a:xfrm>
            <a:off x="5684838" y="2249488"/>
            <a:ext cx="1598612"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dirty="0">
                <a:latin typeface="微软雅黑" pitchFamily="34" charset="-122"/>
                <a:ea typeface="微软雅黑" pitchFamily="34" charset="-122"/>
                <a:sym typeface="微软雅黑" pitchFamily="34" charset="-122"/>
              </a:rPr>
              <a:t>校园一卡通</a:t>
            </a:r>
          </a:p>
        </p:txBody>
      </p:sp>
      <p:sp>
        <p:nvSpPr>
          <p:cNvPr id="5138" name="矩形 19"/>
          <p:cNvSpPr>
            <a:spLocks noChangeArrowheads="1"/>
          </p:cNvSpPr>
          <p:nvPr/>
        </p:nvSpPr>
        <p:spPr bwMode="auto">
          <a:xfrm>
            <a:off x="7361238" y="2249488"/>
            <a:ext cx="1598612"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a:latin typeface="微软雅黑" pitchFamily="34" charset="-122"/>
                <a:ea typeface="微软雅黑" pitchFamily="34" charset="-122"/>
                <a:sym typeface="微软雅黑" pitchFamily="34" charset="-122"/>
              </a:rPr>
              <a:t>公寓管理</a:t>
            </a:r>
          </a:p>
        </p:txBody>
      </p:sp>
      <p:sp>
        <p:nvSpPr>
          <p:cNvPr id="5139" name="矩形 19"/>
          <p:cNvSpPr>
            <a:spLocks noChangeArrowheads="1"/>
          </p:cNvSpPr>
          <p:nvPr/>
        </p:nvSpPr>
        <p:spPr bwMode="auto">
          <a:xfrm>
            <a:off x="9037638" y="2249488"/>
            <a:ext cx="13716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dirty="0" smtClean="0">
                <a:latin typeface="微软雅黑" pitchFamily="34" charset="-122"/>
                <a:ea typeface="微软雅黑" pitchFamily="34" charset="-122"/>
                <a:sym typeface="微软雅黑" pitchFamily="34" charset="-122"/>
              </a:rPr>
              <a:t>电子学生证</a:t>
            </a:r>
            <a:endParaRPr lang="zh-CN" altLang="en-US" sz="1600" b="1" i="1" dirty="0">
              <a:latin typeface="微软雅黑" pitchFamily="34" charset="-122"/>
              <a:ea typeface="微软雅黑" pitchFamily="34" charset="-122"/>
              <a:sym typeface="微软雅黑" pitchFamily="34" charset="-122"/>
            </a:endParaRPr>
          </a:p>
        </p:txBody>
      </p:sp>
      <p:sp>
        <p:nvSpPr>
          <p:cNvPr id="5140" name="矩形 19"/>
          <p:cNvSpPr>
            <a:spLocks noChangeArrowheads="1"/>
          </p:cNvSpPr>
          <p:nvPr/>
        </p:nvSpPr>
        <p:spPr bwMode="auto">
          <a:xfrm>
            <a:off x="10485438" y="2249488"/>
            <a:ext cx="685800" cy="381000"/>
          </a:xfrm>
          <a:prstGeom prst="rect">
            <a:avLst/>
          </a:prstGeom>
          <a:solidFill>
            <a:srgbClr val="CCFF66"/>
          </a:solidFill>
          <a:ln w="9525">
            <a:noFill/>
            <a:miter lim="800000"/>
            <a:headEnd/>
            <a:tailEnd/>
          </a:ln>
          <a:effectLst/>
        </p:spPr>
        <p:txBody>
          <a:bodyPr lIns="87837" tIns="43919" rIns="87837" bIns="43919" anchor="ctr"/>
          <a:lstStyle/>
          <a:p>
            <a:pPr algn="ctr"/>
            <a:r>
              <a:rPr lang="en-US" sz="1600" b="1" i="1">
                <a:latin typeface="微软雅黑" pitchFamily="34" charset="-122"/>
                <a:ea typeface="微软雅黑" pitchFamily="34" charset="-122"/>
                <a:sym typeface="Arial" pitchFamily="34" charset="0"/>
              </a:rPr>
              <a:t>……</a:t>
            </a:r>
          </a:p>
        </p:txBody>
      </p:sp>
      <p:sp>
        <p:nvSpPr>
          <p:cNvPr id="5141" name="矩形 19"/>
          <p:cNvSpPr>
            <a:spLocks noChangeArrowheads="1"/>
          </p:cNvSpPr>
          <p:nvPr/>
        </p:nvSpPr>
        <p:spPr bwMode="auto">
          <a:xfrm>
            <a:off x="4237038" y="2706688"/>
            <a:ext cx="13716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dirty="0">
                <a:latin typeface="微软雅黑" pitchFamily="34" charset="-122"/>
                <a:ea typeface="微软雅黑" pitchFamily="34" charset="-122"/>
                <a:sym typeface="微软雅黑" pitchFamily="34" charset="-122"/>
              </a:rPr>
              <a:t>统一门户</a:t>
            </a:r>
          </a:p>
        </p:txBody>
      </p:sp>
      <p:sp>
        <p:nvSpPr>
          <p:cNvPr id="5142" name="矩形 19"/>
          <p:cNvSpPr>
            <a:spLocks noChangeArrowheads="1"/>
          </p:cNvSpPr>
          <p:nvPr/>
        </p:nvSpPr>
        <p:spPr bwMode="auto">
          <a:xfrm>
            <a:off x="5684838" y="2706688"/>
            <a:ext cx="12954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a:latin typeface="微软雅黑" pitchFamily="34" charset="-122"/>
                <a:ea typeface="微软雅黑" pitchFamily="34" charset="-122"/>
                <a:sym typeface="微软雅黑" pitchFamily="34" charset="-122"/>
              </a:rPr>
              <a:t>学生空间</a:t>
            </a:r>
          </a:p>
        </p:txBody>
      </p:sp>
      <p:sp>
        <p:nvSpPr>
          <p:cNvPr id="5143" name="矩形 19"/>
          <p:cNvSpPr>
            <a:spLocks noChangeArrowheads="1"/>
          </p:cNvSpPr>
          <p:nvPr/>
        </p:nvSpPr>
        <p:spPr bwMode="auto">
          <a:xfrm>
            <a:off x="7056438" y="2706688"/>
            <a:ext cx="12954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a:latin typeface="微软雅黑" pitchFamily="34" charset="-122"/>
                <a:ea typeface="微软雅黑" pitchFamily="34" charset="-122"/>
                <a:sym typeface="微软雅黑" pitchFamily="34" charset="-122"/>
              </a:rPr>
              <a:t>教师空间</a:t>
            </a:r>
          </a:p>
        </p:txBody>
      </p:sp>
      <p:sp>
        <p:nvSpPr>
          <p:cNvPr id="5144" name="矩形 19"/>
          <p:cNvSpPr>
            <a:spLocks noChangeArrowheads="1"/>
          </p:cNvSpPr>
          <p:nvPr/>
        </p:nvSpPr>
        <p:spPr bwMode="auto">
          <a:xfrm>
            <a:off x="8428038" y="2706688"/>
            <a:ext cx="12954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a:latin typeface="微软雅黑" pitchFamily="34" charset="-122"/>
                <a:ea typeface="微软雅黑" pitchFamily="34" charset="-122"/>
                <a:sym typeface="微软雅黑" pitchFamily="34" charset="-122"/>
              </a:rPr>
              <a:t>班级空间</a:t>
            </a:r>
          </a:p>
        </p:txBody>
      </p:sp>
      <p:sp>
        <p:nvSpPr>
          <p:cNvPr id="5145" name="矩形 19"/>
          <p:cNvSpPr>
            <a:spLocks noChangeArrowheads="1"/>
          </p:cNvSpPr>
          <p:nvPr/>
        </p:nvSpPr>
        <p:spPr bwMode="auto">
          <a:xfrm>
            <a:off x="9799638" y="2706688"/>
            <a:ext cx="1371600" cy="381000"/>
          </a:xfrm>
          <a:prstGeom prst="rect">
            <a:avLst/>
          </a:prstGeom>
          <a:solidFill>
            <a:srgbClr val="CCFF66"/>
          </a:solidFill>
          <a:ln w="9525">
            <a:noFill/>
            <a:miter lim="800000"/>
            <a:headEnd/>
            <a:tailEnd/>
          </a:ln>
          <a:effectLst/>
        </p:spPr>
        <p:txBody>
          <a:bodyPr lIns="87837" tIns="43919" rIns="87837" bIns="43919" anchor="ctr"/>
          <a:lstStyle/>
          <a:p>
            <a:pPr algn="ctr"/>
            <a:r>
              <a:rPr lang="zh-CN" altLang="en-US" sz="1600">
                <a:latin typeface="微软雅黑" pitchFamily="34" charset="-122"/>
                <a:ea typeface="微软雅黑" pitchFamily="34" charset="-122"/>
                <a:sym typeface="微软雅黑" pitchFamily="34" charset="-122"/>
              </a:rPr>
              <a:t>成长档案</a:t>
            </a:r>
          </a:p>
        </p:txBody>
      </p:sp>
      <p:sp>
        <p:nvSpPr>
          <p:cNvPr id="5146" name="箭头 295"/>
          <p:cNvSpPr>
            <a:spLocks noChangeShapeType="1"/>
          </p:cNvSpPr>
          <p:nvPr/>
        </p:nvSpPr>
        <p:spPr bwMode="auto">
          <a:xfrm>
            <a:off x="2179638" y="3011488"/>
            <a:ext cx="1905000" cy="1587"/>
          </a:xfrm>
          <a:prstGeom prst="line">
            <a:avLst/>
          </a:prstGeom>
          <a:noFill/>
          <a:ln w="28575" cmpd="sng">
            <a:solidFill>
              <a:srgbClr val="CCFF66"/>
            </a:solidFill>
            <a:round/>
            <a:headEnd/>
            <a:tailEnd type="triangle" w="med" len="med"/>
          </a:ln>
          <a:effectLst/>
        </p:spPr>
        <p:txBody>
          <a:bodyPr/>
          <a:lstStyle/>
          <a:p>
            <a:endParaRPr lang="zh-CN" altLang="en-US"/>
          </a:p>
        </p:txBody>
      </p:sp>
      <p:sp>
        <p:nvSpPr>
          <p:cNvPr id="5147" name="Text Box 27"/>
          <p:cNvSpPr txBox="1">
            <a:spLocks noChangeArrowheads="1"/>
          </p:cNvSpPr>
          <p:nvPr/>
        </p:nvSpPr>
        <p:spPr bwMode="auto">
          <a:xfrm>
            <a:off x="2103438" y="1944688"/>
            <a:ext cx="2133600" cy="457200"/>
          </a:xfrm>
          <a:prstGeom prst="rect">
            <a:avLst/>
          </a:prstGeom>
          <a:noFill/>
          <a:ln w="9525">
            <a:noFill/>
            <a:miter lim="800000"/>
            <a:headEnd/>
            <a:tailEnd/>
          </a:ln>
        </p:spPr>
        <p:txBody>
          <a:bodyPr>
            <a:spAutoFit/>
          </a:bodyPr>
          <a:lstStyle/>
          <a:p>
            <a:r>
              <a:rPr lang="zh-CN" altLang="en-US" sz="1200">
                <a:latin typeface="微软雅黑" pitchFamily="34" charset="-122"/>
                <a:ea typeface="微软雅黑" pitchFamily="34" charset="-122"/>
                <a:sym typeface="微软雅黑" pitchFamily="34" charset="-122"/>
              </a:rPr>
              <a:t>实现校务流程化、智能化、自动化、实时化的智慧管理。</a:t>
            </a:r>
          </a:p>
        </p:txBody>
      </p:sp>
      <p:sp>
        <p:nvSpPr>
          <p:cNvPr id="5148" name="Text Box 28"/>
          <p:cNvSpPr txBox="1">
            <a:spLocks noChangeArrowheads="1"/>
          </p:cNvSpPr>
          <p:nvPr/>
        </p:nvSpPr>
        <p:spPr bwMode="auto">
          <a:xfrm>
            <a:off x="2103438" y="2401888"/>
            <a:ext cx="2133600" cy="646331"/>
          </a:xfrm>
          <a:prstGeom prst="rect">
            <a:avLst/>
          </a:prstGeom>
          <a:noFill/>
          <a:ln w="9525">
            <a:noFill/>
            <a:miter lim="800000"/>
            <a:headEnd/>
            <a:tailEnd/>
          </a:ln>
        </p:spPr>
        <p:txBody>
          <a:bodyPr>
            <a:spAutoFit/>
          </a:bodyPr>
          <a:lstStyle/>
          <a:p>
            <a:r>
              <a:rPr lang="zh-CN" altLang="en-US" sz="1200">
                <a:latin typeface="微软雅黑" pitchFamily="34" charset="-122"/>
                <a:ea typeface="微软雅黑" pitchFamily="34" charset="-122"/>
                <a:sym typeface="微软雅黑" pitchFamily="34" charset="-122"/>
              </a:rPr>
              <a:t>实现统一门户信息展示，加强学校、教师、家长、学生沟通交流。</a:t>
            </a:r>
          </a:p>
        </p:txBody>
      </p:sp>
      <p:sp>
        <p:nvSpPr>
          <p:cNvPr id="5149" name="矩形 45"/>
          <p:cNvSpPr>
            <a:spLocks noChangeArrowheads="1"/>
          </p:cNvSpPr>
          <p:nvPr/>
        </p:nvSpPr>
        <p:spPr bwMode="auto">
          <a:xfrm>
            <a:off x="274638" y="3240088"/>
            <a:ext cx="1752600" cy="838200"/>
          </a:xfrm>
          <a:prstGeom prst="rect">
            <a:avLst/>
          </a:prstGeom>
          <a:solidFill>
            <a:srgbClr val="99CCFF"/>
          </a:solidFill>
          <a:ln w="38100" cap="flat" cmpd="sng">
            <a:solidFill>
              <a:schemeClr val="bg1"/>
            </a:solidFill>
            <a:miter lim="800000"/>
            <a:headEnd/>
            <a:tailEnd/>
          </a:ln>
          <a:effectLst>
            <a:outerShdw dist="117088" dir="7836078" algn="ctr" rotWithShape="0">
              <a:schemeClr val="accent1">
                <a:alpha val="50000"/>
              </a:schemeClr>
            </a:outerShdw>
          </a:effectLst>
        </p:spPr>
        <p:txBody>
          <a:bodyPr lIns="90170" tIns="46990" rIns="90170" bIns="46990" anchor="ctr"/>
          <a:lstStyle/>
          <a:p>
            <a:pPr algn="ctr"/>
            <a:r>
              <a:rPr lang="zh-CN" altLang="en-US" b="1" i="1">
                <a:latin typeface="微软雅黑" pitchFamily="34" charset="-122"/>
                <a:ea typeface="微软雅黑" pitchFamily="34" charset="-122"/>
                <a:sym typeface="微软雅黑" pitchFamily="34" charset="-122"/>
              </a:rPr>
              <a:t>教学学习模块</a:t>
            </a:r>
          </a:p>
        </p:txBody>
      </p:sp>
      <p:sp>
        <p:nvSpPr>
          <p:cNvPr id="5150" name="矩形 19"/>
          <p:cNvSpPr>
            <a:spLocks noChangeArrowheads="1"/>
          </p:cNvSpPr>
          <p:nvPr/>
        </p:nvSpPr>
        <p:spPr bwMode="auto">
          <a:xfrm>
            <a:off x="10485438" y="3697288"/>
            <a:ext cx="685800" cy="381000"/>
          </a:xfrm>
          <a:prstGeom prst="rect">
            <a:avLst/>
          </a:prstGeom>
          <a:solidFill>
            <a:srgbClr val="99CCFF"/>
          </a:solidFill>
          <a:ln w="9525">
            <a:noFill/>
            <a:miter lim="800000"/>
            <a:headEnd/>
            <a:tailEnd/>
          </a:ln>
          <a:effectLst/>
        </p:spPr>
        <p:txBody>
          <a:bodyPr lIns="86360" tIns="43180" rIns="86360" bIns="43180" anchor="ctr"/>
          <a:lstStyle/>
          <a:p>
            <a:pPr algn="ctr"/>
            <a:r>
              <a:rPr lang="en-US" sz="1600" b="1" i="1">
                <a:latin typeface="微软雅黑" pitchFamily="34" charset="-122"/>
                <a:ea typeface="微软雅黑" pitchFamily="34" charset="-122"/>
                <a:sym typeface="Arial" pitchFamily="34" charset="0"/>
              </a:rPr>
              <a:t>……</a:t>
            </a:r>
          </a:p>
        </p:txBody>
      </p:sp>
      <p:sp>
        <p:nvSpPr>
          <p:cNvPr id="5151" name="矩形 19"/>
          <p:cNvSpPr>
            <a:spLocks noChangeArrowheads="1"/>
          </p:cNvSpPr>
          <p:nvPr/>
        </p:nvSpPr>
        <p:spPr bwMode="auto">
          <a:xfrm>
            <a:off x="4237038" y="3240088"/>
            <a:ext cx="1371600" cy="381000"/>
          </a:xfrm>
          <a:prstGeom prst="rect">
            <a:avLst/>
          </a:prstGeom>
          <a:solidFill>
            <a:srgbClr val="99CCFF"/>
          </a:solidFill>
          <a:ln w="9525">
            <a:noFill/>
            <a:miter lim="800000"/>
            <a:headEnd/>
            <a:tailEnd/>
          </a:ln>
          <a:effectLst/>
        </p:spPr>
        <p:txBody>
          <a:bodyPr lIns="86360" tIns="43180" rIns="86360" bIns="43180" anchor="ctr"/>
          <a:lstStyle/>
          <a:p>
            <a:pPr algn="ctr"/>
            <a:r>
              <a:rPr lang="zh-CN" altLang="en-US" sz="1400" b="1" i="1">
                <a:latin typeface="微软雅黑" pitchFamily="34" charset="-122"/>
                <a:ea typeface="微软雅黑" pitchFamily="34" charset="-122"/>
                <a:sym typeface="Arial" pitchFamily="34" charset="0"/>
              </a:rPr>
              <a:t>网络教研备课</a:t>
            </a:r>
          </a:p>
        </p:txBody>
      </p:sp>
      <p:sp>
        <p:nvSpPr>
          <p:cNvPr id="5152" name="矩形 19"/>
          <p:cNvSpPr>
            <a:spLocks noChangeArrowheads="1"/>
          </p:cNvSpPr>
          <p:nvPr/>
        </p:nvSpPr>
        <p:spPr bwMode="auto">
          <a:xfrm>
            <a:off x="5684838" y="3240088"/>
            <a:ext cx="1295400" cy="381000"/>
          </a:xfrm>
          <a:prstGeom prst="rect">
            <a:avLst/>
          </a:prstGeom>
          <a:solidFill>
            <a:srgbClr val="99CCFF"/>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翻转课堂</a:t>
            </a:r>
          </a:p>
        </p:txBody>
      </p:sp>
      <p:sp>
        <p:nvSpPr>
          <p:cNvPr id="5153" name="矩形 19"/>
          <p:cNvSpPr>
            <a:spLocks noChangeArrowheads="1"/>
          </p:cNvSpPr>
          <p:nvPr/>
        </p:nvSpPr>
        <p:spPr bwMode="auto">
          <a:xfrm>
            <a:off x="7056438" y="3240088"/>
            <a:ext cx="1295400" cy="381000"/>
          </a:xfrm>
          <a:prstGeom prst="rect">
            <a:avLst/>
          </a:prstGeom>
          <a:solidFill>
            <a:srgbClr val="99CCFF"/>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智能排课</a:t>
            </a:r>
          </a:p>
        </p:txBody>
      </p:sp>
      <p:sp>
        <p:nvSpPr>
          <p:cNvPr id="5154" name="矩形 19"/>
          <p:cNvSpPr>
            <a:spLocks noChangeArrowheads="1"/>
          </p:cNvSpPr>
          <p:nvPr/>
        </p:nvSpPr>
        <p:spPr bwMode="auto">
          <a:xfrm>
            <a:off x="8428038" y="3240088"/>
            <a:ext cx="1295400" cy="381000"/>
          </a:xfrm>
          <a:prstGeom prst="rect">
            <a:avLst/>
          </a:prstGeom>
          <a:solidFill>
            <a:srgbClr val="99CCFF"/>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在线学习</a:t>
            </a:r>
          </a:p>
        </p:txBody>
      </p:sp>
      <p:sp>
        <p:nvSpPr>
          <p:cNvPr id="5155" name="矩形 19"/>
          <p:cNvSpPr>
            <a:spLocks noChangeArrowheads="1"/>
          </p:cNvSpPr>
          <p:nvPr/>
        </p:nvSpPr>
        <p:spPr bwMode="auto">
          <a:xfrm>
            <a:off x="9799638" y="3240088"/>
            <a:ext cx="1371600" cy="381000"/>
          </a:xfrm>
          <a:prstGeom prst="rect">
            <a:avLst/>
          </a:prstGeom>
          <a:solidFill>
            <a:srgbClr val="99CCFF"/>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在线考试</a:t>
            </a:r>
          </a:p>
        </p:txBody>
      </p:sp>
      <p:sp>
        <p:nvSpPr>
          <p:cNvPr id="5156" name="箭头 295"/>
          <p:cNvSpPr>
            <a:spLocks noChangeShapeType="1"/>
          </p:cNvSpPr>
          <p:nvPr/>
        </p:nvSpPr>
        <p:spPr bwMode="auto">
          <a:xfrm>
            <a:off x="2179638" y="4078288"/>
            <a:ext cx="1905000" cy="1587"/>
          </a:xfrm>
          <a:prstGeom prst="line">
            <a:avLst/>
          </a:prstGeom>
          <a:noFill/>
          <a:ln w="28575" cap="flat" cmpd="sng">
            <a:solidFill>
              <a:srgbClr val="54C3CA"/>
            </a:solidFill>
            <a:round/>
            <a:headEnd/>
            <a:tailEnd type="triangle" w="med" len="med"/>
          </a:ln>
          <a:effectLst/>
        </p:spPr>
        <p:txBody>
          <a:bodyPr/>
          <a:lstStyle/>
          <a:p>
            <a:endParaRPr lang="zh-CN" altLang="en-US"/>
          </a:p>
        </p:txBody>
      </p:sp>
      <p:sp>
        <p:nvSpPr>
          <p:cNvPr id="5157" name="Text Box 37"/>
          <p:cNvSpPr txBox="1">
            <a:spLocks noChangeArrowheads="1"/>
          </p:cNvSpPr>
          <p:nvPr/>
        </p:nvSpPr>
        <p:spPr bwMode="auto">
          <a:xfrm>
            <a:off x="2179638" y="3392488"/>
            <a:ext cx="2133600" cy="646331"/>
          </a:xfrm>
          <a:prstGeom prst="rect">
            <a:avLst/>
          </a:prstGeom>
          <a:noFill/>
          <a:ln w="9525">
            <a:noFill/>
            <a:miter lim="800000"/>
            <a:headEnd/>
            <a:tailEnd/>
          </a:ln>
          <a:effectLst/>
        </p:spPr>
        <p:txBody>
          <a:bodyPr>
            <a:spAutoFit/>
          </a:bodyPr>
          <a:lstStyle/>
          <a:p>
            <a:r>
              <a:rPr lang="zh-CN" altLang="en-US" sz="1200">
                <a:latin typeface="微软雅黑" pitchFamily="34" charset="-122"/>
                <a:ea typeface="微软雅黑" pitchFamily="34" charset="-122"/>
                <a:sym typeface="微软雅黑" pitchFamily="34" charset="-122"/>
              </a:rPr>
              <a:t>教育技术与课程整合，使学生的个性化学习成为现实，推动教学模式改革</a:t>
            </a:r>
          </a:p>
        </p:txBody>
      </p:sp>
      <p:sp>
        <p:nvSpPr>
          <p:cNvPr id="5158" name="矩形 19"/>
          <p:cNvSpPr>
            <a:spLocks noChangeArrowheads="1"/>
          </p:cNvSpPr>
          <p:nvPr/>
        </p:nvSpPr>
        <p:spPr bwMode="auto">
          <a:xfrm>
            <a:off x="4237038" y="3697288"/>
            <a:ext cx="1524000" cy="381000"/>
          </a:xfrm>
          <a:prstGeom prst="rect">
            <a:avLst/>
          </a:prstGeom>
          <a:solidFill>
            <a:srgbClr val="99CCFF"/>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在线互动</a:t>
            </a:r>
          </a:p>
        </p:txBody>
      </p:sp>
      <p:sp>
        <p:nvSpPr>
          <p:cNvPr id="5159" name="矩形 19"/>
          <p:cNvSpPr>
            <a:spLocks noChangeArrowheads="1"/>
          </p:cNvSpPr>
          <p:nvPr/>
        </p:nvSpPr>
        <p:spPr bwMode="auto">
          <a:xfrm>
            <a:off x="5837238" y="3697288"/>
            <a:ext cx="1447800" cy="381000"/>
          </a:xfrm>
          <a:prstGeom prst="rect">
            <a:avLst/>
          </a:prstGeom>
          <a:solidFill>
            <a:srgbClr val="99CCFF"/>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智慧教室</a:t>
            </a:r>
          </a:p>
        </p:txBody>
      </p:sp>
      <p:sp>
        <p:nvSpPr>
          <p:cNvPr id="5160" name="矩形 19"/>
          <p:cNvSpPr>
            <a:spLocks noChangeArrowheads="1"/>
          </p:cNvSpPr>
          <p:nvPr/>
        </p:nvSpPr>
        <p:spPr bwMode="auto">
          <a:xfrm>
            <a:off x="7361238" y="3697288"/>
            <a:ext cx="1447800" cy="381000"/>
          </a:xfrm>
          <a:prstGeom prst="rect">
            <a:avLst/>
          </a:prstGeom>
          <a:solidFill>
            <a:srgbClr val="99CCFF"/>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远程教学</a:t>
            </a:r>
          </a:p>
        </p:txBody>
      </p:sp>
      <p:sp>
        <p:nvSpPr>
          <p:cNvPr id="5161" name="矩形 19"/>
          <p:cNvSpPr>
            <a:spLocks noChangeArrowheads="1"/>
          </p:cNvSpPr>
          <p:nvPr/>
        </p:nvSpPr>
        <p:spPr bwMode="auto">
          <a:xfrm>
            <a:off x="8885238" y="3697288"/>
            <a:ext cx="1524000" cy="381000"/>
          </a:xfrm>
          <a:prstGeom prst="rect">
            <a:avLst/>
          </a:prstGeom>
          <a:solidFill>
            <a:srgbClr val="99CCFF"/>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移动教学</a:t>
            </a:r>
          </a:p>
        </p:txBody>
      </p:sp>
      <p:sp>
        <p:nvSpPr>
          <p:cNvPr id="5162" name="矩形 45"/>
          <p:cNvSpPr>
            <a:spLocks noChangeArrowheads="1"/>
          </p:cNvSpPr>
          <p:nvPr/>
        </p:nvSpPr>
        <p:spPr bwMode="auto">
          <a:xfrm>
            <a:off x="274638" y="4230688"/>
            <a:ext cx="1752600" cy="838200"/>
          </a:xfrm>
          <a:prstGeom prst="rect">
            <a:avLst/>
          </a:prstGeom>
          <a:solidFill>
            <a:srgbClr val="FF9999"/>
          </a:solidFill>
          <a:ln w="38100" cap="flat" cmpd="sng">
            <a:solidFill>
              <a:schemeClr val="bg1"/>
            </a:solidFill>
            <a:miter lim="800000"/>
            <a:headEnd/>
            <a:tailEnd/>
          </a:ln>
          <a:effectLst>
            <a:outerShdw dist="107763" dir="8100000" algn="ctr" rotWithShape="0">
              <a:srgbClr val="FFCC99">
                <a:alpha val="50000"/>
              </a:srgbClr>
            </a:outerShdw>
          </a:effectLst>
        </p:spPr>
        <p:txBody>
          <a:bodyPr lIns="90170" tIns="46990" rIns="90170" bIns="46990" anchor="ctr"/>
          <a:lstStyle/>
          <a:p>
            <a:pPr algn="ctr"/>
            <a:r>
              <a:rPr lang="zh-CN" altLang="en-US" b="1" i="1">
                <a:latin typeface="微软雅黑" pitchFamily="34" charset="-122"/>
                <a:ea typeface="微软雅黑" pitchFamily="34" charset="-122"/>
                <a:sym typeface="微软雅黑" pitchFamily="34" charset="-122"/>
              </a:rPr>
              <a:t>资源管理模块</a:t>
            </a:r>
          </a:p>
        </p:txBody>
      </p:sp>
      <p:sp>
        <p:nvSpPr>
          <p:cNvPr id="5163" name="矩形 19"/>
          <p:cNvSpPr>
            <a:spLocks noChangeArrowheads="1"/>
          </p:cNvSpPr>
          <p:nvPr/>
        </p:nvSpPr>
        <p:spPr bwMode="auto">
          <a:xfrm>
            <a:off x="10485438" y="4687888"/>
            <a:ext cx="685800" cy="381000"/>
          </a:xfrm>
          <a:prstGeom prst="rect">
            <a:avLst/>
          </a:prstGeom>
          <a:solidFill>
            <a:srgbClr val="FF9999"/>
          </a:solidFill>
          <a:ln w="9525">
            <a:noFill/>
            <a:miter lim="800000"/>
            <a:headEnd/>
            <a:tailEnd/>
          </a:ln>
          <a:effectLst/>
        </p:spPr>
        <p:txBody>
          <a:bodyPr lIns="86360" tIns="43180" rIns="86360" bIns="43180" anchor="ctr"/>
          <a:lstStyle/>
          <a:p>
            <a:pPr algn="ctr"/>
            <a:r>
              <a:rPr lang="en-US" sz="1600" b="1" i="1">
                <a:latin typeface="微软雅黑" pitchFamily="34" charset="-122"/>
                <a:ea typeface="微软雅黑" pitchFamily="34" charset="-122"/>
                <a:sym typeface="Arial" pitchFamily="34" charset="0"/>
              </a:rPr>
              <a:t>……</a:t>
            </a:r>
          </a:p>
        </p:txBody>
      </p:sp>
      <p:sp>
        <p:nvSpPr>
          <p:cNvPr id="5164" name="矩形 19"/>
          <p:cNvSpPr>
            <a:spLocks noChangeArrowheads="1"/>
          </p:cNvSpPr>
          <p:nvPr/>
        </p:nvSpPr>
        <p:spPr bwMode="auto">
          <a:xfrm>
            <a:off x="4237038" y="4230688"/>
            <a:ext cx="1371600" cy="381000"/>
          </a:xfrm>
          <a:prstGeom prst="rect">
            <a:avLst/>
          </a:prstGeom>
          <a:solidFill>
            <a:srgbClr val="FF9999"/>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校本资源</a:t>
            </a:r>
          </a:p>
        </p:txBody>
      </p:sp>
      <p:sp>
        <p:nvSpPr>
          <p:cNvPr id="5165" name="矩形 19"/>
          <p:cNvSpPr>
            <a:spLocks noChangeArrowheads="1"/>
          </p:cNvSpPr>
          <p:nvPr/>
        </p:nvSpPr>
        <p:spPr bwMode="auto">
          <a:xfrm>
            <a:off x="5684838" y="4230688"/>
            <a:ext cx="1295400" cy="381000"/>
          </a:xfrm>
          <a:prstGeom prst="rect">
            <a:avLst/>
          </a:prstGeom>
          <a:solidFill>
            <a:srgbClr val="FF9999"/>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公共资源</a:t>
            </a:r>
          </a:p>
        </p:txBody>
      </p:sp>
      <p:sp>
        <p:nvSpPr>
          <p:cNvPr id="5166" name="矩形 19"/>
          <p:cNvSpPr>
            <a:spLocks noChangeArrowheads="1"/>
          </p:cNvSpPr>
          <p:nvPr/>
        </p:nvSpPr>
        <p:spPr bwMode="auto">
          <a:xfrm>
            <a:off x="7056438" y="4230688"/>
            <a:ext cx="1295400" cy="381000"/>
          </a:xfrm>
          <a:prstGeom prst="rect">
            <a:avLst/>
          </a:prstGeom>
          <a:solidFill>
            <a:srgbClr val="FF9999"/>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优质课件</a:t>
            </a:r>
          </a:p>
        </p:txBody>
      </p:sp>
      <p:sp>
        <p:nvSpPr>
          <p:cNvPr id="5167" name="矩形 19"/>
          <p:cNvSpPr>
            <a:spLocks noChangeArrowheads="1"/>
          </p:cNvSpPr>
          <p:nvPr/>
        </p:nvSpPr>
        <p:spPr bwMode="auto">
          <a:xfrm>
            <a:off x="8428038" y="4230688"/>
            <a:ext cx="1295400" cy="381000"/>
          </a:xfrm>
          <a:prstGeom prst="rect">
            <a:avLst/>
          </a:prstGeom>
          <a:solidFill>
            <a:srgbClr val="FF9999"/>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电子图书</a:t>
            </a:r>
          </a:p>
        </p:txBody>
      </p:sp>
      <p:sp>
        <p:nvSpPr>
          <p:cNvPr id="5168" name="矩形 19"/>
          <p:cNvSpPr>
            <a:spLocks noChangeArrowheads="1"/>
          </p:cNvSpPr>
          <p:nvPr/>
        </p:nvSpPr>
        <p:spPr bwMode="auto">
          <a:xfrm>
            <a:off x="9799638" y="4230688"/>
            <a:ext cx="1371600" cy="381000"/>
          </a:xfrm>
          <a:prstGeom prst="rect">
            <a:avLst/>
          </a:prstGeom>
          <a:solidFill>
            <a:srgbClr val="FF9999"/>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备课资源</a:t>
            </a:r>
          </a:p>
        </p:txBody>
      </p:sp>
      <p:sp>
        <p:nvSpPr>
          <p:cNvPr id="5169" name="箭头 295"/>
          <p:cNvSpPr>
            <a:spLocks noChangeShapeType="1"/>
          </p:cNvSpPr>
          <p:nvPr/>
        </p:nvSpPr>
        <p:spPr bwMode="auto">
          <a:xfrm>
            <a:off x="2179638" y="5068888"/>
            <a:ext cx="1905000" cy="0"/>
          </a:xfrm>
          <a:prstGeom prst="line">
            <a:avLst/>
          </a:prstGeom>
          <a:noFill/>
          <a:ln w="28575" cap="flat" cmpd="sng">
            <a:solidFill>
              <a:srgbClr val="FF7C80"/>
            </a:solidFill>
            <a:round/>
            <a:headEnd/>
            <a:tailEnd type="triangle" w="med" len="med"/>
          </a:ln>
          <a:effectLst/>
        </p:spPr>
        <p:txBody>
          <a:bodyPr/>
          <a:lstStyle/>
          <a:p>
            <a:endParaRPr lang="zh-CN" altLang="en-US"/>
          </a:p>
        </p:txBody>
      </p:sp>
      <p:sp>
        <p:nvSpPr>
          <p:cNvPr id="5170" name="Text Box 50"/>
          <p:cNvSpPr txBox="1">
            <a:spLocks noChangeArrowheads="1"/>
          </p:cNvSpPr>
          <p:nvPr/>
        </p:nvSpPr>
        <p:spPr bwMode="auto">
          <a:xfrm>
            <a:off x="2103438" y="4535488"/>
            <a:ext cx="2133600" cy="461665"/>
          </a:xfrm>
          <a:prstGeom prst="rect">
            <a:avLst/>
          </a:prstGeom>
          <a:noFill/>
          <a:ln w="9525">
            <a:noFill/>
            <a:miter lim="800000"/>
            <a:headEnd/>
            <a:tailEnd/>
          </a:ln>
          <a:effectLst/>
        </p:spPr>
        <p:txBody>
          <a:bodyPr>
            <a:spAutoFit/>
          </a:bodyPr>
          <a:lstStyle/>
          <a:p>
            <a:r>
              <a:rPr lang="zh-CN" altLang="en-US" sz="1200">
                <a:latin typeface="微软雅黑" pitchFamily="34" charset="-122"/>
                <a:ea typeface="微软雅黑" pitchFamily="34" charset="-122"/>
                <a:sym typeface="微软雅黑" pitchFamily="34" charset="-122"/>
              </a:rPr>
              <a:t>提供资源管理框架，实现各类资源的分享、检索与推送</a:t>
            </a:r>
          </a:p>
        </p:txBody>
      </p:sp>
      <p:sp>
        <p:nvSpPr>
          <p:cNvPr id="5171" name="矩形 19"/>
          <p:cNvSpPr>
            <a:spLocks noChangeArrowheads="1"/>
          </p:cNvSpPr>
          <p:nvPr/>
        </p:nvSpPr>
        <p:spPr bwMode="auto">
          <a:xfrm>
            <a:off x="4237038" y="4687888"/>
            <a:ext cx="1524000" cy="381000"/>
          </a:xfrm>
          <a:prstGeom prst="rect">
            <a:avLst/>
          </a:prstGeom>
          <a:solidFill>
            <a:srgbClr val="FF9999"/>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资源上传下载</a:t>
            </a:r>
          </a:p>
        </p:txBody>
      </p:sp>
      <p:sp>
        <p:nvSpPr>
          <p:cNvPr id="5172" name="矩形 19"/>
          <p:cNvSpPr>
            <a:spLocks noChangeArrowheads="1"/>
          </p:cNvSpPr>
          <p:nvPr/>
        </p:nvSpPr>
        <p:spPr bwMode="auto">
          <a:xfrm>
            <a:off x="5837238" y="4687888"/>
            <a:ext cx="1447800" cy="381000"/>
          </a:xfrm>
          <a:prstGeom prst="rect">
            <a:avLst/>
          </a:prstGeom>
          <a:solidFill>
            <a:srgbClr val="FF9999"/>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资源归档</a:t>
            </a:r>
          </a:p>
        </p:txBody>
      </p:sp>
      <p:sp>
        <p:nvSpPr>
          <p:cNvPr id="5173" name="矩形 19"/>
          <p:cNvSpPr>
            <a:spLocks noChangeArrowheads="1"/>
          </p:cNvSpPr>
          <p:nvPr/>
        </p:nvSpPr>
        <p:spPr bwMode="auto">
          <a:xfrm>
            <a:off x="7361238" y="4687888"/>
            <a:ext cx="1447800" cy="381000"/>
          </a:xfrm>
          <a:prstGeom prst="rect">
            <a:avLst/>
          </a:prstGeom>
          <a:solidFill>
            <a:srgbClr val="FF9999"/>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智能检索</a:t>
            </a:r>
          </a:p>
        </p:txBody>
      </p:sp>
      <p:sp>
        <p:nvSpPr>
          <p:cNvPr id="5174" name="矩形 19"/>
          <p:cNvSpPr>
            <a:spLocks noChangeArrowheads="1"/>
          </p:cNvSpPr>
          <p:nvPr/>
        </p:nvSpPr>
        <p:spPr bwMode="auto">
          <a:xfrm>
            <a:off x="8885238" y="4687888"/>
            <a:ext cx="1524000" cy="381000"/>
          </a:xfrm>
          <a:prstGeom prst="rect">
            <a:avLst/>
          </a:prstGeom>
          <a:solidFill>
            <a:srgbClr val="FF9999"/>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Arial" pitchFamily="34" charset="0"/>
              </a:rPr>
              <a:t>按需推送</a:t>
            </a:r>
          </a:p>
        </p:txBody>
      </p:sp>
      <p:sp>
        <p:nvSpPr>
          <p:cNvPr id="5175" name="Text Box 55"/>
          <p:cNvSpPr txBox="1">
            <a:spLocks noChangeArrowheads="1"/>
          </p:cNvSpPr>
          <p:nvPr/>
        </p:nvSpPr>
        <p:spPr bwMode="auto">
          <a:xfrm>
            <a:off x="427037" y="573087"/>
            <a:ext cx="4801314" cy="461665"/>
          </a:xfrm>
          <a:prstGeom prst="rect">
            <a:avLst/>
          </a:prstGeom>
          <a:noFill/>
          <a:ln w="9525">
            <a:noFill/>
            <a:miter lim="800000"/>
            <a:headEnd/>
            <a:tailEnd/>
          </a:ln>
        </p:spPr>
        <p:txBody>
          <a:bodyPr wrap="none">
            <a:spAutoFit/>
          </a:bodyPr>
          <a:lstStyle/>
          <a:p>
            <a:r>
              <a:rPr lang="zh-CN" altLang="en-US" sz="2400" b="1" dirty="0">
                <a:solidFill>
                  <a:srgbClr val="C00000"/>
                </a:solidFill>
                <a:latin typeface="微软雅黑" pitchFamily="34" charset="-122"/>
                <a:ea typeface="微软雅黑" pitchFamily="34" charset="-122"/>
                <a:sym typeface="Arial" pitchFamily="34" charset="0"/>
              </a:rPr>
              <a:t>智慧教育方案模块图（基础教育）</a:t>
            </a:r>
          </a:p>
        </p:txBody>
      </p:sp>
      <p:sp>
        <p:nvSpPr>
          <p:cNvPr id="5176" name="矩形 45"/>
          <p:cNvSpPr>
            <a:spLocks noChangeArrowheads="1"/>
          </p:cNvSpPr>
          <p:nvPr/>
        </p:nvSpPr>
        <p:spPr bwMode="auto">
          <a:xfrm>
            <a:off x="274638" y="5297488"/>
            <a:ext cx="1752600" cy="838200"/>
          </a:xfrm>
          <a:prstGeom prst="rect">
            <a:avLst/>
          </a:prstGeom>
          <a:solidFill>
            <a:schemeClr val="folHlink"/>
          </a:solidFill>
          <a:ln w="38100" cap="flat" cmpd="sng">
            <a:solidFill>
              <a:schemeClr val="bg1"/>
            </a:solidFill>
            <a:miter lim="800000"/>
            <a:headEnd/>
            <a:tailEnd/>
          </a:ln>
          <a:effectLst>
            <a:outerShdw dist="117088" dir="7836078" algn="ctr" rotWithShape="0">
              <a:schemeClr val="folHlink">
                <a:alpha val="50000"/>
              </a:schemeClr>
            </a:outerShdw>
          </a:effectLst>
        </p:spPr>
        <p:txBody>
          <a:bodyPr lIns="90170" tIns="46990" rIns="90170" bIns="46990" anchor="ctr"/>
          <a:lstStyle/>
          <a:p>
            <a:pPr algn="ctr"/>
            <a:r>
              <a:rPr lang="zh-CN" altLang="en-US" b="1" i="1">
                <a:latin typeface="微软雅黑" pitchFamily="34" charset="-122"/>
                <a:ea typeface="微软雅黑" pitchFamily="34" charset="-122"/>
                <a:sym typeface="微软雅黑" pitchFamily="34" charset="-122"/>
              </a:rPr>
              <a:t>基础信息模块</a:t>
            </a:r>
          </a:p>
        </p:txBody>
      </p:sp>
      <p:sp>
        <p:nvSpPr>
          <p:cNvPr id="5177" name="箭头 295"/>
          <p:cNvSpPr>
            <a:spLocks noChangeShapeType="1"/>
          </p:cNvSpPr>
          <p:nvPr/>
        </p:nvSpPr>
        <p:spPr bwMode="auto">
          <a:xfrm>
            <a:off x="2179638" y="6135688"/>
            <a:ext cx="1905000" cy="1587"/>
          </a:xfrm>
          <a:prstGeom prst="line">
            <a:avLst/>
          </a:prstGeom>
          <a:noFill/>
          <a:ln w="28575" cap="flat" cmpd="sng">
            <a:solidFill>
              <a:schemeClr val="folHlink"/>
            </a:solidFill>
            <a:round/>
            <a:headEnd/>
            <a:tailEnd type="triangle" w="med" len="med"/>
          </a:ln>
          <a:effectLst/>
        </p:spPr>
        <p:txBody>
          <a:bodyPr/>
          <a:lstStyle/>
          <a:p>
            <a:endParaRPr lang="zh-CN" altLang="en-US"/>
          </a:p>
        </p:txBody>
      </p:sp>
      <p:sp>
        <p:nvSpPr>
          <p:cNvPr id="5178" name="Text Box 58"/>
          <p:cNvSpPr txBox="1">
            <a:spLocks noChangeArrowheads="1"/>
          </p:cNvSpPr>
          <p:nvPr/>
        </p:nvSpPr>
        <p:spPr bwMode="auto">
          <a:xfrm>
            <a:off x="2103438" y="5449888"/>
            <a:ext cx="2133600" cy="646331"/>
          </a:xfrm>
          <a:prstGeom prst="rect">
            <a:avLst/>
          </a:prstGeom>
          <a:noFill/>
          <a:ln w="9525">
            <a:noFill/>
            <a:miter lim="800000"/>
            <a:headEnd/>
            <a:tailEnd/>
          </a:ln>
          <a:effectLst/>
        </p:spPr>
        <p:txBody>
          <a:bodyPr>
            <a:spAutoFit/>
          </a:bodyPr>
          <a:lstStyle/>
          <a:p>
            <a:r>
              <a:rPr lang="zh-CN" altLang="en-US" sz="1200">
                <a:latin typeface="微软雅黑" pitchFamily="34" charset="-122"/>
                <a:ea typeface="微软雅黑" pitchFamily="34" charset="-122"/>
                <a:sym typeface="微软雅黑" pitchFamily="34" charset="-122"/>
              </a:rPr>
              <a:t>实现对教育领域三大基础数据的采集与管理，并为其他应用模块提供基础数据支撑。</a:t>
            </a:r>
          </a:p>
        </p:txBody>
      </p:sp>
      <p:sp>
        <p:nvSpPr>
          <p:cNvPr id="5179" name="矩形 19"/>
          <p:cNvSpPr>
            <a:spLocks noChangeArrowheads="1"/>
          </p:cNvSpPr>
          <p:nvPr/>
        </p:nvSpPr>
        <p:spPr bwMode="auto">
          <a:xfrm>
            <a:off x="4237038" y="5221288"/>
            <a:ext cx="2286000" cy="1066800"/>
          </a:xfrm>
          <a:prstGeom prst="rect">
            <a:avLst/>
          </a:prstGeom>
          <a:solidFill>
            <a:schemeClr val="folHlink"/>
          </a:solidFill>
          <a:ln w="9525">
            <a:noFill/>
            <a:miter lim="800000"/>
            <a:headEnd/>
            <a:tailEnd/>
          </a:ln>
          <a:effectLst/>
        </p:spPr>
        <p:txBody>
          <a:bodyPr lIns="86360" tIns="43180" rIns="86360" bIns="43180" anchor="ctr"/>
          <a:lstStyle/>
          <a:p>
            <a:pPr algn="ctr"/>
            <a:endParaRPr lang="zh-CN" altLang="en-US" sz="1400" b="1" i="1">
              <a:latin typeface="微软雅黑" pitchFamily="34" charset="-122"/>
              <a:ea typeface="微软雅黑" pitchFamily="34" charset="-122"/>
              <a:sym typeface="Arial" pitchFamily="34" charset="0"/>
            </a:endParaRPr>
          </a:p>
        </p:txBody>
      </p:sp>
      <p:grpSp>
        <p:nvGrpSpPr>
          <p:cNvPr id="2" name="Group 60"/>
          <p:cNvGrpSpPr>
            <a:grpSpLocks/>
          </p:cNvGrpSpPr>
          <p:nvPr/>
        </p:nvGrpSpPr>
        <p:grpSpPr bwMode="auto">
          <a:xfrm>
            <a:off x="4313238" y="5297488"/>
            <a:ext cx="2133600" cy="990600"/>
            <a:chOff x="0" y="0"/>
            <a:chExt cx="3360" cy="1560"/>
          </a:xfrm>
        </p:grpSpPr>
        <p:sp>
          <p:nvSpPr>
            <p:cNvPr id="5181" name="Text Box 61"/>
            <p:cNvSpPr txBox="1">
              <a:spLocks noChangeArrowheads="1"/>
            </p:cNvSpPr>
            <p:nvPr/>
          </p:nvSpPr>
          <p:spPr bwMode="auto">
            <a:xfrm>
              <a:off x="480" y="0"/>
              <a:ext cx="2208" cy="528"/>
            </a:xfrm>
            <a:prstGeom prst="rect">
              <a:avLst/>
            </a:prstGeom>
            <a:solidFill>
              <a:schemeClr val="folHlink"/>
            </a:solidFill>
            <a:ln w="9525">
              <a:noFill/>
              <a:miter lim="800000"/>
              <a:headEnd/>
              <a:tailEnd/>
            </a:ln>
          </p:spPr>
          <p:txBody>
            <a:bodyPr wrap="none">
              <a:spAutoFit/>
            </a:bodyPr>
            <a:lstStyle/>
            <a:p>
              <a:r>
                <a:rPr lang="zh-CN" altLang="en-US" sz="1600" b="1">
                  <a:latin typeface="微软雅黑" pitchFamily="34" charset="-122"/>
                  <a:ea typeface="微软雅黑" pitchFamily="34" charset="-122"/>
                  <a:sym typeface="微软雅黑" pitchFamily="34" charset="-122"/>
                </a:rPr>
                <a:t>学生信息管理</a:t>
              </a:r>
            </a:p>
          </p:txBody>
        </p:sp>
        <p:sp>
          <p:nvSpPr>
            <p:cNvPr id="5182" name="矩形 19"/>
            <p:cNvSpPr>
              <a:spLocks noChangeArrowheads="1"/>
            </p:cNvSpPr>
            <p:nvPr/>
          </p:nvSpPr>
          <p:spPr bwMode="auto">
            <a:xfrm>
              <a:off x="0" y="480"/>
              <a:ext cx="2040" cy="600"/>
            </a:xfrm>
            <a:prstGeom prst="rect">
              <a:avLst/>
            </a:prstGeom>
            <a:solidFill>
              <a:schemeClr val="folHlink"/>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微软雅黑" pitchFamily="34" charset="-122"/>
                </a:rPr>
                <a:t>基本信息</a:t>
              </a:r>
            </a:p>
          </p:txBody>
        </p:sp>
        <p:sp>
          <p:nvSpPr>
            <p:cNvPr id="5183" name="矩形 19"/>
            <p:cNvSpPr>
              <a:spLocks noChangeArrowheads="1"/>
            </p:cNvSpPr>
            <p:nvPr/>
          </p:nvSpPr>
          <p:spPr bwMode="auto">
            <a:xfrm>
              <a:off x="1680" y="480"/>
              <a:ext cx="1680" cy="600"/>
            </a:xfrm>
            <a:prstGeom prst="rect">
              <a:avLst/>
            </a:prstGeom>
            <a:solidFill>
              <a:schemeClr val="folHlink"/>
            </a:solidFill>
            <a:ln w="9525">
              <a:noFill/>
              <a:miter lim="800000"/>
              <a:headEnd/>
              <a:tailEnd/>
            </a:ln>
            <a:effectLst/>
          </p:spPr>
          <p:txBody>
            <a:bodyPr lIns="86360" tIns="43180" rIns="86360" bIns="43180" anchor="ctr"/>
            <a:lstStyle/>
            <a:p>
              <a:pPr algn="ctr"/>
              <a:r>
                <a:rPr lang="zh-CN" altLang="en-US" sz="1600">
                  <a:latin typeface="微软雅黑" pitchFamily="34" charset="-122"/>
                  <a:ea typeface="微软雅黑" pitchFamily="34" charset="-122"/>
                  <a:sym typeface="微软雅黑" pitchFamily="34" charset="-122"/>
                </a:rPr>
                <a:t>体征信息</a:t>
              </a:r>
              <a:endParaRPr lang="zh-CN" altLang="en-US" sz="1600" b="1" i="1">
                <a:latin typeface="微软雅黑" pitchFamily="34" charset="-122"/>
                <a:ea typeface="微软雅黑" pitchFamily="34" charset="-122"/>
                <a:sym typeface="微软雅黑" pitchFamily="34" charset="-122"/>
              </a:endParaRPr>
            </a:p>
          </p:txBody>
        </p:sp>
        <p:sp>
          <p:nvSpPr>
            <p:cNvPr id="5184" name="矩形 19"/>
            <p:cNvSpPr>
              <a:spLocks noChangeArrowheads="1"/>
            </p:cNvSpPr>
            <p:nvPr/>
          </p:nvSpPr>
          <p:spPr bwMode="auto">
            <a:xfrm>
              <a:off x="0" y="960"/>
              <a:ext cx="2040" cy="600"/>
            </a:xfrm>
            <a:prstGeom prst="rect">
              <a:avLst/>
            </a:prstGeom>
            <a:solidFill>
              <a:schemeClr val="folHlink"/>
            </a:solidFill>
            <a:ln w="9525">
              <a:noFill/>
              <a:miter lim="800000"/>
              <a:headEnd/>
              <a:tailEnd/>
            </a:ln>
            <a:effectLst/>
          </p:spPr>
          <p:txBody>
            <a:bodyPr lIns="86360" tIns="43180" rIns="86360" bIns="43180" anchor="ctr"/>
            <a:lstStyle/>
            <a:p>
              <a:pPr algn="ctr"/>
              <a:r>
                <a:rPr lang="zh-CN" altLang="en-US" sz="1600">
                  <a:latin typeface="微软雅黑" pitchFamily="34" charset="-122"/>
                  <a:ea typeface="微软雅黑" pitchFamily="34" charset="-122"/>
                  <a:sym typeface="微软雅黑" pitchFamily="34" charset="-122"/>
                </a:rPr>
                <a:t>素质评价</a:t>
              </a:r>
            </a:p>
          </p:txBody>
        </p:sp>
        <p:sp>
          <p:nvSpPr>
            <p:cNvPr id="5185" name="矩形 19"/>
            <p:cNvSpPr>
              <a:spLocks noChangeArrowheads="1"/>
            </p:cNvSpPr>
            <p:nvPr/>
          </p:nvSpPr>
          <p:spPr bwMode="auto">
            <a:xfrm>
              <a:off x="1920" y="960"/>
              <a:ext cx="1080" cy="480"/>
            </a:xfrm>
            <a:prstGeom prst="rect">
              <a:avLst/>
            </a:prstGeom>
            <a:solidFill>
              <a:schemeClr val="folHlink"/>
            </a:solidFill>
            <a:ln w="9525">
              <a:noFill/>
              <a:miter lim="800000"/>
              <a:headEnd/>
              <a:tailEnd/>
            </a:ln>
            <a:effectLst/>
          </p:spPr>
          <p:txBody>
            <a:bodyPr lIns="86360" tIns="43180" rIns="86360" bIns="43180" anchor="ctr"/>
            <a:lstStyle/>
            <a:p>
              <a:pPr algn="ctr"/>
              <a:endParaRPr lang="en-US" sz="1600" b="1" i="1">
                <a:latin typeface="微软雅黑" pitchFamily="34" charset="-122"/>
                <a:ea typeface="微软雅黑" pitchFamily="34" charset="-122"/>
                <a:sym typeface="Arial" pitchFamily="34" charset="0"/>
              </a:endParaRPr>
            </a:p>
          </p:txBody>
        </p:sp>
      </p:grpSp>
      <p:sp>
        <p:nvSpPr>
          <p:cNvPr id="5186" name="矩形 19"/>
          <p:cNvSpPr>
            <a:spLocks noChangeArrowheads="1"/>
          </p:cNvSpPr>
          <p:nvPr/>
        </p:nvSpPr>
        <p:spPr bwMode="auto">
          <a:xfrm>
            <a:off x="6599238" y="5221288"/>
            <a:ext cx="2286000" cy="1066800"/>
          </a:xfrm>
          <a:prstGeom prst="rect">
            <a:avLst/>
          </a:prstGeom>
          <a:solidFill>
            <a:schemeClr val="folHlink"/>
          </a:solidFill>
          <a:ln w="9525">
            <a:noFill/>
            <a:miter lim="800000"/>
            <a:headEnd/>
            <a:tailEnd/>
          </a:ln>
          <a:effectLst/>
        </p:spPr>
        <p:txBody>
          <a:bodyPr lIns="86360" tIns="43180" rIns="86360" bIns="43180" anchor="ctr"/>
          <a:lstStyle/>
          <a:p>
            <a:pPr algn="ctr"/>
            <a:endParaRPr lang="zh-CN" altLang="en-US" sz="1400" b="1" i="1">
              <a:latin typeface="微软雅黑" pitchFamily="34" charset="-122"/>
              <a:ea typeface="微软雅黑" pitchFamily="34" charset="-122"/>
              <a:sym typeface="Arial" pitchFamily="34" charset="0"/>
            </a:endParaRPr>
          </a:p>
        </p:txBody>
      </p:sp>
      <p:grpSp>
        <p:nvGrpSpPr>
          <p:cNvPr id="3" name="Group 67"/>
          <p:cNvGrpSpPr>
            <a:grpSpLocks/>
          </p:cNvGrpSpPr>
          <p:nvPr/>
        </p:nvGrpSpPr>
        <p:grpSpPr bwMode="auto">
          <a:xfrm>
            <a:off x="6675438" y="5297488"/>
            <a:ext cx="2133600" cy="990600"/>
            <a:chOff x="0" y="0"/>
            <a:chExt cx="3360" cy="1560"/>
          </a:xfrm>
        </p:grpSpPr>
        <p:sp>
          <p:nvSpPr>
            <p:cNvPr id="5188" name="Text Box 68"/>
            <p:cNvSpPr txBox="1">
              <a:spLocks noChangeArrowheads="1"/>
            </p:cNvSpPr>
            <p:nvPr/>
          </p:nvSpPr>
          <p:spPr bwMode="auto">
            <a:xfrm>
              <a:off x="480" y="0"/>
              <a:ext cx="2208" cy="528"/>
            </a:xfrm>
            <a:prstGeom prst="rect">
              <a:avLst/>
            </a:prstGeom>
            <a:solidFill>
              <a:schemeClr val="folHlink"/>
            </a:solidFill>
            <a:ln w="9525">
              <a:noFill/>
              <a:miter lim="800000"/>
              <a:headEnd/>
              <a:tailEnd/>
            </a:ln>
            <a:effectLst/>
          </p:spPr>
          <p:txBody>
            <a:bodyPr wrap="none">
              <a:spAutoFit/>
            </a:bodyPr>
            <a:lstStyle/>
            <a:p>
              <a:r>
                <a:rPr lang="zh-CN" altLang="en-US" sz="1600" b="1">
                  <a:latin typeface="微软雅黑" pitchFamily="34" charset="-122"/>
                  <a:ea typeface="微软雅黑" pitchFamily="34" charset="-122"/>
                  <a:sym typeface="微软雅黑" pitchFamily="34" charset="-122"/>
                </a:rPr>
                <a:t>   教职工信息</a:t>
              </a:r>
            </a:p>
          </p:txBody>
        </p:sp>
        <p:sp>
          <p:nvSpPr>
            <p:cNvPr id="5189" name="矩形 19"/>
            <p:cNvSpPr>
              <a:spLocks noChangeArrowheads="1"/>
            </p:cNvSpPr>
            <p:nvPr/>
          </p:nvSpPr>
          <p:spPr bwMode="auto">
            <a:xfrm>
              <a:off x="0" y="480"/>
              <a:ext cx="2040" cy="600"/>
            </a:xfrm>
            <a:prstGeom prst="rect">
              <a:avLst/>
            </a:prstGeom>
            <a:solidFill>
              <a:schemeClr val="folHlink"/>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微软雅黑" pitchFamily="34" charset="-122"/>
                </a:rPr>
                <a:t>基本信息</a:t>
              </a:r>
            </a:p>
          </p:txBody>
        </p:sp>
        <p:sp>
          <p:nvSpPr>
            <p:cNvPr id="5190" name="矩形 19"/>
            <p:cNvSpPr>
              <a:spLocks noChangeArrowheads="1"/>
            </p:cNvSpPr>
            <p:nvPr/>
          </p:nvSpPr>
          <p:spPr bwMode="auto">
            <a:xfrm>
              <a:off x="1680" y="480"/>
              <a:ext cx="1680" cy="600"/>
            </a:xfrm>
            <a:prstGeom prst="rect">
              <a:avLst/>
            </a:prstGeom>
            <a:solidFill>
              <a:schemeClr val="folHlink"/>
            </a:solidFill>
            <a:ln w="9525">
              <a:noFill/>
              <a:miter lim="800000"/>
              <a:headEnd/>
              <a:tailEnd/>
            </a:ln>
            <a:effectLst/>
          </p:spPr>
          <p:txBody>
            <a:bodyPr lIns="86360" tIns="43180" rIns="86360" bIns="43180" anchor="ctr"/>
            <a:lstStyle/>
            <a:p>
              <a:pPr algn="ctr"/>
              <a:r>
                <a:rPr lang="zh-CN" altLang="en-US" sz="1600">
                  <a:latin typeface="微软雅黑" pitchFamily="34" charset="-122"/>
                  <a:ea typeface="微软雅黑" pitchFamily="34" charset="-122"/>
                  <a:sym typeface="微软雅黑" pitchFamily="34" charset="-122"/>
                </a:rPr>
                <a:t>合同信息</a:t>
              </a:r>
            </a:p>
          </p:txBody>
        </p:sp>
        <p:sp>
          <p:nvSpPr>
            <p:cNvPr id="5191" name="矩形 19"/>
            <p:cNvSpPr>
              <a:spLocks noChangeArrowheads="1"/>
            </p:cNvSpPr>
            <p:nvPr/>
          </p:nvSpPr>
          <p:spPr bwMode="auto">
            <a:xfrm>
              <a:off x="0" y="960"/>
              <a:ext cx="2040" cy="600"/>
            </a:xfrm>
            <a:prstGeom prst="rect">
              <a:avLst/>
            </a:prstGeom>
            <a:solidFill>
              <a:schemeClr val="folHlink"/>
            </a:solidFill>
            <a:ln w="9525">
              <a:noFill/>
              <a:miter lim="800000"/>
              <a:headEnd/>
              <a:tailEnd/>
            </a:ln>
            <a:effectLst/>
          </p:spPr>
          <p:txBody>
            <a:bodyPr lIns="86360" tIns="43180" rIns="86360" bIns="43180" anchor="ctr"/>
            <a:lstStyle/>
            <a:p>
              <a:pPr algn="ctr"/>
              <a:r>
                <a:rPr lang="zh-CN" altLang="en-US" sz="1600">
                  <a:latin typeface="微软雅黑" pitchFamily="34" charset="-122"/>
                  <a:ea typeface="微软雅黑" pitchFamily="34" charset="-122"/>
                  <a:sym typeface="微软雅黑" pitchFamily="34" charset="-122"/>
                </a:rPr>
                <a:t>科研成果</a:t>
              </a:r>
            </a:p>
          </p:txBody>
        </p:sp>
        <p:sp>
          <p:nvSpPr>
            <p:cNvPr id="5192" name="矩形 19"/>
            <p:cNvSpPr>
              <a:spLocks noChangeArrowheads="1"/>
            </p:cNvSpPr>
            <p:nvPr/>
          </p:nvSpPr>
          <p:spPr bwMode="auto">
            <a:xfrm>
              <a:off x="1920" y="960"/>
              <a:ext cx="1080" cy="480"/>
            </a:xfrm>
            <a:prstGeom prst="rect">
              <a:avLst/>
            </a:prstGeom>
            <a:solidFill>
              <a:schemeClr val="folHlink"/>
            </a:solidFill>
            <a:ln w="9525">
              <a:noFill/>
              <a:miter lim="800000"/>
              <a:headEnd/>
              <a:tailEnd/>
            </a:ln>
            <a:effectLst/>
          </p:spPr>
          <p:txBody>
            <a:bodyPr lIns="86360" tIns="43180" rIns="86360" bIns="43180" anchor="ctr"/>
            <a:lstStyle/>
            <a:p>
              <a:pPr algn="ctr"/>
              <a:r>
                <a:rPr lang="en-US" sz="1600" b="1" i="1">
                  <a:latin typeface="微软雅黑" pitchFamily="34" charset="-122"/>
                  <a:ea typeface="微软雅黑" pitchFamily="34" charset="-122"/>
                  <a:sym typeface="Arial" pitchFamily="34" charset="0"/>
                </a:rPr>
                <a:t>……</a:t>
              </a:r>
            </a:p>
          </p:txBody>
        </p:sp>
      </p:grpSp>
      <p:sp>
        <p:nvSpPr>
          <p:cNvPr id="5193" name="矩形 19"/>
          <p:cNvSpPr>
            <a:spLocks noChangeArrowheads="1"/>
          </p:cNvSpPr>
          <p:nvPr/>
        </p:nvSpPr>
        <p:spPr bwMode="auto">
          <a:xfrm>
            <a:off x="8961438" y="5221288"/>
            <a:ext cx="2209800" cy="1066800"/>
          </a:xfrm>
          <a:prstGeom prst="rect">
            <a:avLst/>
          </a:prstGeom>
          <a:solidFill>
            <a:schemeClr val="folHlink">
              <a:alpha val="98999"/>
            </a:schemeClr>
          </a:solidFill>
          <a:ln w="9525">
            <a:noFill/>
            <a:miter lim="800000"/>
            <a:headEnd/>
            <a:tailEnd/>
          </a:ln>
          <a:effectLst/>
        </p:spPr>
        <p:txBody>
          <a:bodyPr lIns="86360" tIns="43180" rIns="86360" bIns="43180" anchor="ctr"/>
          <a:lstStyle/>
          <a:p>
            <a:pPr algn="ctr"/>
            <a:endParaRPr lang="zh-CN" altLang="en-US" sz="1400" b="1" i="1">
              <a:latin typeface="微软雅黑" pitchFamily="34" charset="-122"/>
              <a:ea typeface="微软雅黑" pitchFamily="34" charset="-122"/>
              <a:sym typeface="Arial" pitchFamily="34" charset="0"/>
            </a:endParaRPr>
          </a:p>
        </p:txBody>
      </p:sp>
      <p:grpSp>
        <p:nvGrpSpPr>
          <p:cNvPr id="4" name="Group 74"/>
          <p:cNvGrpSpPr>
            <a:grpSpLocks/>
          </p:cNvGrpSpPr>
          <p:nvPr/>
        </p:nvGrpSpPr>
        <p:grpSpPr bwMode="auto">
          <a:xfrm>
            <a:off x="9037638" y="5297488"/>
            <a:ext cx="2133600" cy="990600"/>
            <a:chOff x="0" y="0"/>
            <a:chExt cx="3360" cy="1560"/>
          </a:xfrm>
        </p:grpSpPr>
        <p:sp>
          <p:nvSpPr>
            <p:cNvPr id="5195" name="Text Box 75"/>
            <p:cNvSpPr txBox="1">
              <a:spLocks noChangeArrowheads="1"/>
            </p:cNvSpPr>
            <p:nvPr/>
          </p:nvSpPr>
          <p:spPr bwMode="auto">
            <a:xfrm>
              <a:off x="480" y="0"/>
              <a:ext cx="1871" cy="533"/>
            </a:xfrm>
            <a:prstGeom prst="rect">
              <a:avLst/>
            </a:prstGeom>
            <a:solidFill>
              <a:schemeClr val="folHlink"/>
            </a:solidFill>
            <a:ln w="9525">
              <a:noFill/>
              <a:miter lim="800000"/>
              <a:headEnd/>
              <a:tailEnd/>
            </a:ln>
            <a:effectLst/>
          </p:spPr>
          <p:txBody>
            <a:bodyPr wrap="none">
              <a:spAutoFit/>
            </a:bodyPr>
            <a:lstStyle/>
            <a:p>
              <a:r>
                <a:rPr lang="zh-CN" altLang="en-US" sz="1600" b="1">
                  <a:latin typeface="微软雅黑" pitchFamily="34" charset="-122"/>
                  <a:ea typeface="微软雅黑" pitchFamily="34" charset="-122"/>
                  <a:sym typeface="微软雅黑" pitchFamily="34" charset="-122"/>
                </a:rPr>
                <a:t>   校产信息</a:t>
              </a:r>
            </a:p>
          </p:txBody>
        </p:sp>
        <p:sp>
          <p:nvSpPr>
            <p:cNvPr id="5196" name="矩形 19"/>
            <p:cNvSpPr>
              <a:spLocks noChangeArrowheads="1"/>
            </p:cNvSpPr>
            <p:nvPr/>
          </p:nvSpPr>
          <p:spPr bwMode="auto">
            <a:xfrm>
              <a:off x="0" y="480"/>
              <a:ext cx="2040" cy="600"/>
            </a:xfrm>
            <a:prstGeom prst="rect">
              <a:avLst/>
            </a:prstGeom>
            <a:solidFill>
              <a:schemeClr val="folHlink"/>
            </a:solidFill>
            <a:ln w="9525">
              <a:noFill/>
              <a:miter lim="800000"/>
              <a:headEnd/>
              <a:tailEnd/>
            </a:ln>
            <a:effectLst/>
          </p:spPr>
          <p:txBody>
            <a:bodyPr lIns="86360" tIns="43180" rIns="86360" bIns="43180" anchor="ctr"/>
            <a:lstStyle/>
            <a:p>
              <a:pPr algn="ctr"/>
              <a:r>
                <a:rPr lang="zh-CN" altLang="en-US" sz="1600" b="1" i="1">
                  <a:latin typeface="微软雅黑" pitchFamily="34" charset="-122"/>
                  <a:ea typeface="微软雅黑" pitchFamily="34" charset="-122"/>
                  <a:sym typeface="微软雅黑" pitchFamily="34" charset="-122"/>
                </a:rPr>
                <a:t>固定资产</a:t>
              </a:r>
            </a:p>
          </p:txBody>
        </p:sp>
        <p:sp>
          <p:nvSpPr>
            <p:cNvPr id="5197" name="矩形 19"/>
            <p:cNvSpPr>
              <a:spLocks noChangeArrowheads="1"/>
            </p:cNvSpPr>
            <p:nvPr/>
          </p:nvSpPr>
          <p:spPr bwMode="auto">
            <a:xfrm>
              <a:off x="1680" y="480"/>
              <a:ext cx="1680" cy="600"/>
            </a:xfrm>
            <a:prstGeom prst="rect">
              <a:avLst/>
            </a:prstGeom>
            <a:solidFill>
              <a:schemeClr val="folHlink"/>
            </a:solidFill>
            <a:ln w="9525">
              <a:noFill/>
              <a:miter lim="800000"/>
              <a:headEnd/>
              <a:tailEnd/>
            </a:ln>
            <a:effectLst/>
          </p:spPr>
          <p:txBody>
            <a:bodyPr lIns="86360" tIns="43180" rIns="86360" bIns="43180" anchor="ctr"/>
            <a:lstStyle/>
            <a:p>
              <a:pPr algn="ctr"/>
              <a:r>
                <a:rPr lang="zh-CN" altLang="en-US" sz="1600">
                  <a:latin typeface="微软雅黑" pitchFamily="34" charset="-122"/>
                  <a:ea typeface="微软雅黑" pitchFamily="34" charset="-122"/>
                  <a:sym typeface="微软雅黑" pitchFamily="34" charset="-122"/>
                </a:rPr>
                <a:t>装备信息</a:t>
              </a:r>
              <a:endParaRPr lang="zh-CN" altLang="en-US"/>
            </a:p>
          </p:txBody>
        </p:sp>
        <p:sp>
          <p:nvSpPr>
            <p:cNvPr id="5198" name="矩形 19"/>
            <p:cNvSpPr>
              <a:spLocks noChangeArrowheads="1"/>
            </p:cNvSpPr>
            <p:nvPr/>
          </p:nvSpPr>
          <p:spPr bwMode="auto">
            <a:xfrm>
              <a:off x="0" y="960"/>
              <a:ext cx="2040" cy="600"/>
            </a:xfrm>
            <a:prstGeom prst="rect">
              <a:avLst/>
            </a:prstGeom>
            <a:solidFill>
              <a:schemeClr val="folHlink"/>
            </a:solidFill>
            <a:ln w="9525">
              <a:noFill/>
              <a:miter lim="800000"/>
              <a:headEnd/>
              <a:tailEnd/>
            </a:ln>
            <a:effectLst/>
          </p:spPr>
          <p:txBody>
            <a:bodyPr lIns="86360" tIns="43180" rIns="86360" bIns="43180" anchor="ctr"/>
            <a:lstStyle/>
            <a:p>
              <a:pPr algn="ctr"/>
              <a:r>
                <a:rPr lang="zh-CN" altLang="en-US" sz="1600">
                  <a:latin typeface="微软雅黑" pitchFamily="34" charset="-122"/>
                  <a:ea typeface="微软雅黑" pitchFamily="34" charset="-122"/>
                  <a:sym typeface="微软雅黑" pitchFamily="34" charset="-122"/>
                </a:rPr>
                <a:t>采购维修</a:t>
              </a:r>
            </a:p>
          </p:txBody>
        </p:sp>
        <p:sp>
          <p:nvSpPr>
            <p:cNvPr id="5199" name="矩形 19"/>
            <p:cNvSpPr>
              <a:spLocks noChangeArrowheads="1"/>
            </p:cNvSpPr>
            <p:nvPr/>
          </p:nvSpPr>
          <p:spPr bwMode="auto">
            <a:xfrm>
              <a:off x="1920" y="960"/>
              <a:ext cx="1080" cy="480"/>
            </a:xfrm>
            <a:prstGeom prst="rect">
              <a:avLst/>
            </a:prstGeom>
            <a:solidFill>
              <a:schemeClr val="folHlink"/>
            </a:solidFill>
            <a:ln w="9525">
              <a:noFill/>
              <a:miter lim="800000"/>
              <a:headEnd/>
              <a:tailEnd/>
            </a:ln>
            <a:effectLst/>
          </p:spPr>
          <p:txBody>
            <a:bodyPr lIns="86360" tIns="43180" rIns="86360" bIns="43180" anchor="ctr"/>
            <a:lstStyle/>
            <a:p>
              <a:pPr algn="ctr"/>
              <a:r>
                <a:rPr lang="en-US" sz="1600" b="1" i="1">
                  <a:latin typeface="微软雅黑" pitchFamily="34" charset="-122"/>
                  <a:ea typeface="微软雅黑" pitchFamily="34" charset="-122"/>
                  <a:sym typeface="Arial" pitchFamily="34" charset="0"/>
                </a:rPr>
                <a:t>……</a:t>
              </a:r>
            </a:p>
          </p:txBody>
        </p:sp>
      </p:grpSp>
      <p:sp>
        <p:nvSpPr>
          <p:cNvPr id="5200" name="Text Box 80"/>
          <p:cNvSpPr txBox="1">
            <a:spLocks noChangeArrowheads="1"/>
          </p:cNvSpPr>
          <p:nvPr/>
        </p:nvSpPr>
        <p:spPr bwMode="auto">
          <a:xfrm>
            <a:off x="5532438" y="5908675"/>
            <a:ext cx="852487" cy="369332"/>
          </a:xfrm>
          <a:prstGeom prst="rect">
            <a:avLst/>
          </a:prstGeom>
          <a:solidFill>
            <a:schemeClr val="folHlink"/>
          </a:solidFill>
          <a:ln w="9525">
            <a:noFill/>
            <a:miter lim="800000"/>
            <a:headEnd/>
            <a:tailEnd/>
          </a:ln>
        </p:spPr>
        <p:txBody>
          <a:bodyPr>
            <a:spAutoFit/>
          </a:bodyPr>
          <a:lstStyle/>
          <a:p>
            <a:r>
              <a:rPr lang="en-US" b="1" i="1">
                <a:latin typeface="微软雅黑" pitchFamily="34" charset="-122"/>
                <a:ea typeface="微软雅黑" pitchFamily="34" charset="-122"/>
                <a:sym typeface="Arial" pitchFamily="34" charset="0"/>
              </a:rPr>
              <a:t>……</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9" descr="三人看电脑"/>
          <p:cNvPicPr>
            <a:picLocks noChangeAspect="1" noChangeArrowheads="1"/>
          </p:cNvPicPr>
          <p:nvPr/>
        </p:nvPicPr>
        <p:blipFill>
          <a:blip r:embed="rId2" cstate="email"/>
          <a:stretch>
            <a:fillRect/>
          </a:stretch>
        </p:blipFill>
        <p:spPr bwMode="auto">
          <a:xfrm>
            <a:off x="3262310" y="2975776"/>
            <a:ext cx="1502993" cy="1236588"/>
          </a:xfrm>
          <a:prstGeom prst="ellipse">
            <a:avLst/>
          </a:prstGeom>
          <a:ln>
            <a:noFill/>
          </a:ln>
          <a:effectLst/>
        </p:spPr>
      </p:pic>
      <p:pic>
        <p:nvPicPr>
          <p:cNvPr id="3" name="Picture 2"/>
          <p:cNvPicPr>
            <a:picLocks noChangeAspect="1" noChangeArrowheads="1"/>
          </p:cNvPicPr>
          <p:nvPr/>
        </p:nvPicPr>
        <p:blipFill>
          <a:blip r:embed="rId3" cstate="email"/>
          <a:srcRect/>
          <a:stretch>
            <a:fillRect/>
          </a:stretch>
        </p:blipFill>
        <p:spPr bwMode="auto">
          <a:xfrm>
            <a:off x="3954490" y="1089327"/>
            <a:ext cx="1578949" cy="1365707"/>
          </a:xfrm>
          <a:prstGeom prst="ellipse">
            <a:avLst/>
          </a:prstGeom>
          <a:ln>
            <a:noFill/>
          </a:ln>
          <a:effectLst>
            <a:softEdge rad="31750"/>
          </a:effectLst>
        </p:spPr>
      </p:pic>
      <p:pic>
        <p:nvPicPr>
          <p:cNvPr id="4" name="Picture 2"/>
          <p:cNvPicPr>
            <a:picLocks noChangeAspect="1" noChangeArrowheads="1"/>
          </p:cNvPicPr>
          <p:nvPr/>
        </p:nvPicPr>
        <p:blipFill>
          <a:blip r:embed="rId4" cstate="email"/>
          <a:srcRect/>
          <a:stretch>
            <a:fillRect/>
          </a:stretch>
        </p:blipFill>
        <p:spPr bwMode="auto">
          <a:xfrm>
            <a:off x="5120921" y="3791622"/>
            <a:ext cx="1450930" cy="1536041"/>
          </a:xfrm>
          <a:prstGeom prst="ellipse">
            <a:avLst/>
          </a:prstGeom>
          <a:ln>
            <a:noFill/>
          </a:ln>
          <a:effectLst>
            <a:softEdge rad="31750"/>
          </a:effectLst>
        </p:spPr>
      </p:pic>
      <p:pic>
        <p:nvPicPr>
          <p:cNvPr id="5" name="Picture 2" descr="F:\胶片图片\圆形\B电脑\80380158.jpg"/>
          <p:cNvPicPr>
            <a:picLocks noChangeAspect="1" noChangeArrowheads="1"/>
          </p:cNvPicPr>
          <p:nvPr/>
        </p:nvPicPr>
        <p:blipFill>
          <a:blip r:embed="rId5" cstate="email">
            <a:extLst/>
          </a:blip>
          <a:srcRect/>
          <a:stretch>
            <a:fillRect/>
          </a:stretch>
        </p:blipFill>
        <p:spPr bwMode="auto">
          <a:xfrm>
            <a:off x="6836169" y="3023600"/>
            <a:ext cx="1611439" cy="1393815"/>
          </a:xfrm>
          <a:prstGeom prst="ellipse">
            <a:avLst/>
          </a:prstGeom>
          <a:noFill/>
          <a:effectLst>
            <a:softEdge rad="63500"/>
          </a:effectLst>
          <a:extLst/>
        </p:spPr>
      </p:pic>
      <p:pic>
        <p:nvPicPr>
          <p:cNvPr id="6" name="Picture 9" descr="F:\胶片图片\圆形\A\A商务\shutterstock_20411056.jpg"/>
          <p:cNvPicPr>
            <a:picLocks noChangeAspect="1" noChangeArrowheads="1"/>
          </p:cNvPicPr>
          <p:nvPr/>
        </p:nvPicPr>
        <p:blipFill>
          <a:blip r:embed="rId6" cstate="email">
            <a:lum contrast="-12000"/>
            <a:extLst/>
          </a:blip>
          <a:srcRect/>
          <a:stretch>
            <a:fillRect/>
          </a:stretch>
        </p:blipFill>
        <p:spPr bwMode="auto">
          <a:xfrm>
            <a:off x="6244680" y="999045"/>
            <a:ext cx="1581371" cy="1356092"/>
          </a:xfrm>
          <a:prstGeom prst="ellipse">
            <a:avLst/>
          </a:prstGeom>
          <a:ln>
            <a:noFill/>
          </a:ln>
          <a:effectLst>
            <a:softEdge rad="63500"/>
          </a:effectLst>
          <a:extLst/>
        </p:spPr>
      </p:pic>
      <p:sp>
        <p:nvSpPr>
          <p:cNvPr id="7" name="Oval 3"/>
          <p:cNvSpPr/>
          <p:nvPr/>
        </p:nvSpPr>
        <p:spPr>
          <a:xfrm>
            <a:off x="3368659" y="3866802"/>
            <a:ext cx="5266443" cy="444961"/>
          </a:xfrm>
          <a:prstGeom prst="ellipse">
            <a:avLst/>
          </a:prstGeom>
          <a:gradFill flip="none" rotWithShape="1">
            <a:gsLst>
              <a:gs pos="0">
                <a:schemeClr val="bg2"/>
              </a:gs>
              <a:gs pos="100000">
                <a:schemeClr val="bg1">
                  <a:alpha val="0"/>
                </a:schemeClr>
              </a:gs>
            </a:gsLst>
            <a:path path="shap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vert="horz" wrap="square" lIns="115214" tIns="57607" rIns="115214" bIns="57607" numCol="1" anchor="ctr" anchorCtr="0" compatLnSpc="1">
            <a:prstTxWarp prst="textNoShape">
              <a:avLst/>
            </a:prstTxWarp>
          </a:bodyPr>
          <a:lstStyle/>
          <a:p>
            <a:pPr algn="ctr" defTabSz="1152144"/>
            <a:endParaRPr lang="en-US" sz="2300">
              <a:solidFill>
                <a:schemeClr val="tx1"/>
              </a:solidFill>
              <a:latin typeface="Arial" pitchFamily="34" charset="0"/>
              <a:cs typeface="Arial" pitchFamily="34" charset="0"/>
            </a:endParaRPr>
          </a:p>
        </p:txBody>
      </p:sp>
      <p:grpSp>
        <p:nvGrpSpPr>
          <p:cNvPr id="8" name="组合 67"/>
          <p:cNvGrpSpPr/>
          <p:nvPr/>
        </p:nvGrpSpPr>
        <p:grpSpPr>
          <a:xfrm>
            <a:off x="384068" y="3077574"/>
            <a:ext cx="2907953" cy="1838254"/>
            <a:chOff x="232228" y="2024846"/>
            <a:chExt cx="2226057" cy="1459075"/>
          </a:xfrm>
        </p:grpSpPr>
        <p:sp>
          <p:nvSpPr>
            <p:cNvPr id="9" name="Rectangle 48"/>
            <p:cNvSpPr>
              <a:spLocks noChangeArrowheads="1"/>
            </p:cNvSpPr>
            <p:nvPr/>
          </p:nvSpPr>
          <p:spPr bwMode="auto">
            <a:xfrm>
              <a:off x="232228" y="2287037"/>
              <a:ext cx="2220686" cy="1196884"/>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none" anchor="t"/>
            <a:lstStyle/>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学生、教师信息档案查询</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学校统一管理</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资源统一调配</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教学报表统计、数据分析</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政策推行</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监督、规范学校办学</a:t>
              </a:r>
              <a:endParaRPr lang="en-US" altLang="zh-CN" sz="1500" dirty="0">
                <a:latin typeface="微软雅黑" pitchFamily="34" charset="-122"/>
                <a:ea typeface="微软雅黑" pitchFamily="34" charset="-122"/>
              </a:endParaRPr>
            </a:p>
            <a:p>
              <a:pPr marL="360045" indent="-360045">
                <a:spcAft>
                  <a:spcPts val="756"/>
                </a:spcAft>
                <a:buFont typeface="Wingdings" pitchFamily="2" charset="2"/>
                <a:buChar char="§"/>
              </a:pPr>
              <a:endParaRPr lang="ko-KR" altLang="en-US" dirty="0">
                <a:solidFill>
                  <a:schemeClr val="bg2"/>
                </a:solidFill>
              </a:endParaRPr>
            </a:p>
          </p:txBody>
        </p:sp>
        <p:sp>
          <p:nvSpPr>
            <p:cNvPr id="10" name="Rectangle 49"/>
            <p:cNvSpPr>
              <a:spLocks noChangeArrowheads="1"/>
            </p:cNvSpPr>
            <p:nvPr/>
          </p:nvSpPr>
          <p:spPr bwMode="auto">
            <a:xfrm>
              <a:off x="238860" y="2024846"/>
              <a:ext cx="2219425" cy="244881"/>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b="1" dirty="0">
                  <a:solidFill>
                    <a:schemeClr val="bg1"/>
                  </a:solidFill>
                  <a:latin typeface="微软雅黑" pitchFamily="34" charset="-122"/>
                  <a:ea typeface="微软雅黑" pitchFamily="34" charset="-122"/>
                </a:rPr>
                <a:t>轻松监管</a:t>
              </a:r>
              <a:endParaRPr lang="ko-KR" altLang="en-US" b="1" dirty="0">
                <a:solidFill>
                  <a:schemeClr val="bg1"/>
                </a:solidFill>
                <a:latin typeface="微软雅黑" pitchFamily="34" charset="-122"/>
              </a:endParaRPr>
            </a:p>
          </p:txBody>
        </p:sp>
      </p:grpSp>
      <p:grpSp>
        <p:nvGrpSpPr>
          <p:cNvPr id="11" name="组合 64"/>
          <p:cNvGrpSpPr/>
          <p:nvPr/>
        </p:nvGrpSpPr>
        <p:grpSpPr>
          <a:xfrm>
            <a:off x="1256851" y="1365677"/>
            <a:ext cx="2793148" cy="1838252"/>
            <a:chOff x="860369" y="651551"/>
            <a:chExt cx="2231174" cy="1459073"/>
          </a:xfrm>
        </p:grpSpPr>
        <p:sp>
          <p:nvSpPr>
            <p:cNvPr id="12" name="Rectangle 48"/>
            <p:cNvSpPr>
              <a:spLocks noChangeArrowheads="1"/>
            </p:cNvSpPr>
            <p:nvPr/>
          </p:nvSpPr>
          <p:spPr bwMode="auto">
            <a:xfrm>
              <a:off x="860369" y="913740"/>
              <a:ext cx="2231174" cy="1196884"/>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none" anchor="t"/>
            <a:lstStyle/>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学生、教师信息档案管理</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查询教师授课情况</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学校管理、班级管理</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教育资源管理、共享</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学校宣传、展示</a:t>
              </a:r>
              <a:endParaRPr lang="ko-KR" altLang="en-US" sz="1500" dirty="0">
                <a:latin typeface="微软雅黑" pitchFamily="34" charset="-122"/>
              </a:endParaRPr>
            </a:p>
          </p:txBody>
        </p:sp>
        <p:sp>
          <p:nvSpPr>
            <p:cNvPr id="13" name="Rectangle 49"/>
            <p:cNvSpPr>
              <a:spLocks noChangeArrowheads="1"/>
            </p:cNvSpPr>
            <p:nvPr/>
          </p:nvSpPr>
          <p:spPr bwMode="auto">
            <a:xfrm>
              <a:off x="867001" y="651551"/>
              <a:ext cx="2219425" cy="244881"/>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b="1" dirty="0">
                  <a:solidFill>
                    <a:schemeClr val="bg1"/>
                  </a:solidFill>
                  <a:latin typeface="微软雅黑" pitchFamily="34" charset="-122"/>
                  <a:ea typeface="微软雅黑" pitchFamily="34" charset="-122"/>
                </a:rPr>
                <a:t>高效监督</a:t>
              </a:r>
              <a:endParaRPr lang="ko-KR" altLang="en-US" b="1" dirty="0">
                <a:solidFill>
                  <a:schemeClr val="bg1"/>
                </a:solidFill>
                <a:latin typeface="微软雅黑" pitchFamily="34" charset="-122"/>
              </a:endParaRPr>
            </a:p>
          </p:txBody>
        </p:sp>
      </p:grpSp>
      <p:grpSp>
        <p:nvGrpSpPr>
          <p:cNvPr id="14" name="组合 66"/>
          <p:cNvGrpSpPr/>
          <p:nvPr/>
        </p:nvGrpSpPr>
        <p:grpSpPr>
          <a:xfrm>
            <a:off x="7684775" y="1367684"/>
            <a:ext cx="2841566" cy="1838254"/>
            <a:chOff x="6264799" y="682172"/>
            <a:chExt cx="2284116" cy="1459075"/>
          </a:xfrm>
        </p:grpSpPr>
        <p:sp>
          <p:nvSpPr>
            <p:cNvPr id="15" name="Rectangle 48"/>
            <p:cNvSpPr>
              <a:spLocks noChangeArrowheads="1"/>
            </p:cNvSpPr>
            <p:nvPr/>
          </p:nvSpPr>
          <p:spPr bwMode="auto">
            <a:xfrm>
              <a:off x="6264799" y="944363"/>
              <a:ext cx="2284116" cy="1196884"/>
            </a:xfrm>
            <a:prstGeom prst="rect">
              <a:avLst/>
            </a:prstGeom>
            <a:gradFill rotWithShape="1">
              <a:gsLst>
                <a:gs pos="0">
                  <a:srgbClr val="EAEAEA">
                    <a:alpha val="66000"/>
                  </a:srgbClr>
                </a:gs>
                <a:gs pos="100000">
                  <a:srgbClr val="EAEAEA">
                    <a:gamma/>
                    <a:shade val="46275"/>
                    <a:invGamma/>
                    <a:alpha val="0"/>
                  </a:srgbClr>
                </a:gs>
              </a:gsLst>
              <a:lin ang="5400000" scaled="1"/>
            </a:gradFill>
            <a:ln w="12700">
              <a:noFill/>
              <a:miter lim="800000"/>
              <a:headEnd/>
              <a:tailEnd/>
            </a:ln>
            <a:effectLst/>
          </p:spPr>
          <p:txBody>
            <a:bodyPr wrap="none" anchor="t"/>
            <a:lstStyle/>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布置作业、发布通知、</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登记成绩、</a:t>
              </a:r>
              <a:r>
                <a:rPr lang="en-US" altLang="zh-CN" sz="1500" dirty="0">
                  <a:latin typeface="微软雅黑" pitchFamily="34" charset="-122"/>
                  <a:ea typeface="微软雅黑" pitchFamily="34" charset="-122"/>
                </a:rPr>
                <a:t> </a:t>
              </a:r>
              <a:r>
                <a:rPr lang="zh-CN" altLang="en-US" sz="1500" dirty="0">
                  <a:latin typeface="微软雅黑" pitchFamily="34" charset="-122"/>
                  <a:ea typeface="微软雅黑" pitchFamily="34" charset="-122"/>
                </a:rPr>
                <a:t>登记出勤</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资料上传、教学成果整理、</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风采展示、在线学习提升</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班级管理</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学生、家长、教师间互动</a:t>
              </a:r>
              <a:endParaRPr lang="en-US" altLang="zh-CN" sz="1500" dirty="0">
                <a:latin typeface="微软雅黑" pitchFamily="34" charset="-122"/>
                <a:ea typeface="微软雅黑" pitchFamily="34" charset="-122"/>
              </a:endParaRPr>
            </a:p>
          </p:txBody>
        </p:sp>
        <p:sp>
          <p:nvSpPr>
            <p:cNvPr id="16" name="Rectangle 49"/>
            <p:cNvSpPr>
              <a:spLocks noChangeArrowheads="1"/>
            </p:cNvSpPr>
            <p:nvPr/>
          </p:nvSpPr>
          <p:spPr bwMode="auto">
            <a:xfrm>
              <a:off x="6271432" y="682172"/>
              <a:ext cx="2275725" cy="244881"/>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b="1" dirty="0">
                  <a:solidFill>
                    <a:schemeClr val="bg1"/>
                  </a:solidFill>
                  <a:latin typeface="微软雅黑" pitchFamily="34" charset="-122"/>
                  <a:ea typeface="微软雅黑" pitchFamily="34" charset="-122"/>
                </a:rPr>
                <a:t>深入交流</a:t>
              </a:r>
              <a:endParaRPr lang="ko-KR" altLang="en-US" b="1" dirty="0">
                <a:solidFill>
                  <a:schemeClr val="bg1"/>
                </a:solidFill>
                <a:latin typeface="微软雅黑" pitchFamily="34" charset="-122"/>
              </a:endParaRPr>
            </a:p>
          </p:txBody>
        </p:sp>
      </p:grpSp>
      <p:grpSp>
        <p:nvGrpSpPr>
          <p:cNvPr id="17" name="组合 65"/>
          <p:cNvGrpSpPr/>
          <p:nvPr/>
        </p:nvGrpSpPr>
        <p:grpSpPr>
          <a:xfrm>
            <a:off x="8129809" y="3940129"/>
            <a:ext cx="2914721" cy="1838253"/>
            <a:chOff x="6409943" y="2659488"/>
            <a:chExt cx="2385715" cy="1459074"/>
          </a:xfrm>
        </p:grpSpPr>
        <p:sp>
          <p:nvSpPr>
            <p:cNvPr id="18" name="Rectangle 48"/>
            <p:cNvSpPr>
              <a:spLocks noChangeArrowheads="1"/>
            </p:cNvSpPr>
            <p:nvPr/>
          </p:nvSpPr>
          <p:spPr bwMode="auto">
            <a:xfrm>
              <a:off x="6409943" y="2921678"/>
              <a:ext cx="2385715" cy="1196884"/>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none" anchor="t"/>
            <a:lstStyle/>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受教育信息完整归档</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所有成绩完成记录</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查询作业、通知、成绩等</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下载学习资料、复习资料</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个人展示</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同学、师生、亲子互动</a:t>
              </a:r>
              <a:endParaRPr lang="en-US" altLang="zh-CN" sz="1500" dirty="0">
                <a:latin typeface="微软雅黑" pitchFamily="34" charset="-122"/>
                <a:ea typeface="微软雅黑" pitchFamily="34" charset="-122"/>
              </a:endParaRPr>
            </a:p>
          </p:txBody>
        </p:sp>
        <p:sp>
          <p:nvSpPr>
            <p:cNvPr id="19" name="Rectangle 49"/>
            <p:cNvSpPr>
              <a:spLocks noChangeArrowheads="1"/>
            </p:cNvSpPr>
            <p:nvPr/>
          </p:nvSpPr>
          <p:spPr bwMode="auto">
            <a:xfrm>
              <a:off x="6416577" y="2659488"/>
              <a:ext cx="2366398" cy="244881"/>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b="1" dirty="0">
                  <a:solidFill>
                    <a:schemeClr val="bg1"/>
                  </a:solidFill>
                  <a:latin typeface="微软雅黑" pitchFamily="34" charset="-122"/>
                  <a:ea typeface="微软雅黑" pitchFamily="34" charset="-122"/>
                </a:rPr>
                <a:t>主动参与</a:t>
              </a:r>
              <a:endParaRPr lang="ko-KR" altLang="en-US" b="1" dirty="0">
                <a:solidFill>
                  <a:schemeClr val="bg1"/>
                </a:solidFill>
                <a:latin typeface="微软雅黑" pitchFamily="34" charset="-122"/>
              </a:endParaRPr>
            </a:p>
          </p:txBody>
        </p:sp>
      </p:grpSp>
      <p:sp>
        <p:nvSpPr>
          <p:cNvPr id="20" name="标题 1"/>
          <p:cNvSpPr txBox="1">
            <a:spLocks/>
          </p:cNvSpPr>
          <p:nvPr/>
        </p:nvSpPr>
        <p:spPr>
          <a:xfrm>
            <a:off x="237697" y="482817"/>
            <a:ext cx="10845445" cy="651017"/>
          </a:xfrm>
          <a:prstGeom prst="rect">
            <a:avLst/>
          </a:prstGeom>
        </p:spPr>
        <p:txBody>
          <a:bodyPr lIns="153638" tIns="76820" rIns="153638" bIns="76820" anchor="t"/>
          <a:lstStyle/>
          <a:p>
            <a:pPr defTabSz="1150255" eaLnBrk="0" fontAlgn="auto" hangingPunct="0">
              <a:spcBef>
                <a:spcPts val="0"/>
              </a:spcBef>
              <a:spcAft>
                <a:spcPts val="0"/>
              </a:spcAft>
              <a:defRPr/>
            </a:pPr>
            <a:r>
              <a:rPr lang="zh-CN" altLang="en-US" sz="2800" b="1" dirty="0" smtClean="0">
                <a:solidFill>
                  <a:srgbClr val="C00000"/>
                </a:solidFill>
                <a:latin typeface="微软雅黑" pitchFamily="34" charset="-122"/>
                <a:ea typeface="微软雅黑" pitchFamily="34" charset="-122"/>
                <a:sym typeface="Arial" pitchFamily="34" charset="0"/>
              </a:rPr>
              <a:t>客户价值</a:t>
            </a:r>
            <a:r>
              <a:rPr lang="en-US" altLang="zh-CN" sz="2800" b="1" dirty="0" smtClean="0">
                <a:solidFill>
                  <a:srgbClr val="C00000"/>
                </a:solidFill>
                <a:latin typeface="微软雅黑" pitchFamily="34" charset="-122"/>
                <a:ea typeface="微软雅黑" pitchFamily="34" charset="-122"/>
                <a:sym typeface="Arial" pitchFamily="34" charset="0"/>
              </a:rPr>
              <a:t>——</a:t>
            </a:r>
            <a:r>
              <a:rPr lang="zh-CN" altLang="en-US" sz="2800" b="1" dirty="0" smtClean="0">
                <a:solidFill>
                  <a:srgbClr val="C00000"/>
                </a:solidFill>
                <a:latin typeface="微软雅黑" pitchFamily="34" charset="-122"/>
                <a:ea typeface="微软雅黑" pitchFamily="34" charset="-122"/>
                <a:sym typeface="Arial" pitchFamily="34" charset="0"/>
              </a:rPr>
              <a:t>监管</a:t>
            </a:r>
            <a:r>
              <a:rPr lang="zh-CN" altLang="en-US" sz="2800" b="1" dirty="0">
                <a:solidFill>
                  <a:srgbClr val="C00000"/>
                </a:solidFill>
                <a:latin typeface="微软雅黑" pitchFamily="34" charset="-122"/>
                <a:ea typeface="微软雅黑" pitchFamily="34" charset="-122"/>
                <a:sym typeface="Arial" pitchFamily="34" charset="0"/>
              </a:rPr>
              <a:t>、共享、教与学的统一</a:t>
            </a:r>
          </a:p>
        </p:txBody>
      </p:sp>
      <p:grpSp>
        <p:nvGrpSpPr>
          <p:cNvPr id="21" name="组合 68"/>
          <p:cNvGrpSpPr/>
          <p:nvPr/>
        </p:nvGrpSpPr>
        <p:grpSpPr>
          <a:xfrm>
            <a:off x="3010131" y="4935526"/>
            <a:ext cx="3244709" cy="1334893"/>
            <a:chOff x="2069547" y="3439886"/>
            <a:chExt cx="2575024" cy="1059543"/>
          </a:xfrm>
        </p:grpSpPr>
        <p:sp>
          <p:nvSpPr>
            <p:cNvPr id="22" name="Rectangle 48"/>
            <p:cNvSpPr>
              <a:spLocks noChangeArrowheads="1"/>
            </p:cNvSpPr>
            <p:nvPr/>
          </p:nvSpPr>
          <p:spPr bwMode="auto">
            <a:xfrm>
              <a:off x="2077427" y="3685359"/>
              <a:ext cx="2538116" cy="814070"/>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none" anchor="t"/>
            <a:lstStyle/>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查询孩子作业完成、考试及平时</a:t>
              </a:r>
              <a:endParaRPr lang="en-US" altLang="zh-CN" sz="1500" dirty="0">
                <a:latin typeface="微软雅黑" pitchFamily="34" charset="-122"/>
                <a:ea typeface="微软雅黑" pitchFamily="34" charset="-122"/>
              </a:endParaRPr>
            </a:p>
            <a:p>
              <a:pPr marL="360045" indent="-360045">
                <a:spcAft>
                  <a:spcPts val="0"/>
                </a:spcAft>
              </a:pPr>
              <a:r>
                <a:rPr lang="zh-CN" altLang="en-US" sz="1500" dirty="0">
                  <a:latin typeface="微软雅黑" pitchFamily="34" charset="-122"/>
                  <a:ea typeface="微软雅黑" pitchFamily="34" charset="-122"/>
                </a:rPr>
                <a:t>成绩、出勤及在校情况、学校通知等</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下载学习资料、复习资料</a:t>
              </a:r>
              <a:endParaRPr lang="en-US" altLang="zh-CN" sz="1500" dirty="0">
                <a:latin typeface="微软雅黑" pitchFamily="34" charset="-122"/>
                <a:ea typeface="微软雅黑" pitchFamily="34" charset="-122"/>
              </a:endParaRPr>
            </a:p>
            <a:p>
              <a:pPr marL="360045" indent="-360045">
                <a:spcAft>
                  <a:spcPts val="0"/>
                </a:spcAft>
                <a:buFont typeface="Wingdings" pitchFamily="2" charset="2"/>
                <a:buChar char="§"/>
              </a:pPr>
              <a:r>
                <a:rPr lang="zh-CN" altLang="en-US" sz="1500" dirty="0">
                  <a:latin typeface="微软雅黑" pitchFamily="34" charset="-122"/>
                  <a:ea typeface="微软雅黑" pitchFamily="34" charset="-122"/>
                </a:rPr>
                <a:t>教师、孩子、家长间互动</a:t>
              </a:r>
              <a:endParaRPr lang="en-US" altLang="zh-CN" sz="1500" dirty="0">
                <a:latin typeface="微软雅黑" pitchFamily="34" charset="-122"/>
                <a:ea typeface="微软雅黑" pitchFamily="34" charset="-122"/>
              </a:endParaRPr>
            </a:p>
          </p:txBody>
        </p:sp>
        <p:sp>
          <p:nvSpPr>
            <p:cNvPr id="23" name="Rectangle 49"/>
            <p:cNvSpPr>
              <a:spLocks noChangeArrowheads="1"/>
            </p:cNvSpPr>
            <p:nvPr/>
          </p:nvSpPr>
          <p:spPr bwMode="auto">
            <a:xfrm>
              <a:off x="2069547" y="3439886"/>
              <a:ext cx="2575024" cy="228163"/>
            </a:xfrm>
            <a:prstGeom prst="rect">
              <a:avLst/>
            </a:prstGeom>
            <a:solidFill>
              <a:srgbClr val="C00000"/>
            </a:solidFill>
            <a:ln w="9525">
              <a:solidFill>
                <a:srgbClr val="C0C0C0"/>
              </a:solidFill>
              <a:miter lim="800000"/>
              <a:headEnd/>
              <a:tailEnd/>
            </a:ln>
            <a:effectLst/>
          </p:spPr>
          <p:txBody>
            <a:bodyPr wrap="none" anchor="ctr"/>
            <a:lstStyle/>
            <a:p>
              <a:pPr algn="ctr"/>
              <a:r>
                <a:rPr lang="zh-CN" altLang="en-US" b="1" dirty="0">
                  <a:solidFill>
                    <a:schemeClr val="bg1"/>
                  </a:solidFill>
                  <a:latin typeface="微软雅黑" pitchFamily="34" charset="-122"/>
                  <a:ea typeface="微软雅黑" pitchFamily="34" charset="-122"/>
                </a:rPr>
                <a:t>更多关注</a:t>
              </a:r>
              <a:endParaRPr lang="ko-KR" altLang="en-US" b="1" dirty="0">
                <a:solidFill>
                  <a:schemeClr val="bg1"/>
                </a:solidFill>
                <a:latin typeface="微软雅黑" pitchFamily="34" charset="-122"/>
              </a:endParaRPr>
            </a:p>
          </p:txBody>
        </p:sp>
      </p:grpSp>
      <p:grpSp>
        <p:nvGrpSpPr>
          <p:cNvPr id="24" name="组合 63"/>
          <p:cNvGrpSpPr/>
          <p:nvPr/>
        </p:nvGrpSpPr>
        <p:grpSpPr>
          <a:xfrm>
            <a:off x="4529577" y="1999573"/>
            <a:ext cx="2838860" cy="2144337"/>
            <a:chOff x="2566378" y="517565"/>
            <a:chExt cx="4472943" cy="3580833"/>
          </a:xfrm>
        </p:grpSpPr>
        <p:sp>
          <p:nvSpPr>
            <p:cNvPr id="25" name="Oval 9"/>
            <p:cNvSpPr>
              <a:spLocks noChangeArrowheads="1"/>
            </p:cNvSpPr>
            <p:nvPr/>
          </p:nvSpPr>
          <p:spPr bwMode="auto">
            <a:xfrm>
              <a:off x="3076334" y="1055408"/>
              <a:ext cx="3515359" cy="2831028"/>
            </a:xfrm>
            <a:prstGeom prst="ellipse">
              <a:avLst/>
            </a:prstGeom>
            <a:gradFill rotWithShape="1">
              <a:gsLst>
                <a:gs pos="0">
                  <a:srgbClr val="BFBFBF"/>
                </a:gs>
                <a:gs pos="100000">
                  <a:srgbClr val="F2F2F2"/>
                </a:gs>
              </a:gsLst>
              <a:lin ang="16200000"/>
            </a:gradFill>
            <a:ln w="9525">
              <a:solidFill>
                <a:srgbClr val="7F7F7F">
                  <a:alpha val="29019"/>
                </a:srgbClr>
              </a:solidFill>
              <a:miter lim="800000"/>
              <a:headEnd/>
              <a:tailEnd/>
            </a:ln>
            <a:effectLst>
              <a:outerShdw blurRad="63500" dist="23000" dir="5400000" rotWithShape="0">
                <a:srgbClr val="000000">
                  <a:alpha val="34998"/>
                </a:srgbClr>
              </a:outerShdw>
            </a:effectLst>
          </p:spPr>
          <p:txBody>
            <a:bodyPr vert="horz" wrap="square" lIns="91440" tIns="45720" rIns="91440" bIns="45720" numCol="1" anchor="ctr" anchorCtr="0" compatLnSpc="1">
              <a:prstTxWarp prst="textNoShape">
                <a:avLst/>
              </a:prstTxWarp>
            </a:bodyPr>
            <a:lstStyle/>
            <a:p>
              <a:pPr algn="ctr" defTabSz="1152144"/>
              <a:endParaRPr lang="en-US">
                <a:cs typeface="Arial" pitchFamily="34" charset="0"/>
              </a:endParaRPr>
            </a:p>
          </p:txBody>
        </p:sp>
        <p:grpSp>
          <p:nvGrpSpPr>
            <p:cNvPr id="26" name="Group 12"/>
            <p:cNvGrpSpPr>
              <a:grpSpLocks/>
            </p:cNvGrpSpPr>
            <p:nvPr/>
          </p:nvGrpSpPr>
          <p:grpSpPr bwMode="auto">
            <a:xfrm>
              <a:off x="2566378" y="517566"/>
              <a:ext cx="4472944" cy="3562554"/>
              <a:chOff x="3415764" y="2285527"/>
              <a:chExt cx="2312469" cy="2286946"/>
            </a:xfrm>
          </p:grpSpPr>
          <p:sp>
            <p:nvSpPr>
              <p:cNvPr id="51" name="Freeform 256"/>
              <p:cNvSpPr>
                <a:spLocks/>
              </p:cNvSpPr>
              <p:nvPr/>
            </p:nvSpPr>
            <p:spPr bwMode="auto">
              <a:xfrm>
                <a:off x="3501106" y="2285527"/>
                <a:ext cx="1223237" cy="837674"/>
              </a:xfrm>
              <a:custGeom>
                <a:avLst/>
                <a:gdLst>
                  <a:gd name="T0" fmla="*/ 2147483647 w 969"/>
                  <a:gd name="T1" fmla="*/ 2147483647 h 664"/>
                  <a:gd name="T2" fmla="*/ 2147483647 w 969"/>
                  <a:gd name="T3" fmla="*/ 2147483647 h 664"/>
                  <a:gd name="T4" fmla="*/ 2147483647 w 969"/>
                  <a:gd name="T5" fmla="*/ 2147483647 h 664"/>
                  <a:gd name="T6" fmla="*/ 2147483647 w 969"/>
                  <a:gd name="T7" fmla="*/ 2147483647 h 664"/>
                  <a:gd name="T8" fmla="*/ 2147483647 w 969"/>
                  <a:gd name="T9" fmla="*/ 2147483647 h 664"/>
                  <a:gd name="T10" fmla="*/ 2147483647 w 969"/>
                  <a:gd name="T11" fmla="*/ 2147483647 h 664"/>
                  <a:gd name="T12" fmla="*/ 2147483647 w 969"/>
                  <a:gd name="T13" fmla="*/ 2147483647 h 664"/>
                  <a:gd name="T14" fmla="*/ 2147483647 w 969"/>
                  <a:gd name="T15" fmla="*/ 2147483647 h 664"/>
                  <a:gd name="T16" fmla="*/ 2147483647 w 969"/>
                  <a:gd name="T17" fmla="*/ 2147483647 h 664"/>
                  <a:gd name="T18" fmla="*/ 2147483647 w 969"/>
                  <a:gd name="T19" fmla="*/ 2147483647 h 664"/>
                  <a:gd name="T20" fmla="*/ 2147483647 w 969"/>
                  <a:gd name="T21" fmla="*/ 2147483647 h 664"/>
                  <a:gd name="T22" fmla="*/ 2147483647 w 969"/>
                  <a:gd name="T23" fmla="*/ 2147483647 h 664"/>
                  <a:gd name="T24" fmla="*/ 2147483647 w 969"/>
                  <a:gd name="T25" fmla="*/ 2147483647 h 664"/>
                  <a:gd name="T26" fmla="*/ 2147483647 w 969"/>
                  <a:gd name="T27" fmla="*/ 2147483647 h 664"/>
                  <a:gd name="T28" fmla="*/ 2147483647 w 969"/>
                  <a:gd name="T29" fmla="*/ 2147483647 h 664"/>
                  <a:gd name="T30" fmla="*/ 2147483647 w 969"/>
                  <a:gd name="T31" fmla="*/ 2147483647 h 664"/>
                  <a:gd name="T32" fmla="*/ 2147483647 w 969"/>
                  <a:gd name="T33" fmla="*/ 2147483647 h 664"/>
                  <a:gd name="T34" fmla="*/ 2147483647 w 969"/>
                  <a:gd name="T35" fmla="*/ 0 h 664"/>
                  <a:gd name="T36" fmla="*/ 2147483647 w 969"/>
                  <a:gd name="T37" fmla="*/ 2147483647 h 664"/>
                  <a:gd name="T38" fmla="*/ 2147483647 w 969"/>
                  <a:gd name="T39" fmla="*/ 2147483647 h 664"/>
                  <a:gd name="T40" fmla="*/ 2147483647 w 969"/>
                  <a:gd name="T41" fmla="*/ 2147483647 h 664"/>
                  <a:gd name="T42" fmla="*/ 2147483647 w 969"/>
                  <a:gd name="T43" fmla="*/ 2147483647 h 664"/>
                  <a:gd name="T44" fmla="*/ 2147483647 w 969"/>
                  <a:gd name="T45" fmla="*/ 2147483647 h 664"/>
                  <a:gd name="T46" fmla="*/ 2147483647 w 969"/>
                  <a:gd name="T47" fmla="*/ 2147483647 h 664"/>
                  <a:gd name="T48" fmla="*/ 2147483647 w 969"/>
                  <a:gd name="T49" fmla="*/ 2147483647 h 664"/>
                  <a:gd name="T50" fmla="*/ 2147483647 w 969"/>
                  <a:gd name="T51" fmla="*/ 2147483647 h 664"/>
                  <a:gd name="T52" fmla="*/ 2147483647 w 969"/>
                  <a:gd name="T53" fmla="*/ 2147483647 h 664"/>
                  <a:gd name="T54" fmla="*/ 2147483647 w 969"/>
                  <a:gd name="T55" fmla="*/ 2147483647 h 664"/>
                  <a:gd name="T56" fmla="*/ 2147483647 w 969"/>
                  <a:gd name="T57" fmla="*/ 2147483647 h 664"/>
                  <a:gd name="T58" fmla="*/ 2147483647 w 969"/>
                  <a:gd name="T59" fmla="*/ 2147483647 h 664"/>
                  <a:gd name="T60" fmla="*/ 2147483647 w 969"/>
                  <a:gd name="T61" fmla="*/ 2147483647 h 664"/>
                  <a:gd name="T62" fmla="*/ 2147483647 w 969"/>
                  <a:gd name="T63" fmla="*/ 2147483647 h 664"/>
                  <a:gd name="T64" fmla="*/ 2147483647 w 969"/>
                  <a:gd name="T65" fmla="*/ 2147483647 h 664"/>
                  <a:gd name="T66" fmla="*/ 2147483647 w 969"/>
                  <a:gd name="T67" fmla="*/ 2147483647 h 664"/>
                  <a:gd name="T68" fmla="*/ 2147483647 w 969"/>
                  <a:gd name="T69" fmla="*/ 2147483647 h 66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9"/>
                  <a:gd name="T106" fmla="*/ 0 h 664"/>
                  <a:gd name="T107" fmla="*/ 969 w 969"/>
                  <a:gd name="T108" fmla="*/ 664 h 66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9" h="664">
                    <a:moveTo>
                      <a:pt x="232" y="664"/>
                    </a:moveTo>
                    <a:lnTo>
                      <a:pt x="232" y="664"/>
                    </a:lnTo>
                    <a:lnTo>
                      <a:pt x="241" y="644"/>
                    </a:lnTo>
                    <a:lnTo>
                      <a:pt x="251" y="622"/>
                    </a:lnTo>
                    <a:lnTo>
                      <a:pt x="261" y="601"/>
                    </a:lnTo>
                    <a:lnTo>
                      <a:pt x="273" y="580"/>
                    </a:lnTo>
                    <a:lnTo>
                      <a:pt x="285" y="561"/>
                    </a:lnTo>
                    <a:lnTo>
                      <a:pt x="298" y="541"/>
                    </a:lnTo>
                    <a:lnTo>
                      <a:pt x="311" y="522"/>
                    </a:lnTo>
                    <a:lnTo>
                      <a:pt x="325" y="504"/>
                    </a:lnTo>
                    <a:lnTo>
                      <a:pt x="339" y="485"/>
                    </a:lnTo>
                    <a:lnTo>
                      <a:pt x="355" y="469"/>
                    </a:lnTo>
                    <a:lnTo>
                      <a:pt x="372" y="452"/>
                    </a:lnTo>
                    <a:lnTo>
                      <a:pt x="387" y="435"/>
                    </a:lnTo>
                    <a:lnTo>
                      <a:pt x="404" y="419"/>
                    </a:lnTo>
                    <a:lnTo>
                      <a:pt x="422" y="404"/>
                    </a:lnTo>
                    <a:lnTo>
                      <a:pt x="440" y="389"/>
                    </a:lnTo>
                    <a:lnTo>
                      <a:pt x="460" y="375"/>
                    </a:lnTo>
                    <a:lnTo>
                      <a:pt x="478" y="362"/>
                    </a:lnTo>
                    <a:lnTo>
                      <a:pt x="499" y="349"/>
                    </a:lnTo>
                    <a:lnTo>
                      <a:pt x="518" y="338"/>
                    </a:lnTo>
                    <a:lnTo>
                      <a:pt x="539" y="326"/>
                    </a:lnTo>
                    <a:lnTo>
                      <a:pt x="560" y="316"/>
                    </a:lnTo>
                    <a:lnTo>
                      <a:pt x="582" y="305"/>
                    </a:lnTo>
                    <a:lnTo>
                      <a:pt x="604" y="296"/>
                    </a:lnTo>
                    <a:lnTo>
                      <a:pt x="626" y="288"/>
                    </a:lnTo>
                    <a:lnTo>
                      <a:pt x="648" y="281"/>
                    </a:lnTo>
                    <a:lnTo>
                      <a:pt x="671" y="274"/>
                    </a:lnTo>
                    <a:lnTo>
                      <a:pt x="694" y="268"/>
                    </a:lnTo>
                    <a:lnTo>
                      <a:pt x="718" y="262"/>
                    </a:lnTo>
                    <a:lnTo>
                      <a:pt x="742" y="258"/>
                    </a:lnTo>
                    <a:lnTo>
                      <a:pt x="767" y="255"/>
                    </a:lnTo>
                    <a:lnTo>
                      <a:pt x="792" y="252"/>
                    </a:lnTo>
                    <a:lnTo>
                      <a:pt x="816" y="251"/>
                    </a:lnTo>
                    <a:lnTo>
                      <a:pt x="969" y="129"/>
                    </a:lnTo>
                    <a:lnTo>
                      <a:pt x="849" y="0"/>
                    </a:lnTo>
                    <a:lnTo>
                      <a:pt x="812" y="2"/>
                    </a:lnTo>
                    <a:lnTo>
                      <a:pt x="777" y="3"/>
                    </a:lnTo>
                    <a:lnTo>
                      <a:pt x="741" y="7"/>
                    </a:lnTo>
                    <a:lnTo>
                      <a:pt x="707" y="12"/>
                    </a:lnTo>
                    <a:lnTo>
                      <a:pt x="672" y="17"/>
                    </a:lnTo>
                    <a:lnTo>
                      <a:pt x="639" y="25"/>
                    </a:lnTo>
                    <a:lnTo>
                      <a:pt x="605" y="33"/>
                    </a:lnTo>
                    <a:lnTo>
                      <a:pt x="573" y="43"/>
                    </a:lnTo>
                    <a:lnTo>
                      <a:pt x="540" y="54"/>
                    </a:lnTo>
                    <a:lnTo>
                      <a:pt x="509" y="65"/>
                    </a:lnTo>
                    <a:lnTo>
                      <a:pt x="478" y="78"/>
                    </a:lnTo>
                    <a:lnTo>
                      <a:pt x="447" y="93"/>
                    </a:lnTo>
                    <a:lnTo>
                      <a:pt x="417" y="108"/>
                    </a:lnTo>
                    <a:lnTo>
                      <a:pt x="387" y="124"/>
                    </a:lnTo>
                    <a:lnTo>
                      <a:pt x="359" y="142"/>
                    </a:lnTo>
                    <a:lnTo>
                      <a:pt x="331" y="160"/>
                    </a:lnTo>
                    <a:lnTo>
                      <a:pt x="304" y="179"/>
                    </a:lnTo>
                    <a:lnTo>
                      <a:pt x="277" y="199"/>
                    </a:lnTo>
                    <a:lnTo>
                      <a:pt x="251" y="220"/>
                    </a:lnTo>
                    <a:lnTo>
                      <a:pt x="226" y="242"/>
                    </a:lnTo>
                    <a:lnTo>
                      <a:pt x="202" y="265"/>
                    </a:lnTo>
                    <a:lnTo>
                      <a:pt x="180" y="288"/>
                    </a:lnTo>
                    <a:lnTo>
                      <a:pt x="156" y="313"/>
                    </a:lnTo>
                    <a:lnTo>
                      <a:pt x="136" y="339"/>
                    </a:lnTo>
                    <a:lnTo>
                      <a:pt x="115" y="365"/>
                    </a:lnTo>
                    <a:lnTo>
                      <a:pt x="95" y="392"/>
                    </a:lnTo>
                    <a:lnTo>
                      <a:pt x="77" y="419"/>
                    </a:lnTo>
                    <a:lnTo>
                      <a:pt x="59" y="448"/>
                    </a:lnTo>
                    <a:lnTo>
                      <a:pt x="42" y="476"/>
                    </a:lnTo>
                    <a:lnTo>
                      <a:pt x="27" y="506"/>
                    </a:lnTo>
                    <a:lnTo>
                      <a:pt x="12" y="536"/>
                    </a:lnTo>
                    <a:lnTo>
                      <a:pt x="0" y="567"/>
                    </a:lnTo>
                    <a:lnTo>
                      <a:pt x="156" y="492"/>
                    </a:lnTo>
                    <a:lnTo>
                      <a:pt x="232" y="664"/>
                    </a:lnTo>
                    <a:close/>
                  </a:path>
                </a:pathLst>
              </a:custGeom>
              <a:gradFill rotWithShape="1">
                <a:gsLst>
                  <a:gs pos="0">
                    <a:srgbClr val="92D050"/>
                  </a:gs>
                  <a:gs pos="100000">
                    <a:srgbClr val="619527"/>
                  </a:gs>
                </a:gsLst>
                <a:lin ang="7200000"/>
              </a:gradFill>
              <a:ln w="9525">
                <a:solidFill>
                  <a:srgbClr val="619527"/>
                </a:solidFill>
                <a:miter lim="800000"/>
                <a:headEnd/>
                <a:tailEnd/>
              </a:ln>
              <a:effectLst>
                <a:outerShdw blurRad="63500" dist="23000" dir="5400000" rotWithShape="0">
                  <a:srgbClr val="000000">
                    <a:alpha val="34998"/>
                  </a:srgbClr>
                </a:outerShdw>
              </a:effectLst>
            </p:spPr>
            <p:txBody>
              <a:bodyPr anchor="ctr"/>
              <a:lstStyle/>
              <a:p>
                <a:pPr indent="-432054" algn="ctr" defTabSz="576072">
                  <a:buFont typeface="Calibri" pitchFamily="-65" charset="0"/>
                  <a:buAutoNum type="arabicPeriod"/>
                  <a:defRPr/>
                </a:pPr>
                <a:endParaRPr lang="zh-CN" altLang="en-US" noProof="1">
                  <a:solidFill>
                    <a:srgbClr val="FFFFFF"/>
                  </a:solidFill>
                  <a:latin typeface="Calibri" pitchFamily="-65" charset="0"/>
                  <a:ea typeface="ＭＳ Ｐゴシック" pitchFamily="-65" charset="-128"/>
                </a:endParaRPr>
              </a:p>
            </p:txBody>
          </p:sp>
          <p:sp>
            <p:nvSpPr>
              <p:cNvPr id="52" name="Freeform 257"/>
              <p:cNvSpPr>
                <a:spLocks/>
              </p:cNvSpPr>
              <p:nvPr/>
            </p:nvSpPr>
            <p:spPr bwMode="auto">
              <a:xfrm>
                <a:off x="4580609" y="2288521"/>
                <a:ext cx="1102710" cy="1010598"/>
              </a:xfrm>
              <a:custGeom>
                <a:avLst/>
                <a:gdLst>
                  <a:gd name="T0" fmla="*/ 0 w 875"/>
                  <a:gd name="T1" fmla="*/ 2147483647 h 801"/>
                  <a:gd name="T2" fmla="*/ 2147483647 w 875"/>
                  <a:gd name="T3" fmla="*/ 2147483647 h 801"/>
                  <a:gd name="T4" fmla="*/ 2147483647 w 875"/>
                  <a:gd name="T5" fmla="*/ 2147483647 h 801"/>
                  <a:gd name="T6" fmla="*/ 2147483647 w 875"/>
                  <a:gd name="T7" fmla="*/ 2147483647 h 801"/>
                  <a:gd name="T8" fmla="*/ 2147483647 w 875"/>
                  <a:gd name="T9" fmla="*/ 2147483647 h 801"/>
                  <a:gd name="T10" fmla="*/ 2147483647 w 875"/>
                  <a:gd name="T11" fmla="*/ 2147483647 h 801"/>
                  <a:gd name="T12" fmla="*/ 2147483647 w 875"/>
                  <a:gd name="T13" fmla="*/ 2147483647 h 801"/>
                  <a:gd name="T14" fmla="*/ 2147483647 w 875"/>
                  <a:gd name="T15" fmla="*/ 2147483647 h 801"/>
                  <a:gd name="T16" fmla="*/ 2147483647 w 875"/>
                  <a:gd name="T17" fmla="*/ 2147483647 h 801"/>
                  <a:gd name="T18" fmla="*/ 2147483647 w 875"/>
                  <a:gd name="T19" fmla="*/ 2147483647 h 801"/>
                  <a:gd name="T20" fmla="*/ 2147483647 w 875"/>
                  <a:gd name="T21" fmla="*/ 2147483647 h 801"/>
                  <a:gd name="T22" fmla="*/ 2147483647 w 875"/>
                  <a:gd name="T23" fmla="*/ 2147483647 h 801"/>
                  <a:gd name="T24" fmla="*/ 2147483647 w 875"/>
                  <a:gd name="T25" fmla="*/ 2147483647 h 801"/>
                  <a:gd name="T26" fmla="*/ 2147483647 w 875"/>
                  <a:gd name="T27" fmla="*/ 2147483647 h 801"/>
                  <a:gd name="T28" fmla="*/ 2147483647 w 875"/>
                  <a:gd name="T29" fmla="*/ 2147483647 h 801"/>
                  <a:gd name="T30" fmla="*/ 2147483647 w 875"/>
                  <a:gd name="T31" fmla="*/ 2147483647 h 801"/>
                  <a:gd name="T32" fmla="*/ 2147483647 w 875"/>
                  <a:gd name="T33" fmla="*/ 2147483647 h 801"/>
                  <a:gd name="T34" fmla="*/ 2147483647 w 875"/>
                  <a:gd name="T35" fmla="*/ 2147483647 h 801"/>
                  <a:gd name="T36" fmla="*/ 2147483647 w 875"/>
                  <a:gd name="T37" fmla="*/ 2147483647 h 801"/>
                  <a:gd name="T38" fmla="*/ 2147483647 w 875"/>
                  <a:gd name="T39" fmla="*/ 2147483647 h 801"/>
                  <a:gd name="T40" fmla="*/ 2147483647 w 875"/>
                  <a:gd name="T41" fmla="*/ 2147483647 h 801"/>
                  <a:gd name="T42" fmla="*/ 2147483647 w 875"/>
                  <a:gd name="T43" fmla="*/ 2147483647 h 801"/>
                  <a:gd name="T44" fmla="*/ 2147483647 w 875"/>
                  <a:gd name="T45" fmla="*/ 2147483647 h 801"/>
                  <a:gd name="T46" fmla="*/ 2147483647 w 875"/>
                  <a:gd name="T47" fmla="*/ 2147483647 h 801"/>
                  <a:gd name="T48" fmla="*/ 2147483647 w 875"/>
                  <a:gd name="T49" fmla="*/ 2147483647 h 801"/>
                  <a:gd name="T50" fmla="*/ 2147483647 w 875"/>
                  <a:gd name="T51" fmla="*/ 2147483647 h 801"/>
                  <a:gd name="T52" fmla="*/ 2147483647 w 875"/>
                  <a:gd name="T53" fmla="*/ 2147483647 h 801"/>
                  <a:gd name="T54" fmla="*/ 2147483647 w 875"/>
                  <a:gd name="T55" fmla="*/ 2147483647 h 801"/>
                  <a:gd name="T56" fmla="*/ 2147483647 w 875"/>
                  <a:gd name="T57" fmla="*/ 2147483647 h 801"/>
                  <a:gd name="T58" fmla="*/ 2147483647 w 875"/>
                  <a:gd name="T59" fmla="*/ 2147483647 h 801"/>
                  <a:gd name="T60" fmla="*/ 2147483647 w 875"/>
                  <a:gd name="T61" fmla="*/ 2147483647 h 801"/>
                  <a:gd name="T62" fmla="*/ 2147483647 w 875"/>
                  <a:gd name="T63" fmla="*/ 2147483647 h 801"/>
                  <a:gd name="T64" fmla="*/ 2147483647 w 875"/>
                  <a:gd name="T65" fmla="*/ 2147483647 h 801"/>
                  <a:gd name="T66" fmla="*/ 2147483647 w 875"/>
                  <a:gd name="T67" fmla="*/ 2147483647 h 801"/>
                  <a:gd name="T68" fmla="*/ 2147483647 w 875"/>
                  <a:gd name="T69" fmla="*/ 2147483647 h 80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75"/>
                  <a:gd name="T106" fmla="*/ 0 h 801"/>
                  <a:gd name="T107" fmla="*/ 875 w 875"/>
                  <a:gd name="T108" fmla="*/ 801 h 80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75" h="801">
                    <a:moveTo>
                      <a:pt x="0" y="249"/>
                    </a:moveTo>
                    <a:lnTo>
                      <a:pt x="0" y="249"/>
                    </a:lnTo>
                    <a:lnTo>
                      <a:pt x="26" y="249"/>
                    </a:lnTo>
                    <a:lnTo>
                      <a:pt x="53" y="251"/>
                    </a:lnTo>
                    <a:lnTo>
                      <a:pt x="79" y="254"/>
                    </a:lnTo>
                    <a:lnTo>
                      <a:pt x="105" y="258"/>
                    </a:lnTo>
                    <a:lnTo>
                      <a:pt x="131" y="262"/>
                    </a:lnTo>
                    <a:lnTo>
                      <a:pt x="156" y="268"/>
                    </a:lnTo>
                    <a:lnTo>
                      <a:pt x="180" y="275"/>
                    </a:lnTo>
                    <a:lnTo>
                      <a:pt x="205" y="282"/>
                    </a:lnTo>
                    <a:lnTo>
                      <a:pt x="228" y="290"/>
                    </a:lnTo>
                    <a:lnTo>
                      <a:pt x="253" y="299"/>
                    </a:lnTo>
                    <a:lnTo>
                      <a:pt x="275" y="310"/>
                    </a:lnTo>
                    <a:lnTo>
                      <a:pt x="298" y="320"/>
                    </a:lnTo>
                    <a:lnTo>
                      <a:pt x="320" y="333"/>
                    </a:lnTo>
                    <a:lnTo>
                      <a:pt x="341" y="345"/>
                    </a:lnTo>
                    <a:lnTo>
                      <a:pt x="363" y="359"/>
                    </a:lnTo>
                    <a:lnTo>
                      <a:pt x="384" y="372"/>
                    </a:lnTo>
                    <a:lnTo>
                      <a:pt x="403" y="387"/>
                    </a:lnTo>
                    <a:lnTo>
                      <a:pt x="423" y="403"/>
                    </a:lnTo>
                    <a:lnTo>
                      <a:pt x="441" y="419"/>
                    </a:lnTo>
                    <a:lnTo>
                      <a:pt x="459" y="435"/>
                    </a:lnTo>
                    <a:lnTo>
                      <a:pt x="477" y="454"/>
                    </a:lnTo>
                    <a:lnTo>
                      <a:pt x="494" y="472"/>
                    </a:lnTo>
                    <a:lnTo>
                      <a:pt x="510" y="491"/>
                    </a:lnTo>
                    <a:lnTo>
                      <a:pt x="525" y="511"/>
                    </a:lnTo>
                    <a:lnTo>
                      <a:pt x="540" y="530"/>
                    </a:lnTo>
                    <a:lnTo>
                      <a:pt x="554" y="551"/>
                    </a:lnTo>
                    <a:lnTo>
                      <a:pt x="567" y="572"/>
                    </a:lnTo>
                    <a:lnTo>
                      <a:pt x="580" y="594"/>
                    </a:lnTo>
                    <a:lnTo>
                      <a:pt x="591" y="616"/>
                    </a:lnTo>
                    <a:lnTo>
                      <a:pt x="602" y="638"/>
                    </a:lnTo>
                    <a:lnTo>
                      <a:pt x="611" y="661"/>
                    </a:lnTo>
                    <a:lnTo>
                      <a:pt x="620" y="684"/>
                    </a:lnTo>
                    <a:lnTo>
                      <a:pt x="778" y="801"/>
                    </a:lnTo>
                    <a:lnTo>
                      <a:pt x="875" y="652"/>
                    </a:lnTo>
                    <a:lnTo>
                      <a:pt x="864" y="618"/>
                    </a:lnTo>
                    <a:lnTo>
                      <a:pt x="852" y="584"/>
                    </a:lnTo>
                    <a:lnTo>
                      <a:pt x="839" y="552"/>
                    </a:lnTo>
                    <a:lnTo>
                      <a:pt x="823" y="520"/>
                    </a:lnTo>
                    <a:lnTo>
                      <a:pt x="808" y="487"/>
                    </a:lnTo>
                    <a:lnTo>
                      <a:pt x="791" y="457"/>
                    </a:lnTo>
                    <a:lnTo>
                      <a:pt x="773" y="426"/>
                    </a:lnTo>
                    <a:lnTo>
                      <a:pt x="753" y="398"/>
                    </a:lnTo>
                    <a:lnTo>
                      <a:pt x="733" y="369"/>
                    </a:lnTo>
                    <a:lnTo>
                      <a:pt x="712" y="341"/>
                    </a:lnTo>
                    <a:lnTo>
                      <a:pt x="689" y="314"/>
                    </a:lnTo>
                    <a:lnTo>
                      <a:pt x="665" y="288"/>
                    </a:lnTo>
                    <a:lnTo>
                      <a:pt x="641" y="263"/>
                    </a:lnTo>
                    <a:lnTo>
                      <a:pt x="616" y="238"/>
                    </a:lnTo>
                    <a:lnTo>
                      <a:pt x="589" y="215"/>
                    </a:lnTo>
                    <a:lnTo>
                      <a:pt x="562" y="193"/>
                    </a:lnTo>
                    <a:lnTo>
                      <a:pt x="534" y="172"/>
                    </a:lnTo>
                    <a:lnTo>
                      <a:pt x="505" y="153"/>
                    </a:lnTo>
                    <a:lnTo>
                      <a:pt x="475" y="133"/>
                    </a:lnTo>
                    <a:lnTo>
                      <a:pt x="445" y="115"/>
                    </a:lnTo>
                    <a:lnTo>
                      <a:pt x="412" y="98"/>
                    </a:lnTo>
                    <a:lnTo>
                      <a:pt x="381" y="83"/>
                    </a:lnTo>
                    <a:lnTo>
                      <a:pt x="348" y="69"/>
                    </a:lnTo>
                    <a:lnTo>
                      <a:pt x="315" y="56"/>
                    </a:lnTo>
                    <a:lnTo>
                      <a:pt x="280" y="44"/>
                    </a:lnTo>
                    <a:lnTo>
                      <a:pt x="247" y="33"/>
                    </a:lnTo>
                    <a:lnTo>
                      <a:pt x="212" y="24"/>
                    </a:lnTo>
                    <a:lnTo>
                      <a:pt x="175" y="17"/>
                    </a:lnTo>
                    <a:lnTo>
                      <a:pt x="139" y="10"/>
                    </a:lnTo>
                    <a:lnTo>
                      <a:pt x="103" y="5"/>
                    </a:lnTo>
                    <a:lnTo>
                      <a:pt x="65" y="1"/>
                    </a:lnTo>
                    <a:lnTo>
                      <a:pt x="27" y="0"/>
                    </a:lnTo>
                    <a:lnTo>
                      <a:pt x="149" y="128"/>
                    </a:lnTo>
                    <a:lnTo>
                      <a:pt x="0" y="249"/>
                    </a:lnTo>
                    <a:close/>
                  </a:path>
                </a:pathLst>
              </a:custGeom>
              <a:gradFill rotWithShape="1">
                <a:gsLst>
                  <a:gs pos="0">
                    <a:srgbClr val="92D050"/>
                  </a:gs>
                  <a:gs pos="100000">
                    <a:srgbClr val="619527"/>
                  </a:gs>
                </a:gsLst>
                <a:lin ang="13800000"/>
              </a:gradFill>
              <a:ln w="9525">
                <a:solidFill>
                  <a:srgbClr val="619527"/>
                </a:solidFill>
                <a:miter lim="800000"/>
                <a:headEnd/>
                <a:tailEnd/>
              </a:ln>
              <a:effectLst>
                <a:outerShdw blurRad="63500" dist="23000" dir="5400000" rotWithShape="0">
                  <a:srgbClr val="000000">
                    <a:alpha val="34998"/>
                  </a:srgbClr>
                </a:outerShdw>
              </a:effectLst>
            </p:spPr>
            <p:txBody>
              <a:bodyPr anchor="ctr"/>
              <a:lstStyle/>
              <a:p>
                <a:pPr indent="-432054" algn="ctr" defTabSz="576072">
                  <a:buFont typeface="Calibri" pitchFamily="-65" charset="0"/>
                  <a:buAutoNum type="arabicPeriod"/>
                  <a:defRPr/>
                </a:pPr>
                <a:endParaRPr lang="zh-CN" altLang="en-US" noProof="1">
                  <a:solidFill>
                    <a:srgbClr val="FFFFFF"/>
                  </a:solidFill>
                  <a:latin typeface="Calibri" pitchFamily="-65" charset="0"/>
                  <a:ea typeface="ＭＳ Ｐゴシック" pitchFamily="-65" charset="-128"/>
                </a:endParaRPr>
              </a:p>
            </p:txBody>
          </p:sp>
          <p:sp>
            <p:nvSpPr>
              <p:cNvPr id="53" name="Freeform 258"/>
              <p:cNvSpPr>
                <a:spLocks/>
              </p:cNvSpPr>
              <p:nvPr/>
            </p:nvSpPr>
            <p:spPr bwMode="auto">
              <a:xfrm>
                <a:off x="5076938" y="3150898"/>
                <a:ext cx="651295" cy="1163311"/>
              </a:xfrm>
              <a:custGeom>
                <a:avLst/>
                <a:gdLst>
                  <a:gd name="T0" fmla="*/ 2147483647 w 516"/>
                  <a:gd name="T1" fmla="*/ 2147483647 h 922"/>
                  <a:gd name="T2" fmla="*/ 2147483647 w 516"/>
                  <a:gd name="T3" fmla="*/ 2147483647 h 922"/>
                  <a:gd name="T4" fmla="*/ 2147483647 w 516"/>
                  <a:gd name="T5" fmla="*/ 2147483647 h 922"/>
                  <a:gd name="T6" fmla="*/ 2147483647 w 516"/>
                  <a:gd name="T7" fmla="*/ 2147483647 h 922"/>
                  <a:gd name="T8" fmla="*/ 2147483647 w 516"/>
                  <a:gd name="T9" fmla="*/ 2147483647 h 922"/>
                  <a:gd name="T10" fmla="*/ 2147483647 w 516"/>
                  <a:gd name="T11" fmla="*/ 2147483647 h 922"/>
                  <a:gd name="T12" fmla="*/ 2147483647 w 516"/>
                  <a:gd name="T13" fmla="*/ 2147483647 h 922"/>
                  <a:gd name="T14" fmla="*/ 2147483647 w 516"/>
                  <a:gd name="T15" fmla="*/ 2147483647 h 922"/>
                  <a:gd name="T16" fmla="*/ 2147483647 w 516"/>
                  <a:gd name="T17" fmla="*/ 2147483647 h 922"/>
                  <a:gd name="T18" fmla="*/ 2147483647 w 516"/>
                  <a:gd name="T19" fmla="*/ 0 h 922"/>
                  <a:gd name="T20" fmla="*/ 2147483647 w 516"/>
                  <a:gd name="T21" fmla="*/ 2147483647 h 922"/>
                  <a:gd name="T22" fmla="*/ 2147483647 w 516"/>
                  <a:gd name="T23" fmla="*/ 2147483647 h 922"/>
                  <a:gd name="T24" fmla="*/ 2147483647 w 516"/>
                  <a:gd name="T25" fmla="*/ 2147483647 h 922"/>
                  <a:gd name="T26" fmla="*/ 2147483647 w 516"/>
                  <a:gd name="T27" fmla="*/ 2147483647 h 922"/>
                  <a:gd name="T28" fmla="*/ 2147483647 w 516"/>
                  <a:gd name="T29" fmla="*/ 2147483647 h 922"/>
                  <a:gd name="T30" fmla="*/ 2147483647 w 516"/>
                  <a:gd name="T31" fmla="*/ 2147483647 h 922"/>
                  <a:gd name="T32" fmla="*/ 2147483647 w 516"/>
                  <a:gd name="T33" fmla="*/ 2147483647 h 922"/>
                  <a:gd name="T34" fmla="*/ 2147483647 w 516"/>
                  <a:gd name="T35" fmla="*/ 2147483647 h 922"/>
                  <a:gd name="T36" fmla="*/ 2147483647 w 516"/>
                  <a:gd name="T37" fmla="*/ 2147483647 h 922"/>
                  <a:gd name="T38" fmla="*/ 2147483647 w 516"/>
                  <a:gd name="T39" fmla="*/ 2147483647 h 922"/>
                  <a:gd name="T40" fmla="*/ 2147483647 w 516"/>
                  <a:gd name="T41" fmla="*/ 2147483647 h 922"/>
                  <a:gd name="T42" fmla="*/ 2147483647 w 516"/>
                  <a:gd name="T43" fmla="*/ 2147483647 h 922"/>
                  <a:gd name="T44" fmla="*/ 2147483647 w 516"/>
                  <a:gd name="T45" fmla="*/ 2147483647 h 922"/>
                  <a:gd name="T46" fmla="*/ 2147483647 w 516"/>
                  <a:gd name="T47" fmla="*/ 2147483647 h 922"/>
                  <a:gd name="T48" fmla="*/ 2147483647 w 516"/>
                  <a:gd name="T49" fmla="*/ 2147483647 h 922"/>
                  <a:gd name="T50" fmla="*/ 2147483647 w 516"/>
                  <a:gd name="T51" fmla="*/ 2147483647 h 922"/>
                  <a:gd name="T52" fmla="*/ 2147483647 w 516"/>
                  <a:gd name="T53" fmla="*/ 2147483647 h 922"/>
                  <a:gd name="T54" fmla="*/ 2147483647 w 516"/>
                  <a:gd name="T55" fmla="*/ 2147483647 h 922"/>
                  <a:gd name="T56" fmla="*/ 2147483647 w 516"/>
                  <a:gd name="T57" fmla="*/ 2147483647 h 922"/>
                  <a:gd name="T58" fmla="*/ 2147483647 w 516"/>
                  <a:gd name="T59" fmla="*/ 2147483647 h 922"/>
                  <a:gd name="T60" fmla="*/ 2147483647 w 516"/>
                  <a:gd name="T61" fmla="*/ 2147483647 h 922"/>
                  <a:gd name="T62" fmla="*/ 2147483647 w 516"/>
                  <a:gd name="T63" fmla="*/ 2147483647 h 922"/>
                  <a:gd name="T64" fmla="*/ 2147483647 w 516"/>
                  <a:gd name="T65" fmla="*/ 2147483647 h 922"/>
                  <a:gd name="T66" fmla="*/ 2147483647 w 516"/>
                  <a:gd name="T67" fmla="*/ 2147483647 h 922"/>
                  <a:gd name="T68" fmla="*/ 2147483647 w 516"/>
                  <a:gd name="T69" fmla="*/ 2147483647 h 922"/>
                  <a:gd name="T70" fmla="*/ 2147483647 w 516"/>
                  <a:gd name="T71" fmla="*/ 2147483647 h 922"/>
                  <a:gd name="T72" fmla="*/ 2147483647 w 516"/>
                  <a:gd name="T73" fmla="*/ 2147483647 h 922"/>
                  <a:gd name="T74" fmla="*/ 2147483647 w 516"/>
                  <a:gd name="T75" fmla="*/ 2147483647 h 922"/>
                  <a:gd name="T76" fmla="*/ 0 w 516"/>
                  <a:gd name="T77" fmla="*/ 2147483647 h 922"/>
                  <a:gd name="T78" fmla="*/ 2147483647 w 516"/>
                  <a:gd name="T79" fmla="*/ 2147483647 h 922"/>
                  <a:gd name="T80" fmla="*/ 2147483647 w 516"/>
                  <a:gd name="T81" fmla="*/ 2147483647 h 922"/>
                  <a:gd name="T82" fmla="*/ 2147483647 w 516"/>
                  <a:gd name="T83" fmla="*/ 2147483647 h 922"/>
                  <a:gd name="T84" fmla="*/ 2147483647 w 516"/>
                  <a:gd name="T85" fmla="*/ 2147483647 h 922"/>
                  <a:gd name="T86" fmla="*/ 2147483647 w 516"/>
                  <a:gd name="T87" fmla="*/ 2147483647 h 922"/>
                  <a:gd name="T88" fmla="*/ 2147483647 w 516"/>
                  <a:gd name="T89" fmla="*/ 2147483647 h 922"/>
                  <a:gd name="T90" fmla="*/ 2147483647 w 516"/>
                  <a:gd name="T91" fmla="*/ 2147483647 h 922"/>
                  <a:gd name="T92" fmla="*/ 2147483647 w 516"/>
                  <a:gd name="T93" fmla="*/ 2147483647 h 922"/>
                  <a:gd name="T94" fmla="*/ 2147483647 w 516"/>
                  <a:gd name="T95" fmla="*/ 2147483647 h 922"/>
                  <a:gd name="T96" fmla="*/ 2147483647 w 516"/>
                  <a:gd name="T97" fmla="*/ 2147483647 h 922"/>
                  <a:gd name="T98" fmla="*/ 2147483647 w 516"/>
                  <a:gd name="T99" fmla="*/ 2147483647 h 922"/>
                  <a:gd name="T100" fmla="*/ 2147483647 w 516"/>
                  <a:gd name="T101" fmla="*/ 2147483647 h 922"/>
                  <a:gd name="T102" fmla="*/ 2147483647 w 516"/>
                  <a:gd name="T103" fmla="*/ 2147483647 h 922"/>
                  <a:gd name="T104" fmla="*/ 2147483647 w 516"/>
                  <a:gd name="T105" fmla="*/ 2147483647 h 922"/>
                  <a:gd name="T106" fmla="*/ 2147483647 w 516"/>
                  <a:gd name="T107" fmla="*/ 2147483647 h 922"/>
                  <a:gd name="T108" fmla="*/ 2147483647 w 516"/>
                  <a:gd name="T109" fmla="*/ 2147483647 h 922"/>
                  <a:gd name="T110" fmla="*/ 2147483647 w 516"/>
                  <a:gd name="T111" fmla="*/ 2147483647 h 922"/>
                  <a:gd name="T112" fmla="*/ 2147483647 w 516"/>
                  <a:gd name="T113" fmla="*/ 2147483647 h 922"/>
                  <a:gd name="T114" fmla="*/ 2147483647 w 516"/>
                  <a:gd name="T115" fmla="*/ 2147483647 h 92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16"/>
                  <a:gd name="T175" fmla="*/ 0 h 922"/>
                  <a:gd name="T176" fmla="*/ 516 w 516"/>
                  <a:gd name="T177" fmla="*/ 922 h 92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16" h="922">
                    <a:moveTo>
                      <a:pt x="516" y="221"/>
                    </a:moveTo>
                    <a:lnTo>
                      <a:pt x="516" y="221"/>
                    </a:lnTo>
                    <a:lnTo>
                      <a:pt x="516" y="192"/>
                    </a:lnTo>
                    <a:lnTo>
                      <a:pt x="515" y="164"/>
                    </a:lnTo>
                    <a:lnTo>
                      <a:pt x="512" y="136"/>
                    </a:lnTo>
                    <a:lnTo>
                      <a:pt x="510" y="108"/>
                    </a:lnTo>
                    <a:lnTo>
                      <a:pt x="506" y="81"/>
                    </a:lnTo>
                    <a:lnTo>
                      <a:pt x="501" y="53"/>
                    </a:lnTo>
                    <a:lnTo>
                      <a:pt x="496" y="26"/>
                    </a:lnTo>
                    <a:lnTo>
                      <a:pt x="489" y="0"/>
                    </a:lnTo>
                    <a:lnTo>
                      <a:pt x="391" y="152"/>
                    </a:lnTo>
                    <a:lnTo>
                      <a:pt x="239" y="39"/>
                    </a:lnTo>
                    <a:lnTo>
                      <a:pt x="245" y="61"/>
                    </a:lnTo>
                    <a:lnTo>
                      <a:pt x="251" y="83"/>
                    </a:lnTo>
                    <a:lnTo>
                      <a:pt x="254" y="105"/>
                    </a:lnTo>
                    <a:lnTo>
                      <a:pt x="258" y="129"/>
                    </a:lnTo>
                    <a:lnTo>
                      <a:pt x="261" y="151"/>
                    </a:lnTo>
                    <a:lnTo>
                      <a:pt x="264" y="174"/>
                    </a:lnTo>
                    <a:lnTo>
                      <a:pt x="265" y="197"/>
                    </a:lnTo>
                    <a:lnTo>
                      <a:pt x="265" y="221"/>
                    </a:lnTo>
                    <a:lnTo>
                      <a:pt x="264" y="258"/>
                    </a:lnTo>
                    <a:lnTo>
                      <a:pt x="261" y="295"/>
                    </a:lnTo>
                    <a:lnTo>
                      <a:pt x="256" y="331"/>
                    </a:lnTo>
                    <a:lnTo>
                      <a:pt x="249" y="366"/>
                    </a:lnTo>
                    <a:lnTo>
                      <a:pt x="240" y="400"/>
                    </a:lnTo>
                    <a:lnTo>
                      <a:pt x="228" y="433"/>
                    </a:lnTo>
                    <a:lnTo>
                      <a:pt x="217" y="467"/>
                    </a:lnTo>
                    <a:lnTo>
                      <a:pt x="203" y="499"/>
                    </a:lnTo>
                    <a:lnTo>
                      <a:pt x="187" y="531"/>
                    </a:lnTo>
                    <a:lnTo>
                      <a:pt x="169" y="560"/>
                    </a:lnTo>
                    <a:lnTo>
                      <a:pt x="151" y="590"/>
                    </a:lnTo>
                    <a:lnTo>
                      <a:pt x="130" y="617"/>
                    </a:lnTo>
                    <a:lnTo>
                      <a:pt x="108" y="645"/>
                    </a:lnTo>
                    <a:lnTo>
                      <a:pt x="85" y="671"/>
                    </a:lnTo>
                    <a:lnTo>
                      <a:pt x="60" y="695"/>
                    </a:lnTo>
                    <a:lnTo>
                      <a:pt x="34" y="719"/>
                    </a:lnTo>
                    <a:lnTo>
                      <a:pt x="0" y="899"/>
                    </a:lnTo>
                    <a:lnTo>
                      <a:pt x="181" y="922"/>
                    </a:lnTo>
                    <a:lnTo>
                      <a:pt x="218" y="890"/>
                    </a:lnTo>
                    <a:lnTo>
                      <a:pt x="254" y="856"/>
                    </a:lnTo>
                    <a:lnTo>
                      <a:pt x="288" y="820"/>
                    </a:lnTo>
                    <a:lnTo>
                      <a:pt x="319" y="782"/>
                    </a:lnTo>
                    <a:lnTo>
                      <a:pt x="349" y="743"/>
                    </a:lnTo>
                    <a:lnTo>
                      <a:pt x="378" y="702"/>
                    </a:lnTo>
                    <a:lnTo>
                      <a:pt x="402" y="659"/>
                    </a:lnTo>
                    <a:lnTo>
                      <a:pt x="426" y="615"/>
                    </a:lnTo>
                    <a:lnTo>
                      <a:pt x="446" y="569"/>
                    </a:lnTo>
                    <a:lnTo>
                      <a:pt x="464" y="523"/>
                    </a:lnTo>
                    <a:lnTo>
                      <a:pt x="480" y="475"/>
                    </a:lnTo>
                    <a:lnTo>
                      <a:pt x="493" y="427"/>
                    </a:lnTo>
                    <a:lnTo>
                      <a:pt x="503" y="376"/>
                    </a:lnTo>
                    <a:lnTo>
                      <a:pt x="511" y="326"/>
                    </a:lnTo>
                    <a:lnTo>
                      <a:pt x="515" y="274"/>
                    </a:lnTo>
                    <a:lnTo>
                      <a:pt x="516" y="221"/>
                    </a:lnTo>
                    <a:close/>
                  </a:path>
                </a:pathLst>
              </a:custGeom>
              <a:gradFill rotWithShape="1">
                <a:gsLst>
                  <a:gs pos="0">
                    <a:srgbClr val="92D050"/>
                  </a:gs>
                  <a:gs pos="100000">
                    <a:srgbClr val="619527"/>
                  </a:gs>
                </a:gsLst>
                <a:lin ang="16800000"/>
              </a:gradFill>
              <a:ln w="9525">
                <a:solidFill>
                  <a:srgbClr val="619527"/>
                </a:solidFill>
                <a:miter lim="800000"/>
                <a:headEnd/>
                <a:tailEnd/>
              </a:ln>
              <a:effectLst>
                <a:outerShdw blurRad="63500" dist="23000" dir="5400000" rotWithShape="0">
                  <a:srgbClr val="000000">
                    <a:alpha val="34998"/>
                  </a:srgbClr>
                </a:outerShdw>
              </a:effectLst>
            </p:spPr>
            <p:txBody>
              <a:bodyPr anchor="ctr"/>
              <a:lstStyle/>
              <a:p>
                <a:pPr indent="-432054" algn="ctr" defTabSz="576072">
                  <a:buFont typeface="Calibri" pitchFamily="-65" charset="0"/>
                  <a:buAutoNum type="arabicPeriod"/>
                  <a:defRPr/>
                </a:pPr>
                <a:endParaRPr lang="zh-CN" altLang="en-US" noProof="1">
                  <a:solidFill>
                    <a:srgbClr val="FFFFFF"/>
                  </a:solidFill>
                  <a:latin typeface="Calibri" pitchFamily="-65" charset="0"/>
                  <a:ea typeface="ＭＳ Ｐゴシック" pitchFamily="-65" charset="-128"/>
                </a:endParaRPr>
              </a:p>
            </p:txBody>
          </p:sp>
          <p:sp>
            <p:nvSpPr>
              <p:cNvPr id="54" name="Freeform 259"/>
              <p:cNvSpPr>
                <a:spLocks/>
              </p:cNvSpPr>
              <p:nvPr/>
            </p:nvSpPr>
            <p:spPr bwMode="auto">
              <a:xfrm>
                <a:off x="3828251" y="4086637"/>
                <a:ext cx="1441833" cy="485836"/>
              </a:xfrm>
              <a:custGeom>
                <a:avLst/>
                <a:gdLst>
                  <a:gd name="T0" fmla="*/ 2147483647 w 1143"/>
                  <a:gd name="T1" fmla="*/ 0 h 385"/>
                  <a:gd name="T2" fmla="*/ 2147483647 w 1143"/>
                  <a:gd name="T3" fmla="*/ 2147483647 h 385"/>
                  <a:gd name="T4" fmla="*/ 2147483647 w 1143"/>
                  <a:gd name="T5" fmla="*/ 2147483647 h 385"/>
                  <a:gd name="T6" fmla="*/ 2147483647 w 1143"/>
                  <a:gd name="T7" fmla="*/ 2147483647 h 385"/>
                  <a:gd name="T8" fmla="*/ 2147483647 w 1143"/>
                  <a:gd name="T9" fmla="*/ 2147483647 h 385"/>
                  <a:gd name="T10" fmla="*/ 2147483647 w 1143"/>
                  <a:gd name="T11" fmla="*/ 2147483647 h 385"/>
                  <a:gd name="T12" fmla="*/ 2147483647 w 1143"/>
                  <a:gd name="T13" fmla="*/ 2147483647 h 385"/>
                  <a:gd name="T14" fmla="*/ 2147483647 w 1143"/>
                  <a:gd name="T15" fmla="*/ 2147483647 h 385"/>
                  <a:gd name="T16" fmla="*/ 2147483647 w 1143"/>
                  <a:gd name="T17" fmla="*/ 2147483647 h 385"/>
                  <a:gd name="T18" fmla="*/ 2147483647 w 1143"/>
                  <a:gd name="T19" fmla="*/ 2147483647 h 385"/>
                  <a:gd name="T20" fmla="*/ 2147483647 w 1143"/>
                  <a:gd name="T21" fmla="*/ 2147483647 h 385"/>
                  <a:gd name="T22" fmla="*/ 2147483647 w 1143"/>
                  <a:gd name="T23" fmla="*/ 2147483647 h 385"/>
                  <a:gd name="T24" fmla="*/ 2147483647 w 1143"/>
                  <a:gd name="T25" fmla="*/ 2147483647 h 385"/>
                  <a:gd name="T26" fmla="*/ 2147483647 w 1143"/>
                  <a:gd name="T27" fmla="*/ 2147483647 h 385"/>
                  <a:gd name="T28" fmla="*/ 2147483647 w 1143"/>
                  <a:gd name="T29" fmla="*/ 2147483647 h 385"/>
                  <a:gd name="T30" fmla="*/ 2147483647 w 1143"/>
                  <a:gd name="T31" fmla="*/ 2147483647 h 385"/>
                  <a:gd name="T32" fmla="*/ 2147483647 w 1143"/>
                  <a:gd name="T33" fmla="*/ 2147483647 h 385"/>
                  <a:gd name="T34" fmla="*/ 0 w 1143"/>
                  <a:gd name="T35" fmla="*/ 2147483647 h 385"/>
                  <a:gd name="T36" fmla="*/ 2147483647 w 1143"/>
                  <a:gd name="T37" fmla="*/ 2147483647 h 385"/>
                  <a:gd name="T38" fmla="*/ 2147483647 w 1143"/>
                  <a:gd name="T39" fmla="*/ 2147483647 h 385"/>
                  <a:gd name="T40" fmla="*/ 2147483647 w 1143"/>
                  <a:gd name="T41" fmla="*/ 2147483647 h 385"/>
                  <a:gd name="T42" fmla="*/ 2147483647 w 1143"/>
                  <a:gd name="T43" fmla="*/ 2147483647 h 385"/>
                  <a:gd name="T44" fmla="*/ 2147483647 w 1143"/>
                  <a:gd name="T45" fmla="*/ 2147483647 h 385"/>
                  <a:gd name="T46" fmla="*/ 2147483647 w 1143"/>
                  <a:gd name="T47" fmla="*/ 2147483647 h 385"/>
                  <a:gd name="T48" fmla="*/ 2147483647 w 1143"/>
                  <a:gd name="T49" fmla="*/ 2147483647 h 385"/>
                  <a:gd name="T50" fmla="*/ 2147483647 w 1143"/>
                  <a:gd name="T51" fmla="*/ 2147483647 h 385"/>
                  <a:gd name="T52" fmla="*/ 2147483647 w 1143"/>
                  <a:gd name="T53" fmla="*/ 2147483647 h 385"/>
                  <a:gd name="T54" fmla="*/ 2147483647 w 1143"/>
                  <a:gd name="T55" fmla="*/ 2147483647 h 385"/>
                  <a:gd name="T56" fmla="*/ 2147483647 w 1143"/>
                  <a:gd name="T57" fmla="*/ 2147483647 h 385"/>
                  <a:gd name="T58" fmla="*/ 2147483647 w 1143"/>
                  <a:gd name="T59" fmla="*/ 2147483647 h 385"/>
                  <a:gd name="T60" fmla="*/ 2147483647 w 1143"/>
                  <a:gd name="T61" fmla="*/ 2147483647 h 385"/>
                  <a:gd name="T62" fmla="*/ 2147483647 w 1143"/>
                  <a:gd name="T63" fmla="*/ 2147483647 h 385"/>
                  <a:gd name="T64" fmla="*/ 2147483647 w 1143"/>
                  <a:gd name="T65" fmla="*/ 2147483647 h 385"/>
                  <a:gd name="T66" fmla="*/ 2147483647 w 1143"/>
                  <a:gd name="T67" fmla="*/ 2147483647 h 385"/>
                  <a:gd name="T68" fmla="*/ 2147483647 w 1143"/>
                  <a:gd name="T69" fmla="*/ 2147483647 h 385"/>
                  <a:gd name="T70" fmla="*/ 2147483647 w 1143"/>
                  <a:gd name="T71" fmla="*/ 2147483647 h 38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143"/>
                  <a:gd name="T109" fmla="*/ 0 h 385"/>
                  <a:gd name="T110" fmla="*/ 1143 w 1143"/>
                  <a:gd name="T111" fmla="*/ 385 h 38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143" h="385">
                    <a:moveTo>
                      <a:pt x="996" y="0"/>
                    </a:moveTo>
                    <a:lnTo>
                      <a:pt x="996" y="0"/>
                    </a:lnTo>
                    <a:lnTo>
                      <a:pt x="975" y="15"/>
                    </a:lnTo>
                    <a:lnTo>
                      <a:pt x="953" y="30"/>
                    </a:lnTo>
                    <a:lnTo>
                      <a:pt x="929" y="44"/>
                    </a:lnTo>
                    <a:lnTo>
                      <a:pt x="906" y="57"/>
                    </a:lnTo>
                    <a:lnTo>
                      <a:pt x="883" y="69"/>
                    </a:lnTo>
                    <a:lnTo>
                      <a:pt x="858" y="80"/>
                    </a:lnTo>
                    <a:lnTo>
                      <a:pt x="833" y="91"/>
                    </a:lnTo>
                    <a:lnTo>
                      <a:pt x="808" y="100"/>
                    </a:lnTo>
                    <a:lnTo>
                      <a:pt x="783" y="108"/>
                    </a:lnTo>
                    <a:lnTo>
                      <a:pt x="756" y="115"/>
                    </a:lnTo>
                    <a:lnTo>
                      <a:pt x="730" y="122"/>
                    </a:lnTo>
                    <a:lnTo>
                      <a:pt x="702" y="127"/>
                    </a:lnTo>
                    <a:lnTo>
                      <a:pt x="675" y="131"/>
                    </a:lnTo>
                    <a:lnTo>
                      <a:pt x="647" y="133"/>
                    </a:lnTo>
                    <a:lnTo>
                      <a:pt x="618" y="136"/>
                    </a:lnTo>
                    <a:lnTo>
                      <a:pt x="590" y="136"/>
                    </a:lnTo>
                    <a:lnTo>
                      <a:pt x="562" y="136"/>
                    </a:lnTo>
                    <a:lnTo>
                      <a:pt x="534" y="133"/>
                    </a:lnTo>
                    <a:lnTo>
                      <a:pt x="507" y="131"/>
                    </a:lnTo>
                    <a:lnTo>
                      <a:pt x="480" y="127"/>
                    </a:lnTo>
                    <a:lnTo>
                      <a:pt x="454" y="122"/>
                    </a:lnTo>
                    <a:lnTo>
                      <a:pt x="426" y="115"/>
                    </a:lnTo>
                    <a:lnTo>
                      <a:pt x="400" y="109"/>
                    </a:lnTo>
                    <a:lnTo>
                      <a:pt x="374" y="101"/>
                    </a:lnTo>
                    <a:lnTo>
                      <a:pt x="350" y="92"/>
                    </a:lnTo>
                    <a:lnTo>
                      <a:pt x="325" y="82"/>
                    </a:lnTo>
                    <a:lnTo>
                      <a:pt x="302" y="71"/>
                    </a:lnTo>
                    <a:lnTo>
                      <a:pt x="277" y="58"/>
                    </a:lnTo>
                    <a:lnTo>
                      <a:pt x="255" y="47"/>
                    </a:lnTo>
                    <a:lnTo>
                      <a:pt x="232" y="32"/>
                    </a:lnTo>
                    <a:lnTo>
                      <a:pt x="211" y="18"/>
                    </a:lnTo>
                    <a:lnTo>
                      <a:pt x="189" y="3"/>
                    </a:lnTo>
                    <a:lnTo>
                      <a:pt x="0" y="26"/>
                    </a:lnTo>
                    <a:lnTo>
                      <a:pt x="27" y="193"/>
                    </a:lnTo>
                    <a:lnTo>
                      <a:pt x="56" y="215"/>
                    </a:lnTo>
                    <a:lnTo>
                      <a:pt x="87" y="236"/>
                    </a:lnTo>
                    <a:lnTo>
                      <a:pt x="118" y="255"/>
                    </a:lnTo>
                    <a:lnTo>
                      <a:pt x="150" y="273"/>
                    </a:lnTo>
                    <a:lnTo>
                      <a:pt x="184" y="292"/>
                    </a:lnTo>
                    <a:lnTo>
                      <a:pt x="218" y="307"/>
                    </a:lnTo>
                    <a:lnTo>
                      <a:pt x="251" y="321"/>
                    </a:lnTo>
                    <a:lnTo>
                      <a:pt x="286" y="334"/>
                    </a:lnTo>
                    <a:lnTo>
                      <a:pt x="323" y="346"/>
                    </a:lnTo>
                    <a:lnTo>
                      <a:pt x="359" y="356"/>
                    </a:lnTo>
                    <a:lnTo>
                      <a:pt x="397" y="366"/>
                    </a:lnTo>
                    <a:lnTo>
                      <a:pt x="434" y="372"/>
                    </a:lnTo>
                    <a:lnTo>
                      <a:pt x="473" y="377"/>
                    </a:lnTo>
                    <a:lnTo>
                      <a:pt x="512" y="382"/>
                    </a:lnTo>
                    <a:lnTo>
                      <a:pt x="551" y="385"/>
                    </a:lnTo>
                    <a:lnTo>
                      <a:pt x="590" y="385"/>
                    </a:lnTo>
                    <a:lnTo>
                      <a:pt x="629" y="385"/>
                    </a:lnTo>
                    <a:lnTo>
                      <a:pt x="667" y="382"/>
                    </a:lnTo>
                    <a:lnTo>
                      <a:pt x="705" y="378"/>
                    </a:lnTo>
                    <a:lnTo>
                      <a:pt x="743" y="373"/>
                    </a:lnTo>
                    <a:lnTo>
                      <a:pt x="780" y="366"/>
                    </a:lnTo>
                    <a:lnTo>
                      <a:pt x="817" y="358"/>
                    </a:lnTo>
                    <a:lnTo>
                      <a:pt x="852" y="347"/>
                    </a:lnTo>
                    <a:lnTo>
                      <a:pt x="887" y="337"/>
                    </a:lnTo>
                    <a:lnTo>
                      <a:pt x="922" y="324"/>
                    </a:lnTo>
                    <a:lnTo>
                      <a:pt x="955" y="310"/>
                    </a:lnTo>
                    <a:lnTo>
                      <a:pt x="989" y="296"/>
                    </a:lnTo>
                    <a:lnTo>
                      <a:pt x="1021" y="279"/>
                    </a:lnTo>
                    <a:lnTo>
                      <a:pt x="1054" y="262"/>
                    </a:lnTo>
                    <a:lnTo>
                      <a:pt x="1084" y="242"/>
                    </a:lnTo>
                    <a:lnTo>
                      <a:pt x="1115" y="223"/>
                    </a:lnTo>
                    <a:lnTo>
                      <a:pt x="1143" y="201"/>
                    </a:lnTo>
                    <a:lnTo>
                      <a:pt x="962" y="178"/>
                    </a:lnTo>
                    <a:lnTo>
                      <a:pt x="996" y="0"/>
                    </a:lnTo>
                    <a:close/>
                  </a:path>
                </a:pathLst>
              </a:custGeom>
              <a:gradFill rotWithShape="1">
                <a:gsLst>
                  <a:gs pos="0">
                    <a:srgbClr val="92D050"/>
                  </a:gs>
                  <a:gs pos="100000">
                    <a:srgbClr val="619527"/>
                  </a:gs>
                </a:gsLst>
                <a:lin ang="19200000"/>
              </a:gradFill>
              <a:ln w="9525">
                <a:solidFill>
                  <a:srgbClr val="619527"/>
                </a:solidFill>
                <a:miter lim="800000"/>
                <a:headEnd/>
                <a:tailEnd/>
              </a:ln>
              <a:effectLst>
                <a:outerShdw blurRad="63500" dist="23000" dir="5400000" rotWithShape="0">
                  <a:srgbClr val="000000">
                    <a:alpha val="34998"/>
                  </a:srgbClr>
                </a:outerShdw>
              </a:effectLst>
            </p:spPr>
            <p:txBody>
              <a:bodyPr anchor="ctr"/>
              <a:lstStyle/>
              <a:p>
                <a:pPr indent="-432054" algn="ctr" defTabSz="576072">
                  <a:buFont typeface="Calibri" pitchFamily="-65" charset="0"/>
                  <a:buAutoNum type="arabicPeriod"/>
                  <a:defRPr/>
                </a:pPr>
                <a:endParaRPr lang="zh-CN" altLang="en-US" noProof="1">
                  <a:solidFill>
                    <a:srgbClr val="FFFFFF"/>
                  </a:solidFill>
                  <a:latin typeface="Calibri" pitchFamily="-65" charset="0"/>
                  <a:ea typeface="ＭＳ Ｐゴシック" pitchFamily="-65" charset="-128"/>
                </a:endParaRPr>
              </a:p>
            </p:txBody>
          </p:sp>
          <p:sp>
            <p:nvSpPr>
              <p:cNvPr id="55" name="Freeform 260"/>
              <p:cNvSpPr>
                <a:spLocks/>
              </p:cNvSpPr>
              <p:nvPr/>
            </p:nvSpPr>
            <p:spPr bwMode="auto">
              <a:xfrm>
                <a:off x="3415764" y="2946533"/>
                <a:ext cx="617607" cy="1354950"/>
              </a:xfrm>
              <a:custGeom>
                <a:avLst/>
                <a:gdLst>
                  <a:gd name="T0" fmla="*/ 2147483647 w 490"/>
                  <a:gd name="T1" fmla="*/ 2147483647 h 1074"/>
                  <a:gd name="T2" fmla="*/ 2147483647 w 490"/>
                  <a:gd name="T3" fmla="*/ 2147483647 h 1074"/>
                  <a:gd name="T4" fmla="*/ 2147483647 w 490"/>
                  <a:gd name="T5" fmla="*/ 2147483647 h 1074"/>
                  <a:gd name="T6" fmla="*/ 2147483647 w 490"/>
                  <a:gd name="T7" fmla="*/ 2147483647 h 1074"/>
                  <a:gd name="T8" fmla="*/ 2147483647 w 490"/>
                  <a:gd name="T9" fmla="*/ 2147483647 h 1074"/>
                  <a:gd name="T10" fmla="*/ 2147483647 w 490"/>
                  <a:gd name="T11" fmla="*/ 2147483647 h 1074"/>
                  <a:gd name="T12" fmla="*/ 2147483647 w 490"/>
                  <a:gd name="T13" fmla="*/ 2147483647 h 1074"/>
                  <a:gd name="T14" fmla="*/ 2147483647 w 490"/>
                  <a:gd name="T15" fmla="*/ 2147483647 h 1074"/>
                  <a:gd name="T16" fmla="*/ 2147483647 w 490"/>
                  <a:gd name="T17" fmla="*/ 2147483647 h 1074"/>
                  <a:gd name="T18" fmla="*/ 2147483647 w 490"/>
                  <a:gd name="T19" fmla="*/ 2147483647 h 1074"/>
                  <a:gd name="T20" fmla="*/ 2147483647 w 490"/>
                  <a:gd name="T21" fmla="*/ 2147483647 h 1074"/>
                  <a:gd name="T22" fmla="*/ 2147483647 w 490"/>
                  <a:gd name="T23" fmla="*/ 2147483647 h 1074"/>
                  <a:gd name="T24" fmla="*/ 2147483647 w 490"/>
                  <a:gd name="T25" fmla="*/ 2147483647 h 1074"/>
                  <a:gd name="T26" fmla="*/ 2147483647 w 490"/>
                  <a:gd name="T27" fmla="*/ 2147483647 h 1074"/>
                  <a:gd name="T28" fmla="*/ 2147483647 w 490"/>
                  <a:gd name="T29" fmla="*/ 2147483647 h 1074"/>
                  <a:gd name="T30" fmla="*/ 2147483647 w 490"/>
                  <a:gd name="T31" fmla="*/ 2147483647 h 1074"/>
                  <a:gd name="T32" fmla="*/ 2147483647 w 490"/>
                  <a:gd name="T33" fmla="*/ 2147483647 h 1074"/>
                  <a:gd name="T34" fmla="*/ 2147483647 w 490"/>
                  <a:gd name="T35" fmla="*/ 2147483647 h 1074"/>
                  <a:gd name="T36" fmla="*/ 2147483647 w 490"/>
                  <a:gd name="T37" fmla="*/ 2147483647 h 1074"/>
                  <a:gd name="T38" fmla="*/ 2147483647 w 490"/>
                  <a:gd name="T39" fmla="*/ 2147483647 h 1074"/>
                  <a:gd name="T40" fmla="*/ 2147483647 w 490"/>
                  <a:gd name="T41" fmla="*/ 2147483647 h 1074"/>
                  <a:gd name="T42" fmla="*/ 2147483647 w 490"/>
                  <a:gd name="T43" fmla="*/ 2147483647 h 1074"/>
                  <a:gd name="T44" fmla="*/ 2147483647 w 490"/>
                  <a:gd name="T45" fmla="*/ 2147483647 h 1074"/>
                  <a:gd name="T46" fmla="*/ 2147483647 w 490"/>
                  <a:gd name="T47" fmla="*/ 2147483647 h 1074"/>
                  <a:gd name="T48" fmla="*/ 2147483647 w 490"/>
                  <a:gd name="T49" fmla="*/ 2147483647 h 1074"/>
                  <a:gd name="T50" fmla="*/ 2147483647 w 490"/>
                  <a:gd name="T51" fmla="*/ 2147483647 h 1074"/>
                  <a:gd name="T52" fmla="*/ 2147483647 w 490"/>
                  <a:gd name="T53" fmla="*/ 2147483647 h 1074"/>
                  <a:gd name="T54" fmla="*/ 2147483647 w 490"/>
                  <a:gd name="T55" fmla="*/ 0 h 1074"/>
                  <a:gd name="T56" fmla="*/ 2147483647 w 490"/>
                  <a:gd name="T57" fmla="*/ 2147483647 h 1074"/>
                  <a:gd name="T58" fmla="*/ 2147483647 w 490"/>
                  <a:gd name="T59" fmla="*/ 2147483647 h 1074"/>
                  <a:gd name="T60" fmla="*/ 2147483647 w 490"/>
                  <a:gd name="T61" fmla="*/ 2147483647 h 1074"/>
                  <a:gd name="T62" fmla="*/ 2147483647 w 490"/>
                  <a:gd name="T63" fmla="*/ 2147483647 h 1074"/>
                  <a:gd name="T64" fmla="*/ 2147483647 w 490"/>
                  <a:gd name="T65" fmla="*/ 2147483647 h 1074"/>
                  <a:gd name="T66" fmla="*/ 2147483647 w 490"/>
                  <a:gd name="T67" fmla="*/ 2147483647 h 1074"/>
                  <a:gd name="T68" fmla="*/ 2147483647 w 490"/>
                  <a:gd name="T69" fmla="*/ 2147483647 h 1074"/>
                  <a:gd name="T70" fmla="*/ 2147483647 w 490"/>
                  <a:gd name="T71" fmla="*/ 2147483647 h 1074"/>
                  <a:gd name="T72" fmla="*/ 2147483647 w 490"/>
                  <a:gd name="T73" fmla="*/ 2147483647 h 1074"/>
                  <a:gd name="T74" fmla="*/ 0 w 490"/>
                  <a:gd name="T75" fmla="*/ 2147483647 h 1074"/>
                  <a:gd name="T76" fmla="*/ 0 w 490"/>
                  <a:gd name="T77" fmla="*/ 2147483647 h 1074"/>
                  <a:gd name="T78" fmla="*/ 2147483647 w 490"/>
                  <a:gd name="T79" fmla="*/ 2147483647 h 1074"/>
                  <a:gd name="T80" fmla="*/ 2147483647 w 490"/>
                  <a:gd name="T81" fmla="*/ 2147483647 h 1074"/>
                  <a:gd name="T82" fmla="*/ 2147483647 w 490"/>
                  <a:gd name="T83" fmla="*/ 2147483647 h 1074"/>
                  <a:gd name="T84" fmla="*/ 2147483647 w 490"/>
                  <a:gd name="T85" fmla="*/ 2147483647 h 1074"/>
                  <a:gd name="T86" fmla="*/ 2147483647 w 490"/>
                  <a:gd name="T87" fmla="*/ 2147483647 h 1074"/>
                  <a:gd name="T88" fmla="*/ 2147483647 w 490"/>
                  <a:gd name="T89" fmla="*/ 2147483647 h 1074"/>
                  <a:gd name="T90" fmla="*/ 2147483647 w 490"/>
                  <a:gd name="T91" fmla="*/ 2147483647 h 1074"/>
                  <a:gd name="T92" fmla="*/ 2147483647 w 490"/>
                  <a:gd name="T93" fmla="*/ 2147483647 h 1074"/>
                  <a:gd name="T94" fmla="*/ 2147483647 w 490"/>
                  <a:gd name="T95" fmla="*/ 2147483647 h 1074"/>
                  <a:gd name="T96" fmla="*/ 2147483647 w 490"/>
                  <a:gd name="T97" fmla="*/ 2147483647 h 1074"/>
                  <a:gd name="T98" fmla="*/ 2147483647 w 490"/>
                  <a:gd name="T99" fmla="*/ 2147483647 h 1074"/>
                  <a:gd name="T100" fmla="*/ 2147483647 w 490"/>
                  <a:gd name="T101" fmla="*/ 2147483647 h 1074"/>
                  <a:gd name="T102" fmla="*/ 2147483647 w 490"/>
                  <a:gd name="T103" fmla="*/ 2147483647 h 1074"/>
                  <a:gd name="T104" fmla="*/ 2147483647 w 490"/>
                  <a:gd name="T105" fmla="*/ 2147483647 h 1074"/>
                  <a:gd name="T106" fmla="*/ 2147483647 w 490"/>
                  <a:gd name="T107" fmla="*/ 2147483647 h 1074"/>
                  <a:gd name="T108" fmla="*/ 2147483647 w 490"/>
                  <a:gd name="T109" fmla="*/ 2147483647 h 1074"/>
                  <a:gd name="T110" fmla="*/ 2147483647 w 490"/>
                  <a:gd name="T111" fmla="*/ 2147483647 h 1074"/>
                  <a:gd name="T112" fmla="*/ 2147483647 w 490"/>
                  <a:gd name="T113" fmla="*/ 2147483647 h 10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0"/>
                  <a:gd name="T172" fmla="*/ 0 h 1074"/>
                  <a:gd name="T173" fmla="*/ 490 w 490"/>
                  <a:gd name="T174" fmla="*/ 1074 h 107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0" h="1074">
                    <a:moveTo>
                      <a:pt x="490" y="886"/>
                    </a:moveTo>
                    <a:lnTo>
                      <a:pt x="490" y="886"/>
                    </a:lnTo>
                    <a:lnTo>
                      <a:pt x="463" y="862"/>
                    </a:lnTo>
                    <a:lnTo>
                      <a:pt x="438" y="838"/>
                    </a:lnTo>
                    <a:lnTo>
                      <a:pt x="414" y="812"/>
                    </a:lnTo>
                    <a:lnTo>
                      <a:pt x="392" y="785"/>
                    </a:lnTo>
                    <a:lnTo>
                      <a:pt x="371" y="756"/>
                    </a:lnTo>
                    <a:lnTo>
                      <a:pt x="351" y="726"/>
                    </a:lnTo>
                    <a:lnTo>
                      <a:pt x="333" y="696"/>
                    </a:lnTo>
                    <a:lnTo>
                      <a:pt x="316" y="665"/>
                    </a:lnTo>
                    <a:lnTo>
                      <a:pt x="302" y="632"/>
                    </a:lnTo>
                    <a:lnTo>
                      <a:pt x="289" y="599"/>
                    </a:lnTo>
                    <a:lnTo>
                      <a:pt x="279" y="564"/>
                    </a:lnTo>
                    <a:lnTo>
                      <a:pt x="270" y="529"/>
                    </a:lnTo>
                    <a:lnTo>
                      <a:pt x="262" y="494"/>
                    </a:lnTo>
                    <a:lnTo>
                      <a:pt x="257" y="458"/>
                    </a:lnTo>
                    <a:lnTo>
                      <a:pt x="254" y="420"/>
                    </a:lnTo>
                    <a:lnTo>
                      <a:pt x="253" y="383"/>
                    </a:lnTo>
                    <a:lnTo>
                      <a:pt x="253" y="356"/>
                    </a:lnTo>
                    <a:lnTo>
                      <a:pt x="255" y="328"/>
                    </a:lnTo>
                    <a:lnTo>
                      <a:pt x="258" y="302"/>
                    </a:lnTo>
                    <a:lnTo>
                      <a:pt x="262" y="275"/>
                    </a:lnTo>
                    <a:lnTo>
                      <a:pt x="267" y="249"/>
                    </a:lnTo>
                    <a:lnTo>
                      <a:pt x="272" y="223"/>
                    </a:lnTo>
                    <a:lnTo>
                      <a:pt x="280" y="199"/>
                    </a:lnTo>
                    <a:lnTo>
                      <a:pt x="288" y="174"/>
                    </a:lnTo>
                    <a:lnTo>
                      <a:pt x="211" y="0"/>
                    </a:lnTo>
                    <a:lnTo>
                      <a:pt x="55" y="77"/>
                    </a:lnTo>
                    <a:lnTo>
                      <a:pt x="42" y="113"/>
                    </a:lnTo>
                    <a:lnTo>
                      <a:pt x="31" y="149"/>
                    </a:lnTo>
                    <a:lnTo>
                      <a:pt x="22" y="187"/>
                    </a:lnTo>
                    <a:lnTo>
                      <a:pt x="14" y="226"/>
                    </a:lnTo>
                    <a:lnTo>
                      <a:pt x="8" y="263"/>
                    </a:lnTo>
                    <a:lnTo>
                      <a:pt x="4" y="304"/>
                    </a:lnTo>
                    <a:lnTo>
                      <a:pt x="1" y="343"/>
                    </a:lnTo>
                    <a:lnTo>
                      <a:pt x="0" y="383"/>
                    </a:lnTo>
                    <a:lnTo>
                      <a:pt x="3" y="435"/>
                    </a:lnTo>
                    <a:lnTo>
                      <a:pt x="7" y="485"/>
                    </a:lnTo>
                    <a:lnTo>
                      <a:pt x="13" y="536"/>
                    </a:lnTo>
                    <a:lnTo>
                      <a:pt x="23" y="585"/>
                    </a:lnTo>
                    <a:lnTo>
                      <a:pt x="36" y="633"/>
                    </a:lnTo>
                    <a:lnTo>
                      <a:pt x="51" y="680"/>
                    </a:lnTo>
                    <a:lnTo>
                      <a:pt x="69" y="725"/>
                    </a:lnTo>
                    <a:lnTo>
                      <a:pt x="88" y="770"/>
                    </a:lnTo>
                    <a:lnTo>
                      <a:pt x="110" y="813"/>
                    </a:lnTo>
                    <a:lnTo>
                      <a:pt x="135" y="856"/>
                    </a:lnTo>
                    <a:lnTo>
                      <a:pt x="162" y="896"/>
                    </a:lnTo>
                    <a:lnTo>
                      <a:pt x="191" y="935"/>
                    </a:lnTo>
                    <a:lnTo>
                      <a:pt x="222" y="973"/>
                    </a:lnTo>
                    <a:lnTo>
                      <a:pt x="254" y="1008"/>
                    </a:lnTo>
                    <a:lnTo>
                      <a:pt x="288" y="1043"/>
                    </a:lnTo>
                    <a:lnTo>
                      <a:pt x="324" y="1074"/>
                    </a:lnTo>
                    <a:lnTo>
                      <a:pt x="298" y="909"/>
                    </a:lnTo>
                    <a:lnTo>
                      <a:pt x="490" y="886"/>
                    </a:lnTo>
                    <a:close/>
                  </a:path>
                </a:pathLst>
              </a:custGeom>
              <a:gradFill rotWithShape="1">
                <a:gsLst>
                  <a:gs pos="0">
                    <a:srgbClr val="92D050"/>
                  </a:gs>
                  <a:gs pos="100000">
                    <a:srgbClr val="619527"/>
                  </a:gs>
                </a:gsLst>
                <a:lin ang="5400000"/>
              </a:gradFill>
              <a:ln w="9525">
                <a:solidFill>
                  <a:srgbClr val="619527"/>
                </a:solidFill>
                <a:miter lim="800000"/>
                <a:headEnd/>
                <a:tailEnd/>
              </a:ln>
              <a:effectLst>
                <a:outerShdw blurRad="63500" dist="23000" dir="5400000" rotWithShape="0">
                  <a:srgbClr val="000000">
                    <a:alpha val="34998"/>
                  </a:srgbClr>
                </a:outerShdw>
              </a:effectLst>
            </p:spPr>
            <p:txBody>
              <a:bodyPr anchor="ctr"/>
              <a:lstStyle/>
              <a:p>
                <a:pPr indent="-432054" algn="ctr" defTabSz="576072">
                  <a:buFont typeface="Calibri" pitchFamily="-65" charset="0"/>
                  <a:buAutoNum type="arabicPeriod"/>
                  <a:defRPr/>
                </a:pPr>
                <a:endParaRPr lang="zh-CN" altLang="en-US" noProof="1">
                  <a:solidFill>
                    <a:srgbClr val="FFFFFF"/>
                  </a:solidFill>
                  <a:latin typeface="Calibri" pitchFamily="-65" charset="0"/>
                  <a:ea typeface="ＭＳ Ｐゴシック" pitchFamily="-65" charset="-128"/>
                </a:endParaRPr>
              </a:p>
            </p:txBody>
          </p:sp>
        </p:grpSp>
        <p:sp>
          <p:nvSpPr>
            <p:cNvPr id="27" name="TextBox 15"/>
            <p:cNvSpPr txBox="1">
              <a:spLocks noChangeArrowheads="1"/>
            </p:cNvSpPr>
            <p:nvPr/>
          </p:nvSpPr>
          <p:spPr bwMode="auto">
            <a:xfrm rot="19782991">
              <a:off x="2678651" y="783687"/>
              <a:ext cx="2049472" cy="61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ctr" defTabSz="1152144"/>
              <a:r>
                <a:rPr lang="zh-CN" altLang="en-US" b="1" dirty="0">
                  <a:solidFill>
                    <a:schemeClr val="bg1"/>
                  </a:solidFill>
                  <a:latin typeface="微软雅黑" pitchFamily="34" charset="-122"/>
                  <a:ea typeface="微软雅黑" pitchFamily="34" charset="-122"/>
                  <a:cs typeface="Arial" pitchFamily="34" charset="0"/>
                </a:rPr>
                <a:t>学校领导</a:t>
              </a:r>
              <a:endParaRPr lang="en-US" b="1" dirty="0">
                <a:solidFill>
                  <a:schemeClr val="bg1"/>
                </a:solidFill>
                <a:latin typeface="微软雅黑" pitchFamily="34" charset="-122"/>
                <a:ea typeface="微软雅黑" pitchFamily="34" charset="-122"/>
                <a:cs typeface="Arial" pitchFamily="34" charset="0"/>
              </a:endParaRPr>
            </a:p>
          </p:txBody>
        </p:sp>
        <p:sp>
          <p:nvSpPr>
            <p:cNvPr id="28" name="TextBox 27"/>
            <p:cNvSpPr txBox="1">
              <a:spLocks noChangeArrowheads="1"/>
            </p:cNvSpPr>
            <p:nvPr/>
          </p:nvSpPr>
          <p:spPr bwMode="auto">
            <a:xfrm rot="14731111">
              <a:off x="1905477" y="2382108"/>
              <a:ext cx="2347208" cy="58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ctr" defTabSz="1152144"/>
              <a:r>
                <a:rPr lang="zh-CN" altLang="en-US" b="1" dirty="0">
                  <a:solidFill>
                    <a:srgbClr val="FFFFFF"/>
                  </a:solidFill>
                  <a:latin typeface="微软雅黑" pitchFamily="34" charset="-122"/>
                  <a:ea typeface="微软雅黑" pitchFamily="34" charset="-122"/>
                  <a:cs typeface="Arial" pitchFamily="34" charset="0"/>
                </a:rPr>
                <a:t>教育管理者</a:t>
              </a:r>
              <a:endParaRPr lang="en-US" b="1" dirty="0">
                <a:latin typeface="微软雅黑" pitchFamily="34" charset="-122"/>
                <a:ea typeface="微软雅黑" pitchFamily="34" charset="-122"/>
                <a:cs typeface="Arial" pitchFamily="34" charset="0"/>
              </a:endParaRPr>
            </a:p>
          </p:txBody>
        </p:sp>
        <p:sp>
          <p:nvSpPr>
            <p:cNvPr id="29" name="TextBox 28"/>
            <p:cNvSpPr txBox="1">
              <a:spLocks noChangeArrowheads="1"/>
            </p:cNvSpPr>
            <p:nvPr/>
          </p:nvSpPr>
          <p:spPr bwMode="auto">
            <a:xfrm rot="10800000">
              <a:off x="4032087" y="3481650"/>
              <a:ext cx="1322916" cy="61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ctr" defTabSz="1152144"/>
              <a:r>
                <a:rPr lang="zh-CN" altLang="en-US" b="1" dirty="0">
                  <a:solidFill>
                    <a:schemeClr val="bg1"/>
                  </a:solidFill>
                  <a:latin typeface="微软雅黑" pitchFamily="34" charset="-122"/>
                  <a:ea typeface="微软雅黑" pitchFamily="34" charset="-122"/>
                  <a:cs typeface="Arial" pitchFamily="34" charset="0"/>
                </a:rPr>
                <a:t>家长</a:t>
              </a:r>
              <a:endParaRPr lang="en-US" b="1" dirty="0">
                <a:solidFill>
                  <a:schemeClr val="bg1"/>
                </a:solidFill>
                <a:latin typeface="微软雅黑" pitchFamily="34" charset="-122"/>
                <a:ea typeface="微软雅黑" pitchFamily="34" charset="-122"/>
                <a:cs typeface="Arial" pitchFamily="34" charset="0"/>
              </a:endParaRPr>
            </a:p>
          </p:txBody>
        </p:sp>
        <p:sp>
          <p:nvSpPr>
            <p:cNvPr id="30" name="TextBox 29"/>
            <p:cNvSpPr txBox="1">
              <a:spLocks noChangeArrowheads="1"/>
            </p:cNvSpPr>
            <p:nvPr/>
          </p:nvSpPr>
          <p:spPr bwMode="auto">
            <a:xfrm rot="2314925">
              <a:off x="5172906" y="758881"/>
              <a:ext cx="1428986" cy="61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ctr" defTabSz="1152144"/>
              <a:r>
                <a:rPr lang="zh-CN" altLang="en-US" b="1" dirty="0">
                  <a:solidFill>
                    <a:schemeClr val="bg1"/>
                  </a:solidFill>
                  <a:latin typeface="微软雅黑" pitchFamily="34" charset="-122"/>
                  <a:ea typeface="微软雅黑" pitchFamily="34" charset="-122"/>
                  <a:cs typeface="Arial" pitchFamily="34" charset="0"/>
                </a:rPr>
                <a:t>教师</a:t>
              </a:r>
              <a:endParaRPr lang="en-US" b="1" dirty="0">
                <a:solidFill>
                  <a:schemeClr val="bg1"/>
                </a:solidFill>
                <a:latin typeface="微软雅黑" pitchFamily="34" charset="-122"/>
                <a:ea typeface="微软雅黑" pitchFamily="34" charset="-122"/>
                <a:cs typeface="Arial" pitchFamily="34" charset="0"/>
              </a:endParaRPr>
            </a:p>
          </p:txBody>
        </p:sp>
        <p:sp>
          <p:nvSpPr>
            <p:cNvPr id="31" name="TextBox 30"/>
            <p:cNvSpPr txBox="1">
              <a:spLocks noChangeArrowheads="1"/>
            </p:cNvSpPr>
            <p:nvPr/>
          </p:nvSpPr>
          <p:spPr bwMode="auto">
            <a:xfrm rot="7042654">
              <a:off x="5968338" y="2668130"/>
              <a:ext cx="1232269" cy="58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algn="ctr" defTabSz="1152144"/>
              <a:r>
                <a:rPr lang="zh-CN" altLang="en-US" b="1" dirty="0">
                  <a:solidFill>
                    <a:schemeClr val="bg1"/>
                  </a:solidFill>
                  <a:latin typeface="微软雅黑" pitchFamily="34" charset="-122"/>
                  <a:ea typeface="微软雅黑" pitchFamily="34" charset="-122"/>
                  <a:cs typeface="Arial" pitchFamily="34" charset="0"/>
                </a:rPr>
                <a:t>学生</a:t>
              </a:r>
              <a:endParaRPr lang="en-US" b="1" dirty="0">
                <a:solidFill>
                  <a:schemeClr val="bg1"/>
                </a:solidFill>
                <a:latin typeface="微软雅黑" pitchFamily="34" charset="-122"/>
                <a:ea typeface="微软雅黑" pitchFamily="34" charset="-122"/>
                <a:cs typeface="Arial" pitchFamily="34" charset="0"/>
              </a:endParaRPr>
            </a:p>
          </p:txBody>
        </p:sp>
        <p:grpSp>
          <p:nvGrpSpPr>
            <p:cNvPr id="32" name="Group 228"/>
            <p:cNvGrpSpPr>
              <a:grpSpLocks/>
            </p:cNvGrpSpPr>
            <p:nvPr/>
          </p:nvGrpSpPr>
          <p:grpSpPr bwMode="auto">
            <a:xfrm>
              <a:off x="3779022" y="1704759"/>
              <a:ext cx="2024338" cy="1634932"/>
              <a:chOff x="3470012" y="2336330"/>
              <a:chExt cx="2219586" cy="2226653"/>
            </a:xfrm>
          </p:grpSpPr>
          <p:sp>
            <p:nvSpPr>
              <p:cNvPr id="33" name="Freeform 29"/>
              <p:cNvSpPr>
                <a:spLocks/>
              </p:cNvSpPr>
              <p:nvPr/>
            </p:nvSpPr>
            <p:spPr bwMode="auto">
              <a:xfrm>
                <a:off x="3957442" y="3388732"/>
                <a:ext cx="479023" cy="322534"/>
              </a:xfrm>
              <a:custGeom>
                <a:avLst/>
                <a:gdLst>
                  <a:gd name="T0" fmla="*/ 4762 w 4764"/>
                  <a:gd name="T1" fmla="*/ 722 h 3212"/>
                  <a:gd name="T2" fmla="*/ 4726 w 4764"/>
                  <a:gd name="T3" fmla="*/ 916 h 3212"/>
                  <a:gd name="T4" fmla="*/ 4672 w 4764"/>
                  <a:gd name="T5" fmla="*/ 1112 h 3212"/>
                  <a:gd name="T6" fmla="*/ 4588 w 4764"/>
                  <a:gd name="T7" fmla="*/ 1354 h 3212"/>
                  <a:gd name="T8" fmla="*/ 4466 w 4764"/>
                  <a:gd name="T9" fmla="*/ 1626 h 3212"/>
                  <a:gd name="T10" fmla="*/ 4300 w 4764"/>
                  <a:gd name="T11" fmla="*/ 1914 h 3212"/>
                  <a:gd name="T12" fmla="*/ 4198 w 4764"/>
                  <a:gd name="T13" fmla="*/ 2060 h 3212"/>
                  <a:gd name="T14" fmla="*/ 4082 w 4764"/>
                  <a:gd name="T15" fmla="*/ 2204 h 3212"/>
                  <a:gd name="T16" fmla="*/ 3952 w 4764"/>
                  <a:gd name="T17" fmla="*/ 2346 h 3212"/>
                  <a:gd name="T18" fmla="*/ 3806 w 4764"/>
                  <a:gd name="T19" fmla="*/ 2486 h 3212"/>
                  <a:gd name="T20" fmla="*/ 3644 w 4764"/>
                  <a:gd name="T21" fmla="*/ 2618 h 3212"/>
                  <a:gd name="T22" fmla="*/ 3466 w 4764"/>
                  <a:gd name="T23" fmla="*/ 2742 h 3212"/>
                  <a:gd name="T24" fmla="*/ 3268 w 4764"/>
                  <a:gd name="T25" fmla="*/ 2858 h 3212"/>
                  <a:gd name="T26" fmla="*/ 3054 w 4764"/>
                  <a:gd name="T27" fmla="*/ 2962 h 3212"/>
                  <a:gd name="T28" fmla="*/ 2900 w 4764"/>
                  <a:gd name="T29" fmla="*/ 3024 h 3212"/>
                  <a:gd name="T30" fmla="*/ 2664 w 4764"/>
                  <a:gd name="T31" fmla="*/ 3102 h 3212"/>
                  <a:gd name="T32" fmla="*/ 2436 w 4764"/>
                  <a:gd name="T33" fmla="*/ 3158 h 3212"/>
                  <a:gd name="T34" fmla="*/ 2216 w 4764"/>
                  <a:gd name="T35" fmla="*/ 3192 h 3212"/>
                  <a:gd name="T36" fmla="*/ 2004 w 4764"/>
                  <a:gd name="T37" fmla="*/ 3210 h 3212"/>
                  <a:gd name="T38" fmla="*/ 1798 w 4764"/>
                  <a:gd name="T39" fmla="*/ 3212 h 3212"/>
                  <a:gd name="T40" fmla="*/ 1602 w 4764"/>
                  <a:gd name="T41" fmla="*/ 3198 h 3212"/>
                  <a:gd name="T42" fmla="*/ 1416 w 4764"/>
                  <a:gd name="T43" fmla="*/ 3172 h 3212"/>
                  <a:gd name="T44" fmla="*/ 1238 w 4764"/>
                  <a:gd name="T45" fmla="*/ 3136 h 3212"/>
                  <a:gd name="T46" fmla="*/ 1016 w 4764"/>
                  <a:gd name="T47" fmla="*/ 3072 h 3212"/>
                  <a:gd name="T48" fmla="*/ 720 w 4764"/>
                  <a:gd name="T49" fmla="*/ 2958 h 3212"/>
                  <a:gd name="T50" fmla="*/ 470 w 4764"/>
                  <a:gd name="T51" fmla="*/ 2832 h 3212"/>
                  <a:gd name="T52" fmla="*/ 270 w 4764"/>
                  <a:gd name="T53" fmla="*/ 2708 h 3212"/>
                  <a:gd name="T54" fmla="*/ 122 w 4764"/>
                  <a:gd name="T55" fmla="*/ 2600 h 3212"/>
                  <a:gd name="T56" fmla="*/ 0 w 4764"/>
                  <a:gd name="T57" fmla="*/ 2498 h 3212"/>
                  <a:gd name="T58" fmla="*/ 12 w 4764"/>
                  <a:gd name="T59" fmla="*/ 2428 h 3212"/>
                  <a:gd name="T60" fmla="*/ 76 w 4764"/>
                  <a:gd name="T61" fmla="*/ 2172 h 3212"/>
                  <a:gd name="T62" fmla="*/ 148 w 4764"/>
                  <a:gd name="T63" fmla="*/ 1954 h 3212"/>
                  <a:gd name="T64" fmla="*/ 256 w 4764"/>
                  <a:gd name="T65" fmla="*/ 1700 h 3212"/>
                  <a:gd name="T66" fmla="*/ 400 w 4764"/>
                  <a:gd name="T67" fmla="*/ 1426 h 3212"/>
                  <a:gd name="T68" fmla="*/ 590 w 4764"/>
                  <a:gd name="T69" fmla="*/ 1142 h 3212"/>
                  <a:gd name="T70" fmla="*/ 704 w 4764"/>
                  <a:gd name="T71" fmla="*/ 1002 h 3212"/>
                  <a:gd name="T72" fmla="*/ 830 w 4764"/>
                  <a:gd name="T73" fmla="*/ 864 h 3212"/>
                  <a:gd name="T74" fmla="*/ 968 w 4764"/>
                  <a:gd name="T75" fmla="*/ 730 h 3212"/>
                  <a:gd name="T76" fmla="*/ 1124 w 4764"/>
                  <a:gd name="T77" fmla="*/ 600 h 3212"/>
                  <a:gd name="T78" fmla="*/ 1292 w 4764"/>
                  <a:gd name="T79" fmla="*/ 480 h 3212"/>
                  <a:gd name="T80" fmla="*/ 1478 w 4764"/>
                  <a:gd name="T81" fmla="*/ 366 h 3212"/>
                  <a:gd name="T82" fmla="*/ 1680 w 4764"/>
                  <a:gd name="T83" fmla="*/ 264 h 3212"/>
                  <a:gd name="T84" fmla="*/ 1822 w 4764"/>
                  <a:gd name="T85" fmla="*/ 204 h 3212"/>
                  <a:gd name="T86" fmla="*/ 2034 w 4764"/>
                  <a:gd name="T87" fmla="*/ 128 h 3212"/>
                  <a:gd name="T88" fmla="*/ 2244 w 4764"/>
                  <a:gd name="T89" fmla="*/ 72 h 3212"/>
                  <a:gd name="T90" fmla="*/ 2450 w 4764"/>
                  <a:gd name="T91" fmla="*/ 32 h 3212"/>
                  <a:gd name="T92" fmla="*/ 2650 w 4764"/>
                  <a:gd name="T93" fmla="*/ 10 h 3212"/>
                  <a:gd name="T94" fmla="*/ 2846 w 4764"/>
                  <a:gd name="T95" fmla="*/ 0 h 3212"/>
                  <a:gd name="T96" fmla="*/ 3034 w 4764"/>
                  <a:gd name="T97" fmla="*/ 6 h 3212"/>
                  <a:gd name="T98" fmla="*/ 3218 w 4764"/>
                  <a:gd name="T99" fmla="*/ 22 h 3212"/>
                  <a:gd name="T100" fmla="*/ 3450 w 4764"/>
                  <a:gd name="T101" fmla="*/ 60 h 3212"/>
                  <a:gd name="T102" fmla="*/ 3772 w 4764"/>
                  <a:gd name="T103" fmla="*/ 144 h 3212"/>
                  <a:gd name="T104" fmla="*/ 4058 w 4764"/>
                  <a:gd name="T105" fmla="*/ 250 h 3212"/>
                  <a:gd name="T106" fmla="*/ 4302 w 4764"/>
                  <a:gd name="T107" fmla="*/ 368 h 3212"/>
                  <a:gd name="T108" fmla="*/ 4502 w 4764"/>
                  <a:gd name="T109" fmla="*/ 486 h 3212"/>
                  <a:gd name="T110" fmla="*/ 4650 w 4764"/>
                  <a:gd name="T111" fmla="*/ 594 h 3212"/>
                  <a:gd name="T112" fmla="*/ 4746 w 4764"/>
                  <a:gd name="T113" fmla="*/ 680 h 321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764"/>
                  <a:gd name="T172" fmla="*/ 0 h 3212"/>
                  <a:gd name="T173" fmla="*/ 4764 w 4764"/>
                  <a:gd name="T174" fmla="*/ 3212 h 321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764" h="3212">
                    <a:moveTo>
                      <a:pt x="4764" y="702"/>
                    </a:moveTo>
                    <a:lnTo>
                      <a:pt x="4764" y="702"/>
                    </a:lnTo>
                    <a:lnTo>
                      <a:pt x="4762" y="722"/>
                    </a:lnTo>
                    <a:lnTo>
                      <a:pt x="4754" y="776"/>
                    </a:lnTo>
                    <a:lnTo>
                      <a:pt x="4736" y="862"/>
                    </a:lnTo>
                    <a:lnTo>
                      <a:pt x="4726" y="916"/>
                    </a:lnTo>
                    <a:lnTo>
                      <a:pt x="4710" y="976"/>
                    </a:lnTo>
                    <a:lnTo>
                      <a:pt x="4694" y="1042"/>
                    </a:lnTo>
                    <a:lnTo>
                      <a:pt x="4672" y="1112"/>
                    </a:lnTo>
                    <a:lnTo>
                      <a:pt x="4648" y="1188"/>
                    </a:lnTo>
                    <a:lnTo>
                      <a:pt x="4620" y="1270"/>
                    </a:lnTo>
                    <a:lnTo>
                      <a:pt x="4588" y="1354"/>
                    </a:lnTo>
                    <a:lnTo>
                      <a:pt x="4552" y="1442"/>
                    </a:lnTo>
                    <a:lnTo>
                      <a:pt x="4512" y="1532"/>
                    </a:lnTo>
                    <a:lnTo>
                      <a:pt x="4466" y="1626"/>
                    </a:lnTo>
                    <a:lnTo>
                      <a:pt x="4416" y="1720"/>
                    </a:lnTo>
                    <a:lnTo>
                      <a:pt x="4360" y="1816"/>
                    </a:lnTo>
                    <a:lnTo>
                      <a:pt x="4300" y="1914"/>
                    </a:lnTo>
                    <a:lnTo>
                      <a:pt x="4268" y="1962"/>
                    </a:lnTo>
                    <a:lnTo>
                      <a:pt x="4234" y="2010"/>
                    </a:lnTo>
                    <a:lnTo>
                      <a:pt x="4198" y="2060"/>
                    </a:lnTo>
                    <a:lnTo>
                      <a:pt x="4160" y="2108"/>
                    </a:lnTo>
                    <a:lnTo>
                      <a:pt x="4122" y="2156"/>
                    </a:lnTo>
                    <a:lnTo>
                      <a:pt x="4082" y="2204"/>
                    </a:lnTo>
                    <a:lnTo>
                      <a:pt x="4040" y="2252"/>
                    </a:lnTo>
                    <a:lnTo>
                      <a:pt x="3996" y="2300"/>
                    </a:lnTo>
                    <a:lnTo>
                      <a:pt x="3952" y="2346"/>
                    </a:lnTo>
                    <a:lnTo>
                      <a:pt x="3904" y="2394"/>
                    </a:lnTo>
                    <a:lnTo>
                      <a:pt x="3856" y="2440"/>
                    </a:lnTo>
                    <a:lnTo>
                      <a:pt x="3806" y="2486"/>
                    </a:lnTo>
                    <a:lnTo>
                      <a:pt x="3754" y="2530"/>
                    </a:lnTo>
                    <a:lnTo>
                      <a:pt x="3700" y="2574"/>
                    </a:lnTo>
                    <a:lnTo>
                      <a:pt x="3644" y="2618"/>
                    </a:lnTo>
                    <a:lnTo>
                      <a:pt x="3586" y="2660"/>
                    </a:lnTo>
                    <a:lnTo>
                      <a:pt x="3526" y="2702"/>
                    </a:lnTo>
                    <a:lnTo>
                      <a:pt x="3466" y="2742"/>
                    </a:lnTo>
                    <a:lnTo>
                      <a:pt x="3402" y="2782"/>
                    </a:lnTo>
                    <a:lnTo>
                      <a:pt x="3336" y="2820"/>
                    </a:lnTo>
                    <a:lnTo>
                      <a:pt x="3268" y="2858"/>
                    </a:lnTo>
                    <a:lnTo>
                      <a:pt x="3200" y="2894"/>
                    </a:lnTo>
                    <a:lnTo>
                      <a:pt x="3128" y="2928"/>
                    </a:lnTo>
                    <a:lnTo>
                      <a:pt x="3054" y="2962"/>
                    </a:lnTo>
                    <a:lnTo>
                      <a:pt x="2978" y="2994"/>
                    </a:lnTo>
                    <a:lnTo>
                      <a:pt x="2900" y="3024"/>
                    </a:lnTo>
                    <a:lnTo>
                      <a:pt x="2820" y="3052"/>
                    </a:lnTo>
                    <a:lnTo>
                      <a:pt x="2742" y="3078"/>
                    </a:lnTo>
                    <a:lnTo>
                      <a:pt x="2664" y="3102"/>
                    </a:lnTo>
                    <a:lnTo>
                      <a:pt x="2588" y="3122"/>
                    </a:lnTo>
                    <a:lnTo>
                      <a:pt x="2512" y="3140"/>
                    </a:lnTo>
                    <a:lnTo>
                      <a:pt x="2436" y="3158"/>
                    </a:lnTo>
                    <a:lnTo>
                      <a:pt x="2362" y="3172"/>
                    </a:lnTo>
                    <a:lnTo>
                      <a:pt x="2288" y="3182"/>
                    </a:lnTo>
                    <a:lnTo>
                      <a:pt x="2216" y="3192"/>
                    </a:lnTo>
                    <a:lnTo>
                      <a:pt x="2144" y="3200"/>
                    </a:lnTo>
                    <a:lnTo>
                      <a:pt x="2074" y="3206"/>
                    </a:lnTo>
                    <a:lnTo>
                      <a:pt x="2004" y="3210"/>
                    </a:lnTo>
                    <a:lnTo>
                      <a:pt x="1934" y="3212"/>
                    </a:lnTo>
                    <a:lnTo>
                      <a:pt x="1866" y="3212"/>
                    </a:lnTo>
                    <a:lnTo>
                      <a:pt x="1798" y="3212"/>
                    </a:lnTo>
                    <a:lnTo>
                      <a:pt x="1732" y="3208"/>
                    </a:lnTo>
                    <a:lnTo>
                      <a:pt x="1666" y="3204"/>
                    </a:lnTo>
                    <a:lnTo>
                      <a:pt x="1602" y="3198"/>
                    </a:lnTo>
                    <a:lnTo>
                      <a:pt x="1538" y="3192"/>
                    </a:lnTo>
                    <a:lnTo>
                      <a:pt x="1476" y="3182"/>
                    </a:lnTo>
                    <a:lnTo>
                      <a:pt x="1416" y="3172"/>
                    </a:lnTo>
                    <a:lnTo>
                      <a:pt x="1356" y="3162"/>
                    </a:lnTo>
                    <a:lnTo>
                      <a:pt x="1296" y="3150"/>
                    </a:lnTo>
                    <a:lnTo>
                      <a:pt x="1238" y="3136"/>
                    </a:lnTo>
                    <a:lnTo>
                      <a:pt x="1180" y="3122"/>
                    </a:lnTo>
                    <a:lnTo>
                      <a:pt x="1126" y="3106"/>
                    </a:lnTo>
                    <a:lnTo>
                      <a:pt x="1016" y="3072"/>
                    </a:lnTo>
                    <a:lnTo>
                      <a:pt x="914" y="3036"/>
                    </a:lnTo>
                    <a:lnTo>
                      <a:pt x="814" y="2998"/>
                    </a:lnTo>
                    <a:lnTo>
                      <a:pt x="720" y="2958"/>
                    </a:lnTo>
                    <a:lnTo>
                      <a:pt x="632" y="2916"/>
                    </a:lnTo>
                    <a:lnTo>
                      <a:pt x="548" y="2874"/>
                    </a:lnTo>
                    <a:lnTo>
                      <a:pt x="470" y="2832"/>
                    </a:lnTo>
                    <a:lnTo>
                      <a:pt x="398" y="2788"/>
                    </a:lnTo>
                    <a:lnTo>
                      <a:pt x="332" y="2748"/>
                    </a:lnTo>
                    <a:lnTo>
                      <a:pt x="270" y="2708"/>
                    </a:lnTo>
                    <a:lnTo>
                      <a:pt x="214" y="2668"/>
                    </a:lnTo>
                    <a:lnTo>
                      <a:pt x="166" y="2634"/>
                    </a:lnTo>
                    <a:lnTo>
                      <a:pt x="122" y="2600"/>
                    </a:lnTo>
                    <a:lnTo>
                      <a:pt x="54" y="2546"/>
                    </a:lnTo>
                    <a:lnTo>
                      <a:pt x="14" y="2510"/>
                    </a:lnTo>
                    <a:lnTo>
                      <a:pt x="0" y="2498"/>
                    </a:lnTo>
                    <a:lnTo>
                      <a:pt x="2" y="2480"/>
                    </a:lnTo>
                    <a:lnTo>
                      <a:pt x="12" y="2428"/>
                    </a:lnTo>
                    <a:lnTo>
                      <a:pt x="30" y="2344"/>
                    </a:lnTo>
                    <a:lnTo>
                      <a:pt x="58" y="2236"/>
                    </a:lnTo>
                    <a:lnTo>
                      <a:pt x="76" y="2172"/>
                    </a:lnTo>
                    <a:lnTo>
                      <a:pt x="96" y="2104"/>
                    </a:lnTo>
                    <a:lnTo>
                      <a:pt x="120" y="2032"/>
                    </a:lnTo>
                    <a:lnTo>
                      <a:pt x="148" y="1954"/>
                    </a:lnTo>
                    <a:lnTo>
                      <a:pt x="180" y="1872"/>
                    </a:lnTo>
                    <a:lnTo>
                      <a:pt x="216" y="1788"/>
                    </a:lnTo>
                    <a:lnTo>
                      <a:pt x="256" y="1700"/>
                    </a:lnTo>
                    <a:lnTo>
                      <a:pt x="300" y="1612"/>
                    </a:lnTo>
                    <a:lnTo>
                      <a:pt x="348" y="1520"/>
                    </a:lnTo>
                    <a:lnTo>
                      <a:pt x="400" y="1426"/>
                    </a:lnTo>
                    <a:lnTo>
                      <a:pt x="458" y="1332"/>
                    </a:lnTo>
                    <a:lnTo>
                      <a:pt x="522" y="1238"/>
                    </a:lnTo>
                    <a:lnTo>
                      <a:pt x="590" y="1142"/>
                    </a:lnTo>
                    <a:lnTo>
                      <a:pt x="626" y="1096"/>
                    </a:lnTo>
                    <a:lnTo>
                      <a:pt x="664" y="1048"/>
                    </a:lnTo>
                    <a:lnTo>
                      <a:pt x="704" y="1002"/>
                    </a:lnTo>
                    <a:lnTo>
                      <a:pt x="744" y="956"/>
                    </a:lnTo>
                    <a:lnTo>
                      <a:pt x="786" y="910"/>
                    </a:lnTo>
                    <a:lnTo>
                      <a:pt x="830" y="864"/>
                    </a:lnTo>
                    <a:lnTo>
                      <a:pt x="874" y="818"/>
                    </a:lnTo>
                    <a:lnTo>
                      <a:pt x="920" y="774"/>
                    </a:lnTo>
                    <a:lnTo>
                      <a:pt x="968" y="730"/>
                    </a:lnTo>
                    <a:lnTo>
                      <a:pt x="1018" y="686"/>
                    </a:lnTo>
                    <a:lnTo>
                      <a:pt x="1070" y="642"/>
                    </a:lnTo>
                    <a:lnTo>
                      <a:pt x="1124" y="600"/>
                    </a:lnTo>
                    <a:lnTo>
                      <a:pt x="1178" y="560"/>
                    </a:lnTo>
                    <a:lnTo>
                      <a:pt x="1234" y="518"/>
                    </a:lnTo>
                    <a:lnTo>
                      <a:pt x="1292" y="480"/>
                    </a:lnTo>
                    <a:lnTo>
                      <a:pt x="1352" y="440"/>
                    </a:lnTo>
                    <a:lnTo>
                      <a:pt x="1414" y="404"/>
                    </a:lnTo>
                    <a:lnTo>
                      <a:pt x="1478" y="366"/>
                    </a:lnTo>
                    <a:lnTo>
                      <a:pt x="1542" y="332"/>
                    </a:lnTo>
                    <a:lnTo>
                      <a:pt x="1610" y="298"/>
                    </a:lnTo>
                    <a:lnTo>
                      <a:pt x="1680" y="264"/>
                    </a:lnTo>
                    <a:lnTo>
                      <a:pt x="1750" y="234"/>
                    </a:lnTo>
                    <a:lnTo>
                      <a:pt x="1822" y="204"/>
                    </a:lnTo>
                    <a:lnTo>
                      <a:pt x="1894" y="176"/>
                    </a:lnTo>
                    <a:lnTo>
                      <a:pt x="1964" y="152"/>
                    </a:lnTo>
                    <a:lnTo>
                      <a:pt x="2034" y="128"/>
                    </a:lnTo>
                    <a:lnTo>
                      <a:pt x="2106" y="108"/>
                    </a:lnTo>
                    <a:lnTo>
                      <a:pt x="2176" y="88"/>
                    </a:lnTo>
                    <a:lnTo>
                      <a:pt x="2244" y="72"/>
                    </a:lnTo>
                    <a:lnTo>
                      <a:pt x="2314" y="56"/>
                    </a:lnTo>
                    <a:lnTo>
                      <a:pt x="2382" y="44"/>
                    </a:lnTo>
                    <a:lnTo>
                      <a:pt x="2450" y="32"/>
                    </a:lnTo>
                    <a:lnTo>
                      <a:pt x="2518" y="22"/>
                    </a:lnTo>
                    <a:lnTo>
                      <a:pt x="2584" y="16"/>
                    </a:lnTo>
                    <a:lnTo>
                      <a:pt x="2650" y="10"/>
                    </a:lnTo>
                    <a:lnTo>
                      <a:pt x="2716" y="4"/>
                    </a:lnTo>
                    <a:lnTo>
                      <a:pt x="2782" y="2"/>
                    </a:lnTo>
                    <a:lnTo>
                      <a:pt x="2846" y="0"/>
                    </a:lnTo>
                    <a:lnTo>
                      <a:pt x="2910" y="0"/>
                    </a:lnTo>
                    <a:lnTo>
                      <a:pt x="2972" y="2"/>
                    </a:lnTo>
                    <a:lnTo>
                      <a:pt x="3034" y="6"/>
                    </a:lnTo>
                    <a:lnTo>
                      <a:pt x="3096" y="10"/>
                    </a:lnTo>
                    <a:lnTo>
                      <a:pt x="3158" y="14"/>
                    </a:lnTo>
                    <a:lnTo>
                      <a:pt x="3218" y="22"/>
                    </a:lnTo>
                    <a:lnTo>
                      <a:pt x="3276" y="30"/>
                    </a:lnTo>
                    <a:lnTo>
                      <a:pt x="3336" y="38"/>
                    </a:lnTo>
                    <a:lnTo>
                      <a:pt x="3450" y="60"/>
                    </a:lnTo>
                    <a:lnTo>
                      <a:pt x="3560" y="84"/>
                    </a:lnTo>
                    <a:lnTo>
                      <a:pt x="3668" y="112"/>
                    </a:lnTo>
                    <a:lnTo>
                      <a:pt x="3772" y="144"/>
                    </a:lnTo>
                    <a:lnTo>
                      <a:pt x="3872" y="176"/>
                    </a:lnTo>
                    <a:lnTo>
                      <a:pt x="3966" y="212"/>
                    </a:lnTo>
                    <a:lnTo>
                      <a:pt x="4058" y="250"/>
                    </a:lnTo>
                    <a:lnTo>
                      <a:pt x="4144" y="288"/>
                    </a:lnTo>
                    <a:lnTo>
                      <a:pt x="4226" y="328"/>
                    </a:lnTo>
                    <a:lnTo>
                      <a:pt x="4302" y="368"/>
                    </a:lnTo>
                    <a:lnTo>
                      <a:pt x="4374" y="408"/>
                    </a:lnTo>
                    <a:lnTo>
                      <a:pt x="4440" y="448"/>
                    </a:lnTo>
                    <a:lnTo>
                      <a:pt x="4502" y="486"/>
                    </a:lnTo>
                    <a:lnTo>
                      <a:pt x="4558" y="524"/>
                    </a:lnTo>
                    <a:lnTo>
                      <a:pt x="4606" y="560"/>
                    </a:lnTo>
                    <a:lnTo>
                      <a:pt x="4650" y="594"/>
                    </a:lnTo>
                    <a:lnTo>
                      <a:pt x="4688" y="626"/>
                    </a:lnTo>
                    <a:lnTo>
                      <a:pt x="4720" y="654"/>
                    </a:lnTo>
                    <a:lnTo>
                      <a:pt x="4746" y="680"/>
                    </a:lnTo>
                    <a:lnTo>
                      <a:pt x="4764" y="702"/>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grpSp>
            <p:nvGrpSpPr>
              <p:cNvPr id="34" name="Group 214"/>
              <p:cNvGrpSpPr>
                <a:grpSpLocks/>
              </p:cNvGrpSpPr>
              <p:nvPr/>
            </p:nvGrpSpPr>
            <p:grpSpPr bwMode="auto">
              <a:xfrm>
                <a:off x="3470012" y="2336330"/>
                <a:ext cx="2219586" cy="2226653"/>
                <a:chOff x="3666878" y="2432133"/>
                <a:chExt cx="1876672" cy="1882644"/>
              </a:xfrm>
            </p:grpSpPr>
            <p:sp>
              <p:nvSpPr>
                <p:cNvPr id="35" name="Freeform 26"/>
                <p:cNvSpPr>
                  <a:spLocks/>
                </p:cNvSpPr>
                <p:nvPr/>
              </p:nvSpPr>
              <p:spPr bwMode="auto">
                <a:xfrm>
                  <a:off x="4355549" y="3083174"/>
                  <a:ext cx="446770" cy="265195"/>
                </a:xfrm>
                <a:custGeom>
                  <a:avLst/>
                  <a:gdLst>
                    <a:gd name="T0" fmla="*/ 2147483647 w 5092"/>
                    <a:gd name="T1" fmla="*/ 2147483647 h 3018"/>
                    <a:gd name="T2" fmla="*/ 2147483647 w 5092"/>
                    <a:gd name="T3" fmla="*/ 2147483647 h 3018"/>
                    <a:gd name="T4" fmla="*/ 2147483647 w 5092"/>
                    <a:gd name="T5" fmla="*/ 2147483647 h 3018"/>
                    <a:gd name="T6" fmla="*/ 2147483647 w 5092"/>
                    <a:gd name="T7" fmla="*/ 2147483647 h 3018"/>
                    <a:gd name="T8" fmla="*/ 2147483647 w 5092"/>
                    <a:gd name="T9" fmla="*/ 2147483647 h 3018"/>
                    <a:gd name="T10" fmla="*/ 2147483647 w 5092"/>
                    <a:gd name="T11" fmla="*/ 2147483647 h 3018"/>
                    <a:gd name="T12" fmla="*/ 2147483647 w 5092"/>
                    <a:gd name="T13" fmla="*/ 2147483647 h 3018"/>
                    <a:gd name="T14" fmla="*/ 2147483647 w 5092"/>
                    <a:gd name="T15" fmla="*/ 2147483647 h 3018"/>
                    <a:gd name="T16" fmla="*/ 2147483647 w 5092"/>
                    <a:gd name="T17" fmla="*/ 2147483647 h 3018"/>
                    <a:gd name="T18" fmla="*/ 2147483647 w 5092"/>
                    <a:gd name="T19" fmla="*/ 2147483647 h 3018"/>
                    <a:gd name="T20" fmla="*/ 2147483647 w 5092"/>
                    <a:gd name="T21" fmla="*/ 2147483647 h 3018"/>
                    <a:gd name="T22" fmla="*/ 2147483647 w 5092"/>
                    <a:gd name="T23" fmla="*/ 2147483647 h 3018"/>
                    <a:gd name="T24" fmla="*/ 2147483647 w 5092"/>
                    <a:gd name="T25" fmla="*/ 2147483647 h 3018"/>
                    <a:gd name="T26" fmla="*/ 2147483647 w 5092"/>
                    <a:gd name="T27" fmla="*/ 2147483647 h 3018"/>
                    <a:gd name="T28" fmla="*/ 2147483647 w 5092"/>
                    <a:gd name="T29" fmla="*/ 0 h 3018"/>
                    <a:gd name="T30" fmla="*/ 2147483647 w 5092"/>
                    <a:gd name="T31" fmla="*/ 2147483647 h 3018"/>
                    <a:gd name="T32" fmla="*/ 2147483647 w 5092"/>
                    <a:gd name="T33" fmla="*/ 2147483647 h 3018"/>
                    <a:gd name="T34" fmla="*/ 2147483647 w 5092"/>
                    <a:gd name="T35" fmla="*/ 2147483647 h 3018"/>
                    <a:gd name="T36" fmla="*/ 2147483647 w 5092"/>
                    <a:gd name="T37" fmla="*/ 2147483647 h 3018"/>
                    <a:gd name="T38" fmla="*/ 2147483647 w 5092"/>
                    <a:gd name="T39" fmla="*/ 2147483647 h 3018"/>
                    <a:gd name="T40" fmla="*/ 2147483647 w 5092"/>
                    <a:gd name="T41" fmla="*/ 2147483647 h 3018"/>
                    <a:gd name="T42" fmla="*/ 2147483647 w 5092"/>
                    <a:gd name="T43" fmla="*/ 2147483647 h 3018"/>
                    <a:gd name="T44" fmla="*/ 2147483647 w 5092"/>
                    <a:gd name="T45" fmla="*/ 2147483647 h 3018"/>
                    <a:gd name="T46" fmla="*/ 2147483647 w 5092"/>
                    <a:gd name="T47" fmla="*/ 2147483647 h 3018"/>
                    <a:gd name="T48" fmla="*/ 2147483647 w 5092"/>
                    <a:gd name="T49" fmla="*/ 2147483647 h 3018"/>
                    <a:gd name="T50" fmla="*/ 2147483647 w 5092"/>
                    <a:gd name="T51" fmla="*/ 2147483647 h 3018"/>
                    <a:gd name="T52" fmla="*/ 2147483647 w 5092"/>
                    <a:gd name="T53" fmla="*/ 2147483647 h 3018"/>
                    <a:gd name="T54" fmla="*/ 2147483647 w 5092"/>
                    <a:gd name="T55" fmla="*/ 2147483647 h 3018"/>
                    <a:gd name="T56" fmla="*/ 2147483647 w 5092"/>
                    <a:gd name="T57" fmla="*/ 2147483647 h 3018"/>
                    <a:gd name="T58" fmla="*/ 2147483647 w 5092"/>
                    <a:gd name="T59" fmla="*/ 2147483647 h 3018"/>
                    <a:gd name="T60" fmla="*/ 2147483647 w 5092"/>
                    <a:gd name="T61" fmla="*/ 2147483647 h 3018"/>
                    <a:gd name="T62" fmla="*/ 2147483647 w 5092"/>
                    <a:gd name="T63" fmla="*/ 2147483647 h 3018"/>
                    <a:gd name="T64" fmla="*/ 2147483647 w 5092"/>
                    <a:gd name="T65" fmla="*/ 2147483647 h 3018"/>
                    <a:gd name="T66" fmla="*/ 2147483647 w 5092"/>
                    <a:gd name="T67" fmla="*/ 2147483647 h 3018"/>
                    <a:gd name="T68" fmla="*/ 2147483647 w 5092"/>
                    <a:gd name="T69" fmla="*/ 2147483647 h 3018"/>
                    <a:gd name="T70" fmla="*/ 2147483647 w 5092"/>
                    <a:gd name="T71" fmla="*/ 2147483647 h 3018"/>
                    <a:gd name="T72" fmla="*/ 2147483647 w 5092"/>
                    <a:gd name="T73" fmla="*/ 2147483647 h 3018"/>
                    <a:gd name="T74" fmla="*/ 2147483647 w 5092"/>
                    <a:gd name="T75" fmla="*/ 2147483647 h 3018"/>
                    <a:gd name="T76" fmla="*/ 2147483647 w 5092"/>
                    <a:gd name="T77" fmla="*/ 2147483647 h 3018"/>
                    <a:gd name="T78" fmla="*/ 2147483647 w 5092"/>
                    <a:gd name="T79" fmla="*/ 2147483647 h 3018"/>
                    <a:gd name="T80" fmla="*/ 2147483647 w 5092"/>
                    <a:gd name="T81" fmla="*/ 2147483647 h 3018"/>
                    <a:gd name="T82" fmla="*/ 2147483647 w 5092"/>
                    <a:gd name="T83" fmla="*/ 2147483647 h 3018"/>
                    <a:gd name="T84" fmla="*/ 2147483647 w 5092"/>
                    <a:gd name="T85" fmla="*/ 2147483647 h 3018"/>
                    <a:gd name="T86" fmla="*/ 2147483647 w 5092"/>
                    <a:gd name="T87" fmla="*/ 2147483647 h 3018"/>
                    <a:gd name="T88" fmla="*/ 2147483647 w 5092"/>
                    <a:gd name="T89" fmla="*/ 2147483647 h 3018"/>
                    <a:gd name="T90" fmla="*/ 2147483647 w 5092"/>
                    <a:gd name="T91" fmla="*/ 2147483647 h 3018"/>
                    <a:gd name="T92" fmla="*/ 2147483647 w 5092"/>
                    <a:gd name="T93" fmla="*/ 2147483647 h 3018"/>
                    <a:gd name="T94" fmla="*/ 2147483647 w 5092"/>
                    <a:gd name="T95" fmla="*/ 2147483647 h 3018"/>
                    <a:gd name="T96" fmla="*/ 2147483647 w 5092"/>
                    <a:gd name="T97" fmla="*/ 2147483647 h 3018"/>
                    <a:gd name="T98" fmla="*/ 2147483647 w 5092"/>
                    <a:gd name="T99" fmla="*/ 2147483647 h 3018"/>
                    <a:gd name="T100" fmla="*/ 2147483647 w 5092"/>
                    <a:gd name="T101" fmla="*/ 2147483647 h 3018"/>
                    <a:gd name="T102" fmla="*/ 2147483647 w 5092"/>
                    <a:gd name="T103" fmla="*/ 2147483647 h 3018"/>
                    <a:gd name="T104" fmla="*/ 2147483647 w 5092"/>
                    <a:gd name="T105" fmla="*/ 2147483647 h 3018"/>
                    <a:gd name="T106" fmla="*/ 2147483647 w 5092"/>
                    <a:gd name="T107" fmla="*/ 2147483647 h 3018"/>
                    <a:gd name="T108" fmla="*/ 2147483647 w 5092"/>
                    <a:gd name="T109" fmla="*/ 2147483647 h 3018"/>
                    <a:gd name="T110" fmla="*/ 2147483647 w 5092"/>
                    <a:gd name="T111" fmla="*/ 2147483647 h 3018"/>
                    <a:gd name="T112" fmla="*/ 2147483647 w 5092"/>
                    <a:gd name="T113" fmla="*/ 2147483647 h 301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092"/>
                    <a:gd name="T172" fmla="*/ 0 h 3018"/>
                    <a:gd name="T173" fmla="*/ 5092 w 5092"/>
                    <a:gd name="T174" fmla="*/ 3018 h 301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092" h="3018">
                      <a:moveTo>
                        <a:pt x="0" y="1502"/>
                      </a:moveTo>
                      <a:lnTo>
                        <a:pt x="0" y="1502"/>
                      </a:lnTo>
                      <a:lnTo>
                        <a:pt x="8" y="1484"/>
                      </a:lnTo>
                      <a:lnTo>
                        <a:pt x="36" y="1436"/>
                      </a:lnTo>
                      <a:lnTo>
                        <a:pt x="82" y="1362"/>
                      </a:lnTo>
                      <a:lnTo>
                        <a:pt x="112" y="1316"/>
                      </a:lnTo>
                      <a:lnTo>
                        <a:pt x="148" y="1264"/>
                      </a:lnTo>
                      <a:lnTo>
                        <a:pt x="186" y="1210"/>
                      </a:lnTo>
                      <a:lnTo>
                        <a:pt x="232" y="1150"/>
                      </a:lnTo>
                      <a:lnTo>
                        <a:pt x="282" y="1088"/>
                      </a:lnTo>
                      <a:lnTo>
                        <a:pt x="336" y="1022"/>
                      </a:lnTo>
                      <a:lnTo>
                        <a:pt x="396" y="956"/>
                      </a:lnTo>
                      <a:lnTo>
                        <a:pt x="462" y="886"/>
                      </a:lnTo>
                      <a:lnTo>
                        <a:pt x="532" y="816"/>
                      </a:lnTo>
                      <a:lnTo>
                        <a:pt x="608" y="746"/>
                      </a:lnTo>
                      <a:lnTo>
                        <a:pt x="688" y="676"/>
                      </a:lnTo>
                      <a:lnTo>
                        <a:pt x="774" y="606"/>
                      </a:lnTo>
                      <a:lnTo>
                        <a:pt x="866" y="536"/>
                      </a:lnTo>
                      <a:lnTo>
                        <a:pt x="914" y="502"/>
                      </a:lnTo>
                      <a:lnTo>
                        <a:pt x="962" y="470"/>
                      </a:lnTo>
                      <a:lnTo>
                        <a:pt x="1014" y="436"/>
                      </a:lnTo>
                      <a:lnTo>
                        <a:pt x="1066" y="404"/>
                      </a:lnTo>
                      <a:lnTo>
                        <a:pt x="1118" y="372"/>
                      </a:lnTo>
                      <a:lnTo>
                        <a:pt x="1174" y="342"/>
                      </a:lnTo>
                      <a:lnTo>
                        <a:pt x="1230" y="312"/>
                      </a:lnTo>
                      <a:lnTo>
                        <a:pt x="1288" y="284"/>
                      </a:lnTo>
                      <a:lnTo>
                        <a:pt x="1346" y="256"/>
                      </a:lnTo>
                      <a:lnTo>
                        <a:pt x="1406" y="228"/>
                      </a:lnTo>
                      <a:lnTo>
                        <a:pt x="1468" y="204"/>
                      </a:lnTo>
                      <a:lnTo>
                        <a:pt x="1532" y="178"/>
                      </a:lnTo>
                      <a:lnTo>
                        <a:pt x="1596" y="156"/>
                      </a:lnTo>
                      <a:lnTo>
                        <a:pt x="1662" y="134"/>
                      </a:lnTo>
                      <a:lnTo>
                        <a:pt x="1730" y="112"/>
                      </a:lnTo>
                      <a:lnTo>
                        <a:pt x="1798" y="94"/>
                      </a:lnTo>
                      <a:lnTo>
                        <a:pt x="1870" y="76"/>
                      </a:lnTo>
                      <a:lnTo>
                        <a:pt x="1942" y="60"/>
                      </a:lnTo>
                      <a:lnTo>
                        <a:pt x="2014" y="46"/>
                      </a:lnTo>
                      <a:lnTo>
                        <a:pt x="2090" y="34"/>
                      </a:lnTo>
                      <a:lnTo>
                        <a:pt x="2166" y="22"/>
                      </a:lnTo>
                      <a:lnTo>
                        <a:pt x="2244" y="14"/>
                      </a:lnTo>
                      <a:lnTo>
                        <a:pt x="2324" y="8"/>
                      </a:lnTo>
                      <a:lnTo>
                        <a:pt x="2404" y="2"/>
                      </a:lnTo>
                      <a:lnTo>
                        <a:pt x="2486" y="0"/>
                      </a:lnTo>
                      <a:lnTo>
                        <a:pt x="2570" y="0"/>
                      </a:lnTo>
                      <a:lnTo>
                        <a:pt x="2654" y="2"/>
                      </a:lnTo>
                      <a:lnTo>
                        <a:pt x="2736" y="4"/>
                      </a:lnTo>
                      <a:lnTo>
                        <a:pt x="2818" y="10"/>
                      </a:lnTo>
                      <a:lnTo>
                        <a:pt x="2896" y="18"/>
                      </a:lnTo>
                      <a:lnTo>
                        <a:pt x="2974" y="28"/>
                      </a:lnTo>
                      <a:lnTo>
                        <a:pt x="3050" y="40"/>
                      </a:lnTo>
                      <a:lnTo>
                        <a:pt x="3126" y="54"/>
                      </a:lnTo>
                      <a:lnTo>
                        <a:pt x="3198" y="68"/>
                      </a:lnTo>
                      <a:lnTo>
                        <a:pt x="3270" y="86"/>
                      </a:lnTo>
                      <a:lnTo>
                        <a:pt x="3340" y="104"/>
                      </a:lnTo>
                      <a:lnTo>
                        <a:pt x="3408" y="124"/>
                      </a:lnTo>
                      <a:lnTo>
                        <a:pt x="3474" y="146"/>
                      </a:lnTo>
                      <a:lnTo>
                        <a:pt x="3540" y="168"/>
                      </a:lnTo>
                      <a:lnTo>
                        <a:pt x="3604" y="192"/>
                      </a:lnTo>
                      <a:lnTo>
                        <a:pt x="3666" y="218"/>
                      </a:lnTo>
                      <a:lnTo>
                        <a:pt x="3728" y="244"/>
                      </a:lnTo>
                      <a:lnTo>
                        <a:pt x="3786" y="270"/>
                      </a:lnTo>
                      <a:lnTo>
                        <a:pt x="3844" y="300"/>
                      </a:lnTo>
                      <a:lnTo>
                        <a:pt x="3902" y="328"/>
                      </a:lnTo>
                      <a:lnTo>
                        <a:pt x="3956" y="360"/>
                      </a:lnTo>
                      <a:lnTo>
                        <a:pt x="4010" y="390"/>
                      </a:lnTo>
                      <a:lnTo>
                        <a:pt x="4062" y="422"/>
                      </a:lnTo>
                      <a:lnTo>
                        <a:pt x="4112" y="456"/>
                      </a:lnTo>
                      <a:lnTo>
                        <a:pt x="4162" y="488"/>
                      </a:lnTo>
                      <a:lnTo>
                        <a:pt x="4210" y="522"/>
                      </a:lnTo>
                      <a:lnTo>
                        <a:pt x="4258" y="556"/>
                      </a:lnTo>
                      <a:lnTo>
                        <a:pt x="4346" y="626"/>
                      </a:lnTo>
                      <a:lnTo>
                        <a:pt x="4430" y="696"/>
                      </a:lnTo>
                      <a:lnTo>
                        <a:pt x="4508" y="768"/>
                      </a:lnTo>
                      <a:lnTo>
                        <a:pt x="4582" y="840"/>
                      </a:lnTo>
                      <a:lnTo>
                        <a:pt x="4650" y="910"/>
                      </a:lnTo>
                      <a:lnTo>
                        <a:pt x="4712" y="980"/>
                      </a:lnTo>
                      <a:lnTo>
                        <a:pt x="4770" y="1046"/>
                      </a:lnTo>
                      <a:lnTo>
                        <a:pt x="4822" y="1112"/>
                      </a:lnTo>
                      <a:lnTo>
                        <a:pt x="4870" y="1176"/>
                      </a:lnTo>
                      <a:lnTo>
                        <a:pt x="4914" y="1234"/>
                      </a:lnTo>
                      <a:lnTo>
                        <a:pt x="4952" y="1290"/>
                      </a:lnTo>
                      <a:lnTo>
                        <a:pt x="4984" y="1342"/>
                      </a:lnTo>
                      <a:lnTo>
                        <a:pt x="5014" y="1388"/>
                      </a:lnTo>
                      <a:lnTo>
                        <a:pt x="5056" y="1462"/>
                      </a:lnTo>
                      <a:lnTo>
                        <a:pt x="5082" y="1510"/>
                      </a:lnTo>
                      <a:lnTo>
                        <a:pt x="5092" y="1526"/>
                      </a:lnTo>
                      <a:lnTo>
                        <a:pt x="5082" y="1542"/>
                      </a:lnTo>
                      <a:lnTo>
                        <a:pt x="5054" y="1588"/>
                      </a:lnTo>
                      <a:lnTo>
                        <a:pt x="5008" y="1658"/>
                      </a:lnTo>
                      <a:lnTo>
                        <a:pt x="4944" y="1750"/>
                      </a:lnTo>
                      <a:lnTo>
                        <a:pt x="4904" y="1804"/>
                      </a:lnTo>
                      <a:lnTo>
                        <a:pt x="4860" y="1860"/>
                      </a:lnTo>
                      <a:lnTo>
                        <a:pt x="4812" y="1920"/>
                      </a:lnTo>
                      <a:lnTo>
                        <a:pt x="4758" y="1982"/>
                      </a:lnTo>
                      <a:lnTo>
                        <a:pt x="4698" y="2046"/>
                      </a:lnTo>
                      <a:lnTo>
                        <a:pt x="4636" y="2112"/>
                      </a:lnTo>
                      <a:lnTo>
                        <a:pt x="4568" y="2180"/>
                      </a:lnTo>
                      <a:lnTo>
                        <a:pt x="4494" y="2248"/>
                      </a:lnTo>
                      <a:lnTo>
                        <a:pt x="4416" y="2316"/>
                      </a:lnTo>
                      <a:lnTo>
                        <a:pt x="4334" y="2384"/>
                      </a:lnTo>
                      <a:lnTo>
                        <a:pt x="4246" y="2452"/>
                      </a:lnTo>
                      <a:lnTo>
                        <a:pt x="4154" y="2516"/>
                      </a:lnTo>
                      <a:lnTo>
                        <a:pt x="4056" y="2580"/>
                      </a:lnTo>
                      <a:lnTo>
                        <a:pt x="4004" y="2612"/>
                      </a:lnTo>
                      <a:lnTo>
                        <a:pt x="3952" y="2642"/>
                      </a:lnTo>
                      <a:lnTo>
                        <a:pt x="3900" y="2672"/>
                      </a:lnTo>
                      <a:lnTo>
                        <a:pt x="3846" y="2702"/>
                      </a:lnTo>
                      <a:lnTo>
                        <a:pt x="3790" y="2730"/>
                      </a:lnTo>
                      <a:lnTo>
                        <a:pt x="3732" y="2756"/>
                      </a:lnTo>
                      <a:lnTo>
                        <a:pt x="3674" y="2782"/>
                      </a:lnTo>
                      <a:lnTo>
                        <a:pt x="3614" y="2808"/>
                      </a:lnTo>
                      <a:lnTo>
                        <a:pt x="3554" y="2832"/>
                      </a:lnTo>
                      <a:lnTo>
                        <a:pt x="3492" y="2856"/>
                      </a:lnTo>
                      <a:lnTo>
                        <a:pt x="3428" y="2876"/>
                      </a:lnTo>
                      <a:lnTo>
                        <a:pt x="3364" y="2898"/>
                      </a:lnTo>
                      <a:lnTo>
                        <a:pt x="3298" y="2916"/>
                      </a:lnTo>
                      <a:lnTo>
                        <a:pt x="3230" y="2934"/>
                      </a:lnTo>
                      <a:lnTo>
                        <a:pt x="3162" y="2950"/>
                      </a:lnTo>
                      <a:lnTo>
                        <a:pt x="3092" y="2964"/>
                      </a:lnTo>
                      <a:lnTo>
                        <a:pt x="3022" y="2978"/>
                      </a:lnTo>
                      <a:lnTo>
                        <a:pt x="2950" y="2988"/>
                      </a:lnTo>
                      <a:lnTo>
                        <a:pt x="2876" y="2998"/>
                      </a:lnTo>
                      <a:lnTo>
                        <a:pt x="2800" y="3006"/>
                      </a:lnTo>
                      <a:lnTo>
                        <a:pt x="2724" y="3012"/>
                      </a:lnTo>
                      <a:lnTo>
                        <a:pt x="2648" y="3016"/>
                      </a:lnTo>
                      <a:lnTo>
                        <a:pt x="2570" y="3018"/>
                      </a:lnTo>
                      <a:lnTo>
                        <a:pt x="2494" y="3018"/>
                      </a:lnTo>
                      <a:lnTo>
                        <a:pt x="2418" y="3016"/>
                      </a:lnTo>
                      <a:lnTo>
                        <a:pt x="2344" y="3012"/>
                      </a:lnTo>
                      <a:lnTo>
                        <a:pt x="2270" y="3006"/>
                      </a:lnTo>
                      <a:lnTo>
                        <a:pt x="2198" y="3000"/>
                      </a:lnTo>
                      <a:lnTo>
                        <a:pt x="2128" y="2990"/>
                      </a:lnTo>
                      <a:lnTo>
                        <a:pt x="2058" y="2980"/>
                      </a:lnTo>
                      <a:lnTo>
                        <a:pt x="1990" y="2968"/>
                      </a:lnTo>
                      <a:lnTo>
                        <a:pt x="1922" y="2954"/>
                      </a:lnTo>
                      <a:lnTo>
                        <a:pt x="1856" y="2938"/>
                      </a:lnTo>
                      <a:lnTo>
                        <a:pt x="1790" y="2922"/>
                      </a:lnTo>
                      <a:lnTo>
                        <a:pt x="1726" y="2904"/>
                      </a:lnTo>
                      <a:lnTo>
                        <a:pt x="1664" y="2884"/>
                      </a:lnTo>
                      <a:lnTo>
                        <a:pt x="1602" y="2864"/>
                      </a:lnTo>
                      <a:lnTo>
                        <a:pt x="1540" y="2842"/>
                      </a:lnTo>
                      <a:lnTo>
                        <a:pt x="1482" y="2820"/>
                      </a:lnTo>
                      <a:lnTo>
                        <a:pt x="1422" y="2796"/>
                      </a:lnTo>
                      <a:lnTo>
                        <a:pt x="1366" y="2770"/>
                      </a:lnTo>
                      <a:lnTo>
                        <a:pt x="1310" y="2744"/>
                      </a:lnTo>
                      <a:lnTo>
                        <a:pt x="1254" y="2718"/>
                      </a:lnTo>
                      <a:lnTo>
                        <a:pt x="1200" y="2690"/>
                      </a:lnTo>
                      <a:lnTo>
                        <a:pt x="1148" y="2662"/>
                      </a:lnTo>
                      <a:lnTo>
                        <a:pt x="1096" y="2632"/>
                      </a:lnTo>
                      <a:lnTo>
                        <a:pt x="998" y="2572"/>
                      </a:lnTo>
                      <a:lnTo>
                        <a:pt x="902" y="2508"/>
                      </a:lnTo>
                      <a:lnTo>
                        <a:pt x="812" y="2444"/>
                      </a:lnTo>
                      <a:lnTo>
                        <a:pt x="726" y="2378"/>
                      </a:lnTo>
                      <a:lnTo>
                        <a:pt x="646" y="2312"/>
                      </a:lnTo>
                      <a:lnTo>
                        <a:pt x="570" y="2244"/>
                      </a:lnTo>
                      <a:lnTo>
                        <a:pt x="498" y="2176"/>
                      </a:lnTo>
                      <a:lnTo>
                        <a:pt x="432" y="2110"/>
                      </a:lnTo>
                      <a:lnTo>
                        <a:pt x="368" y="2044"/>
                      </a:lnTo>
                      <a:lnTo>
                        <a:pt x="312" y="1978"/>
                      </a:lnTo>
                      <a:lnTo>
                        <a:pt x="258" y="1916"/>
                      </a:lnTo>
                      <a:lnTo>
                        <a:pt x="210" y="1854"/>
                      </a:lnTo>
                      <a:lnTo>
                        <a:pt x="168" y="1796"/>
                      </a:lnTo>
                      <a:lnTo>
                        <a:pt x="130" y="1742"/>
                      </a:lnTo>
                      <a:lnTo>
                        <a:pt x="96" y="1690"/>
                      </a:lnTo>
                      <a:lnTo>
                        <a:pt x="66" y="1642"/>
                      </a:lnTo>
                      <a:lnTo>
                        <a:pt x="42" y="1600"/>
                      </a:lnTo>
                      <a:lnTo>
                        <a:pt x="24" y="1562"/>
                      </a:lnTo>
                      <a:lnTo>
                        <a:pt x="10" y="1528"/>
                      </a:lnTo>
                      <a:lnTo>
                        <a:pt x="0" y="1502"/>
                      </a:lnTo>
                      <a:close/>
                    </a:path>
                  </a:pathLst>
                </a:custGeom>
                <a:gradFill rotWithShape="0">
                  <a:gsLst>
                    <a:gs pos="0">
                      <a:srgbClr val="7EC234"/>
                    </a:gs>
                    <a:gs pos="74001">
                      <a:srgbClr val="619527"/>
                    </a:gs>
                    <a:gs pos="100000">
                      <a:srgbClr val="619527"/>
                    </a:gs>
                  </a:gsLst>
                  <a:lin ang="540000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7"/>
                <p:cNvSpPr>
                  <a:spLocks/>
                </p:cNvSpPr>
                <p:nvPr/>
              </p:nvSpPr>
              <p:spPr bwMode="auto">
                <a:xfrm>
                  <a:off x="4672110" y="2737943"/>
                  <a:ext cx="443783" cy="342245"/>
                </a:xfrm>
                <a:custGeom>
                  <a:avLst/>
                  <a:gdLst>
                    <a:gd name="T0" fmla="*/ 2 w 4410"/>
                    <a:gd name="T1" fmla="*/ 2966 h 3408"/>
                    <a:gd name="T2" fmla="*/ 6 w 4410"/>
                    <a:gd name="T3" fmla="*/ 2768 h 3408"/>
                    <a:gd name="T4" fmla="*/ 26 w 4410"/>
                    <a:gd name="T5" fmla="*/ 2566 h 3408"/>
                    <a:gd name="T6" fmla="*/ 68 w 4410"/>
                    <a:gd name="T7" fmla="*/ 2314 h 3408"/>
                    <a:gd name="T8" fmla="*/ 144 w 4410"/>
                    <a:gd name="T9" fmla="*/ 2026 h 3408"/>
                    <a:gd name="T10" fmla="*/ 262 w 4410"/>
                    <a:gd name="T11" fmla="*/ 1716 h 3408"/>
                    <a:gd name="T12" fmla="*/ 340 w 4410"/>
                    <a:gd name="T13" fmla="*/ 1554 h 3408"/>
                    <a:gd name="T14" fmla="*/ 430 w 4410"/>
                    <a:gd name="T15" fmla="*/ 1392 h 3408"/>
                    <a:gd name="T16" fmla="*/ 534 w 4410"/>
                    <a:gd name="T17" fmla="*/ 1230 h 3408"/>
                    <a:gd name="T18" fmla="*/ 656 w 4410"/>
                    <a:gd name="T19" fmla="*/ 1070 h 3408"/>
                    <a:gd name="T20" fmla="*/ 794 w 4410"/>
                    <a:gd name="T21" fmla="*/ 914 h 3408"/>
                    <a:gd name="T22" fmla="*/ 950 w 4410"/>
                    <a:gd name="T23" fmla="*/ 762 h 3408"/>
                    <a:gd name="T24" fmla="*/ 1124 w 4410"/>
                    <a:gd name="T25" fmla="*/ 616 h 3408"/>
                    <a:gd name="T26" fmla="*/ 1320 w 4410"/>
                    <a:gd name="T27" fmla="*/ 478 h 3408"/>
                    <a:gd name="T28" fmla="*/ 1462 w 4410"/>
                    <a:gd name="T29" fmla="*/ 390 h 3408"/>
                    <a:gd name="T30" fmla="*/ 1682 w 4410"/>
                    <a:gd name="T31" fmla="*/ 276 h 3408"/>
                    <a:gd name="T32" fmla="*/ 1896 w 4410"/>
                    <a:gd name="T33" fmla="*/ 184 h 3408"/>
                    <a:gd name="T34" fmla="*/ 2108 w 4410"/>
                    <a:gd name="T35" fmla="*/ 112 h 3408"/>
                    <a:gd name="T36" fmla="*/ 2316 w 4410"/>
                    <a:gd name="T37" fmla="*/ 60 h 3408"/>
                    <a:gd name="T38" fmla="*/ 2518 w 4410"/>
                    <a:gd name="T39" fmla="*/ 24 h 3408"/>
                    <a:gd name="T40" fmla="*/ 2714 w 4410"/>
                    <a:gd name="T41" fmla="*/ 6 h 3408"/>
                    <a:gd name="T42" fmla="*/ 2902 w 4410"/>
                    <a:gd name="T43" fmla="*/ 0 h 3408"/>
                    <a:gd name="T44" fmla="*/ 3082 w 4410"/>
                    <a:gd name="T45" fmla="*/ 8 h 3408"/>
                    <a:gd name="T46" fmla="*/ 3312 w 4410"/>
                    <a:gd name="T47" fmla="*/ 34 h 3408"/>
                    <a:gd name="T48" fmla="*/ 3622 w 4410"/>
                    <a:gd name="T49" fmla="*/ 100 h 3408"/>
                    <a:gd name="T50" fmla="*/ 3890 w 4410"/>
                    <a:gd name="T51" fmla="*/ 184 h 3408"/>
                    <a:gd name="T52" fmla="*/ 4108 w 4410"/>
                    <a:gd name="T53" fmla="*/ 272 h 3408"/>
                    <a:gd name="T54" fmla="*/ 4272 w 4410"/>
                    <a:gd name="T55" fmla="*/ 354 h 3408"/>
                    <a:gd name="T56" fmla="*/ 4408 w 4410"/>
                    <a:gd name="T57" fmla="*/ 436 h 3408"/>
                    <a:gd name="T58" fmla="*/ 4408 w 4410"/>
                    <a:gd name="T59" fmla="*/ 506 h 3408"/>
                    <a:gd name="T60" fmla="*/ 4388 w 4410"/>
                    <a:gd name="T61" fmla="*/ 768 h 3408"/>
                    <a:gd name="T62" fmla="*/ 4350 w 4410"/>
                    <a:gd name="T63" fmla="*/ 996 h 3408"/>
                    <a:gd name="T64" fmla="*/ 4286 w 4410"/>
                    <a:gd name="T65" fmla="*/ 1264 h 3408"/>
                    <a:gd name="T66" fmla="*/ 4188 w 4410"/>
                    <a:gd name="T67" fmla="*/ 1558 h 3408"/>
                    <a:gd name="T68" fmla="*/ 4048 w 4410"/>
                    <a:gd name="T69" fmla="*/ 1868 h 3408"/>
                    <a:gd name="T70" fmla="*/ 3960 w 4410"/>
                    <a:gd name="T71" fmla="*/ 2026 h 3408"/>
                    <a:gd name="T72" fmla="*/ 3858 w 4410"/>
                    <a:gd name="T73" fmla="*/ 2182 h 3408"/>
                    <a:gd name="T74" fmla="*/ 3742 w 4410"/>
                    <a:gd name="T75" fmla="*/ 2338 h 3408"/>
                    <a:gd name="T76" fmla="*/ 3610 w 4410"/>
                    <a:gd name="T77" fmla="*/ 2490 h 3408"/>
                    <a:gd name="T78" fmla="*/ 3464 w 4410"/>
                    <a:gd name="T79" fmla="*/ 2638 h 3408"/>
                    <a:gd name="T80" fmla="*/ 3300 w 4410"/>
                    <a:gd name="T81" fmla="*/ 2780 h 3408"/>
                    <a:gd name="T82" fmla="*/ 3118 w 4410"/>
                    <a:gd name="T83" fmla="*/ 2912 h 3408"/>
                    <a:gd name="T84" fmla="*/ 2986 w 4410"/>
                    <a:gd name="T85" fmla="*/ 2996 h 3408"/>
                    <a:gd name="T86" fmla="*/ 2788 w 4410"/>
                    <a:gd name="T87" fmla="*/ 3106 h 3408"/>
                    <a:gd name="T88" fmla="*/ 2590 w 4410"/>
                    <a:gd name="T89" fmla="*/ 3196 h 3408"/>
                    <a:gd name="T90" fmla="*/ 2394 w 4410"/>
                    <a:gd name="T91" fmla="*/ 3268 h 3408"/>
                    <a:gd name="T92" fmla="*/ 2200 w 4410"/>
                    <a:gd name="T93" fmla="*/ 3324 h 3408"/>
                    <a:gd name="T94" fmla="*/ 2010 w 4410"/>
                    <a:gd name="T95" fmla="*/ 3364 h 3408"/>
                    <a:gd name="T96" fmla="*/ 1822 w 4410"/>
                    <a:gd name="T97" fmla="*/ 3390 h 3408"/>
                    <a:gd name="T98" fmla="*/ 1640 w 4410"/>
                    <a:gd name="T99" fmla="*/ 3404 h 3408"/>
                    <a:gd name="T100" fmla="*/ 1404 w 4410"/>
                    <a:gd name="T101" fmla="*/ 3406 h 3408"/>
                    <a:gd name="T102" fmla="*/ 1072 w 4410"/>
                    <a:gd name="T103" fmla="*/ 3374 h 3408"/>
                    <a:gd name="T104" fmla="*/ 774 w 4410"/>
                    <a:gd name="T105" fmla="*/ 3316 h 3408"/>
                    <a:gd name="T106" fmla="*/ 512 w 4410"/>
                    <a:gd name="T107" fmla="*/ 3240 h 3408"/>
                    <a:gd name="T108" fmla="*/ 296 w 4410"/>
                    <a:gd name="T109" fmla="*/ 3156 h 3408"/>
                    <a:gd name="T110" fmla="*/ 132 w 4410"/>
                    <a:gd name="T111" fmla="*/ 3074 h 3408"/>
                    <a:gd name="T112" fmla="*/ 24 w 4410"/>
                    <a:gd name="T113" fmla="*/ 3004 h 340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410"/>
                    <a:gd name="T172" fmla="*/ 0 h 3408"/>
                    <a:gd name="T173" fmla="*/ 4410 w 4410"/>
                    <a:gd name="T174" fmla="*/ 3408 h 340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410" h="3408">
                      <a:moveTo>
                        <a:pt x="2" y="2986"/>
                      </a:moveTo>
                      <a:lnTo>
                        <a:pt x="2" y="2986"/>
                      </a:lnTo>
                      <a:lnTo>
                        <a:pt x="2" y="2966"/>
                      </a:lnTo>
                      <a:lnTo>
                        <a:pt x="0" y="2912"/>
                      </a:lnTo>
                      <a:lnTo>
                        <a:pt x="2" y="2824"/>
                      </a:lnTo>
                      <a:lnTo>
                        <a:pt x="6" y="2768"/>
                      </a:lnTo>
                      <a:lnTo>
                        <a:pt x="10" y="2708"/>
                      </a:lnTo>
                      <a:lnTo>
                        <a:pt x="16" y="2640"/>
                      </a:lnTo>
                      <a:lnTo>
                        <a:pt x="26" y="2566"/>
                      </a:lnTo>
                      <a:lnTo>
                        <a:pt x="36" y="2486"/>
                      </a:lnTo>
                      <a:lnTo>
                        <a:pt x="52" y="2402"/>
                      </a:lnTo>
                      <a:lnTo>
                        <a:pt x="68" y="2314"/>
                      </a:lnTo>
                      <a:lnTo>
                        <a:pt x="90" y="2222"/>
                      </a:lnTo>
                      <a:lnTo>
                        <a:pt x="116" y="2126"/>
                      </a:lnTo>
                      <a:lnTo>
                        <a:pt x="144" y="2026"/>
                      </a:lnTo>
                      <a:lnTo>
                        <a:pt x="178" y="1924"/>
                      </a:lnTo>
                      <a:lnTo>
                        <a:pt x="218" y="1820"/>
                      </a:lnTo>
                      <a:lnTo>
                        <a:pt x="262" y="1716"/>
                      </a:lnTo>
                      <a:lnTo>
                        <a:pt x="286" y="1662"/>
                      </a:lnTo>
                      <a:lnTo>
                        <a:pt x="312" y="1608"/>
                      </a:lnTo>
                      <a:lnTo>
                        <a:pt x="340" y="1554"/>
                      </a:lnTo>
                      <a:lnTo>
                        <a:pt x="368" y="1500"/>
                      </a:lnTo>
                      <a:lnTo>
                        <a:pt x="398" y="1446"/>
                      </a:lnTo>
                      <a:lnTo>
                        <a:pt x="430" y="1392"/>
                      </a:lnTo>
                      <a:lnTo>
                        <a:pt x="462" y="1338"/>
                      </a:lnTo>
                      <a:lnTo>
                        <a:pt x="498" y="1284"/>
                      </a:lnTo>
                      <a:lnTo>
                        <a:pt x="534" y="1230"/>
                      </a:lnTo>
                      <a:lnTo>
                        <a:pt x="574" y="1176"/>
                      </a:lnTo>
                      <a:lnTo>
                        <a:pt x="614" y="1124"/>
                      </a:lnTo>
                      <a:lnTo>
                        <a:pt x="656" y="1070"/>
                      </a:lnTo>
                      <a:lnTo>
                        <a:pt x="700" y="1018"/>
                      </a:lnTo>
                      <a:lnTo>
                        <a:pt x="746" y="966"/>
                      </a:lnTo>
                      <a:lnTo>
                        <a:pt x="794" y="914"/>
                      </a:lnTo>
                      <a:lnTo>
                        <a:pt x="844" y="862"/>
                      </a:lnTo>
                      <a:lnTo>
                        <a:pt x="896" y="812"/>
                      </a:lnTo>
                      <a:lnTo>
                        <a:pt x="950" y="762"/>
                      </a:lnTo>
                      <a:lnTo>
                        <a:pt x="1006" y="712"/>
                      </a:lnTo>
                      <a:lnTo>
                        <a:pt x="1064" y="664"/>
                      </a:lnTo>
                      <a:lnTo>
                        <a:pt x="1124" y="616"/>
                      </a:lnTo>
                      <a:lnTo>
                        <a:pt x="1188" y="568"/>
                      </a:lnTo>
                      <a:lnTo>
                        <a:pt x="1252" y="522"/>
                      </a:lnTo>
                      <a:lnTo>
                        <a:pt x="1320" y="478"/>
                      </a:lnTo>
                      <a:lnTo>
                        <a:pt x="1390" y="434"/>
                      </a:lnTo>
                      <a:lnTo>
                        <a:pt x="1462" y="390"/>
                      </a:lnTo>
                      <a:lnTo>
                        <a:pt x="1536" y="350"/>
                      </a:lnTo>
                      <a:lnTo>
                        <a:pt x="1608" y="312"/>
                      </a:lnTo>
                      <a:lnTo>
                        <a:pt x="1682" y="276"/>
                      </a:lnTo>
                      <a:lnTo>
                        <a:pt x="1754" y="242"/>
                      </a:lnTo>
                      <a:lnTo>
                        <a:pt x="1826" y="212"/>
                      </a:lnTo>
                      <a:lnTo>
                        <a:pt x="1896" y="184"/>
                      </a:lnTo>
                      <a:lnTo>
                        <a:pt x="1968" y="158"/>
                      </a:lnTo>
                      <a:lnTo>
                        <a:pt x="2038" y="134"/>
                      </a:lnTo>
                      <a:lnTo>
                        <a:pt x="2108" y="112"/>
                      </a:lnTo>
                      <a:lnTo>
                        <a:pt x="2178" y="92"/>
                      </a:lnTo>
                      <a:lnTo>
                        <a:pt x="2248" y="74"/>
                      </a:lnTo>
                      <a:lnTo>
                        <a:pt x="2316" y="60"/>
                      </a:lnTo>
                      <a:lnTo>
                        <a:pt x="2384" y="46"/>
                      </a:lnTo>
                      <a:lnTo>
                        <a:pt x="2450" y="34"/>
                      </a:lnTo>
                      <a:lnTo>
                        <a:pt x="2518" y="24"/>
                      </a:lnTo>
                      <a:lnTo>
                        <a:pt x="2584" y="16"/>
                      </a:lnTo>
                      <a:lnTo>
                        <a:pt x="2648" y="10"/>
                      </a:lnTo>
                      <a:lnTo>
                        <a:pt x="2714" y="6"/>
                      </a:lnTo>
                      <a:lnTo>
                        <a:pt x="2776" y="2"/>
                      </a:lnTo>
                      <a:lnTo>
                        <a:pt x="2840" y="2"/>
                      </a:lnTo>
                      <a:lnTo>
                        <a:pt x="2902" y="0"/>
                      </a:lnTo>
                      <a:lnTo>
                        <a:pt x="2964" y="2"/>
                      </a:lnTo>
                      <a:lnTo>
                        <a:pt x="3024" y="4"/>
                      </a:lnTo>
                      <a:lnTo>
                        <a:pt x="3082" y="8"/>
                      </a:lnTo>
                      <a:lnTo>
                        <a:pt x="3142" y="14"/>
                      </a:lnTo>
                      <a:lnTo>
                        <a:pt x="3200" y="20"/>
                      </a:lnTo>
                      <a:lnTo>
                        <a:pt x="3312" y="34"/>
                      </a:lnTo>
                      <a:lnTo>
                        <a:pt x="3420" y="52"/>
                      </a:lnTo>
                      <a:lnTo>
                        <a:pt x="3522" y="74"/>
                      </a:lnTo>
                      <a:lnTo>
                        <a:pt x="3622" y="100"/>
                      </a:lnTo>
                      <a:lnTo>
                        <a:pt x="3716" y="126"/>
                      </a:lnTo>
                      <a:lnTo>
                        <a:pt x="3806" y="154"/>
                      </a:lnTo>
                      <a:lnTo>
                        <a:pt x="3890" y="184"/>
                      </a:lnTo>
                      <a:lnTo>
                        <a:pt x="3968" y="214"/>
                      </a:lnTo>
                      <a:lnTo>
                        <a:pt x="4042" y="244"/>
                      </a:lnTo>
                      <a:lnTo>
                        <a:pt x="4108" y="272"/>
                      </a:lnTo>
                      <a:lnTo>
                        <a:pt x="4168" y="302"/>
                      </a:lnTo>
                      <a:lnTo>
                        <a:pt x="4224" y="328"/>
                      </a:lnTo>
                      <a:lnTo>
                        <a:pt x="4272" y="354"/>
                      </a:lnTo>
                      <a:lnTo>
                        <a:pt x="4346" y="396"/>
                      </a:lnTo>
                      <a:lnTo>
                        <a:pt x="4394" y="424"/>
                      </a:lnTo>
                      <a:lnTo>
                        <a:pt x="4408" y="436"/>
                      </a:lnTo>
                      <a:lnTo>
                        <a:pt x="4410" y="454"/>
                      </a:lnTo>
                      <a:lnTo>
                        <a:pt x="4408" y="506"/>
                      </a:lnTo>
                      <a:lnTo>
                        <a:pt x="4404" y="592"/>
                      </a:lnTo>
                      <a:lnTo>
                        <a:pt x="4394" y="702"/>
                      </a:lnTo>
                      <a:lnTo>
                        <a:pt x="4388" y="768"/>
                      </a:lnTo>
                      <a:lnTo>
                        <a:pt x="4378" y="840"/>
                      </a:lnTo>
                      <a:lnTo>
                        <a:pt x="4366" y="916"/>
                      </a:lnTo>
                      <a:lnTo>
                        <a:pt x="4350" y="996"/>
                      </a:lnTo>
                      <a:lnTo>
                        <a:pt x="4332" y="1082"/>
                      </a:lnTo>
                      <a:lnTo>
                        <a:pt x="4312" y="1170"/>
                      </a:lnTo>
                      <a:lnTo>
                        <a:pt x="4286" y="1264"/>
                      </a:lnTo>
                      <a:lnTo>
                        <a:pt x="4258" y="1358"/>
                      </a:lnTo>
                      <a:lnTo>
                        <a:pt x="4226" y="1458"/>
                      </a:lnTo>
                      <a:lnTo>
                        <a:pt x="4188" y="1558"/>
                      </a:lnTo>
                      <a:lnTo>
                        <a:pt x="4146" y="1660"/>
                      </a:lnTo>
                      <a:lnTo>
                        <a:pt x="4100" y="1764"/>
                      </a:lnTo>
                      <a:lnTo>
                        <a:pt x="4048" y="1868"/>
                      </a:lnTo>
                      <a:lnTo>
                        <a:pt x="4020" y="1920"/>
                      </a:lnTo>
                      <a:lnTo>
                        <a:pt x="3990" y="1974"/>
                      </a:lnTo>
                      <a:lnTo>
                        <a:pt x="3960" y="2026"/>
                      </a:lnTo>
                      <a:lnTo>
                        <a:pt x="3928" y="2078"/>
                      </a:lnTo>
                      <a:lnTo>
                        <a:pt x="3894" y="2130"/>
                      </a:lnTo>
                      <a:lnTo>
                        <a:pt x="3858" y="2182"/>
                      </a:lnTo>
                      <a:lnTo>
                        <a:pt x="3820" y="2236"/>
                      </a:lnTo>
                      <a:lnTo>
                        <a:pt x="3782" y="2286"/>
                      </a:lnTo>
                      <a:lnTo>
                        <a:pt x="3742" y="2338"/>
                      </a:lnTo>
                      <a:lnTo>
                        <a:pt x="3700" y="2390"/>
                      </a:lnTo>
                      <a:lnTo>
                        <a:pt x="3656" y="2440"/>
                      </a:lnTo>
                      <a:lnTo>
                        <a:pt x="3610" y="2490"/>
                      </a:lnTo>
                      <a:lnTo>
                        <a:pt x="3564" y="2540"/>
                      </a:lnTo>
                      <a:lnTo>
                        <a:pt x="3514" y="2590"/>
                      </a:lnTo>
                      <a:lnTo>
                        <a:pt x="3464" y="2638"/>
                      </a:lnTo>
                      <a:lnTo>
                        <a:pt x="3410" y="2686"/>
                      </a:lnTo>
                      <a:lnTo>
                        <a:pt x="3356" y="2732"/>
                      </a:lnTo>
                      <a:lnTo>
                        <a:pt x="3300" y="2780"/>
                      </a:lnTo>
                      <a:lnTo>
                        <a:pt x="3240" y="2824"/>
                      </a:lnTo>
                      <a:lnTo>
                        <a:pt x="3180" y="2870"/>
                      </a:lnTo>
                      <a:lnTo>
                        <a:pt x="3118" y="2912"/>
                      </a:lnTo>
                      <a:lnTo>
                        <a:pt x="3052" y="2956"/>
                      </a:lnTo>
                      <a:lnTo>
                        <a:pt x="2986" y="2996"/>
                      </a:lnTo>
                      <a:lnTo>
                        <a:pt x="2920" y="3034"/>
                      </a:lnTo>
                      <a:lnTo>
                        <a:pt x="2854" y="3072"/>
                      </a:lnTo>
                      <a:lnTo>
                        <a:pt x="2788" y="3106"/>
                      </a:lnTo>
                      <a:lnTo>
                        <a:pt x="2722" y="3138"/>
                      </a:lnTo>
                      <a:lnTo>
                        <a:pt x="2656" y="3168"/>
                      </a:lnTo>
                      <a:lnTo>
                        <a:pt x="2590" y="3196"/>
                      </a:lnTo>
                      <a:lnTo>
                        <a:pt x="2526" y="3222"/>
                      </a:lnTo>
                      <a:lnTo>
                        <a:pt x="2460" y="3246"/>
                      </a:lnTo>
                      <a:lnTo>
                        <a:pt x="2394" y="3268"/>
                      </a:lnTo>
                      <a:lnTo>
                        <a:pt x="2330" y="3288"/>
                      </a:lnTo>
                      <a:lnTo>
                        <a:pt x="2266" y="3306"/>
                      </a:lnTo>
                      <a:lnTo>
                        <a:pt x="2200" y="3324"/>
                      </a:lnTo>
                      <a:lnTo>
                        <a:pt x="2136" y="3338"/>
                      </a:lnTo>
                      <a:lnTo>
                        <a:pt x="2072" y="3352"/>
                      </a:lnTo>
                      <a:lnTo>
                        <a:pt x="2010" y="3364"/>
                      </a:lnTo>
                      <a:lnTo>
                        <a:pt x="1946" y="3374"/>
                      </a:lnTo>
                      <a:lnTo>
                        <a:pt x="1884" y="3384"/>
                      </a:lnTo>
                      <a:lnTo>
                        <a:pt x="1822" y="3390"/>
                      </a:lnTo>
                      <a:lnTo>
                        <a:pt x="1760" y="3396"/>
                      </a:lnTo>
                      <a:lnTo>
                        <a:pt x="1700" y="3402"/>
                      </a:lnTo>
                      <a:lnTo>
                        <a:pt x="1640" y="3404"/>
                      </a:lnTo>
                      <a:lnTo>
                        <a:pt x="1580" y="3406"/>
                      </a:lnTo>
                      <a:lnTo>
                        <a:pt x="1520" y="3408"/>
                      </a:lnTo>
                      <a:lnTo>
                        <a:pt x="1404" y="3406"/>
                      </a:lnTo>
                      <a:lnTo>
                        <a:pt x="1290" y="3398"/>
                      </a:lnTo>
                      <a:lnTo>
                        <a:pt x="1180" y="3388"/>
                      </a:lnTo>
                      <a:lnTo>
                        <a:pt x="1072" y="3374"/>
                      </a:lnTo>
                      <a:lnTo>
                        <a:pt x="968" y="3358"/>
                      </a:lnTo>
                      <a:lnTo>
                        <a:pt x="870" y="3338"/>
                      </a:lnTo>
                      <a:lnTo>
                        <a:pt x="774" y="3316"/>
                      </a:lnTo>
                      <a:lnTo>
                        <a:pt x="682" y="3292"/>
                      </a:lnTo>
                      <a:lnTo>
                        <a:pt x="594" y="3266"/>
                      </a:lnTo>
                      <a:lnTo>
                        <a:pt x="512" y="3240"/>
                      </a:lnTo>
                      <a:lnTo>
                        <a:pt x="436" y="3212"/>
                      </a:lnTo>
                      <a:lnTo>
                        <a:pt x="364" y="3184"/>
                      </a:lnTo>
                      <a:lnTo>
                        <a:pt x="296" y="3156"/>
                      </a:lnTo>
                      <a:lnTo>
                        <a:pt x="236" y="3128"/>
                      </a:lnTo>
                      <a:lnTo>
                        <a:pt x="180" y="3100"/>
                      </a:lnTo>
                      <a:lnTo>
                        <a:pt x="132" y="3074"/>
                      </a:lnTo>
                      <a:lnTo>
                        <a:pt x="88" y="3048"/>
                      </a:lnTo>
                      <a:lnTo>
                        <a:pt x="54" y="3026"/>
                      </a:lnTo>
                      <a:lnTo>
                        <a:pt x="24" y="3004"/>
                      </a:lnTo>
                      <a:lnTo>
                        <a:pt x="2" y="2986"/>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37" name="Freeform 28"/>
                <p:cNvSpPr>
                  <a:spLocks/>
                </p:cNvSpPr>
                <p:nvPr/>
              </p:nvSpPr>
              <p:spPr bwMode="auto">
                <a:xfrm>
                  <a:off x="4030625" y="2737943"/>
                  <a:ext cx="443186" cy="342245"/>
                </a:xfrm>
                <a:custGeom>
                  <a:avLst/>
                  <a:gdLst>
                    <a:gd name="T0" fmla="*/ 4408 w 4408"/>
                    <a:gd name="T1" fmla="*/ 2966 h 3408"/>
                    <a:gd name="T2" fmla="*/ 4404 w 4408"/>
                    <a:gd name="T3" fmla="*/ 2768 h 3408"/>
                    <a:gd name="T4" fmla="*/ 4384 w 4408"/>
                    <a:gd name="T5" fmla="*/ 2566 h 3408"/>
                    <a:gd name="T6" fmla="*/ 4340 w 4408"/>
                    <a:gd name="T7" fmla="*/ 2314 h 3408"/>
                    <a:gd name="T8" fmla="*/ 4264 w 4408"/>
                    <a:gd name="T9" fmla="*/ 2026 h 3408"/>
                    <a:gd name="T10" fmla="*/ 4148 w 4408"/>
                    <a:gd name="T11" fmla="*/ 1716 h 3408"/>
                    <a:gd name="T12" fmla="*/ 4070 w 4408"/>
                    <a:gd name="T13" fmla="*/ 1554 h 3408"/>
                    <a:gd name="T14" fmla="*/ 3980 w 4408"/>
                    <a:gd name="T15" fmla="*/ 1392 h 3408"/>
                    <a:gd name="T16" fmla="*/ 3874 w 4408"/>
                    <a:gd name="T17" fmla="*/ 1230 h 3408"/>
                    <a:gd name="T18" fmla="*/ 3754 w 4408"/>
                    <a:gd name="T19" fmla="*/ 1070 h 3408"/>
                    <a:gd name="T20" fmla="*/ 3616 w 4408"/>
                    <a:gd name="T21" fmla="*/ 914 h 3408"/>
                    <a:gd name="T22" fmla="*/ 3460 w 4408"/>
                    <a:gd name="T23" fmla="*/ 762 h 3408"/>
                    <a:gd name="T24" fmla="*/ 3284 w 4408"/>
                    <a:gd name="T25" fmla="*/ 616 h 3408"/>
                    <a:gd name="T26" fmla="*/ 3088 w 4408"/>
                    <a:gd name="T27" fmla="*/ 478 h 3408"/>
                    <a:gd name="T28" fmla="*/ 2946 w 4408"/>
                    <a:gd name="T29" fmla="*/ 390 h 3408"/>
                    <a:gd name="T30" fmla="*/ 2728 w 4408"/>
                    <a:gd name="T31" fmla="*/ 276 h 3408"/>
                    <a:gd name="T32" fmla="*/ 2512 w 4408"/>
                    <a:gd name="T33" fmla="*/ 184 h 3408"/>
                    <a:gd name="T34" fmla="*/ 2300 w 4408"/>
                    <a:gd name="T35" fmla="*/ 112 h 3408"/>
                    <a:gd name="T36" fmla="*/ 2094 w 4408"/>
                    <a:gd name="T37" fmla="*/ 60 h 3408"/>
                    <a:gd name="T38" fmla="*/ 1892 w 4408"/>
                    <a:gd name="T39" fmla="*/ 24 h 3408"/>
                    <a:gd name="T40" fmla="*/ 1696 w 4408"/>
                    <a:gd name="T41" fmla="*/ 6 h 3408"/>
                    <a:gd name="T42" fmla="*/ 1508 w 4408"/>
                    <a:gd name="T43" fmla="*/ 0 h 3408"/>
                    <a:gd name="T44" fmla="*/ 1326 w 4408"/>
                    <a:gd name="T45" fmla="*/ 8 h 3408"/>
                    <a:gd name="T46" fmla="*/ 1098 w 4408"/>
                    <a:gd name="T47" fmla="*/ 34 h 3408"/>
                    <a:gd name="T48" fmla="*/ 788 w 4408"/>
                    <a:gd name="T49" fmla="*/ 100 h 3408"/>
                    <a:gd name="T50" fmla="*/ 520 w 4408"/>
                    <a:gd name="T51" fmla="*/ 184 h 3408"/>
                    <a:gd name="T52" fmla="*/ 302 w 4408"/>
                    <a:gd name="T53" fmla="*/ 272 h 3408"/>
                    <a:gd name="T54" fmla="*/ 138 w 4408"/>
                    <a:gd name="T55" fmla="*/ 354 h 3408"/>
                    <a:gd name="T56" fmla="*/ 0 w 4408"/>
                    <a:gd name="T57" fmla="*/ 436 h 3408"/>
                    <a:gd name="T58" fmla="*/ 0 w 4408"/>
                    <a:gd name="T59" fmla="*/ 506 h 3408"/>
                    <a:gd name="T60" fmla="*/ 22 w 4408"/>
                    <a:gd name="T61" fmla="*/ 768 h 3408"/>
                    <a:gd name="T62" fmla="*/ 58 w 4408"/>
                    <a:gd name="T63" fmla="*/ 996 h 3408"/>
                    <a:gd name="T64" fmla="*/ 122 w 4408"/>
                    <a:gd name="T65" fmla="*/ 1264 h 3408"/>
                    <a:gd name="T66" fmla="*/ 220 w 4408"/>
                    <a:gd name="T67" fmla="*/ 1558 h 3408"/>
                    <a:gd name="T68" fmla="*/ 362 w 4408"/>
                    <a:gd name="T69" fmla="*/ 1868 h 3408"/>
                    <a:gd name="T70" fmla="*/ 450 w 4408"/>
                    <a:gd name="T71" fmla="*/ 2026 h 3408"/>
                    <a:gd name="T72" fmla="*/ 552 w 4408"/>
                    <a:gd name="T73" fmla="*/ 2182 h 3408"/>
                    <a:gd name="T74" fmla="*/ 668 w 4408"/>
                    <a:gd name="T75" fmla="*/ 2338 h 3408"/>
                    <a:gd name="T76" fmla="*/ 798 w 4408"/>
                    <a:gd name="T77" fmla="*/ 2490 h 3408"/>
                    <a:gd name="T78" fmla="*/ 946 w 4408"/>
                    <a:gd name="T79" fmla="*/ 2638 h 3408"/>
                    <a:gd name="T80" fmla="*/ 1110 w 4408"/>
                    <a:gd name="T81" fmla="*/ 2780 h 3408"/>
                    <a:gd name="T82" fmla="*/ 1292 w 4408"/>
                    <a:gd name="T83" fmla="*/ 2912 h 3408"/>
                    <a:gd name="T84" fmla="*/ 1422 w 4408"/>
                    <a:gd name="T85" fmla="*/ 2996 h 3408"/>
                    <a:gd name="T86" fmla="*/ 1620 w 4408"/>
                    <a:gd name="T87" fmla="*/ 3106 h 3408"/>
                    <a:gd name="T88" fmla="*/ 1818 w 4408"/>
                    <a:gd name="T89" fmla="*/ 3196 h 3408"/>
                    <a:gd name="T90" fmla="*/ 2014 w 4408"/>
                    <a:gd name="T91" fmla="*/ 3268 h 3408"/>
                    <a:gd name="T92" fmla="*/ 2208 w 4408"/>
                    <a:gd name="T93" fmla="*/ 3324 h 3408"/>
                    <a:gd name="T94" fmla="*/ 2400 w 4408"/>
                    <a:gd name="T95" fmla="*/ 3364 h 3408"/>
                    <a:gd name="T96" fmla="*/ 2588 w 4408"/>
                    <a:gd name="T97" fmla="*/ 3390 h 3408"/>
                    <a:gd name="T98" fmla="*/ 2770 w 4408"/>
                    <a:gd name="T99" fmla="*/ 3404 h 3408"/>
                    <a:gd name="T100" fmla="*/ 3006 w 4408"/>
                    <a:gd name="T101" fmla="*/ 3406 h 3408"/>
                    <a:gd name="T102" fmla="*/ 3336 w 4408"/>
                    <a:gd name="T103" fmla="*/ 3374 h 3408"/>
                    <a:gd name="T104" fmla="*/ 3636 w 4408"/>
                    <a:gd name="T105" fmla="*/ 3316 h 3408"/>
                    <a:gd name="T106" fmla="*/ 3896 w 4408"/>
                    <a:gd name="T107" fmla="*/ 3240 h 3408"/>
                    <a:gd name="T108" fmla="*/ 4112 w 4408"/>
                    <a:gd name="T109" fmla="*/ 3156 h 3408"/>
                    <a:gd name="T110" fmla="*/ 4278 w 4408"/>
                    <a:gd name="T111" fmla="*/ 3074 h 3408"/>
                    <a:gd name="T112" fmla="*/ 4386 w 4408"/>
                    <a:gd name="T113" fmla="*/ 3004 h 340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408"/>
                    <a:gd name="T172" fmla="*/ 0 h 3408"/>
                    <a:gd name="T173" fmla="*/ 4408 w 4408"/>
                    <a:gd name="T174" fmla="*/ 3408 h 340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408" h="3408">
                      <a:moveTo>
                        <a:pt x="4408" y="2986"/>
                      </a:moveTo>
                      <a:lnTo>
                        <a:pt x="4408" y="2986"/>
                      </a:lnTo>
                      <a:lnTo>
                        <a:pt x="4408" y="2966"/>
                      </a:lnTo>
                      <a:lnTo>
                        <a:pt x="4408" y="2912"/>
                      </a:lnTo>
                      <a:lnTo>
                        <a:pt x="4406" y="2824"/>
                      </a:lnTo>
                      <a:lnTo>
                        <a:pt x="4404" y="2768"/>
                      </a:lnTo>
                      <a:lnTo>
                        <a:pt x="4400" y="2708"/>
                      </a:lnTo>
                      <a:lnTo>
                        <a:pt x="4392" y="2640"/>
                      </a:lnTo>
                      <a:lnTo>
                        <a:pt x="4384" y="2566"/>
                      </a:lnTo>
                      <a:lnTo>
                        <a:pt x="4372" y="2486"/>
                      </a:lnTo>
                      <a:lnTo>
                        <a:pt x="4358" y="2402"/>
                      </a:lnTo>
                      <a:lnTo>
                        <a:pt x="4340" y="2314"/>
                      </a:lnTo>
                      <a:lnTo>
                        <a:pt x="4320" y="2222"/>
                      </a:lnTo>
                      <a:lnTo>
                        <a:pt x="4294" y="2126"/>
                      </a:lnTo>
                      <a:lnTo>
                        <a:pt x="4264" y="2026"/>
                      </a:lnTo>
                      <a:lnTo>
                        <a:pt x="4230" y="1924"/>
                      </a:lnTo>
                      <a:lnTo>
                        <a:pt x="4192" y="1820"/>
                      </a:lnTo>
                      <a:lnTo>
                        <a:pt x="4148" y="1716"/>
                      </a:lnTo>
                      <a:lnTo>
                        <a:pt x="4122" y="1662"/>
                      </a:lnTo>
                      <a:lnTo>
                        <a:pt x="4098" y="1608"/>
                      </a:lnTo>
                      <a:lnTo>
                        <a:pt x="4070" y="1554"/>
                      </a:lnTo>
                      <a:lnTo>
                        <a:pt x="4042" y="1500"/>
                      </a:lnTo>
                      <a:lnTo>
                        <a:pt x="4012" y="1446"/>
                      </a:lnTo>
                      <a:lnTo>
                        <a:pt x="3980" y="1392"/>
                      </a:lnTo>
                      <a:lnTo>
                        <a:pt x="3946" y="1338"/>
                      </a:lnTo>
                      <a:lnTo>
                        <a:pt x="3912" y="1284"/>
                      </a:lnTo>
                      <a:lnTo>
                        <a:pt x="3874" y="1230"/>
                      </a:lnTo>
                      <a:lnTo>
                        <a:pt x="3836" y="1176"/>
                      </a:lnTo>
                      <a:lnTo>
                        <a:pt x="3796" y="1124"/>
                      </a:lnTo>
                      <a:lnTo>
                        <a:pt x="3754" y="1070"/>
                      </a:lnTo>
                      <a:lnTo>
                        <a:pt x="3710" y="1018"/>
                      </a:lnTo>
                      <a:lnTo>
                        <a:pt x="3664" y="966"/>
                      </a:lnTo>
                      <a:lnTo>
                        <a:pt x="3616" y="914"/>
                      </a:lnTo>
                      <a:lnTo>
                        <a:pt x="3566" y="862"/>
                      </a:lnTo>
                      <a:lnTo>
                        <a:pt x="3514" y="812"/>
                      </a:lnTo>
                      <a:lnTo>
                        <a:pt x="3460" y="762"/>
                      </a:lnTo>
                      <a:lnTo>
                        <a:pt x="3404" y="712"/>
                      </a:lnTo>
                      <a:lnTo>
                        <a:pt x="3344" y="664"/>
                      </a:lnTo>
                      <a:lnTo>
                        <a:pt x="3284" y="616"/>
                      </a:lnTo>
                      <a:lnTo>
                        <a:pt x="3222" y="568"/>
                      </a:lnTo>
                      <a:lnTo>
                        <a:pt x="3156" y="522"/>
                      </a:lnTo>
                      <a:lnTo>
                        <a:pt x="3088" y="478"/>
                      </a:lnTo>
                      <a:lnTo>
                        <a:pt x="3020" y="434"/>
                      </a:lnTo>
                      <a:lnTo>
                        <a:pt x="2946" y="390"/>
                      </a:lnTo>
                      <a:lnTo>
                        <a:pt x="2874" y="350"/>
                      </a:lnTo>
                      <a:lnTo>
                        <a:pt x="2800" y="312"/>
                      </a:lnTo>
                      <a:lnTo>
                        <a:pt x="2728" y="276"/>
                      </a:lnTo>
                      <a:lnTo>
                        <a:pt x="2656" y="242"/>
                      </a:lnTo>
                      <a:lnTo>
                        <a:pt x="2584" y="212"/>
                      </a:lnTo>
                      <a:lnTo>
                        <a:pt x="2512" y="184"/>
                      </a:lnTo>
                      <a:lnTo>
                        <a:pt x="2442" y="158"/>
                      </a:lnTo>
                      <a:lnTo>
                        <a:pt x="2370" y="134"/>
                      </a:lnTo>
                      <a:lnTo>
                        <a:pt x="2300" y="112"/>
                      </a:lnTo>
                      <a:lnTo>
                        <a:pt x="2230" y="92"/>
                      </a:lnTo>
                      <a:lnTo>
                        <a:pt x="2162" y="74"/>
                      </a:lnTo>
                      <a:lnTo>
                        <a:pt x="2094" y="60"/>
                      </a:lnTo>
                      <a:lnTo>
                        <a:pt x="2026" y="46"/>
                      </a:lnTo>
                      <a:lnTo>
                        <a:pt x="1958" y="34"/>
                      </a:lnTo>
                      <a:lnTo>
                        <a:pt x="1892" y="24"/>
                      </a:lnTo>
                      <a:lnTo>
                        <a:pt x="1826" y="16"/>
                      </a:lnTo>
                      <a:lnTo>
                        <a:pt x="1760" y="10"/>
                      </a:lnTo>
                      <a:lnTo>
                        <a:pt x="1696" y="6"/>
                      </a:lnTo>
                      <a:lnTo>
                        <a:pt x="1632" y="2"/>
                      </a:lnTo>
                      <a:lnTo>
                        <a:pt x="1570" y="2"/>
                      </a:lnTo>
                      <a:lnTo>
                        <a:pt x="1508" y="0"/>
                      </a:lnTo>
                      <a:lnTo>
                        <a:pt x="1446" y="2"/>
                      </a:lnTo>
                      <a:lnTo>
                        <a:pt x="1386" y="4"/>
                      </a:lnTo>
                      <a:lnTo>
                        <a:pt x="1326" y="8"/>
                      </a:lnTo>
                      <a:lnTo>
                        <a:pt x="1268" y="14"/>
                      </a:lnTo>
                      <a:lnTo>
                        <a:pt x="1210" y="20"/>
                      </a:lnTo>
                      <a:lnTo>
                        <a:pt x="1098" y="34"/>
                      </a:lnTo>
                      <a:lnTo>
                        <a:pt x="990" y="52"/>
                      </a:lnTo>
                      <a:lnTo>
                        <a:pt x="886" y="74"/>
                      </a:lnTo>
                      <a:lnTo>
                        <a:pt x="788" y="100"/>
                      </a:lnTo>
                      <a:lnTo>
                        <a:pt x="692" y="126"/>
                      </a:lnTo>
                      <a:lnTo>
                        <a:pt x="604" y="154"/>
                      </a:lnTo>
                      <a:lnTo>
                        <a:pt x="520" y="184"/>
                      </a:lnTo>
                      <a:lnTo>
                        <a:pt x="442" y="214"/>
                      </a:lnTo>
                      <a:lnTo>
                        <a:pt x="368" y="244"/>
                      </a:lnTo>
                      <a:lnTo>
                        <a:pt x="302" y="272"/>
                      </a:lnTo>
                      <a:lnTo>
                        <a:pt x="240" y="302"/>
                      </a:lnTo>
                      <a:lnTo>
                        <a:pt x="186" y="328"/>
                      </a:lnTo>
                      <a:lnTo>
                        <a:pt x="138" y="354"/>
                      </a:lnTo>
                      <a:lnTo>
                        <a:pt x="62" y="396"/>
                      </a:lnTo>
                      <a:lnTo>
                        <a:pt x="16" y="424"/>
                      </a:lnTo>
                      <a:lnTo>
                        <a:pt x="0" y="436"/>
                      </a:lnTo>
                      <a:lnTo>
                        <a:pt x="0" y="454"/>
                      </a:lnTo>
                      <a:lnTo>
                        <a:pt x="0" y="506"/>
                      </a:lnTo>
                      <a:lnTo>
                        <a:pt x="4" y="592"/>
                      </a:lnTo>
                      <a:lnTo>
                        <a:pt x="14" y="702"/>
                      </a:lnTo>
                      <a:lnTo>
                        <a:pt x="22" y="768"/>
                      </a:lnTo>
                      <a:lnTo>
                        <a:pt x="32" y="840"/>
                      </a:lnTo>
                      <a:lnTo>
                        <a:pt x="44" y="916"/>
                      </a:lnTo>
                      <a:lnTo>
                        <a:pt x="58" y="996"/>
                      </a:lnTo>
                      <a:lnTo>
                        <a:pt x="76" y="1082"/>
                      </a:lnTo>
                      <a:lnTo>
                        <a:pt x="98" y="1170"/>
                      </a:lnTo>
                      <a:lnTo>
                        <a:pt x="122" y="1264"/>
                      </a:lnTo>
                      <a:lnTo>
                        <a:pt x="152" y="1358"/>
                      </a:lnTo>
                      <a:lnTo>
                        <a:pt x="184" y="1458"/>
                      </a:lnTo>
                      <a:lnTo>
                        <a:pt x="220" y="1558"/>
                      </a:lnTo>
                      <a:lnTo>
                        <a:pt x="262" y="1660"/>
                      </a:lnTo>
                      <a:lnTo>
                        <a:pt x="310" y="1764"/>
                      </a:lnTo>
                      <a:lnTo>
                        <a:pt x="362" y="1868"/>
                      </a:lnTo>
                      <a:lnTo>
                        <a:pt x="390" y="1920"/>
                      </a:lnTo>
                      <a:lnTo>
                        <a:pt x="418" y="1974"/>
                      </a:lnTo>
                      <a:lnTo>
                        <a:pt x="450" y="2026"/>
                      </a:lnTo>
                      <a:lnTo>
                        <a:pt x="482" y="2078"/>
                      </a:lnTo>
                      <a:lnTo>
                        <a:pt x="516" y="2130"/>
                      </a:lnTo>
                      <a:lnTo>
                        <a:pt x="552" y="2182"/>
                      </a:lnTo>
                      <a:lnTo>
                        <a:pt x="588" y="2236"/>
                      </a:lnTo>
                      <a:lnTo>
                        <a:pt x="628" y="2286"/>
                      </a:lnTo>
                      <a:lnTo>
                        <a:pt x="668" y="2338"/>
                      </a:lnTo>
                      <a:lnTo>
                        <a:pt x="710" y="2390"/>
                      </a:lnTo>
                      <a:lnTo>
                        <a:pt x="754" y="2440"/>
                      </a:lnTo>
                      <a:lnTo>
                        <a:pt x="798" y="2490"/>
                      </a:lnTo>
                      <a:lnTo>
                        <a:pt x="846" y="2540"/>
                      </a:lnTo>
                      <a:lnTo>
                        <a:pt x="894" y="2590"/>
                      </a:lnTo>
                      <a:lnTo>
                        <a:pt x="946" y="2638"/>
                      </a:lnTo>
                      <a:lnTo>
                        <a:pt x="998" y="2686"/>
                      </a:lnTo>
                      <a:lnTo>
                        <a:pt x="1054" y="2732"/>
                      </a:lnTo>
                      <a:lnTo>
                        <a:pt x="1110" y="2780"/>
                      </a:lnTo>
                      <a:lnTo>
                        <a:pt x="1168" y="2824"/>
                      </a:lnTo>
                      <a:lnTo>
                        <a:pt x="1230" y="2870"/>
                      </a:lnTo>
                      <a:lnTo>
                        <a:pt x="1292" y="2912"/>
                      </a:lnTo>
                      <a:lnTo>
                        <a:pt x="1356" y="2956"/>
                      </a:lnTo>
                      <a:lnTo>
                        <a:pt x="1422" y="2996"/>
                      </a:lnTo>
                      <a:lnTo>
                        <a:pt x="1488" y="3034"/>
                      </a:lnTo>
                      <a:lnTo>
                        <a:pt x="1554" y="3072"/>
                      </a:lnTo>
                      <a:lnTo>
                        <a:pt x="1620" y="3106"/>
                      </a:lnTo>
                      <a:lnTo>
                        <a:pt x="1686" y="3138"/>
                      </a:lnTo>
                      <a:lnTo>
                        <a:pt x="1752" y="3168"/>
                      </a:lnTo>
                      <a:lnTo>
                        <a:pt x="1818" y="3196"/>
                      </a:lnTo>
                      <a:lnTo>
                        <a:pt x="1884" y="3222"/>
                      </a:lnTo>
                      <a:lnTo>
                        <a:pt x="1950" y="3246"/>
                      </a:lnTo>
                      <a:lnTo>
                        <a:pt x="2014" y="3268"/>
                      </a:lnTo>
                      <a:lnTo>
                        <a:pt x="2080" y="3288"/>
                      </a:lnTo>
                      <a:lnTo>
                        <a:pt x="2144" y="3306"/>
                      </a:lnTo>
                      <a:lnTo>
                        <a:pt x="2208" y="3324"/>
                      </a:lnTo>
                      <a:lnTo>
                        <a:pt x="2272" y="3338"/>
                      </a:lnTo>
                      <a:lnTo>
                        <a:pt x="2336" y="3352"/>
                      </a:lnTo>
                      <a:lnTo>
                        <a:pt x="2400" y="3364"/>
                      </a:lnTo>
                      <a:lnTo>
                        <a:pt x="2462" y="3374"/>
                      </a:lnTo>
                      <a:lnTo>
                        <a:pt x="2526" y="3384"/>
                      </a:lnTo>
                      <a:lnTo>
                        <a:pt x="2588" y="3390"/>
                      </a:lnTo>
                      <a:lnTo>
                        <a:pt x="2648" y="3396"/>
                      </a:lnTo>
                      <a:lnTo>
                        <a:pt x="2710" y="3402"/>
                      </a:lnTo>
                      <a:lnTo>
                        <a:pt x="2770" y="3404"/>
                      </a:lnTo>
                      <a:lnTo>
                        <a:pt x="2830" y="3406"/>
                      </a:lnTo>
                      <a:lnTo>
                        <a:pt x="2888" y="3408"/>
                      </a:lnTo>
                      <a:lnTo>
                        <a:pt x="3006" y="3406"/>
                      </a:lnTo>
                      <a:lnTo>
                        <a:pt x="3118" y="3398"/>
                      </a:lnTo>
                      <a:lnTo>
                        <a:pt x="3230" y="3388"/>
                      </a:lnTo>
                      <a:lnTo>
                        <a:pt x="3336" y="3374"/>
                      </a:lnTo>
                      <a:lnTo>
                        <a:pt x="3440" y="3358"/>
                      </a:lnTo>
                      <a:lnTo>
                        <a:pt x="3540" y="3338"/>
                      </a:lnTo>
                      <a:lnTo>
                        <a:pt x="3636" y="3316"/>
                      </a:lnTo>
                      <a:lnTo>
                        <a:pt x="3728" y="3292"/>
                      </a:lnTo>
                      <a:lnTo>
                        <a:pt x="3814" y="3266"/>
                      </a:lnTo>
                      <a:lnTo>
                        <a:pt x="3896" y="3240"/>
                      </a:lnTo>
                      <a:lnTo>
                        <a:pt x="3974" y="3212"/>
                      </a:lnTo>
                      <a:lnTo>
                        <a:pt x="4046" y="3184"/>
                      </a:lnTo>
                      <a:lnTo>
                        <a:pt x="4112" y="3156"/>
                      </a:lnTo>
                      <a:lnTo>
                        <a:pt x="4174" y="3128"/>
                      </a:lnTo>
                      <a:lnTo>
                        <a:pt x="4228" y="3100"/>
                      </a:lnTo>
                      <a:lnTo>
                        <a:pt x="4278" y="3074"/>
                      </a:lnTo>
                      <a:lnTo>
                        <a:pt x="4320" y="3048"/>
                      </a:lnTo>
                      <a:lnTo>
                        <a:pt x="4356" y="3026"/>
                      </a:lnTo>
                      <a:lnTo>
                        <a:pt x="4386" y="3004"/>
                      </a:lnTo>
                      <a:lnTo>
                        <a:pt x="4408" y="2986"/>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38" name="Freeform 30"/>
                <p:cNvSpPr>
                  <a:spLocks/>
                </p:cNvSpPr>
                <p:nvPr/>
              </p:nvSpPr>
              <p:spPr bwMode="auto">
                <a:xfrm>
                  <a:off x="3775584" y="2997165"/>
                  <a:ext cx="492164" cy="313575"/>
                </a:xfrm>
                <a:custGeom>
                  <a:avLst/>
                  <a:gdLst>
                    <a:gd name="T0" fmla="*/ 4884 w 4896"/>
                    <a:gd name="T1" fmla="*/ 2266 h 3122"/>
                    <a:gd name="T2" fmla="*/ 4738 w 4896"/>
                    <a:gd name="T3" fmla="*/ 2400 h 3122"/>
                    <a:gd name="T4" fmla="*/ 4578 w 4896"/>
                    <a:gd name="T5" fmla="*/ 2526 h 3122"/>
                    <a:gd name="T6" fmla="*/ 4368 w 4896"/>
                    <a:gd name="T7" fmla="*/ 2670 h 3122"/>
                    <a:gd name="T8" fmla="*/ 4108 w 4896"/>
                    <a:gd name="T9" fmla="*/ 2816 h 3122"/>
                    <a:gd name="T10" fmla="*/ 3802 w 4896"/>
                    <a:gd name="T11" fmla="*/ 2948 h 3122"/>
                    <a:gd name="T12" fmla="*/ 3634 w 4896"/>
                    <a:gd name="T13" fmla="*/ 3004 h 3122"/>
                    <a:gd name="T14" fmla="*/ 3454 w 4896"/>
                    <a:gd name="T15" fmla="*/ 3052 h 3122"/>
                    <a:gd name="T16" fmla="*/ 3264 w 4896"/>
                    <a:gd name="T17" fmla="*/ 3088 h 3122"/>
                    <a:gd name="T18" fmla="*/ 3066 w 4896"/>
                    <a:gd name="T19" fmla="*/ 3112 h 3122"/>
                    <a:gd name="T20" fmla="*/ 2856 w 4896"/>
                    <a:gd name="T21" fmla="*/ 3122 h 3122"/>
                    <a:gd name="T22" fmla="*/ 2638 w 4896"/>
                    <a:gd name="T23" fmla="*/ 3116 h 3122"/>
                    <a:gd name="T24" fmla="*/ 2412 w 4896"/>
                    <a:gd name="T25" fmla="*/ 3092 h 3122"/>
                    <a:gd name="T26" fmla="*/ 2178 w 4896"/>
                    <a:gd name="T27" fmla="*/ 3046 h 3122"/>
                    <a:gd name="T28" fmla="*/ 2016 w 4896"/>
                    <a:gd name="T29" fmla="*/ 3006 h 3122"/>
                    <a:gd name="T30" fmla="*/ 1782 w 4896"/>
                    <a:gd name="T31" fmla="*/ 2928 h 3122"/>
                    <a:gd name="T32" fmla="*/ 1566 w 4896"/>
                    <a:gd name="T33" fmla="*/ 2836 h 3122"/>
                    <a:gd name="T34" fmla="*/ 1366 w 4896"/>
                    <a:gd name="T35" fmla="*/ 2734 h 3122"/>
                    <a:gd name="T36" fmla="*/ 1186 w 4896"/>
                    <a:gd name="T37" fmla="*/ 2622 h 3122"/>
                    <a:gd name="T38" fmla="*/ 1020 w 4896"/>
                    <a:gd name="T39" fmla="*/ 2500 h 3122"/>
                    <a:gd name="T40" fmla="*/ 870 w 4896"/>
                    <a:gd name="T41" fmla="*/ 2372 h 3122"/>
                    <a:gd name="T42" fmla="*/ 736 w 4896"/>
                    <a:gd name="T43" fmla="*/ 2240 h 3122"/>
                    <a:gd name="T44" fmla="*/ 616 w 4896"/>
                    <a:gd name="T45" fmla="*/ 2106 h 3122"/>
                    <a:gd name="T46" fmla="*/ 476 w 4896"/>
                    <a:gd name="T47" fmla="*/ 1924 h 3122"/>
                    <a:gd name="T48" fmla="*/ 306 w 4896"/>
                    <a:gd name="T49" fmla="*/ 1654 h 3122"/>
                    <a:gd name="T50" fmla="*/ 180 w 4896"/>
                    <a:gd name="T51" fmla="*/ 1404 h 3122"/>
                    <a:gd name="T52" fmla="*/ 94 w 4896"/>
                    <a:gd name="T53" fmla="*/ 1184 h 3122"/>
                    <a:gd name="T54" fmla="*/ 38 w 4896"/>
                    <a:gd name="T55" fmla="*/ 1010 h 3122"/>
                    <a:gd name="T56" fmla="*/ 0 w 4896"/>
                    <a:gd name="T57" fmla="*/ 854 h 3122"/>
                    <a:gd name="T58" fmla="*/ 52 w 4896"/>
                    <a:gd name="T59" fmla="*/ 806 h 3122"/>
                    <a:gd name="T60" fmla="*/ 256 w 4896"/>
                    <a:gd name="T61" fmla="*/ 640 h 3122"/>
                    <a:gd name="T62" fmla="*/ 444 w 4896"/>
                    <a:gd name="T63" fmla="*/ 508 h 3122"/>
                    <a:gd name="T64" fmla="*/ 680 w 4896"/>
                    <a:gd name="T65" fmla="*/ 368 h 3122"/>
                    <a:gd name="T66" fmla="*/ 962 w 4896"/>
                    <a:gd name="T67" fmla="*/ 234 h 3122"/>
                    <a:gd name="T68" fmla="*/ 1282 w 4896"/>
                    <a:gd name="T69" fmla="*/ 118 h 3122"/>
                    <a:gd name="T70" fmla="*/ 1456 w 4896"/>
                    <a:gd name="T71" fmla="*/ 74 h 3122"/>
                    <a:gd name="T72" fmla="*/ 1640 w 4896"/>
                    <a:gd name="T73" fmla="*/ 36 h 3122"/>
                    <a:gd name="T74" fmla="*/ 1832 w 4896"/>
                    <a:gd name="T75" fmla="*/ 12 h 3122"/>
                    <a:gd name="T76" fmla="*/ 2034 w 4896"/>
                    <a:gd name="T77" fmla="*/ 0 h 3122"/>
                    <a:gd name="T78" fmla="*/ 2242 w 4896"/>
                    <a:gd name="T79" fmla="*/ 4 h 3122"/>
                    <a:gd name="T80" fmla="*/ 2458 w 4896"/>
                    <a:gd name="T81" fmla="*/ 24 h 3122"/>
                    <a:gd name="T82" fmla="*/ 2680 w 4896"/>
                    <a:gd name="T83" fmla="*/ 62 h 3122"/>
                    <a:gd name="T84" fmla="*/ 2830 w 4896"/>
                    <a:gd name="T85" fmla="*/ 98 h 3122"/>
                    <a:gd name="T86" fmla="*/ 3048 w 4896"/>
                    <a:gd name="T87" fmla="*/ 164 h 3122"/>
                    <a:gd name="T88" fmla="*/ 3250 w 4896"/>
                    <a:gd name="T89" fmla="*/ 244 h 3122"/>
                    <a:gd name="T90" fmla="*/ 3438 w 4896"/>
                    <a:gd name="T91" fmla="*/ 336 h 3122"/>
                    <a:gd name="T92" fmla="*/ 3612 w 4896"/>
                    <a:gd name="T93" fmla="*/ 436 h 3122"/>
                    <a:gd name="T94" fmla="*/ 3774 w 4896"/>
                    <a:gd name="T95" fmla="*/ 546 h 3122"/>
                    <a:gd name="T96" fmla="*/ 3924 w 4896"/>
                    <a:gd name="T97" fmla="*/ 662 h 3122"/>
                    <a:gd name="T98" fmla="*/ 4060 w 4896"/>
                    <a:gd name="T99" fmla="*/ 784 h 3122"/>
                    <a:gd name="T100" fmla="*/ 4224 w 4896"/>
                    <a:gd name="T101" fmla="*/ 952 h 3122"/>
                    <a:gd name="T102" fmla="*/ 4434 w 4896"/>
                    <a:gd name="T103" fmla="*/ 1212 h 3122"/>
                    <a:gd name="T104" fmla="*/ 4598 w 4896"/>
                    <a:gd name="T105" fmla="*/ 1468 h 3122"/>
                    <a:gd name="T106" fmla="*/ 4726 w 4896"/>
                    <a:gd name="T107" fmla="*/ 1708 h 3122"/>
                    <a:gd name="T108" fmla="*/ 4814 w 4896"/>
                    <a:gd name="T109" fmla="*/ 1922 h 3122"/>
                    <a:gd name="T110" fmla="*/ 4870 w 4896"/>
                    <a:gd name="T111" fmla="*/ 2098 h 3122"/>
                    <a:gd name="T112" fmla="*/ 4896 w 4896"/>
                    <a:gd name="T113" fmla="*/ 2224 h 312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96"/>
                    <a:gd name="T172" fmla="*/ 0 h 3122"/>
                    <a:gd name="T173" fmla="*/ 4896 w 4896"/>
                    <a:gd name="T174" fmla="*/ 3122 h 312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96" h="3122">
                      <a:moveTo>
                        <a:pt x="4896" y="2252"/>
                      </a:moveTo>
                      <a:lnTo>
                        <a:pt x="4896" y="2252"/>
                      </a:lnTo>
                      <a:lnTo>
                        <a:pt x="4884" y="2266"/>
                      </a:lnTo>
                      <a:lnTo>
                        <a:pt x="4844" y="2304"/>
                      </a:lnTo>
                      <a:lnTo>
                        <a:pt x="4780" y="2364"/>
                      </a:lnTo>
                      <a:lnTo>
                        <a:pt x="4738" y="2400"/>
                      </a:lnTo>
                      <a:lnTo>
                        <a:pt x="4692" y="2440"/>
                      </a:lnTo>
                      <a:lnTo>
                        <a:pt x="4638" y="2482"/>
                      </a:lnTo>
                      <a:lnTo>
                        <a:pt x="4578" y="2526"/>
                      </a:lnTo>
                      <a:lnTo>
                        <a:pt x="4514" y="2574"/>
                      </a:lnTo>
                      <a:lnTo>
                        <a:pt x="4444" y="2622"/>
                      </a:lnTo>
                      <a:lnTo>
                        <a:pt x="4368" y="2670"/>
                      </a:lnTo>
                      <a:lnTo>
                        <a:pt x="4286" y="2720"/>
                      </a:lnTo>
                      <a:lnTo>
                        <a:pt x="4200" y="2768"/>
                      </a:lnTo>
                      <a:lnTo>
                        <a:pt x="4108" y="2816"/>
                      </a:lnTo>
                      <a:lnTo>
                        <a:pt x="4012" y="2862"/>
                      </a:lnTo>
                      <a:lnTo>
                        <a:pt x="3910" y="2906"/>
                      </a:lnTo>
                      <a:lnTo>
                        <a:pt x="3802" y="2948"/>
                      </a:lnTo>
                      <a:lnTo>
                        <a:pt x="3748" y="2968"/>
                      </a:lnTo>
                      <a:lnTo>
                        <a:pt x="3692" y="2986"/>
                      </a:lnTo>
                      <a:lnTo>
                        <a:pt x="3634" y="3004"/>
                      </a:lnTo>
                      <a:lnTo>
                        <a:pt x="3574" y="3022"/>
                      </a:lnTo>
                      <a:lnTo>
                        <a:pt x="3516" y="3036"/>
                      </a:lnTo>
                      <a:lnTo>
                        <a:pt x="3454" y="3052"/>
                      </a:lnTo>
                      <a:lnTo>
                        <a:pt x="3392" y="3066"/>
                      </a:lnTo>
                      <a:lnTo>
                        <a:pt x="3328" y="3078"/>
                      </a:lnTo>
                      <a:lnTo>
                        <a:pt x="3264" y="3088"/>
                      </a:lnTo>
                      <a:lnTo>
                        <a:pt x="3200" y="3098"/>
                      </a:lnTo>
                      <a:lnTo>
                        <a:pt x="3132" y="3106"/>
                      </a:lnTo>
                      <a:lnTo>
                        <a:pt x="3066" y="3112"/>
                      </a:lnTo>
                      <a:lnTo>
                        <a:pt x="2996" y="3118"/>
                      </a:lnTo>
                      <a:lnTo>
                        <a:pt x="2928" y="3122"/>
                      </a:lnTo>
                      <a:lnTo>
                        <a:pt x="2856" y="3122"/>
                      </a:lnTo>
                      <a:lnTo>
                        <a:pt x="2784" y="3122"/>
                      </a:lnTo>
                      <a:lnTo>
                        <a:pt x="2712" y="3120"/>
                      </a:lnTo>
                      <a:lnTo>
                        <a:pt x="2638" y="3116"/>
                      </a:lnTo>
                      <a:lnTo>
                        <a:pt x="2564" y="3110"/>
                      </a:lnTo>
                      <a:lnTo>
                        <a:pt x="2488" y="3102"/>
                      </a:lnTo>
                      <a:lnTo>
                        <a:pt x="2412" y="3092"/>
                      </a:lnTo>
                      <a:lnTo>
                        <a:pt x="2334" y="3078"/>
                      </a:lnTo>
                      <a:lnTo>
                        <a:pt x="2256" y="3064"/>
                      </a:lnTo>
                      <a:lnTo>
                        <a:pt x="2178" y="3046"/>
                      </a:lnTo>
                      <a:lnTo>
                        <a:pt x="2098" y="3028"/>
                      </a:lnTo>
                      <a:lnTo>
                        <a:pt x="2016" y="3006"/>
                      </a:lnTo>
                      <a:lnTo>
                        <a:pt x="1936" y="2980"/>
                      </a:lnTo>
                      <a:lnTo>
                        <a:pt x="1858" y="2954"/>
                      </a:lnTo>
                      <a:lnTo>
                        <a:pt x="1782" y="2928"/>
                      </a:lnTo>
                      <a:lnTo>
                        <a:pt x="1708" y="2898"/>
                      </a:lnTo>
                      <a:lnTo>
                        <a:pt x="1636" y="2868"/>
                      </a:lnTo>
                      <a:lnTo>
                        <a:pt x="1566" y="2836"/>
                      </a:lnTo>
                      <a:lnTo>
                        <a:pt x="1496" y="2804"/>
                      </a:lnTo>
                      <a:lnTo>
                        <a:pt x="1430" y="2770"/>
                      </a:lnTo>
                      <a:lnTo>
                        <a:pt x="1366" y="2734"/>
                      </a:lnTo>
                      <a:lnTo>
                        <a:pt x="1304" y="2698"/>
                      </a:lnTo>
                      <a:lnTo>
                        <a:pt x="1244" y="2660"/>
                      </a:lnTo>
                      <a:lnTo>
                        <a:pt x="1186" y="2622"/>
                      </a:lnTo>
                      <a:lnTo>
                        <a:pt x="1128" y="2582"/>
                      </a:lnTo>
                      <a:lnTo>
                        <a:pt x="1074" y="2542"/>
                      </a:lnTo>
                      <a:lnTo>
                        <a:pt x="1020" y="2500"/>
                      </a:lnTo>
                      <a:lnTo>
                        <a:pt x="968" y="2458"/>
                      </a:lnTo>
                      <a:lnTo>
                        <a:pt x="918" y="2416"/>
                      </a:lnTo>
                      <a:lnTo>
                        <a:pt x="870" y="2372"/>
                      </a:lnTo>
                      <a:lnTo>
                        <a:pt x="824" y="2330"/>
                      </a:lnTo>
                      <a:lnTo>
                        <a:pt x="778" y="2286"/>
                      </a:lnTo>
                      <a:lnTo>
                        <a:pt x="736" y="2240"/>
                      </a:lnTo>
                      <a:lnTo>
                        <a:pt x="694" y="2196"/>
                      </a:lnTo>
                      <a:lnTo>
                        <a:pt x="654" y="2150"/>
                      </a:lnTo>
                      <a:lnTo>
                        <a:pt x="616" y="2106"/>
                      </a:lnTo>
                      <a:lnTo>
                        <a:pt x="578" y="2060"/>
                      </a:lnTo>
                      <a:lnTo>
                        <a:pt x="542" y="2014"/>
                      </a:lnTo>
                      <a:lnTo>
                        <a:pt x="476" y="1924"/>
                      </a:lnTo>
                      <a:lnTo>
                        <a:pt x="414" y="1832"/>
                      </a:lnTo>
                      <a:lnTo>
                        <a:pt x="358" y="1742"/>
                      </a:lnTo>
                      <a:lnTo>
                        <a:pt x="306" y="1654"/>
                      </a:lnTo>
                      <a:lnTo>
                        <a:pt x="260" y="1568"/>
                      </a:lnTo>
                      <a:lnTo>
                        <a:pt x="218" y="1484"/>
                      </a:lnTo>
                      <a:lnTo>
                        <a:pt x="180" y="1404"/>
                      </a:lnTo>
                      <a:lnTo>
                        <a:pt x="148" y="1326"/>
                      </a:lnTo>
                      <a:lnTo>
                        <a:pt x="118" y="1254"/>
                      </a:lnTo>
                      <a:lnTo>
                        <a:pt x="94" y="1184"/>
                      </a:lnTo>
                      <a:lnTo>
                        <a:pt x="72" y="1120"/>
                      </a:lnTo>
                      <a:lnTo>
                        <a:pt x="54" y="1062"/>
                      </a:lnTo>
                      <a:lnTo>
                        <a:pt x="38" y="1010"/>
                      </a:lnTo>
                      <a:lnTo>
                        <a:pt x="16" y="926"/>
                      </a:lnTo>
                      <a:lnTo>
                        <a:pt x="4" y="874"/>
                      </a:lnTo>
                      <a:lnTo>
                        <a:pt x="0" y="854"/>
                      </a:lnTo>
                      <a:lnTo>
                        <a:pt x="14" y="842"/>
                      </a:lnTo>
                      <a:lnTo>
                        <a:pt x="52" y="806"/>
                      </a:lnTo>
                      <a:lnTo>
                        <a:pt x="116" y="750"/>
                      </a:lnTo>
                      <a:lnTo>
                        <a:pt x="204" y="680"/>
                      </a:lnTo>
                      <a:lnTo>
                        <a:pt x="256" y="640"/>
                      </a:lnTo>
                      <a:lnTo>
                        <a:pt x="312" y="596"/>
                      </a:lnTo>
                      <a:lnTo>
                        <a:pt x="376" y="552"/>
                      </a:lnTo>
                      <a:lnTo>
                        <a:pt x="444" y="508"/>
                      </a:lnTo>
                      <a:lnTo>
                        <a:pt x="518" y="460"/>
                      </a:lnTo>
                      <a:lnTo>
                        <a:pt x="598" y="414"/>
                      </a:lnTo>
                      <a:lnTo>
                        <a:pt x="680" y="368"/>
                      </a:lnTo>
                      <a:lnTo>
                        <a:pt x="770" y="322"/>
                      </a:lnTo>
                      <a:lnTo>
                        <a:pt x="864" y="276"/>
                      </a:lnTo>
                      <a:lnTo>
                        <a:pt x="962" y="234"/>
                      </a:lnTo>
                      <a:lnTo>
                        <a:pt x="1064" y="192"/>
                      </a:lnTo>
                      <a:lnTo>
                        <a:pt x="1170" y="154"/>
                      </a:lnTo>
                      <a:lnTo>
                        <a:pt x="1282" y="118"/>
                      </a:lnTo>
                      <a:lnTo>
                        <a:pt x="1340" y="102"/>
                      </a:lnTo>
                      <a:lnTo>
                        <a:pt x="1398" y="88"/>
                      </a:lnTo>
                      <a:lnTo>
                        <a:pt x="1456" y="74"/>
                      </a:lnTo>
                      <a:lnTo>
                        <a:pt x="1518" y="60"/>
                      </a:lnTo>
                      <a:lnTo>
                        <a:pt x="1578" y="48"/>
                      </a:lnTo>
                      <a:lnTo>
                        <a:pt x="1640" y="36"/>
                      </a:lnTo>
                      <a:lnTo>
                        <a:pt x="1704" y="28"/>
                      </a:lnTo>
                      <a:lnTo>
                        <a:pt x="1768" y="20"/>
                      </a:lnTo>
                      <a:lnTo>
                        <a:pt x="1832" y="12"/>
                      </a:lnTo>
                      <a:lnTo>
                        <a:pt x="1898" y="6"/>
                      </a:lnTo>
                      <a:lnTo>
                        <a:pt x="1966" y="4"/>
                      </a:lnTo>
                      <a:lnTo>
                        <a:pt x="2034" y="0"/>
                      </a:lnTo>
                      <a:lnTo>
                        <a:pt x="2102" y="0"/>
                      </a:lnTo>
                      <a:lnTo>
                        <a:pt x="2172" y="2"/>
                      </a:lnTo>
                      <a:lnTo>
                        <a:pt x="2242" y="4"/>
                      </a:lnTo>
                      <a:lnTo>
                        <a:pt x="2312" y="8"/>
                      </a:lnTo>
                      <a:lnTo>
                        <a:pt x="2384" y="16"/>
                      </a:lnTo>
                      <a:lnTo>
                        <a:pt x="2458" y="24"/>
                      </a:lnTo>
                      <a:lnTo>
                        <a:pt x="2530" y="34"/>
                      </a:lnTo>
                      <a:lnTo>
                        <a:pt x="2604" y="48"/>
                      </a:lnTo>
                      <a:lnTo>
                        <a:pt x="2680" y="62"/>
                      </a:lnTo>
                      <a:lnTo>
                        <a:pt x="2756" y="80"/>
                      </a:lnTo>
                      <a:lnTo>
                        <a:pt x="2830" y="98"/>
                      </a:lnTo>
                      <a:lnTo>
                        <a:pt x="2904" y="120"/>
                      </a:lnTo>
                      <a:lnTo>
                        <a:pt x="2976" y="142"/>
                      </a:lnTo>
                      <a:lnTo>
                        <a:pt x="3048" y="164"/>
                      </a:lnTo>
                      <a:lnTo>
                        <a:pt x="3116" y="190"/>
                      </a:lnTo>
                      <a:lnTo>
                        <a:pt x="3184" y="216"/>
                      </a:lnTo>
                      <a:lnTo>
                        <a:pt x="3250" y="244"/>
                      </a:lnTo>
                      <a:lnTo>
                        <a:pt x="3314" y="274"/>
                      </a:lnTo>
                      <a:lnTo>
                        <a:pt x="3376" y="304"/>
                      </a:lnTo>
                      <a:lnTo>
                        <a:pt x="3438" y="336"/>
                      </a:lnTo>
                      <a:lnTo>
                        <a:pt x="3498" y="368"/>
                      </a:lnTo>
                      <a:lnTo>
                        <a:pt x="3556" y="402"/>
                      </a:lnTo>
                      <a:lnTo>
                        <a:pt x="3612" y="436"/>
                      </a:lnTo>
                      <a:lnTo>
                        <a:pt x="3668" y="472"/>
                      </a:lnTo>
                      <a:lnTo>
                        <a:pt x="3722" y="508"/>
                      </a:lnTo>
                      <a:lnTo>
                        <a:pt x="3774" y="546"/>
                      </a:lnTo>
                      <a:lnTo>
                        <a:pt x="3826" y="584"/>
                      </a:lnTo>
                      <a:lnTo>
                        <a:pt x="3876" y="622"/>
                      </a:lnTo>
                      <a:lnTo>
                        <a:pt x="3924" y="662"/>
                      </a:lnTo>
                      <a:lnTo>
                        <a:pt x="3970" y="702"/>
                      </a:lnTo>
                      <a:lnTo>
                        <a:pt x="4016" y="742"/>
                      </a:lnTo>
                      <a:lnTo>
                        <a:pt x="4060" y="784"/>
                      </a:lnTo>
                      <a:lnTo>
                        <a:pt x="4104" y="826"/>
                      </a:lnTo>
                      <a:lnTo>
                        <a:pt x="4146" y="868"/>
                      </a:lnTo>
                      <a:lnTo>
                        <a:pt x="4224" y="952"/>
                      </a:lnTo>
                      <a:lnTo>
                        <a:pt x="4298" y="1038"/>
                      </a:lnTo>
                      <a:lnTo>
                        <a:pt x="4368" y="1124"/>
                      </a:lnTo>
                      <a:lnTo>
                        <a:pt x="4434" y="1212"/>
                      </a:lnTo>
                      <a:lnTo>
                        <a:pt x="4492" y="1298"/>
                      </a:lnTo>
                      <a:lnTo>
                        <a:pt x="4548" y="1384"/>
                      </a:lnTo>
                      <a:lnTo>
                        <a:pt x="4598" y="1468"/>
                      </a:lnTo>
                      <a:lnTo>
                        <a:pt x="4646" y="1550"/>
                      </a:lnTo>
                      <a:lnTo>
                        <a:pt x="4688" y="1630"/>
                      </a:lnTo>
                      <a:lnTo>
                        <a:pt x="4726" y="1708"/>
                      </a:lnTo>
                      <a:lnTo>
                        <a:pt x="4758" y="1784"/>
                      </a:lnTo>
                      <a:lnTo>
                        <a:pt x="4788" y="1854"/>
                      </a:lnTo>
                      <a:lnTo>
                        <a:pt x="4814" y="1922"/>
                      </a:lnTo>
                      <a:lnTo>
                        <a:pt x="4836" y="1986"/>
                      </a:lnTo>
                      <a:lnTo>
                        <a:pt x="4856" y="2044"/>
                      </a:lnTo>
                      <a:lnTo>
                        <a:pt x="4870" y="2098"/>
                      </a:lnTo>
                      <a:lnTo>
                        <a:pt x="4882" y="2146"/>
                      </a:lnTo>
                      <a:lnTo>
                        <a:pt x="4890" y="2188"/>
                      </a:lnTo>
                      <a:lnTo>
                        <a:pt x="4896" y="2224"/>
                      </a:lnTo>
                      <a:lnTo>
                        <a:pt x="4896" y="2252"/>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39" name="Freeform 31"/>
                <p:cNvSpPr>
                  <a:spLocks/>
                </p:cNvSpPr>
                <p:nvPr/>
              </p:nvSpPr>
              <p:spPr bwMode="auto">
                <a:xfrm>
                  <a:off x="4873395" y="2997165"/>
                  <a:ext cx="492164" cy="313575"/>
                </a:xfrm>
                <a:custGeom>
                  <a:avLst/>
                  <a:gdLst>
                    <a:gd name="T0" fmla="*/ 14 w 4896"/>
                    <a:gd name="T1" fmla="*/ 2266 h 3122"/>
                    <a:gd name="T2" fmla="*/ 158 w 4896"/>
                    <a:gd name="T3" fmla="*/ 2400 h 3122"/>
                    <a:gd name="T4" fmla="*/ 318 w 4896"/>
                    <a:gd name="T5" fmla="*/ 2526 h 3122"/>
                    <a:gd name="T6" fmla="*/ 530 w 4896"/>
                    <a:gd name="T7" fmla="*/ 2670 h 3122"/>
                    <a:gd name="T8" fmla="*/ 788 w 4896"/>
                    <a:gd name="T9" fmla="*/ 2816 h 3122"/>
                    <a:gd name="T10" fmla="*/ 1094 w 4896"/>
                    <a:gd name="T11" fmla="*/ 2948 h 3122"/>
                    <a:gd name="T12" fmla="*/ 1264 w 4896"/>
                    <a:gd name="T13" fmla="*/ 3004 h 3122"/>
                    <a:gd name="T14" fmla="*/ 1442 w 4896"/>
                    <a:gd name="T15" fmla="*/ 3052 h 3122"/>
                    <a:gd name="T16" fmla="*/ 1632 w 4896"/>
                    <a:gd name="T17" fmla="*/ 3088 h 3122"/>
                    <a:gd name="T18" fmla="*/ 1832 w 4896"/>
                    <a:gd name="T19" fmla="*/ 3112 h 3122"/>
                    <a:gd name="T20" fmla="*/ 2040 w 4896"/>
                    <a:gd name="T21" fmla="*/ 3122 h 3122"/>
                    <a:gd name="T22" fmla="*/ 2258 w 4896"/>
                    <a:gd name="T23" fmla="*/ 3116 h 3122"/>
                    <a:gd name="T24" fmla="*/ 2484 w 4896"/>
                    <a:gd name="T25" fmla="*/ 3092 h 3122"/>
                    <a:gd name="T26" fmla="*/ 2720 w 4896"/>
                    <a:gd name="T27" fmla="*/ 3046 h 3122"/>
                    <a:gd name="T28" fmla="*/ 2880 w 4896"/>
                    <a:gd name="T29" fmla="*/ 3006 h 3122"/>
                    <a:gd name="T30" fmla="*/ 3116 w 4896"/>
                    <a:gd name="T31" fmla="*/ 2928 h 3122"/>
                    <a:gd name="T32" fmla="*/ 3332 w 4896"/>
                    <a:gd name="T33" fmla="*/ 2836 h 3122"/>
                    <a:gd name="T34" fmla="*/ 3530 w 4896"/>
                    <a:gd name="T35" fmla="*/ 2734 h 3122"/>
                    <a:gd name="T36" fmla="*/ 3712 w 4896"/>
                    <a:gd name="T37" fmla="*/ 2622 h 3122"/>
                    <a:gd name="T38" fmla="*/ 3876 w 4896"/>
                    <a:gd name="T39" fmla="*/ 2500 h 3122"/>
                    <a:gd name="T40" fmla="*/ 4026 w 4896"/>
                    <a:gd name="T41" fmla="*/ 2372 h 3122"/>
                    <a:gd name="T42" fmla="*/ 4162 w 4896"/>
                    <a:gd name="T43" fmla="*/ 2240 h 3122"/>
                    <a:gd name="T44" fmla="*/ 4282 w 4896"/>
                    <a:gd name="T45" fmla="*/ 2106 h 3122"/>
                    <a:gd name="T46" fmla="*/ 4422 w 4896"/>
                    <a:gd name="T47" fmla="*/ 1924 h 3122"/>
                    <a:gd name="T48" fmla="*/ 4592 w 4896"/>
                    <a:gd name="T49" fmla="*/ 1654 h 3122"/>
                    <a:gd name="T50" fmla="*/ 4716 w 4896"/>
                    <a:gd name="T51" fmla="*/ 1404 h 3122"/>
                    <a:gd name="T52" fmla="*/ 4804 w 4896"/>
                    <a:gd name="T53" fmla="*/ 1184 h 3122"/>
                    <a:gd name="T54" fmla="*/ 4858 w 4896"/>
                    <a:gd name="T55" fmla="*/ 1010 h 3122"/>
                    <a:gd name="T56" fmla="*/ 4896 w 4896"/>
                    <a:gd name="T57" fmla="*/ 854 h 3122"/>
                    <a:gd name="T58" fmla="*/ 4844 w 4896"/>
                    <a:gd name="T59" fmla="*/ 806 h 3122"/>
                    <a:gd name="T60" fmla="*/ 4642 w 4896"/>
                    <a:gd name="T61" fmla="*/ 640 h 3122"/>
                    <a:gd name="T62" fmla="*/ 4452 w 4896"/>
                    <a:gd name="T63" fmla="*/ 508 h 3122"/>
                    <a:gd name="T64" fmla="*/ 4216 w 4896"/>
                    <a:gd name="T65" fmla="*/ 368 h 3122"/>
                    <a:gd name="T66" fmla="*/ 3936 w 4896"/>
                    <a:gd name="T67" fmla="*/ 234 h 3122"/>
                    <a:gd name="T68" fmla="*/ 3614 w 4896"/>
                    <a:gd name="T69" fmla="*/ 118 h 3122"/>
                    <a:gd name="T70" fmla="*/ 3440 w 4896"/>
                    <a:gd name="T71" fmla="*/ 74 h 3122"/>
                    <a:gd name="T72" fmla="*/ 3256 w 4896"/>
                    <a:gd name="T73" fmla="*/ 36 h 3122"/>
                    <a:gd name="T74" fmla="*/ 3064 w 4896"/>
                    <a:gd name="T75" fmla="*/ 12 h 3122"/>
                    <a:gd name="T76" fmla="*/ 2864 w 4896"/>
                    <a:gd name="T77" fmla="*/ 0 h 3122"/>
                    <a:gd name="T78" fmla="*/ 2656 w 4896"/>
                    <a:gd name="T79" fmla="*/ 4 h 3122"/>
                    <a:gd name="T80" fmla="*/ 2440 w 4896"/>
                    <a:gd name="T81" fmla="*/ 24 h 3122"/>
                    <a:gd name="T82" fmla="*/ 2216 w 4896"/>
                    <a:gd name="T83" fmla="*/ 62 h 3122"/>
                    <a:gd name="T84" fmla="*/ 2066 w 4896"/>
                    <a:gd name="T85" fmla="*/ 98 h 3122"/>
                    <a:gd name="T86" fmla="*/ 1850 w 4896"/>
                    <a:gd name="T87" fmla="*/ 164 h 3122"/>
                    <a:gd name="T88" fmla="*/ 1648 w 4896"/>
                    <a:gd name="T89" fmla="*/ 244 h 3122"/>
                    <a:gd name="T90" fmla="*/ 1460 w 4896"/>
                    <a:gd name="T91" fmla="*/ 336 h 3122"/>
                    <a:gd name="T92" fmla="*/ 1284 w 4896"/>
                    <a:gd name="T93" fmla="*/ 436 h 3122"/>
                    <a:gd name="T94" fmla="*/ 1122 w 4896"/>
                    <a:gd name="T95" fmla="*/ 546 h 3122"/>
                    <a:gd name="T96" fmla="*/ 974 w 4896"/>
                    <a:gd name="T97" fmla="*/ 662 h 3122"/>
                    <a:gd name="T98" fmla="*/ 836 w 4896"/>
                    <a:gd name="T99" fmla="*/ 784 h 3122"/>
                    <a:gd name="T100" fmla="*/ 672 w 4896"/>
                    <a:gd name="T101" fmla="*/ 952 h 3122"/>
                    <a:gd name="T102" fmla="*/ 464 w 4896"/>
                    <a:gd name="T103" fmla="*/ 1212 h 3122"/>
                    <a:gd name="T104" fmla="*/ 298 w 4896"/>
                    <a:gd name="T105" fmla="*/ 1468 h 3122"/>
                    <a:gd name="T106" fmla="*/ 172 w 4896"/>
                    <a:gd name="T107" fmla="*/ 1708 h 3122"/>
                    <a:gd name="T108" fmla="*/ 82 w 4896"/>
                    <a:gd name="T109" fmla="*/ 1922 h 3122"/>
                    <a:gd name="T110" fmla="*/ 26 w 4896"/>
                    <a:gd name="T111" fmla="*/ 2098 h 3122"/>
                    <a:gd name="T112" fmla="*/ 2 w 4896"/>
                    <a:gd name="T113" fmla="*/ 2224 h 312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96"/>
                    <a:gd name="T172" fmla="*/ 0 h 3122"/>
                    <a:gd name="T173" fmla="*/ 4896 w 4896"/>
                    <a:gd name="T174" fmla="*/ 3122 h 312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96" h="3122">
                      <a:moveTo>
                        <a:pt x="0" y="2252"/>
                      </a:moveTo>
                      <a:lnTo>
                        <a:pt x="0" y="2252"/>
                      </a:lnTo>
                      <a:lnTo>
                        <a:pt x="14" y="2266"/>
                      </a:lnTo>
                      <a:lnTo>
                        <a:pt x="52" y="2304"/>
                      </a:lnTo>
                      <a:lnTo>
                        <a:pt x="116" y="2364"/>
                      </a:lnTo>
                      <a:lnTo>
                        <a:pt x="158" y="2400"/>
                      </a:lnTo>
                      <a:lnTo>
                        <a:pt x="206" y="2440"/>
                      </a:lnTo>
                      <a:lnTo>
                        <a:pt x="260" y="2482"/>
                      </a:lnTo>
                      <a:lnTo>
                        <a:pt x="318" y="2526"/>
                      </a:lnTo>
                      <a:lnTo>
                        <a:pt x="382" y="2574"/>
                      </a:lnTo>
                      <a:lnTo>
                        <a:pt x="454" y="2622"/>
                      </a:lnTo>
                      <a:lnTo>
                        <a:pt x="530" y="2670"/>
                      </a:lnTo>
                      <a:lnTo>
                        <a:pt x="610" y="2720"/>
                      </a:lnTo>
                      <a:lnTo>
                        <a:pt x="698" y="2768"/>
                      </a:lnTo>
                      <a:lnTo>
                        <a:pt x="788" y="2816"/>
                      </a:lnTo>
                      <a:lnTo>
                        <a:pt x="886" y="2862"/>
                      </a:lnTo>
                      <a:lnTo>
                        <a:pt x="988" y="2906"/>
                      </a:lnTo>
                      <a:lnTo>
                        <a:pt x="1094" y="2948"/>
                      </a:lnTo>
                      <a:lnTo>
                        <a:pt x="1150" y="2968"/>
                      </a:lnTo>
                      <a:lnTo>
                        <a:pt x="1206" y="2986"/>
                      </a:lnTo>
                      <a:lnTo>
                        <a:pt x="1264" y="3004"/>
                      </a:lnTo>
                      <a:lnTo>
                        <a:pt x="1322" y="3022"/>
                      </a:lnTo>
                      <a:lnTo>
                        <a:pt x="1382" y="3036"/>
                      </a:lnTo>
                      <a:lnTo>
                        <a:pt x="1442" y="3052"/>
                      </a:lnTo>
                      <a:lnTo>
                        <a:pt x="1504" y="3066"/>
                      </a:lnTo>
                      <a:lnTo>
                        <a:pt x="1568" y="3078"/>
                      </a:lnTo>
                      <a:lnTo>
                        <a:pt x="1632" y="3088"/>
                      </a:lnTo>
                      <a:lnTo>
                        <a:pt x="1698" y="3098"/>
                      </a:lnTo>
                      <a:lnTo>
                        <a:pt x="1764" y="3106"/>
                      </a:lnTo>
                      <a:lnTo>
                        <a:pt x="1832" y="3112"/>
                      </a:lnTo>
                      <a:lnTo>
                        <a:pt x="1900" y="3118"/>
                      </a:lnTo>
                      <a:lnTo>
                        <a:pt x="1970" y="3122"/>
                      </a:lnTo>
                      <a:lnTo>
                        <a:pt x="2040" y="3122"/>
                      </a:lnTo>
                      <a:lnTo>
                        <a:pt x="2112" y="3122"/>
                      </a:lnTo>
                      <a:lnTo>
                        <a:pt x="2184" y="3120"/>
                      </a:lnTo>
                      <a:lnTo>
                        <a:pt x="2258" y="3116"/>
                      </a:lnTo>
                      <a:lnTo>
                        <a:pt x="2332" y="3110"/>
                      </a:lnTo>
                      <a:lnTo>
                        <a:pt x="2408" y="3102"/>
                      </a:lnTo>
                      <a:lnTo>
                        <a:pt x="2484" y="3092"/>
                      </a:lnTo>
                      <a:lnTo>
                        <a:pt x="2562" y="3078"/>
                      </a:lnTo>
                      <a:lnTo>
                        <a:pt x="2640" y="3064"/>
                      </a:lnTo>
                      <a:lnTo>
                        <a:pt x="2720" y="3046"/>
                      </a:lnTo>
                      <a:lnTo>
                        <a:pt x="2800" y="3028"/>
                      </a:lnTo>
                      <a:lnTo>
                        <a:pt x="2880" y="3006"/>
                      </a:lnTo>
                      <a:lnTo>
                        <a:pt x="2962" y="2980"/>
                      </a:lnTo>
                      <a:lnTo>
                        <a:pt x="3040" y="2954"/>
                      </a:lnTo>
                      <a:lnTo>
                        <a:pt x="3116" y="2928"/>
                      </a:lnTo>
                      <a:lnTo>
                        <a:pt x="3190" y="2898"/>
                      </a:lnTo>
                      <a:lnTo>
                        <a:pt x="3262" y="2868"/>
                      </a:lnTo>
                      <a:lnTo>
                        <a:pt x="3332" y="2836"/>
                      </a:lnTo>
                      <a:lnTo>
                        <a:pt x="3400" y="2804"/>
                      </a:lnTo>
                      <a:lnTo>
                        <a:pt x="3466" y="2770"/>
                      </a:lnTo>
                      <a:lnTo>
                        <a:pt x="3530" y="2734"/>
                      </a:lnTo>
                      <a:lnTo>
                        <a:pt x="3592" y="2698"/>
                      </a:lnTo>
                      <a:lnTo>
                        <a:pt x="3654" y="2660"/>
                      </a:lnTo>
                      <a:lnTo>
                        <a:pt x="3712" y="2622"/>
                      </a:lnTo>
                      <a:lnTo>
                        <a:pt x="3768" y="2582"/>
                      </a:lnTo>
                      <a:lnTo>
                        <a:pt x="3824" y="2542"/>
                      </a:lnTo>
                      <a:lnTo>
                        <a:pt x="3876" y="2500"/>
                      </a:lnTo>
                      <a:lnTo>
                        <a:pt x="3928" y="2458"/>
                      </a:lnTo>
                      <a:lnTo>
                        <a:pt x="3978" y="2416"/>
                      </a:lnTo>
                      <a:lnTo>
                        <a:pt x="4026" y="2372"/>
                      </a:lnTo>
                      <a:lnTo>
                        <a:pt x="4074" y="2330"/>
                      </a:lnTo>
                      <a:lnTo>
                        <a:pt x="4118" y="2286"/>
                      </a:lnTo>
                      <a:lnTo>
                        <a:pt x="4162" y="2240"/>
                      </a:lnTo>
                      <a:lnTo>
                        <a:pt x="4202" y="2196"/>
                      </a:lnTo>
                      <a:lnTo>
                        <a:pt x="4244" y="2150"/>
                      </a:lnTo>
                      <a:lnTo>
                        <a:pt x="4282" y="2106"/>
                      </a:lnTo>
                      <a:lnTo>
                        <a:pt x="4318" y="2060"/>
                      </a:lnTo>
                      <a:lnTo>
                        <a:pt x="4354" y="2014"/>
                      </a:lnTo>
                      <a:lnTo>
                        <a:pt x="4422" y="1924"/>
                      </a:lnTo>
                      <a:lnTo>
                        <a:pt x="4484" y="1832"/>
                      </a:lnTo>
                      <a:lnTo>
                        <a:pt x="4540" y="1742"/>
                      </a:lnTo>
                      <a:lnTo>
                        <a:pt x="4592" y="1654"/>
                      </a:lnTo>
                      <a:lnTo>
                        <a:pt x="4638" y="1568"/>
                      </a:lnTo>
                      <a:lnTo>
                        <a:pt x="4680" y="1484"/>
                      </a:lnTo>
                      <a:lnTo>
                        <a:pt x="4716" y="1404"/>
                      </a:lnTo>
                      <a:lnTo>
                        <a:pt x="4750" y="1326"/>
                      </a:lnTo>
                      <a:lnTo>
                        <a:pt x="4778" y="1254"/>
                      </a:lnTo>
                      <a:lnTo>
                        <a:pt x="4804" y="1184"/>
                      </a:lnTo>
                      <a:lnTo>
                        <a:pt x="4826" y="1120"/>
                      </a:lnTo>
                      <a:lnTo>
                        <a:pt x="4844" y="1062"/>
                      </a:lnTo>
                      <a:lnTo>
                        <a:pt x="4858" y="1010"/>
                      </a:lnTo>
                      <a:lnTo>
                        <a:pt x="4880" y="926"/>
                      </a:lnTo>
                      <a:lnTo>
                        <a:pt x="4892" y="874"/>
                      </a:lnTo>
                      <a:lnTo>
                        <a:pt x="4896" y="854"/>
                      </a:lnTo>
                      <a:lnTo>
                        <a:pt x="4882" y="842"/>
                      </a:lnTo>
                      <a:lnTo>
                        <a:pt x="4844" y="806"/>
                      </a:lnTo>
                      <a:lnTo>
                        <a:pt x="4780" y="750"/>
                      </a:lnTo>
                      <a:lnTo>
                        <a:pt x="4694" y="680"/>
                      </a:lnTo>
                      <a:lnTo>
                        <a:pt x="4642" y="640"/>
                      </a:lnTo>
                      <a:lnTo>
                        <a:pt x="4584" y="596"/>
                      </a:lnTo>
                      <a:lnTo>
                        <a:pt x="4520" y="552"/>
                      </a:lnTo>
                      <a:lnTo>
                        <a:pt x="4452" y="508"/>
                      </a:lnTo>
                      <a:lnTo>
                        <a:pt x="4378" y="460"/>
                      </a:lnTo>
                      <a:lnTo>
                        <a:pt x="4300" y="414"/>
                      </a:lnTo>
                      <a:lnTo>
                        <a:pt x="4216" y="368"/>
                      </a:lnTo>
                      <a:lnTo>
                        <a:pt x="4128" y="322"/>
                      </a:lnTo>
                      <a:lnTo>
                        <a:pt x="4034" y="276"/>
                      </a:lnTo>
                      <a:lnTo>
                        <a:pt x="3936" y="234"/>
                      </a:lnTo>
                      <a:lnTo>
                        <a:pt x="3834" y="192"/>
                      </a:lnTo>
                      <a:lnTo>
                        <a:pt x="3726" y="154"/>
                      </a:lnTo>
                      <a:lnTo>
                        <a:pt x="3614" y="118"/>
                      </a:lnTo>
                      <a:lnTo>
                        <a:pt x="3558" y="102"/>
                      </a:lnTo>
                      <a:lnTo>
                        <a:pt x="3500" y="88"/>
                      </a:lnTo>
                      <a:lnTo>
                        <a:pt x="3440" y="74"/>
                      </a:lnTo>
                      <a:lnTo>
                        <a:pt x="3380" y="60"/>
                      </a:lnTo>
                      <a:lnTo>
                        <a:pt x="3318" y="48"/>
                      </a:lnTo>
                      <a:lnTo>
                        <a:pt x="3256" y="36"/>
                      </a:lnTo>
                      <a:lnTo>
                        <a:pt x="3194" y="28"/>
                      </a:lnTo>
                      <a:lnTo>
                        <a:pt x="3130" y="20"/>
                      </a:lnTo>
                      <a:lnTo>
                        <a:pt x="3064" y="12"/>
                      </a:lnTo>
                      <a:lnTo>
                        <a:pt x="2998" y="6"/>
                      </a:lnTo>
                      <a:lnTo>
                        <a:pt x="2932" y="4"/>
                      </a:lnTo>
                      <a:lnTo>
                        <a:pt x="2864" y="0"/>
                      </a:lnTo>
                      <a:lnTo>
                        <a:pt x="2794" y="0"/>
                      </a:lnTo>
                      <a:lnTo>
                        <a:pt x="2726" y="2"/>
                      </a:lnTo>
                      <a:lnTo>
                        <a:pt x="2656" y="4"/>
                      </a:lnTo>
                      <a:lnTo>
                        <a:pt x="2584" y="8"/>
                      </a:lnTo>
                      <a:lnTo>
                        <a:pt x="2512" y="16"/>
                      </a:lnTo>
                      <a:lnTo>
                        <a:pt x="2440" y="24"/>
                      </a:lnTo>
                      <a:lnTo>
                        <a:pt x="2366" y="34"/>
                      </a:lnTo>
                      <a:lnTo>
                        <a:pt x="2292" y="48"/>
                      </a:lnTo>
                      <a:lnTo>
                        <a:pt x="2216" y="62"/>
                      </a:lnTo>
                      <a:lnTo>
                        <a:pt x="2142" y="80"/>
                      </a:lnTo>
                      <a:lnTo>
                        <a:pt x="2066" y="98"/>
                      </a:lnTo>
                      <a:lnTo>
                        <a:pt x="1992" y="120"/>
                      </a:lnTo>
                      <a:lnTo>
                        <a:pt x="1920" y="142"/>
                      </a:lnTo>
                      <a:lnTo>
                        <a:pt x="1850" y="164"/>
                      </a:lnTo>
                      <a:lnTo>
                        <a:pt x="1780" y="190"/>
                      </a:lnTo>
                      <a:lnTo>
                        <a:pt x="1714" y="216"/>
                      </a:lnTo>
                      <a:lnTo>
                        <a:pt x="1648" y="244"/>
                      </a:lnTo>
                      <a:lnTo>
                        <a:pt x="1584" y="274"/>
                      </a:lnTo>
                      <a:lnTo>
                        <a:pt x="1520" y="304"/>
                      </a:lnTo>
                      <a:lnTo>
                        <a:pt x="1460" y="336"/>
                      </a:lnTo>
                      <a:lnTo>
                        <a:pt x="1400" y="368"/>
                      </a:lnTo>
                      <a:lnTo>
                        <a:pt x="1342" y="402"/>
                      </a:lnTo>
                      <a:lnTo>
                        <a:pt x="1284" y="436"/>
                      </a:lnTo>
                      <a:lnTo>
                        <a:pt x="1230" y="472"/>
                      </a:lnTo>
                      <a:lnTo>
                        <a:pt x="1176" y="508"/>
                      </a:lnTo>
                      <a:lnTo>
                        <a:pt x="1122" y="546"/>
                      </a:lnTo>
                      <a:lnTo>
                        <a:pt x="1072" y="584"/>
                      </a:lnTo>
                      <a:lnTo>
                        <a:pt x="1022" y="622"/>
                      </a:lnTo>
                      <a:lnTo>
                        <a:pt x="974" y="662"/>
                      </a:lnTo>
                      <a:lnTo>
                        <a:pt x="926" y="702"/>
                      </a:lnTo>
                      <a:lnTo>
                        <a:pt x="880" y="742"/>
                      </a:lnTo>
                      <a:lnTo>
                        <a:pt x="836" y="784"/>
                      </a:lnTo>
                      <a:lnTo>
                        <a:pt x="794" y="826"/>
                      </a:lnTo>
                      <a:lnTo>
                        <a:pt x="752" y="868"/>
                      </a:lnTo>
                      <a:lnTo>
                        <a:pt x="672" y="952"/>
                      </a:lnTo>
                      <a:lnTo>
                        <a:pt x="598" y="1038"/>
                      </a:lnTo>
                      <a:lnTo>
                        <a:pt x="528" y="1124"/>
                      </a:lnTo>
                      <a:lnTo>
                        <a:pt x="464" y="1212"/>
                      </a:lnTo>
                      <a:lnTo>
                        <a:pt x="404" y="1298"/>
                      </a:lnTo>
                      <a:lnTo>
                        <a:pt x="348" y="1384"/>
                      </a:lnTo>
                      <a:lnTo>
                        <a:pt x="298" y="1468"/>
                      </a:lnTo>
                      <a:lnTo>
                        <a:pt x="252" y="1550"/>
                      </a:lnTo>
                      <a:lnTo>
                        <a:pt x="210" y="1630"/>
                      </a:lnTo>
                      <a:lnTo>
                        <a:pt x="172" y="1708"/>
                      </a:lnTo>
                      <a:lnTo>
                        <a:pt x="138" y="1784"/>
                      </a:lnTo>
                      <a:lnTo>
                        <a:pt x="108" y="1854"/>
                      </a:lnTo>
                      <a:lnTo>
                        <a:pt x="82" y="1922"/>
                      </a:lnTo>
                      <a:lnTo>
                        <a:pt x="60" y="1986"/>
                      </a:lnTo>
                      <a:lnTo>
                        <a:pt x="42" y="2044"/>
                      </a:lnTo>
                      <a:lnTo>
                        <a:pt x="26" y="2098"/>
                      </a:lnTo>
                      <a:lnTo>
                        <a:pt x="16" y="2146"/>
                      </a:lnTo>
                      <a:lnTo>
                        <a:pt x="6" y="2188"/>
                      </a:lnTo>
                      <a:lnTo>
                        <a:pt x="2" y="2224"/>
                      </a:lnTo>
                      <a:lnTo>
                        <a:pt x="0" y="2252"/>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40" name="Freeform 32"/>
                <p:cNvSpPr>
                  <a:spLocks/>
                </p:cNvSpPr>
                <p:nvPr/>
              </p:nvSpPr>
              <p:spPr bwMode="auto">
                <a:xfrm>
                  <a:off x="4684056" y="3313726"/>
                  <a:ext cx="482607" cy="320743"/>
                </a:xfrm>
                <a:custGeom>
                  <a:avLst/>
                  <a:gdLst>
                    <a:gd name="T0" fmla="*/ 2 w 4802"/>
                    <a:gd name="T1" fmla="*/ 762 h 3190"/>
                    <a:gd name="T2" fmla="*/ 44 w 4802"/>
                    <a:gd name="T3" fmla="*/ 956 h 3190"/>
                    <a:gd name="T4" fmla="*/ 100 w 4802"/>
                    <a:gd name="T5" fmla="*/ 1152 h 3190"/>
                    <a:gd name="T6" fmla="*/ 190 w 4802"/>
                    <a:gd name="T7" fmla="*/ 1392 h 3190"/>
                    <a:gd name="T8" fmla="*/ 318 w 4802"/>
                    <a:gd name="T9" fmla="*/ 1660 h 3190"/>
                    <a:gd name="T10" fmla="*/ 490 w 4802"/>
                    <a:gd name="T11" fmla="*/ 1944 h 3190"/>
                    <a:gd name="T12" fmla="*/ 596 w 4802"/>
                    <a:gd name="T13" fmla="*/ 2088 h 3190"/>
                    <a:gd name="T14" fmla="*/ 716 w 4802"/>
                    <a:gd name="T15" fmla="*/ 2230 h 3190"/>
                    <a:gd name="T16" fmla="*/ 848 w 4802"/>
                    <a:gd name="T17" fmla="*/ 2370 h 3190"/>
                    <a:gd name="T18" fmla="*/ 998 w 4802"/>
                    <a:gd name="T19" fmla="*/ 2504 h 3190"/>
                    <a:gd name="T20" fmla="*/ 1162 w 4802"/>
                    <a:gd name="T21" fmla="*/ 2634 h 3190"/>
                    <a:gd name="T22" fmla="*/ 1344 w 4802"/>
                    <a:gd name="T23" fmla="*/ 2754 h 3190"/>
                    <a:gd name="T24" fmla="*/ 1542 w 4802"/>
                    <a:gd name="T25" fmla="*/ 2864 h 3190"/>
                    <a:gd name="T26" fmla="*/ 1760 w 4802"/>
                    <a:gd name="T27" fmla="*/ 2964 h 3190"/>
                    <a:gd name="T28" fmla="*/ 1916 w 4802"/>
                    <a:gd name="T29" fmla="*/ 3024 h 3190"/>
                    <a:gd name="T30" fmla="*/ 2152 w 4802"/>
                    <a:gd name="T31" fmla="*/ 3096 h 3190"/>
                    <a:gd name="T32" fmla="*/ 2382 w 4802"/>
                    <a:gd name="T33" fmla="*/ 3146 h 3190"/>
                    <a:gd name="T34" fmla="*/ 2602 w 4802"/>
                    <a:gd name="T35" fmla="*/ 3178 h 3190"/>
                    <a:gd name="T36" fmla="*/ 2816 w 4802"/>
                    <a:gd name="T37" fmla="*/ 3190 h 3190"/>
                    <a:gd name="T38" fmla="*/ 3020 w 4802"/>
                    <a:gd name="T39" fmla="*/ 3186 h 3190"/>
                    <a:gd name="T40" fmla="*/ 3216 w 4802"/>
                    <a:gd name="T41" fmla="*/ 3170 h 3190"/>
                    <a:gd name="T42" fmla="*/ 3402 w 4802"/>
                    <a:gd name="T43" fmla="*/ 3138 h 3190"/>
                    <a:gd name="T44" fmla="*/ 3580 w 4802"/>
                    <a:gd name="T45" fmla="*/ 3098 h 3190"/>
                    <a:gd name="T46" fmla="*/ 3798 w 4802"/>
                    <a:gd name="T47" fmla="*/ 3030 h 3190"/>
                    <a:gd name="T48" fmla="*/ 4092 w 4802"/>
                    <a:gd name="T49" fmla="*/ 2908 h 3190"/>
                    <a:gd name="T50" fmla="*/ 4340 w 4802"/>
                    <a:gd name="T51" fmla="*/ 2776 h 3190"/>
                    <a:gd name="T52" fmla="*/ 4538 w 4802"/>
                    <a:gd name="T53" fmla="*/ 2648 h 3190"/>
                    <a:gd name="T54" fmla="*/ 4682 w 4802"/>
                    <a:gd name="T55" fmla="*/ 2538 h 3190"/>
                    <a:gd name="T56" fmla="*/ 4802 w 4802"/>
                    <a:gd name="T57" fmla="*/ 2432 h 3190"/>
                    <a:gd name="T58" fmla="*/ 4790 w 4802"/>
                    <a:gd name="T59" fmla="*/ 2362 h 3190"/>
                    <a:gd name="T60" fmla="*/ 4720 w 4802"/>
                    <a:gd name="T61" fmla="*/ 2110 h 3190"/>
                    <a:gd name="T62" fmla="*/ 4642 w 4802"/>
                    <a:gd name="T63" fmla="*/ 1892 h 3190"/>
                    <a:gd name="T64" fmla="*/ 4530 w 4802"/>
                    <a:gd name="T65" fmla="*/ 1642 h 3190"/>
                    <a:gd name="T66" fmla="*/ 4378 w 4802"/>
                    <a:gd name="T67" fmla="*/ 1370 h 3190"/>
                    <a:gd name="T68" fmla="*/ 4182 w 4802"/>
                    <a:gd name="T69" fmla="*/ 1092 h 3190"/>
                    <a:gd name="T70" fmla="*/ 4066 w 4802"/>
                    <a:gd name="T71" fmla="*/ 954 h 3190"/>
                    <a:gd name="T72" fmla="*/ 3938 w 4802"/>
                    <a:gd name="T73" fmla="*/ 818 h 3190"/>
                    <a:gd name="T74" fmla="*/ 3794 w 4802"/>
                    <a:gd name="T75" fmla="*/ 686 h 3190"/>
                    <a:gd name="T76" fmla="*/ 3638 w 4802"/>
                    <a:gd name="T77" fmla="*/ 562 h 3190"/>
                    <a:gd name="T78" fmla="*/ 3466 w 4802"/>
                    <a:gd name="T79" fmla="*/ 444 h 3190"/>
                    <a:gd name="T80" fmla="*/ 3278 w 4802"/>
                    <a:gd name="T81" fmla="*/ 336 h 3190"/>
                    <a:gd name="T82" fmla="*/ 3074 w 4802"/>
                    <a:gd name="T83" fmla="*/ 238 h 3190"/>
                    <a:gd name="T84" fmla="*/ 2930 w 4802"/>
                    <a:gd name="T85" fmla="*/ 180 h 3190"/>
                    <a:gd name="T86" fmla="*/ 2716 w 4802"/>
                    <a:gd name="T87" fmla="*/ 110 h 3190"/>
                    <a:gd name="T88" fmla="*/ 2504 w 4802"/>
                    <a:gd name="T89" fmla="*/ 58 h 3190"/>
                    <a:gd name="T90" fmla="*/ 2298 w 4802"/>
                    <a:gd name="T91" fmla="*/ 22 h 3190"/>
                    <a:gd name="T92" fmla="*/ 2098 w 4802"/>
                    <a:gd name="T93" fmla="*/ 4 h 3190"/>
                    <a:gd name="T94" fmla="*/ 1902 w 4802"/>
                    <a:gd name="T95" fmla="*/ 0 h 3190"/>
                    <a:gd name="T96" fmla="*/ 1712 w 4802"/>
                    <a:gd name="T97" fmla="*/ 8 h 3190"/>
                    <a:gd name="T98" fmla="*/ 1530 w 4802"/>
                    <a:gd name="T99" fmla="*/ 28 h 3190"/>
                    <a:gd name="T100" fmla="*/ 1300 w 4802"/>
                    <a:gd name="T101" fmla="*/ 72 h 3190"/>
                    <a:gd name="T102" fmla="*/ 980 w 4802"/>
                    <a:gd name="T103" fmla="*/ 162 h 3190"/>
                    <a:gd name="T104" fmla="*/ 696 w 4802"/>
                    <a:gd name="T105" fmla="*/ 276 h 3190"/>
                    <a:gd name="T106" fmla="*/ 454 w 4802"/>
                    <a:gd name="T107" fmla="*/ 400 h 3190"/>
                    <a:gd name="T108" fmla="*/ 258 w 4802"/>
                    <a:gd name="T109" fmla="*/ 522 h 3190"/>
                    <a:gd name="T110" fmla="*/ 110 w 4802"/>
                    <a:gd name="T111" fmla="*/ 634 h 3190"/>
                    <a:gd name="T112" fmla="*/ 18 w 4802"/>
                    <a:gd name="T113" fmla="*/ 722 h 31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2"/>
                    <a:gd name="T172" fmla="*/ 0 h 3190"/>
                    <a:gd name="T173" fmla="*/ 4802 w 4802"/>
                    <a:gd name="T174" fmla="*/ 3190 h 31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2" h="3190">
                      <a:moveTo>
                        <a:pt x="0" y="744"/>
                      </a:moveTo>
                      <a:lnTo>
                        <a:pt x="0" y="744"/>
                      </a:lnTo>
                      <a:lnTo>
                        <a:pt x="2" y="762"/>
                      </a:lnTo>
                      <a:lnTo>
                        <a:pt x="12" y="818"/>
                      </a:lnTo>
                      <a:lnTo>
                        <a:pt x="30" y="904"/>
                      </a:lnTo>
                      <a:lnTo>
                        <a:pt x="44" y="956"/>
                      </a:lnTo>
                      <a:lnTo>
                        <a:pt x="58" y="1016"/>
                      </a:lnTo>
                      <a:lnTo>
                        <a:pt x="78" y="1082"/>
                      </a:lnTo>
                      <a:lnTo>
                        <a:pt x="100" y="1152"/>
                      </a:lnTo>
                      <a:lnTo>
                        <a:pt x="126" y="1228"/>
                      </a:lnTo>
                      <a:lnTo>
                        <a:pt x="156" y="1308"/>
                      </a:lnTo>
                      <a:lnTo>
                        <a:pt x="190" y="1392"/>
                      </a:lnTo>
                      <a:lnTo>
                        <a:pt x="228" y="1478"/>
                      </a:lnTo>
                      <a:lnTo>
                        <a:pt x="270" y="1568"/>
                      </a:lnTo>
                      <a:lnTo>
                        <a:pt x="318" y="1660"/>
                      </a:lnTo>
                      <a:lnTo>
                        <a:pt x="370" y="1754"/>
                      </a:lnTo>
                      <a:lnTo>
                        <a:pt x="428" y="1848"/>
                      </a:lnTo>
                      <a:lnTo>
                        <a:pt x="490" y="1944"/>
                      </a:lnTo>
                      <a:lnTo>
                        <a:pt x="524" y="1992"/>
                      </a:lnTo>
                      <a:lnTo>
                        <a:pt x="560" y="2040"/>
                      </a:lnTo>
                      <a:lnTo>
                        <a:pt x="596" y="2088"/>
                      </a:lnTo>
                      <a:lnTo>
                        <a:pt x="634" y="2136"/>
                      </a:lnTo>
                      <a:lnTo>
                        <a:pt x="674" y="2184"/>
                      </a:lnTo>
                      <a:lnTo>
                        <a:pt x="716" y="2230"/>
                      </a:lnTo>
                      <a:lnTo>
                        <a:pt x="758" y="2278"/>
                      </a:lnTo>
                      <a:lnTo>
                        <a:pt x="802" y="2324"/>
                      </a:lnTo>
                      <a:lnTo>
                        <a:pt x="848" y="2370"/>
                      </a:lnTo>
                      <a:lnTo>
                        <a:pt x="896" y="2416"/>
                      </a:lnTo>
                      <a:lnTo>
                        <a:pt x="946" y="2460"/>
                      </a:lnTo>
                      <a:lnTo>
                        <a:pt x="998" y="2504"/>
                      </a:lnTo>
                      <a:lnTo>
                        <a:pt x="1050" y="2548"/>
                      </a:lnTo>
                      <a:lnTo>
                        <a:pt x="1106" y="2592"/>
                      </a:lnTo>
                      <a:lnTo>
                        <a:pt x="1162" y="2634"/>
                      </a:lnTo>
                      <a:lnTo>
                        <a:pt x="1220" y="2674"/>
                      </a:lnTo>
                      <a:lnTo>
                        <a:pt x="1280" y="2714"/>
                      </a:lnTo>
                      <a:lnTo>
                        <a:pt x="1344" y="2754"/>
                      </a:lnTo>
                      <a:lnTo>
                        <a:pt x="1408" y="2792"/>
                      </a:lnTo>
                      <a:lnTo>
                        <a:pt x="1474" y="2830"/>
                      </a:lnTo>
                      <a:lnTo>
                        <a:pt x="1542" y="2864"/>
                      </a:lnTo>
                      <a:lnTo>
                        <a:pt x="1612" y="2900"/>
                      </a:lnTo>
                      <a:lnTo>
                        <a:pt x="1686" y="2932"/>
                      </a:lnTo>
                      <a:lnTo>
                        <a:pt x="1760" y="2964"/>
                      </a:lnTo>
                      <a:lnTo>
                        <a:pt x="1836" y="2994"/>
                      </a:lnTo>
                      <a:lnTo>
                        <a:pt x="1916" y="3024"/>
                      </a:lnTo>
                      <a:lnTo>
                        <a:pt x="1996" y="3050"/>
                      </a:lnTo>
                      <a:lnTo>
                        <a:pt x="2074" y="3074"/>
                      </a:lnTo>
                      <a:lnTo>
                        <a:pt x="2152" y="3096"/>
                      </a:lnTo>
                      <a:lnTo>
                        <a:pt x="2230" y="3114"/>
                      </a:lnTo>
                      <a:lnTo>
                        <a:pt x="2306" y="3132"/>
                      </a:lnTo>
                      <a:lnTo>
                        <a:pt x="2382" y="3146"/>
                      </a:lnTo>
                      <a:lnTo>
                        <a:pt x="2456" y="3158"/>
                      </a:lnTo>
                      <a:lnTo>
                        <a:pt x="2530" y="3168"/>
                      </a:lnTo>
                      <a:lnTo>
                        <a:pt x="2602" y="3178"/>
                      </a:lnTo>
                      <a:lnTo>
                        <a:pt x="2674" y="3184"/>
                      </a:lnTo>
                      <a:lnTo>
                        <a:pt x="2746" y="3188"/>
                      </a:lnTo>
                      <a:lnTo>
                        <a:pt x="2816" y="3190"/>
                      </a:lnTo>
                      <a:lnTo>
                        <a:pt x="2884" y="3190"/>
                      </a:lnTo>
                      <a:lnTo>
                        <a:pt x="2954" y="3190"/>
                      </a:lnTo>
                      <a:lnTo>
                        <a:pt x="3020" y="3186"/>
                      </a:lnTo>
                      <a:lnTo>
                        <a:pt x="3086" y="3182"/>
                      </a:lnTo>
                      <a:lnTo>
                        <a:pt x="3152" y="3176"/>
                      </a:lnTo>
                      <a:lnTo>
                        <a:pt x="3216" y="3170"/>
                      </a:lnTo>
                      <a:lnTo>
                        <a:pt x="3280" y="3160"/>
                      </a:lnTo>
                      <a:lnTo>
                        <a:pt x="3342" y="3150"/>
                      </a:lnTo>
                      <a:lnTo>
                        <a:pt x="3402" y="3138"/>
                      </a:lnTo>
                      <a:lnTo>
                        <a:pt x="3462" y="3126"/>
                      </a:lnTo>
                      <a:lnTo>
                        <a:pt x="3522" y="3112"/>
                      </a:lnTo>
                      <a:lnTo>
                        <a:pt x="3580" y="3098"/>
                      </a:lnTo>
                      <a:lnTo>
                        <a:pt x="3636" y="3082"/>
                      </a:lnTo>
                      <a:lnTo>
                        <a:pt x="3692" y="3066"/>
                      </a:lnTo>
                      <a:lnTo>
                        <a:pt x="3798" y="3030"/>
                      </a:lnTo>
                      <a:lnTo>
                        <a:pt x="3902" y="2992"/>
                      </a:lnTo>
                      <a:lnTo>
                        <a:pt x="4000" y="2952"/>
                      </a:lnTo>
                      <a:lnTo>
                        <a:pt x="4092" y="2908"/>
                      </a:lnTo>
                      <a:lnTo>
                        <a:pt x="4180" y="2866"/>
                      </a:lnTo>
                      <a:lnTo>
                        <a:pt x="4262" y="2820"/>
                      </a:lnTo>
                      <a:lnTo>
                        <a:pt x="4340" y="2776"/>
                      </a:lnTo>
                      <a:lnTo>
                        <a:pt x="4410" y="2732"/>
                      </a:lnTo>
                      <a:lnTo>
                        <a:pt x="4476" y="2690"/>
                      </a:lnTo>
                      <a:lnTo>
                        <a:pt x="4538" y="2648"/>
                      </a:lnTo>
                      <a:lnTo>
                        <a:pt x="4592" y="2608"/>
                      </a:lnTo>
                      <a:lnTo>
                        <a:pt x="4640" y="2572"/>
                      </a:lnTo>
                      <a:lnTo>
                        <a:pt x="4682" y="2538"/>
                      </a:lnTo>
                      <a:lnTo>
                        <a:pt x="4748" y="2482"/>
                      </a:lnTo>
                      <a:lnTo>
                        <a:pt x="4790" y="2446"/>
                      </a:lnTo>
                      <a:lnTo>
                        <a:pt x="4802" y="2432"/>
                      </a:lnTo>
                      <a:lnTo>
                        <a:pt x="4800" y="2414"/>
                      </a:lnTo>
                      <a:lnTo>
                        <a:pt x="4790" y="2362"/>
                      </a:lnTo>
                      <a:lnTo>
                        <a:pt x="4770" y="2280"/>
                      </a:lnTo>
                      <a:lnTo>
                        <a:pt x="4740" y="2172"/>
                      </a:lnTo>
                      <a:lnTo>
                        <a:pt x="4720" y="2110"/>
                      </a:lnTo>
                      <a:lnTo>
                        <a:pt x="4698" y="2042"/>
                      </a:lnTo>
                      <a:lnTo>
                        <a:pt x="4672" y="1968"/>
                      </a:lnTo>
                      <a:lnTo>
                        <a:pt x="4642" y="1892"/>
                      </a:lnTo>
                      <a:lnTo>
                        <a:pt x="4608" y="1812"/>
                      </a:lnTo>
                      <a:lnTo>
                        <a:pt x="4570" y="1728"/>
                      </a:lnTo>
                      <a:lnTo>
                        <a:pt x="4530" y="1642"/>
                      </a:lnTo>
                      <a:lnTo>
                        <a:pt x="4484" y="1552"/>
                      </a:lnTo>
                      <a:lnTo>
                        <a:pt x="4434" y="1462"/>
                      </a:lnTo>
                      <a:lnTo>
                        <a:pt x="4378" y="1370"/>
                      </a:lnTo>
                      <a:lnTo>
                        <a:pt x="4318" y="1278"/>
                      </a:lnTo>
                      <a:lnTo>
                        <a:pt x="4252" y="1184"/>
                      </a:lnTo>
                      <a:lnTo>
                        <a:pt x="4182" y="1092"/>
                      </a:lnTo>
                      <a:lnTo>
                        <a:pt x="4144" y="1046"/>
                      </a:lnTo>
                      <a:lnTo>
                        <a:pt x="4106" y="998"/>
                      </a:lnTo>
                      <a:lnTo>
                        <a:pt x="4066" y="954"/>
                      </a:lnTo>
                      <a:lnTo>
                        <a:pt x="4024" y="908"/>
                      </a:lnTo>
                      <a:lnTo>
                        <a:pt x="3982" y="862"/>
                      </a:lnTo>
                      <a:lnTo>
                        <a:pt x="3938" y="818"/>
                      </a:lnTo>
                      <a:lnTo>
                        <a:pt x="3892" y="774"/>
                      </a:lnTo>
                      <a:lnTo>
                        <a:pt x="3844" y="730"/>
                      </a:lnTo>
                      <a:lnTo>
                        <a:pt x="3794" y="686"/>
                      </a:lnTo>
                      <a:lnTo>
                        <a:pt x="3744" y="644"/>
                      </a:lnTo>
                      <a:lnTo>
                        <a:pt x="3692" y="602"/>
                      </a:lnTo>
                      <a:lnTo>
                        <a:pt x="3638" y="562"/>
                      </a:lnTo>
                      <a:lnTo>
                        <a:pt x="3582" y="520"/>
                      </a:lnTo>
                      <a:lnTo>
                        <a:pt x="3524" y="482"/>
                      </a:lnTo>
                      <a:lnTo>
                        <a:pt x="3466" y="444"/>
                      </a:lnTo>
                      <a:lnTo>
                        <a:pt x="3404" y="406"/>
                      </a:lnTo>
                      <a:lnTo>
                        <a:pt x="3342" y="370"/>
                      </a:lnTo>
                      <a:lnTo>
                        <a:pt x="3278" y="336"/>
                      </a:lnTo>
                      <a:lnTo>
                        <a:pt x="3212" y="302"/>
                      </a:lnTo>
                      <a:lnTo>
                        <a:pt x="3144" y="268"/>
                      </a:lnTo>
                      <a:lnTo>
                        <a:pt x="3074" y="238"/>
                      </a:lnTo>
                      <a:lnTo>
                        <a:pt x="3002" y="208"/>
                      </a:lnTo>
                      <a:lnTo>
                        <a:pt x="2930" y="180"/>
                      </a:lnTo>
                      <a:lnTo>
                        <a:pt x="2858" y="154"/>
                      </a:lnTo>
                      <a:lnTo>
                        <a:pt x="2786" y="130"/>
                      </a:lnTo>
                      <a:lnTo>
                        <a:pt x="2716" y="110"/>
                      </a:lnTo>
                      <a:lnTo>
                        <a:pt x="2644" y="90"/>
                      </a:lnTo>
                      <a:lnTo>
                        <a:pt x="2574" y="72"/>
                      </a:lnTo>
                      <a:lnTo>
                        <a:pt x="2504" y="58"/>
                      </a:lnTo>
                      <a:lnTo>
                        <a:pt x="2436" y="44"/>
                      </a:lnTo>
                      <a:lnTo>
                        <a:pt x="2366" y="32"/>
                      </a:lnTo>
                      <a:lnTo>
                        <a:pt x="2298" y="22"/>
                      </a:lnTo>
                      <a:lnTo>
                        <a:pt x="2230" y="14"/>
                      </a:lnTo>
                      <a:lnTo>
                        <a:pt x="2164" y="8"/>
                      </a:lnTo>
                      <a:lnTo>
                        <a:pt x="2098" y="4"/>
                      </a:lnTo>
                      <a:lnTo>
                        <a:pt x="2032" y="0"/>
                      </a:lnTo>
                      <a:lnTo>
                        <a:pt x="1966" y="0"/>
                      </a:lnTo>
                      <a:lnTo>
                        <a:pt x="1902" y="0"/>
                      </a:lnTo>
                      <a:lnTo>
                        <a:pt x="1838" y="2"/>
                      </a:lnTo>
                      <a:lnTo>
                        <a:pt x="1776" y="4"/>
                      </a:lnTo>
                      <a:lnTo>
                        <a:pt x="1712" y="8"/>
                      </a:lnTo>
                      <a:lnTo>
                        <a:pt x="1652" y="14"/>
                      </a:lnTo>
                      <a:lnTo>
                        <a:pt x="1590" y="20"/>
                      </a:lnTo>
                      <a:lnTo>
                        <a:pt x="1530" y="28"/>
                      </a:lnTo>
                      <a:lnTo>
                        <a:pt x="1472" y="38"/>
                      </a:lnTo>
                      <a:lnTo>
                        <a:pt x="1414" y="48"/>
                      </a:lnTo>
                      <a:lnTo>
                        <a:pt x="1300" y="72"/>
                      </a:lnTo>
                      <a:lnTo>
                        <a:pt x="1188" y="98"/>
                      </a:lnTo>
                      <a:lnTo>
                        <a:pt x="1082" y="130"/>
                      </a:lnTo>
                      <a:lnTo>
                        <a:pt x="980" y="162"/>
                      </a:lnTo>
                      <a:lnTo>
                        <a:pt x="880" y="198"/>
                      </a:lnTo>
                      <a:lnTo>
                        <a:pt x="786" y="236"/>
                      </a:lnTo>
                      <a:lnTo>
                        <a:pt x="696" y="276"/>
                      </a:lnTo>
                      <a:lnTo>
                        <a:pt x="610" y="316"/>
                      </a:lnTo>
                      <a:lnTo>
                        <a:pt x="530" y="358"/>
                      </a:lnTo>
                      <a:lnTo>
                        <a:pt x="454" y="400"/>
                      </a:lnTo>
                      <a:lnTo>
                        <a:pt x="382" y="442"/>
                      </a:lnTo>
                      <a:lnTo>
                        <a:pt x="318" y="482"/>
                      </a:lnTo>
                      <a:lnTo>
                        <a:pt x="258" y="522"/>
                      </a:lnTo>
                      <a:lnTo>
                        <a:pt x="202" y="562"/>
                      </a:lnTo>
                      <a:lnTo>
                        <a:pt x="154" y="598"/>
                      </a:lnTo>
                      <a:lnTo>
                        <a:pt x="110" y="634"/>
                      </a:lnTo>
                      <a:lnTo>
                        <a:pt x="74" y="666"/>
                      </a:lnTo>
                      <a:lnTo>
                        <a:pt x="42" y="696"/>
                      </a:lnTo>
                      <a:lnTo>
                        <a:pt x="18" y="722"/>
                      </a:lnTo>
                      <a:lnTo>
                        <a:pt x="0" y="744"/>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41" name="Freeform 33"/>
                <p:cNvSpPr>
                  <a:spLocks/>
                </p:cNvSpPr>
                <p:nvPr/>
              </p:nvSpPr>
              <p:spPr bwMode="auto">
                <a:xfrm>
                  <a:off x="4421250" y="2469762"/>
                  <a:ext cx="303421" cy="511874"/>
                </a:xfrm>
                <a:custGeom>
                  <a:avLst/>
                  <a:gdLst>
                    <a:gd name="T0" fmla="*/ 1496 w 3018"/>
                    <a:gd name="T1" fmla="*/ 5082 h 5092"/>
                    <a:gd name="T2" fmla="*/ 1328 w 3018"/>
                    <a:gd name="T3" fmla="*/ 4980 h 5092"/>
                    <a:gd name="T4" fmla="*/ 1162 w 3018"/>
                    <a:gd name="T5" fmla="*/ 4862 h 5092"/>
                    <a:gd name="T6" fmla="*/ 966 w 3018"/>
                    <a:gd name="T7" fmla="*/ 4698 h 5092"/>
                    <a:gd name="T8" fmla="*/ 756 w 3018"/>
                    <a:gd name="T9" fmla="*/ 4488 h 5092"/>
                    <a:gd name="T10" fmla="*/ 544 w 3018"/>
                    <a:gd name="T11" fmla="*/ 4230 h 5092"/>
                    <a:gd name="T12" fmla="*/ 444 w 3018"/>
                    <a:gd name="T13" fmla="*/ 4084 h 5092"/>
                    <a:gd name="T14" fmla="*/ 348 w 3018"/>
                    <a:gd name="T15" fmla="*/ 3924 h 5092"/>
                    <a:gd name="T16" fmla="*/ 262 w 3018"/>
                    <a:gd name="T17" fmla="*/ 3752 h 5092"/>
                    <a:gd name="T18" fmla="*/ 184 w 3018"/>
                    <a:gd name="T19" fmla="*/ 3566 h 5092"/>
                    <a:gd name="T20" fmla="*/ 116 w 3018"/>
                    <a:gd name="T21" fmla="*/ 3368 h 5092"/>
                    <a:gd name="T22" fmla="*/ 64 w 3018"/>
                    <a:gd name="T23" fmla="*/ 3158 h 5092"/>
                    <a:gd name="T24" fmla="*/ 24 w 3018"/>
                    <a:gd name="T25" fmla="*/ 2932 h 5092"/>
                    <a:gd name="T26" fmla="*/ 4 w 3018"/>
                    <a:gd name="T27" fmla="*/ 2694 h 5092"/>
                    <a:gd name="T28" fmla="*/ 0 w 3018"/>
                    <a:gd name="T29" fmla="*/ 2528 h 5092"/>
                    <a:gd name="T30" fmla="*/ 10 w 3018"/>
                    <a:gd name="T31" fmla="*/ 2280 h 5092"/>
                    <a:gd name="T32" fmla="*/ 38 w 3018"/>
                    <a:gd name="T33" fmla="*/ 2048 h 5092"/>
                    <a:gd name="T34" fmla="*/ 82 w 3018"/>
                    <a:gd name="T35" fmla="*/ 1828 h 5092"/>
                    <a:gd name="T36" fmla="*/ 140 w 3018"/>
                    <a:gd name="T37" fmla="*/ 1624 h 5092"/>
                    <a:gd name="T38" fmla="*/ 212 w 3018"/>
                    <a:gd name="T39" fmla="*/ 1432 h 5092"/>
                    <a:gd name="T40" fmla="*/ 294 w 3018"/>
                    <a:gd name="T41" fmla="*/ 1252 h 5092"/>
                    <a:gd name="T42" fmla="*/ 384 w 3018"/>
                    <a:gd name="T43" fmla="*/ 1086 h 5092"/>
                    <a:gd name="T44" fmla="*/ 480 w 3018"/>
                    <a:gd name="T45" fmla="*/ 934 h 5092"/>
                    <a:gd name="T46" fmla="*/ 618 w 3018"/>
                    <a:gd name="T47" fmla="*/ 750 h 5092"/>
                    <a:gd name="T48" fmla="*/ 830 w 3018"/>
                    <a:gd name="T49" fmla="*/ 512 h 5092"/>
                    <a:gd name="T50" fmla="*/ 1036 w 3018"/>
                    <a:gd name="T51" fmla="*/ 324 h 5092"/>
                    <a:gd name="T52" fmla="*/ 1224 w 3018"/>
                    <a:gd name="T53" fmla="*/ 180 h 5092"/>
                    <a:gd name="T54" fmla="*/ 1374 w 3018"/>
                    <a:gd name="T55" fmla="*/ 78 h 5092"/>
                    <a:gd name="T56" fmla="*/ 1514 w 3018"/>
                    <a:gd name="T57" fmla="*/ 0 h 5092"/>
                    <a:gd name="T58" fmla="*/ 1576 w 3018"/>
                    <a:gd name="T59" fmla="*/ 36 h 5092"/>
                    <a:gd name="T60" fmla="*/ 1792 w 3018"/>
                    <a:gd name="T61" fmla="*/ 186 h 5092"/>
                    <a:gd name="T62" fmla="*/ 1970 w 3018"/>
                    <a:gd name="T63" fmla="*/ 332 h 5092"/>
                    <a:gd name="T64" fmla="*/ 2170 w 3018"/>
                    <a:gd name="T65" fmla="*/ 520 h 5092"/>
                    <a:gd name="T66" fmla="*/ 2376 w 3018"/>
                    <a:gd name="T67" fmla="*/ 754 h 5092"/>
                    <a:gd name="T68" fmla="*/ 2574 w 3018"/>
                    <a:gd name="T69" fmla="*/ 1030 h 5092"/>
                    <a:gd name="T70" fmla="*/ 2666 w 3018"/>
                    <a:gd name="T71" fmla="*/ 1186 h 5092"/>
                    <a:gd name="T72" fmla="*/ 2750 w 3018"/>
                    <a:gd name="T73" fmla="*/ 1352 h 5092"/>
                    <a:gd name="T74" fmla="*/ 2828 w 3018"/>
                    <a:gd name="T75" fmla="*/ 1530 h 5092"/>
                    <a:gd name="T76" fmla="*/ 2894 w 3018"/>
                    <a:gd name="T77" fmla="*/ 1720 h 5092"/>
                    <a:gd name="T78" fmla="*/ 2948 w 3018"/>
                    <a:gd name="T79" fmla="*/ 1922 h 5092"/>
                    <a:gd name="T80" fmla="*/ 2986 w 3018"/>
                    <a:gd name="T81" fmla="*/ 2134 h 5092"/>
                    <a:gd name="T82" fmla="*/ 3012 w 3018"/>
                    <a:gd name="T83" fmla="*/ 2360 h 5092"/>
                    <a:gd name="T84" fmla="*/ 3018 w 3018"/>
                    <a:gd name="T85" fmla="*/ 2514 h 5092"/>
                    <a:gd name="T86" fmla="*/ 3014 w 3018"/>
                    <a:gd name="T87" fmla="*/ 2740 h 5092"/>
                    <a:gd name="T88" fmla="*/ 2992 w 3018"/>
                    <a:gd name="T89" fmla="*/ 2956 h 5092"/>
                    <a:gd name="T90" fmla="*/ 2956 w 3018"/>
                    <a:gd name="T91" fmla="*/ 3162 h 5092"/>
                    <a:gd name="T92" fmla="*/ 2908 w 3018"/>
                    <a:gd name="T93" fmla="*/ 3358 h 5092"/>
                    <a:gd name="T94" fmla="*/ 2848 w 3018"/>
                    <a:gd name="T95" fmla="*/ 3544 h 5092"/>
                    <a:gd name="T96" fmla="*/ 2776 w 3018"/>
                    <a:gd name="T97" fmla="*/ 3720 h 5092"/>
                    <a:gd name="T98" fmla="*/ 2696 w 3018"/>
                    <a:gd name="T99" fmla="*/ 3884 h 5092"/>
                    <a:gd name="T100" fmla="*/ 2580 w 3018"/>
                    <a:gd name="T101" fmla="*/ 4088 h 5092"/>
                    <a:gd name="T102" fmla="*/ 2388 w 3018"/>
                    <a:gd name="T103" fmla="*/ 4360 h 5092"/>
                    <a:gd name="T104" fmla="*/ 2186 w 3018"/>
                    <a:gd name="T105" fmla="*/ 4590 h 5092"/>
                    <a:gd name="T106" fmla="*/ 1990 w 3018"/>
                    <a:gd name="T107" fmla="*/ 4778 h 5092"/>
                    <a:gd name="T108" fmla="*/ 1808 w 3018"/>
                    <a:gd name="T109" fmla="*/ 4922 h 5092"/>
                    <a:gd name="T110" fmla="*/ 1654 w 3018"/>
                    <a:gd name="T111" fmla="*/ 5024 h 5092"/>
                    <a:gd name="T112" fmla="*/ 1540 w 3018"/>
                    <a:gd name="T113" fmla="*/ 5082 h 50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018"/>
                    <a:gd name="T172" fmla="*/ 0 h 5092"/>
                    <a:gd name="T173" fmla="*/ 3018 w 3018"/>
                    <a:gd name="T174" fmla="*/ 5092 h 509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018" h="5092">
                      <a:moveTo>
                        <a:pt x="1514" y="5092"/>
                      </a:moveTo>
                      <a:lnTo>
                        <a:pt x="1514" y="5092"/>
                      </a:lnTo>
                      <a:lnTo>
                        <a:pt x="1496" y="5082"/>
                      </a:lnTo>
                      <a:lnTo>
                        <a:pt x="1448" y="5056"/>
                      </a:lnTo>
                      <a:lnTo>
                        <a:pt x="1374" y="5010"/>
                      </a:lnTo>
                      <a:lnTo>
                        <a:pt x="1328" y="4980"/>
                      </a:lnTo>
                      <a:lnTo>
                        <a:pt x="1276" y="4946"/>
                      </a:lnTo>
                      <a:lnTo>
                        <a:pt x="1222" y="4906"/>
                      </a:lnTo>
                      <a:lnTo>
                        <a:pt x="1162" y="4862"/>
                      </a:lnTo>
                      <a:lnTo>
                        <a:pt x="1100" y="4812"/>
                      </a:lnTo>
                      <a:lnTo>
                        <a:pt x="1034" y="4758"/>
                      </a:lnTo>
                      <a:lnTo>
                        <a:pt x="966" y="4698"/>
                      </a:lnTo>
                      <a:lnTo>
                        <a:pt x="896" y="4632"/>
                      </a:lnTo>
                      <a:lnTo>
                        <a:pt x="826" y="4562"/>
                      </a:lnTo>
                      <a:lnTo>
                        <a:pt x="756" y="4488"/>
                      </a:lnTo>
                      <a:lnTo>
                        <a:pt x="684" y="4408"/>
                      </a:lnTo>
                      <a:lnTo>
                        <a:pt x="614" y="4322"/>
                      </a:lnTo>
                      <a:lnTo>
                        <a:pt x="544" y="4230"/>
                      </a:lnTo>
                      <a:lnTo>
                        <a:pt x="510" y="4182"/>
                      </a:lnTo>
                      <a:lnTo>
                        <a:pt x="476" y="4134"/>
                      </a:lnTo>
                      <a:lnTo>
                        <a:pt x="444" y="4084"/>
                      </a:lnTo>
                      <a:lnTo>
                        <a:pt x="412" y="4032"/>
                      </a:lnTo>
                      <a:lnTo>
                        <a:pt x="380" y="3978"/>
                      </a:lnTo>
                      <a:lnTo>
                        <a:pt x="348" y="3924"/>
                      </a:lnTo>
                      <a:lnTo>
                        <a:pt x="318" y="3868"/>
                      </a:lnTo>
                      <a:lnTo>
                        <a:pt x="290" y="3810"/>
                      </a:lnTo>
                      <a:lnTo>
                        <a:pt x="262" y="3752"/>
                      </a:lnTo>
                      <a:lnTo>
                        <a:pt x="234" y="3692"/>
                      </a:lnTo>
                      <a:lnTo>
                        <a:pt x="208" y="3630"/>
                      </a:lnTo>
                      <a:lnTo>
                        <a:pt x="184" y="3566"/>
                      </a:lnTo>
                      <a:lnTo>
                        <a:pt x="160" y="3502"/>
                      </a:lnTo>
                      <a:lnTo>
                        <a:pt x="138" y="3436"/>
                      </a:lnTo>
                      <a:lnTo>
                        <a:pt x="116" y="3368"/>
                      </a:lnTo>
                      <a:lnTo>
                        <a:pt x="98" y="3300"/>
                      </a:lnTo>
                      <a:lnTo>
                        <a:pt x="80" y="3228"/>
                      </a:lnTo>
                      <a:lnTo>
                        <a:pt x="64" y="3158"/>
                      </a:lnTo>
                      <a:lnTo>
                        <a:pt x="48" y="3084"/>
                      </a:lnTo>
                      <a:lnTo>
                        <a:pt x="36" y="3008"/>
                      </a:lnTo>
                      <a:lnTo>
                        <a:pt x="24" y="2932"/>
                      </a:lnTo>
                      <a:lnTo>
                        <a:pt x="16" y="2854"/>
                      </a:lnTo>
                      <a:lnTo>
                        <a:pt x="8" y="2776"/>
                      </a:lnTo>
                      <a:lnTo>
                        <a:pt x="4" y="2694"/>
                      </a:lnTo>
                      <a:lnTo>
                        <a:pt x="0" y="2612"/>
                      </a:lnTo>
                      <a:lnTo>
                        <a:pt x="0" y="2528"/>
                      </a:lnTo>
                      <a:lnTo>
                        <a:pt x="0" y="2444"/>
                      </a:lnTo>
                      <a:lnTo>
                        <a:pt x="4" y="2362"/>
                      </a:lnTo>
                      <a:lnTo>
                        <a:pt x="10" y="2280"/>
                      </a:lnTo>
                      <a:lnTo>
                        <a:pt x="18" y="2202"/>
                      </a:lnTo>
                      <a:lnTo>
                        <a:pt x="26" y="2124"/>
                      </a:lnTo>
                      <a:lnTo>
                        <a:pt x="38" y="2048"/>
                      </a:lnTo>
                      <a:lnTo>
                        <a:pt x="50" y="1974"/>
                      </a:lnTo>
                      <a:lnTo>
                        <a:pt x="66" y="1900"/>
                      </a:lnTo>
                      <a:lnTo>
                        <a:pt x="82" y="1828"/>
                      </a:lnTo>
                      <a:lnTo>
                        <a:pt x="100" y="1758"/>
                      </a:lnTo>
                      <a:lnTo>
                        <a:pt x="120" y="1690"/>
                      </a:lnTo>
                      <a:lnTo>
                        <a:pt x="140" y="1624"/>
                      </a:lnTo>
                      <a:lnTo>
                        <a:pt x="164" y="1558"/>
                      </a:lnTo>
                      <a:lnTo>
                        <a:pt x="186" y="1494"/>
                      </a:lnTo>
                      <a:lnTo>
                        <a:pt x="212" y="1432"/>
                      </a:lnTo>
                      <a:lnTo>
                        <a:pt x="238" y="1370"/>
                      </a:lnTo>
                      <a:lnTo>
                        <a:pt x="264" y="1310"/>
                      </a:lnTo>
                      <a:lnTo>
                        <a:pt x="294" y="1252"/>
                      </a:lnTo>
                      <a:lnTo>
                        <a:pt x="322" y="1196"/>
                      </a:lnTo>
                      <a:lnTo>
                        <a:pt x="352" y="1140"/>
                      </a:lnTo>
                      <a:lnTo>
                        <a:pt x="384" y="1086"/>
                      </a:lnTo>
                      <a:lnTo>
                        <a:pt x="416" y="1034"/>
                      </a:lnTo>
                      <a:lnTo>
                        <a:pt x="448" y="984"/>
                      </a:lnTo>
                      <a:lnTo>
                        <a:pt x="480" y="934"/>
                      </a:lnTo>
                      <a:lnTo>
                        <a:pt x="514" y="886"/>
                      </a:lnTo>
                      <a:lnTo>
                        <a:pt x="548" y="838"/>
                      </a:lnTo>
                      <a:lnTo>
                        <a:pt x="618" y="750"/>
                      </a:lnTo>
                      <a:lnTo>
                        <a:pt x="688" y="666"/>
                      </a:lnTo>
                      <a:lnTo>
                        <a:pt x="758" y="586"/>
                      </a:lnTo>
                      <a:lnTo>
                        <a:pt x="830" y="512"/>
                      </a:lnTo>
                      <a:lnTo>
                        <a:pt x="900" y="444"/>
                      </a:lnTo>
                      <a:lnTo>
                        <a:pt x="968" y="382"/>
                      </a:lnTo>
                      <a:lnTo>
                        <a:pt x="1036" y="324"/>
                      </a:lnTo>
                      <a:lnTo>
                        <a:pt x="1102" y="270"/>
                      </a:lnTo>
                      <a:lnTo>
                        <a:pt x="1164" y="222"/>
                      </a:lnTo>
                      <a:lnTo>
                        <a:pt x="1224" y="180"/>
                      </a:lnTo>
                      <a:lnTo>
                        <a:pt x="1278" y="140"/>
                      </a:lnTo>
                      <a:lnTo>
                        <a:pt x="1330" y="108"/>
                      </a:lnTo>
                      <a:lnTo>
                        <a:pt x="1374" y="78"/>
                      </a:lnTo>
                      <a:lnTo>
                        <a:pt x="1450" y="34"/>
                      </a:lnTo>
                      <a:lnTo>
                        <a:pt x="1498" y="8"/>
                      </a:lnTo>
                      <a:lnTo>
                        <a:pt x="1514" y="0"/>
                      </a:lnTo>
                      <a:lnTo>
                        <a:pt x="1530" y="10"/>
                      </a:lnTo>
                      <a:lnTo>
                        <a:pt x="1576" y="36"/>
                      </a:lnTo>
                      <a:lnTo>
                        <a:pt x="1646" y="82"/>
                      </a:lnTo>
                      <a:lnTo>
                        <a:pt x="1738" y="146"/>
                      </a:lnTo>
                      <a:lnTo>
                        <a:pt x="1792" y="186"/>
                      </a:lnTo>
                      <a:lnTo>
                        <a:pt x="1848" y="230"/>
                      </a:lnTo>
                      <a:lnTo>
                        <a:pt x="1908" y="278"/>
                      </a:lnTo>
                      <a:lnTo>
                        <a:pt x="1970" y="332"/>
                      </a:lnTo>
                      <a:lnTo>
                        <a:pt x="2036" y="390"/>
                      </a:lnTo>
                      <a:lnTo>
                        <a:pt x="2102" y="452"/>
                      </a:lnTo>
                      <a:lnTo>
                        <a:pt x="2170" y="520"/>
                      </a:lnTo>
                      <a:lnTo>
                        <a:pt x="2238" y="594"/>
                      </a:lnTo>
                      <a:lnTo>
                        <a:pt x="2306" y="670"/>
                      </a:lnTo>
                      <a:lnTo>
                        <a:pt x="2376" y="754"/>
                      </a:lnTo>
                      <a:lnTo>
                        <a:pt x="2442" y="840"/>
                      </a:lnTo>
                      <a:lnTo>
                        <a:pt x="2510" y="934"/>
                      </a:lnTo>
                      <a:lnTo>
                        <a:pt x="2574" y="1030"/>
                      </a:lnTo>
                      <a:lnTo>
                        <a:pt x="2604" y="1082"/>
                      </a:lnTo>
                      <a:lnTo>
                        <a:pt x="2636" y="1132"/>
                      </a:lnTo>
                      <a:lnTo>
                        <a:pt x="2666" y="1186"/>
                      </a:lnTo>
                      <a:lnTo>
                        <a:pt x="2694" y="1240"/>
                      </a:lnTo>
                      <a:lnTo>
                        <a:pt x="2724" y="1296"/>
                      </a:lnTo>
                      <a:lnTo>
                        <a:pt x="2750" y="1352"/>
                      </a:lnTo>
                      <a:lnTo>
                        <a:pt x="2778" y="1410"/>
                      </a:lnTo>
                      <a:lnTo>
                        <a:pt x="2802" y="1470"/>
                      </a:lnTo>
                      <a:lnTo>
                        <a:pt x="2828" y="1530"/>
                      </a:lnTo>
                      <a:lnTo>
                        <a:pt x="2850" y="1592"/>
                      </a:lnTo>
                      <a:lnTo>
                        <a:pt x="2872" y="1656"/>
                      </a:lnTo>
                      <a:lnTo>
                        <a:pt x="2894" y="1720"/>
                      </a:lnTo>
                      <a:lnTo>
                        <a:pt x="2912" y="1786"/>
                      </a:lnTo>
                      <a:lnTo>
                        <a:pt x="2930" y="1854"/>
                      </a:lnTo>
                      <a:lnTo>
                        <a:pt x="2948" y="1922"/>
                      </a:lnTo>
                      <a:lnTo>
                        <a:pt x="2962" y="1992"/>
                      </a:lnTo>
                      <a:lnTo>
                        <a:pt x="2976" y="2062"/>
                      </a:lnTo>
                      <a:lnTo>
                        <a:pt x="2986" y="2134"/>
                      </a:lnTo>
                      <a:lnTo>
                        <a:pt x="2996" y="2208"/>
                      </a:lnTo>
                      <a:lnTo>
                        <a:pt x="3006" y="2284"/>
                      </a:lnTo>
                      <a:lnTo>
                        <a:pt x="3012" y="2360"/>
                      </a:lnTo>
                      <a:lnTo>
                        <a:pt x="3016" y="2436"/>
                      </a:lnTo>
                      <a:lnTo>
                        <a:pt x="3018" y="2514"/>
                      </a:lnTo>
                      <a:lnTo>
                        <a:pt x="3018" y="2590"/>
                      </a:lnTo>
                      <a:lnTo>
                        <a:pt x="3016" y="2666"/>
                      </a:lnTo>
                      <a:lnTo>
                        <a:pt x="3014" y="2740"/>
                      </a:lnTo>
                      <a:lnTo>
                        <a:pt x="3008" y="2814"/>
                      </a:lnTo>
                      <a:lnTo>
                        <a:pt x="3002" y="2886"/>
                      </a:lnTo>
                      <a:lnTo>
                        <a:pt x="2992" y="2956"/>
                      </a:lnTo>
                      <a:lnTo>
                        <a:pt x="2982" y="3026"/>
                      </a:lnTo>
                      <a:lnTo>
                        <a:pt x="2970" y="3094"/>
                      </a:lnTo>
                      <a:lnTo>
                        <a:pt x="2956" y="3162"/>
                      </a:lnTo>
                      <a:lnTo>
                        <a:pt x="2942" y="3228"/>
                      </a:lnTo>
                      <a:lnTo>
                        <a:pt x="2926" y="3294"/>
                      </a:lnTo>
                      <a:lnTo>
                        <a:pt x="2908" y="3358"/>
                      </a:lnTo>
                      <a:lnTo>
                        <a:pt x="2888" y="3422"/>
                      </a:lnTo>
                      <a:lnTo>
                        <a:pt x="2868" y="3484"/>
                      </a:lnTo>
                      <a:lnTo>
                        <a:pt x="2848" y="3544"/>
                      </a:lnTo>
                      <a:lnTo>
                        <a:pt x="2824" y="3604"/>
                      </a:lnTo>
                      <a:lnTo>
                        <a:pt x="2800" y="3662"/>
                      </a:lnTo>
                      <a:lnTo>
                        <a:pt x="2776" y="3720"/>
                      </a:lnTo>
                      <a:lnTo>
                        <a:pt x="2750" y="3776"/>
                      </a:lnTo>
                      <a:lnTo>
                        <a:pt x="2724" y="3830"/>
                      </a:lnTo>
                      <a:lnTo>
                        <a:pt x="2696" y="3884"/>
                      </a:lnTo>
                      <a:lnTo>
                        <a:pt x="2668" y="3938"/>
                      </a:lnTo>
                      <a:lnTo>
                        <a:pt x="2640" y="3988"/>
                      </a:lnTo>
                      <a:lnTo>
                        <a:pt x="2580" y="4088"/>
                      </a:lnTo>
                      <a:lnTo>
                        <a:pt x="2516" y="4184"/>
                      </a:lnTo>
                      <a:lnTo>
                        <a:pt x="2452" y="4274"/>
                      </a:lnTo>
                      <a:lnTo>
                        <a:pt x="2388" y="4360"/>
                      </a:lnTo>
                      <a:lnTo>
                        <a:pt x="2320" y="4442"/>
                      </a:lnTo>
                      <a:lnTo>
                        <a:pt x="2254" y="4518"/>
                      </a:lnTo>
                      <a:lnTo>
                        <a:pt x="2186" y="4590"/>
                      </a:lnTo>
                      <a:lnTo>
                        <a:pt x="2120" y="4658"/>
                      </a:lnTo>
                      <a:lnTo>
                        <a:pt x="2054" y="4720"/>
                      </a:lnTo>
                      <a:lnTo>
                        <a:pt x="1990" y="4778"/>
                      </a:lnTo>
                      <a:lnTo>
                        <a:pt x="1926" y="4830"/>
                      </a:lnTo>
                      <a:lnTo>
                        <a:pt x="1866" y="4878"/>
                      </a:lnTo>
                      <a:lnTo>
                        <a:pt x="1808" y="4922"/>
                      </a:lnTo>
                      <a:lnTo>
                        <a:pt x="1754" y="4960"/>
                      </a:lnTo>
                      <a:lnTo>
                        <a:pt x="1702" y="4994"/>
                      </a:lnTo>
                      <a:lnTo>
                        <a:pt x="1654" y="5024"/>
                      </a:lnTo>
                      <a:lnTo>
                        <a:pt x="1612" y="5048"/>
                      </a:lnTo>
                      <a:lnTo>
                        <a:pt x="1574" y="5068"/>
                      </a:lnTo>
                      <a:lnTo>
                        <a:pt x="1540" y="5082"/>
                      </a:lnTo>
                      <a:lnTo>
                        <a:pt x="1514" y="5092"/>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42" name="Freeform 34"/>
                <p:cNvSpPr>
                  <a:spLocks/>
                </p:cNvSpPr>
                <p:nvPr/>
              </p:nvSpPr>
              <p:spPr bwMode="auto">
                <a:xfrm>
                  <a:off x="4328671" y="3378233"/>
                  <a:ext cx="497539" cy="936544"/>
                </a:xfrm>
                <a:custGeom>
                  <a:avLst/>
                  <a:gdLst>
                    <a:gd name="connsiteX0" fmla="*/ 4476 w 5676"/>
                    <a:gd name="connsiteY0" fmla="*/ 8 h 8840"/>
                    <a:gd name="connsiteX1" fmla="*/ 1212 w 5676"/>
                    <a:gd name="connsiteY1" fmla="*/ 0 h 8840"/>
                    <a:gd name="connsiteX2" fmla="*/ 2092 w 5676"/>
                    <a:gd name="connsiteY2" fmla="*/ 0 h 8840"/>
                    <a:gd name="connsiteX3" fmla="*/ 1476 w 5676"/>
                    <a:gd name="connsiteY3" fmla="*/ 4448 h 8840"/>
                    <a:gd name="connsiteX4" fmla="*/ 1476 w 5676"/>
                    <a:gd name="connsiteY4" fmla="*/ 4448 h 8840"/>
                    <a:gd name="connsiteX5" fmla="*/ 1446 w 5676"/>
                    <a:gd name="connsiteY5" fmla="*/ 4626 h 8840"/>
                    <a:gd name="connsiteX6" fmla="*/ 1408 w 5676"/>
                    <a:gd name="connsiteY6" fmla="*/ 4832 h 8840"/>
                    <a:gd name="connsiteX7" fmla="*/ 1356 w 5676"/>
                    <a:gd name="connsiteY7" fmla="*/ 5098 h 8840"/>
                    <a:gd name="connsiteX8" fmla="*/ 1292 w 5676"/>
                    <a:gd name="connsiteY8" fmla="*/ 5414 h 8840"/>
                    <a:gd name="connsiteX9" fmla="*/ 1216 w 5676"/>
                    <a:gd name="connsiteY9" fmla="*/ 5768 h 8840"/>
                    <a:gd name="connsiteX10" fmla="*/ 1174 w 5676"/>
                    <a:gd name="connsiteY10" fmla="*/ 5956 h 8840"/>
                    <a:gd name="connsiteX11" fmla="*/ 1128 w 5676"/>
                    <a:gd name="connsiteY11" fmla="*/ 6150 h 8840"/>
                    <a:gd name="connsiteX12" fmla="*/ 1082 w 5676"/>
                    <a:gd name="connsiteY12" fmla="*/ 6346 h 8840"/>
                    <a:gd name="connsiteX13" fmla="*/ 1032 w 5676"/>
                    <a:gd name="connsiteY13" fmla="*/ 6546 h 8840"/>
                    <a:gd name="connsiteX14" fmla="*/ 980 w 5676"/>
                    <a:gd name="connsiteY14" fmla="*/ 6746 h 8840"/>
                    <a:gd name="connsiteX15" fmla="*/ 926 w 5676"/>
                    <a:gd name="connsiteY15" fmla="*/ 6944 h 8840"/>
                    <a:gd name="connsiteX16" fmla="*/ 868 w 5676"/>
                    <a:gd name="connsiteY16" fmla="*/ 7142 h 8840"/>
                    <a:gd name="connsiteX17" fmla="*/ 810 w 5676"/>
                    <a:gd name="connsiteY17" fmla="*/ 7334 h 8840"/>
                    <a:gd name="connsiteX18" fmla="*/ 750 w 5676"/>
                    <a:gd name="connsiteY18" fmla="*/ 7524 h 8840"/>
                    <a:gd name="connsiteX19" fmla="*/ 688 w 5676"/>
                    <a:gd name="connsiteY19" fmla="*/ 7704 h 8840"/>
                    <a:gd name="connsiteX20" fmla="*/ 626 w 5676"/>
                    <a:gd name="connsiteY20" fmla="*/ 7878 h 8840"/>
                    <a:gd name="connsiteX21" fmla="*/ 594 w 5676"/>
                    <a:gd name="connsiteY21" fmla="*/ 7962 h 8840"/>
                    <a:gd name="connsiteX22" fmla="*/ 560 w 5676"/>
                    <a:gd name="connsiteY22" fmla="*/ 8042 h 8840"/>
                    <a:gd name="connsiteX23" fmla="*/ 528 w 5676"/>
                    <a:gd name="connsiteY23" fmla="*/ 8120 h 8840"/>
                    <a:gd name="connsiteX24" fmla="*/ 494 w 5676"/>
                    <a:gd name="connsiteY24" fmla="*/ 8196 h 8840"/>
                    <a:gd name="connsiteX25" fmla="*/ 460 w 5676"/>
                    <a:gd name="connsiteY25" fmla="*/ 8268 h 8840"/>
                    <a:gd name="connsiteX26" fmla="*/ 426 w 5676"/>
                    <a:gd name="connsiteY26" fmla="*/ 8338 h 8840"/>
                    <a:gd name="connsiteX27" fmla="*/ 392 w 5676"/>
                    <a:gd name="connsiteY27" fmla="*/ 8402 h 8840"/>
                    <a:gd name="connsiteX28" fmla="*/ 358 w 5676"/>
                    <a:gd name="connsiteY28" fmla="*/ 8464 h 8840"/>
                    <a:gd name="connsiteX29" fmla="*/ 324 w 5676"/>
                    <a:gd name="connsiteY29" fmla="*/ 8522 h 8840"/>
                    <a:gd name="connsiteX30" fmla="*/ 288 w 5676"/>
                    <a:gd name="connsiteY30" fmla="*/ 8576 h 8840"/>
                    <a:gd name="connsiteX31" fmla="*/ 252 w 5676"/>
                    <a:gd name="connsiteY31" fmla="*/ 8626 h 8840"/>
                    <a:gd name="connsiteX32" fmla="*/ 218 w 5676"/>
                    <a:gd name="connsiteY32" fmla="*/ 8670 h 8840"/>
                    <a:gd name="connsiteX33" fmla="*/ 182 w 5676"/>
                    <a:gd name="connsiteY33" fmla="*/ 8712 h 8840"/>
                    <a:gd name="connsiteX34" fmla="*/ 146 w 5676"/>
                    <a:gd name="connsiteY34" fmla="*/ 8748 h 8840"/>
                    <a:gd name="connsiteX35" fmla="*/ 110 w 5676"/>
                    <a:gd name="connsiteY35" fmla="*/ 8778 h 8840"/>
                    <a:gd name="connsiteX36" fmla="*/ 74 w 5676"/>
                    <a:gd name="connsiteY36" fmla="*/ 8804 h 8840"/>
                    <a:gd name="connsiteX37" fmla="*/ 38 w 5676"/>
                    <a:gd name="connsiteY37" fmla="*/ 8826 h 8840"/>
                    <a:gd name="connsiteX38" fmla="*/ 20 w 5676"/>
                    <a:gd name="connsiteY38" fmla="*/ 8834 h 8840"/>
                    <a:gd name="connsiteX39" fmla="*/ 0 w 5676"/>
                    <a:gd name="connsiteY39" fmla="*/ 8840 h 8840"/>
                    <a:gd name="connsiteX40" fmla="*/ 5676 w 5676"/>
                    <a:gd name="connsiteY40" fmla="*/ 8840 h 8840"/>
                    <a:gd name="connsiteX41" fmla="*/ 5676 w 5676"/>
                    <a:gd name="connsiteY41" fmla="*/ 8840 h 8840"/>
                    <a:gd name="connsiteX42" fmla="*/ 5668 w 5676"/>
                    <a:gd name="connsiteY42" fmla="*/ 8834 h 8840"/>
                    <a:gd name="connsiteX43" fmla="*/ 5644 w 5676"/>
                    <a:gd name="connsiteY43" fmla="*/ 8816 h 8840"/>
                    <a:gd name="connsiteX44" fmla="*/ 5626 w 5676"/>
                    <a:gd name="connsiteY44" fmla="*/ 8800 h 8840"/>
                    <a:gd name="connsiteX45" fmla="*/ 5604 w 5676"/>
                    <a:gd name="connsiteY45" fmla="*/ 8778 h 8840"/>
                    <a:gd name="connsiteX46" fmla="*/ 5578 w 5676"/>
                    <a:gd name="connsiteY46" fmla="*/ 8752 h 8840"/>
                    <a:gd name="connsiteX47" fmla="*/ 5550 w 5676"/>
                    <a:gd name="connsiteY47" fmla="*/ 8718 h 8840"/>
                    <a:gd name="connsiteX48" fmla="*/ 5518 w 5676"/>
                    <a:gd name="connsiteY48" fmla="*/ 8680 h 8840"/>
                    <a:gd name="connsiteX49" fmla="*/ 5484 w 5676"/>
                    <a:gd name="connsiteY49" fmla="*/ 8634 h 8840"/>
                    <a:gd name="connsiteX50" fmla="*/ 5446 w 5676"/>
                    <a:gd name="connsiteY50" fmla="*/ 8580 h 8840"/>
                    <a:gd name="connsiteX51" fmla="*/ 5406 w 5676"/>
                    <a:gd name="connsiteY51" fmla="*/ 8518 h 8840"/>
                    <a:gd name="connsiteX52" fmla="*/ 5364 w 5676"/>
                    <a:gd name="connsiteY52" fmla="*/ 8448 h 8840"/>
                    <a:gd name="connsiteX53" fmla="*/ 5318 w 5676"/>
                    <a:gd name="connsiteY53" fmla="*/ 8370 h 8840"/>
                    <a:gd name="connsiteX54" fmla="*/ 5272 w 5676"/>
                    <a:gd name="connsiteY54" fmla="*/ 8280 h 8840"/>
                    <a:gd name="connsiteX55" fmla="*/ 5222 w 5676"/>
                    <a:gd name="connsiteY55" fmla="*/ 8182 h 8840"/>
                    <a:gd name="connsiteX56" fmla="*/ 5170 w 5676"/>
                    <a:gd name="connsiteY56" fmla="*/ 8072 h 8840"/>
                    <a:gd name="connsiteX57" fmla="*/ 5118 w 5676"/>
                    <a:gd name="connsiteY57" fmla="*/ 7952 h 8840"/>
                    <a:gd name="connsiteX58" fmla="*/ 5064 w 5676"/>
                    <a:gd name="connsiteY58" fmla="*/ 7820 h 8840"/>
                    <a:gd name="connsiteX59" fmla="*/ 5006 w 5676"/>
                    <a:gd name="connsiteY59" fmla="*/ 7678 h 8840"/>
                    <a:gd name="connsiteX60" fmla="*/ 4950 w 5676"/>
                    <a:gd name="connsiteY60" fmla="*/ 7522 h 8840"/>
                    <a:gd name="connsiteX61" fmla="*/ 4890 w 5676"/>
                    <a:gd name="connsiteY61" fmla="*/ 7352 h 8840"/>
                    <a:gd name="connsiteX62" fmla="*/ 4832 w 5676"/>
                    <a:gd name="connsiteY62" fmla="*/ 7170 h 8840"/>
                    <a:gd name="connsiteX63" fmla="*/ 4770 w 5676"/>
                    <a:gd name="connsiteY63" fmla="*/ 6972 h 8840"/>
                    <a:gd name="connsiteX64" fmla="*/ 4710 w 5676"/>
                    <a:gd name="connsiteY64" fmla="*/ 6762 h 8840"/>
                    <a:gd name="connsiteX65" fmla="*/ 4648 w 5676"/>
                    <a:gd name="connsiteY65" fmla="*/ 6534 h 8840"/>
                    <a:gd name="connsiteX66" fmla="*/ 4586 w 5676"/>
                    <a:gd name="connsiteY66" fmla="*/ 6292 h 8840"/>
                    <a:gd name="connsiteX67" fmla="*/ 4522 w 5676"/>
                    <a:gd name="connsiteY67" fmla="*/ 6034 h 8840"/>
                    <a:gd name="connsiteX68" fmla="*/ 4460 w 5676"/>
                    <a:gd name="connsiteY68" fmla="*/ 5760 h 8840"/>
                    <a:gd name="connsiteX69" fmla="*/ 4398 w 5676"/>
                    <a:gd name="connsiteY69" fmla="*/ 5468 h 8840"/>
                    <a:gd name="connsiteX70" fmla="*/ 4334 w 5676"/>
                    <a:gd name="connsiteY70" fmla="*/ 5160 h 8840"/>
                    <a:gd name="connsiteX71" fmla="*/ 4272 w 5676"/>
                    <a:gd name="connsiteY71" fmla="*/ 4832 h 8840"/>
                    <a:gd name="connsiteX72" fmla="*/ 3624 w 5676"/>
                    <a:gd name="connsiteY72" fmla="*/ 8 h 8840"/>
                    <a:gd name="connsiteX73" fmla="*/ 4476 w 5676"/>
                    <a:gd name="connsiteY73" fmla="*/ 8 h 8840"/>
                    <a:gd name="connsiteX0" fmla="*/ 4476 w 5676"/>
                    <a:gd name="connsiteY0" fmla="*/ 8 h 8840"/>
                    <a:gd name="connsiteX1" fmla="*/ 2092 w 5676"/>
                    <a:gd name="connsiteY1" fmla="*/ 0 h 8840"/>
                    <a:gd name="connsiteX2" fmla="*/ 1476 w 5676"/>
                    <a:gd name="connsiteY2" fmla="*/ 4448 h 8840"/>
                    <a:gd name="connsiteX3" fmla="*/ 1476 w 5676"/>
                    <a:gd name="connsiteY3" fmla="*/ 4448 h 8840"/>
                    <a:gd name="connsiteX4" fmla="*/ 1446 w 5676"/>
                    <a:gd name="connsiteY4" fmla="*/ 4626 h 8840"/>
                    <a:gd name="connsiteX5" fmla="*/ 1408 w 5676"/>
                    <a:gd name="connsiteY5" fmla="*/ 4832 h 8840"/>
                    <a:gd name="connsiteX6" fmla="*/ 1356 w 5676"/>
                    <a:gd name="connsiteY6" fmla="*/ 5098 h 8840"/>
                    <a:gd name="connsiteX7" fmla="*/ 1292 w 5676"/>
                    <a:gd name="connsiteY7" fmla="*/ 5414 h 8840"/>
                    <a:gd name="connsiteX8" fmla="*/ 1216 w 5676"/>
                    <a:gd name="connsiteY8" fmla="*/ 5768 h 8840"/>
                    <a:gd name="connsiteX9" fmla="*/ 1174 w 5676"/>
                    <a:gd name="connsiteY9" fmla="*/ 5956 h 8840"/>
                    <a:gd name="connsiteX10" fmla="*/ 1128 w 5676"/>
                    <a:gd name="connsiteY10" fmla="*/ 6150 h 8840"/>
                    <a:gd name="connsiteX11" fmla="*/ 1082 w 5676"/>
                    <a:gd name="connsiteY11" fmla="*/ 6346 h 8840"/>
                    <a:gd name="connsiteX12" fmla="*/ 1032 w 5676"/>
                    <a:gd name="connsiteY12" fmla="*/ 6546 h 8840"/>
                    <a:gd name="connsiteX13" fmla="*/ 980 w 5676"/>
                    <a:gd name="connsiteY13" fmla="*/ 6746 h 8840"/>
                    <a:gd name="connsiteX14" fmla="*/ 926 w 5676"/>
                    <a:gd name="connsiteY14" fmla="*/ 6944 h 8840"/>
                    <a:gd name="connsiteX15" fmla="*/ 868 w 5676"/>
                    <a:gd name="connsiteY15" fmla="*/ 7142 h 8840"/>
                    <a:gd name="connsiteX16" fmla="*/ 810 w 5676"/>
                    <a:gd name="connsiteY16" fmla="*/ 7334 h 8840"/>
                    <a:gd name="connsiteX17" fmla="*/ 750 w 5676"/>
                    <a:gd name="connsiteY17" fmla="*/ 7524 h 8840"/>
                    <a:gd name="connsiteX18" fmla="*/ 688 w 5676"/>
                    <a:gd name="connsiteY18" fmla="*/ 7704 h 8840"/>
                    <a:gd name="connsiteX19" fmla="*/ 626 w 5676"/>
                    <a:gd name="connsiteY19" fmla="*/ 7878 h 8840"/>
                    <a:gd name="connsiteX20" fmla="*/ 594 w 5676"/>
                    <a:gd name="connsiteY20" fmla="*/ 7962 h 8840"/>
                    <a:gd name="connsiteX21" fmla="*/ 560 w 5676"/>
                    <a:gd name="connsiteY21" fmla="*/ 8042 h 8840"/>
                    <a:gd name="connsiteX22" fmla="*/ 528 w 5676"/>
                    <a:gd name="connsiteY22" fmla="*/ 8120 h 8840"/>
                    <a:gd name="connsiteX23" fmla="*/ 494 w 5676"/>
                    <a:gd name="connsiteY23" fmla="*/ 8196 h 8840"/>
                    <a:gd name="connsiteX24" fmla="*/ 460 w 5676"/>
                    <a:gd name="connsiteY24" fmla="*/ 8268 h 8840"/>
                    <a:gd name="connsiteX25" fmla="*/ 426 w 5676"/>
                    <a:gd name="connsiteY25" fmla="*/ 8338 h 8840"/>
                    <a:gd name="connsiteX26" fmla="*/ 392 w 5676"/>
                    <a:gd name="connsiteY26" fmla="*/ 8402 h 8840"/>
                    <a:gd name="connsiteX27" fmla="*/ 358 w 5676"/>
                    <a:gd name="connsiteY27" fmla="*/ 8464 h 8840"/>
                    <a:gd name="connsiteX28" fmla="*/ 324 w 5676"/>
                    <a:gd name="connsiteY28" fmla="*/ 8522 h 8840"/>
                    <a:gd name="connsiteX29" fmla="*/ 288 w 5676"/>
                    <a:gd name="connsiteY29" fmla="*/ 8576 h 8840"/>
                    <a:gd name="connsiteX30" fmla="*/ 252 w 5676"/>
                    <a:gd name="connsiteY30" fmla="*/ 8626 h 8840"/>
                    <a:gd name="connsiteX31" fmla="*/ 218 w 5676"/>
                    <a:gd name="connsiteY31" fmla="*/ 8670 h 8840"/>
                    <a:gd name="connsiteX32" fmla="*/ 182 w 5676"/>
                    <a:gd name="connsiteY32" fmla="*/ 8712 h 8840"/>
                    <a:gd name="connsiteX33" fmla="*/ 146 w 5676"/>
                    <a:gd name="connsiteY33" fmla="*/ 8748 h 8840"/>
                    <a:gd name="connsiteX34" fmla="*/ 110 w 5676"/>
                    <a:gd name="connsiteY34" fmla="*/ 8778 h 8840"/>
                    <a:gd name="connsiteX35" fmla="*/ 74 w 5676"/>
                    <a:gd name="connsiteY35" fmla="*/ 8804 h 8840"/>
                    <a:gd name="connsiteX36" fmla="*/ 38 w 5676"/>
                    <a:gd name="connsiteY36" fmla="*/ 8826 h 8840"/>
                    <a:gd name="connsiteX37" fmla="*/ 20 w 5676"/>
                    <a:gd name="connsiteY37" fmla="*/ 8834 h 8840"/>
                    <a:gd name="connsiteX38" fmla="*/ 0 w 5676"/>
                    <a:gd name="connsiteY38" fmla="*/ 8840 h 8840"/>
                    <a:gd name="connsiteX39" fmla="*/ 5676 w 5676"/>
                    <a:gd name="connsiteY39" fmla="*/ 8840 h 8840"/>
                    <a:gd name="connsiteX40" fmla="*/ 5676 w 5676"/>
                    <a:gd name="connsiteY40" fmla="*/ 8840 h 8840"/>
                    <a:gd name="connsiteX41" fmla="*/ 5668 w 5676"/>
                    <a:gd name="connsiteY41" fmla="*/ 8834 h 8840"/>
                    <a:gd name="connsiteX42" fmla="*/ 5644 w 5676"/>
                    <a:gd name="connsiteY42" fmla="*/ 8816 h 8840"/>
                    <a:gd name="connsiteX43" fmla="*/ 5626 w 5676"/>
                    <a:gd name="connsiteY43" fmla="*/ 8800 h 8840"/>
                    <a:gd name="connsiteX44" fmla="*/ 5604 w 5676"/>
                    <a:gd name="connsiteY44" fmla="*/ 8778 h 8840"/>
                    <a:gd name="connsiteX45" fmla="*/ 5578 w 5676"/>
                    <a:gd name="connsiteY45" fmla="*/ 8752 h 8840"/>
                    <a:gd name="connsiteX46" fmla="*/ 5550 w 5676"/>
                    <a:gd name="connsiteY46" fmla="*/ 8718 h 8840"/>
                    <a:gd name="connsiteX47" fmla="*/ 5518 w 5676"/>
                    <a:gd name="connsiteY47" fmla="*/ 8680 h 8840"/>
                    <a:gd name="connsiteX48" fmla="*/ 5484 w 5676"/>
                    <a:gd name="connsiteY48" fmla="*/ 8634 h 8840"/>
                    <a:gd name="connsiteX49" fmla="*/ 5446 w 5676"/>
                    <a:gd name="connsiteY49" fmla="*/ 8580 h 8840"/>
                    <a:gd name="connsiteX50" fmla="*/ 5406 w 5676"/>
                    <a:gd name="connsiteY50" fmla="*/ 8518 h 8840"/>
                    <a:gd name="connsiteX51" fmla="*/ 5364 w 5676"/>
                    <a:gd name="connsiteY51" fmla="*/ 8448 h 8840"/>
                    <a:gd name="connsiteX52" fmla="*/ 5318 w 5676"/>
                    <a:gd name="connsiteY52" fmla="*/ 8370 h 8840"/>
                    <a:gd name="connsiteX53" fmla="*/ 5272 w 5676"/>
                    <a:gd name="connsiteY53" fmla="*/ 8280 h 8840"/>
                    <a:gd name="connsiteX54" fmla="*/ 5222 w 5676"/>
                    <a:gd name="connsiteY54" fmla="*/ 8182 h 8840"/>
                    <a:gd name="connsiteX55" fmla="*/ 5170 w 5676"/>
                    <a:gd name="connsiteY55" fmla="*/ 8072 h 8840"/>
                    <a:gd name="connsiteX56" fmla="*/ 5118 w 5676"/>
                    <a:gd name="connsiteY56" fmla="*/ 7952 h 8840"/>
                    <a:gd name="connsiteX57" fmla="*/ 5064 w 5676"/>
                    <a:gd name="connsiteY57" fmla="*/ 7820 h 8840"/>
                    <a:gd name="connsiteX58" fmla="*/ 5006 w 5676"/>
                    <a:gd name="connsiteY58" fmla="*/ 7678 h 8840"/>
                    <a:gd name="connsiteX59" fmla="*/ 4950 w 5676"/>
                    <a:gd name="connsiteY59" fmla="*/ 7522 h 8840"/>
                    <a:gd name="connsiteX60" fmla="*/ 4890 w 5676"/>
                    <a:gd name="connsiteY60" fmla="*/ 7352 h 8840"/>
                    <a:gd name="connsiteX61" fmla="*/ 4832 w 5676"/>
                    <a:gd name="connsiteY61" fmla="*/ 7170 h 8840"/>
                    <a:gd name="connsiteX62" fmla="*/ 4770 w 5676"/>
                    <a:gd name="connsiteY62" fmla="*/ 6972 h 8840"/>
                    <a:gd name="connsiteX63" fmla="*/ 4710 w 5676"/>
                    <a:gd name="connsiteY63" fmla="*/ 6762 h 8840"/>
                    <a:gd name="connsiteX64" fmla="*/ 4648 w 5676"/>
                    <a:gd name="connsiteY64" fmla="*/ 6534 h 8840"/>
                    <a:gd name="connsiteX65" fmla="*/ 4586 w 5676"/>
                    <a:gd name="connsiteY65" fmla="*/ 6292 h 8840"/>
                    <a:gd name="connsiteX66" fmla="*/ 4522 w 5676"/>
                    <a:gd name="connsiteY66" fmla="*/ 6034 h 8840"/>
                    <a:gd name="connsiteX67" fmla="*/ 4460 w 5676"/>
                    <a:gd name="connsiteY67" fmla="*/ 5760 h 8840"/>
                    <a:gd name="connsiteX68" fmla="*/ 4398 w 5676"/>
                    <a:gd name="connsiteY68" fmla="*/ 5468 h 8840"/>
                    <a:gd name="connsiteX69" fmla="*/ 4334 w 5676"/>
                    <a:gd name="connsiteY69" fmla="*/ 5160 h 8840"/>
                    <a:gd name="connsiteX70" fmla="*/ 4272 w 5676"/>
                    <a:gd name="connsiteY70" fmla="*/ 4832 h 8840"/>
                    <a:gd name="connsiteX71" fmla="*/ 3624 w 5676"/>
                    <a:gd name="connsiteY71" fmla="*/ 8 h 8840"/>
                    <a:gd name="connsiteX72" fmla="*/ 4476 w 5676"/>
                    <a:gd name="connsiteY72" fmla="*/ 8 h 8840"/>
                    <a:gd name="connsiteX0" fmla="*/ 3624 w 5676"/>
                    <a:gd name="connsiteY0" fmla="*/ 8 h 8840"/>
                    <a:gd name="connsiteX1" fmla="*/ 2092 w 5676"/>
                    <a:gd name="connsiteY1" fmla="*/ 0 h 8840"/>
                    <a:gd name="connsiteX2" fmla="*/ 1476 w 5676"/>
                    <a:gd name="connsiteY2" fmla="*/ 4448 h 8840"/>
                    <a:gd name="connsiteX3" fmla="*/ 1476 w 5676"/>
                    <a:gd name="connsiteY3" fmla="*/ 4448 h 8840"/>
                    <a:gd name="connsiteX4" fmla="*/ 1446 w 5676"/>
                    <a:gd name="connsiteY4" fmla="*/ 4626 h 8840"/>
                    <a:gd name="connsiteX5" fmla="*/ 1408 w 5676"/>
                    <a:gd name="connsiteY5" fmla="*/ 4832 h 8840"/>
                    <a:gd name="connsiteX6" fmla="*/ 1356 w 5676"/>
                    <a:gd name="connsiteY6" fmla="*/ 5098 h 8840"/>
                    <a:gd name="connsiteX7" fmla="*/ 1292 w 5676"/>
                    <a:gd name="connsiteY7" fmla="*/ 5414 h 8840"/>
                    <a:gd name="connsiteX8" fmla="*/ 1216 w 5676"/>
                    <a:gd name="connsiteY8" fmla="*/ 5768 h 8840"/>
                    <a:gd name="connsiteX9" fmla="*/ 1174 w 5676"/>
                    <a:gd name="connsiteY9" fmla="*/ 5956 h 8840"/>
                    <a:gd name="connsiteX10" fmla="*/ 1128 w 5676"/>
                    <a:gd name="connsiteY10" fmla="*/ 6150 h 8840"/>
                    <a:gd name="connsiteX11" fmla="*/ 1082 w 5676"/>
                    <a:gd name="connsiteY11" fmla="*/ 6346 h 8840"/>
                    <a:gd name="connsiteX12" fmla="*/ 1032 w 5676"/>
                    <a:gd name="connsiteY12" fmla="*/ 6546 h 8840"/>
                    <a:gd name="connsiteX13" fmla="*/ 980 w 5676"/>
                    <a:gd name="connsiteY13" fmla="*/ 6746 h 8840"/>
                    <a:gd name="connsiteX14" fmla="*/ 926 w 5676"/>
                    <a:gd name="connsiteY14" fmla="*/ 6944 h 8840"/>
                    <a:gd name="connsiteX15" fmla="*/ 868 w 5676"/>
                    <a:gd name="connsiteY15" fmla="*/ 7142 h 8840"/>
                    <a:gd name="connsiteX16" fmla="*/ 810 w 5676"/>
                    <a:gd name="connsiteY16" fmla="*/ 7334 h 8840"/>
                    <a:gd name="connsiteX17" fmla="*/ 750 w 5676"/>
                    <a:gd name="connsiteY17" fmla="*/ 7524 h 8840"/>
                    <a:gd name="connsiteX18" fmla="*/ 688 w 5676"/>
                    <a:gd name="connsiteY18" fmla="*/ 7704 h 8840"/>
                    <a:gd name="connsiteX19" fmla="*/ 626 w 5676"/>
                    <a:gd name="connsiteY19" fmla="*/ 7878 h 8840"/>
                    <a:gd name="connsiteX20" fmla="*/ 594 w 5676"/>
                    <a:gd name="connsiteY20" fmla="*/ 7962 h 8840"/>
                    <a:gd name="connsiteX21" fmla="*/ 560 w 5676"/>
                    <a:gd name="connsiteY21" fmla="*/ 8042 h 8840"/>
                    <a:gd name="connsiteX22" fmla="*/ 528 w 5676"/>
                    <a:gd name="connsiteY22" fmla="*/ 8120 h 8840"/>
                    <a:gd name="connsiteX23" fmla="*/ 494 w 5676"/>
                    <a:gd name="connsiteY23" fmla="*/ 8196 h 8840"/>
                    <a:gd name="connsiteX24" fmla="*/ 460 w 5676"/>
                    <a:gd name="connsiteY24" fmla="*/ 8268 h 8840"/>
                    <a:gd name="connsiteX25" fmla="*/ 426 w 5676"/>
                    <a:gd name="connsiteY25" fmla="*/ 8338 h 8840"/>
                    <a:gd name="connsiteX26" fmla="*/ 392 w 5676"/>
                    <a:gd name="connsiteY26" fmla="*/ 8402 h 8840"/>
                    <a:gd name="connsiteX27" fmla="*/ 358 w 5676"/>
                    <a:gd name="connsiteY27" fmla="*/ 8464 h 8840"/>
                    <a:gd name="connsiteX28" fmla="*/ 324 w 5676"/>
                    <a:gd name="connsiteY28" fmla="*/ 8522 h 8840"/>
                    <a:gd name="connsiteX29" fmla="*/ 288 w 5676"/>
                    <a:gd name="connsiteY29" fmla="*/ 8576 h 8840"/>
                    <a:gd name="connsiteX30" fmla="*/ 252 w 5676"/>
                    <a:gd name="connsiteY30" fmla="*/ 8626 h 8840"/>
                    <a:gd name="connsiteX31" fmla="*/ 218 w 5676"/>
                    <a:gd name="connsiteY31" fmla="*/ 8670 h 8840"/>
                    <a:gd name="connsiteX32" fmla="*/ 182 w 5676"/>
                    <a:gd name="connsiteY32" fmla="*/ 8712 h 8840"/>
                    <a:gd name="connsiteX33" fmla="*/ 146 w 5676"/>
                    <a:gd name="connsiteY33" fmla="*/ 8748 h 8840"/>
                    <a:gd name="connsiteX34" fmla="*/ 110 w 5676"/>
                    <a:gd name="connsiteY34" fmla="*/ 8778 h 8840"/>
                    <a:gd name="connsiteX35" fmla="*/ 74 w 5676"/>
                    <a:gd name="connsiteY35" fmla="*/ 8804 h 8840"/>
                    <a:gd name="connsiteX36" fmla="*/ 38 w 5676"/>
                    <a:gd name="connsiteY36" fmla="*/ 8826 h 8840"/>
                    <a:gd name="connsiteX37" fmla="*/ 20 w 5676"/>
                    <a:gd name="connsiteY37" fmla="*/ 8834 h 8840"/>
                    <a:gd name="connsiteX38" fmla="*/ 0 w 5676"/>
                    <a:gd name="connsiteY38" fmla="*/ 8840 h 8840"/>
                    <a:gd name="connsiteX39" fmla="*/ 5676 w 5676"/>
                    <a:gd name="connsiteY39" fmla="*/ 8840 h 8840"/>
                    <a:gd name="connsiteX40" fmla="*/ 5676 w 5676"/>
                    <a:gd name="connsiteY40" fmla="*/ 8840 h 8840"/>
                    <a:gd name="connsiteX41" fmla="*/ 5668 w 5676"/>
                    <a:gd name="connsiteY41" fmla="*/ 8834 h 8840"/>
                    <a:gd name="connsiteX42" fmla="*/ 5644 w 5676"/>
                    <a:gd name="connsiteY42" fmla="*/ 8816 h 8840"/>
                    <a:gd name="connsiteX43" fmla="*/ 5626 w 5676"/>
                    <a:gd name="connsiteY43" fmla="*/ 8800 h 8840"/>
                    <a:gd name="connsiteX44" fmla="*/ 5604 w 5676"/>
                    <a:gd name="connsiteY44" fmla="*/ 8778 h 8840"/>
                    <a:gd name="connsiteX45" fmla="*/ 5578 w 5676"/>
                    <a:gd name="connsiteY45" fmla="*/ 8752 h 8840"/>
                    <a:gd name="connsiteX46" fmla="*/ 5550 w 5676"/>
                    <a:gd name="connsiteY46" fmla="*/ 8718 h 8840"/>
                    <a:gd name="connsiteX47" fmla="*/ 5518 w 5676"/>
                    <a:gd name="connsiteY47" fmla="*/ 8680 h 8840"/>
                    <a:gd name="connsiteX48" fmla="*/ 5484 w 5676"/>
                    <a:gd name="connsiteY48" fmla="*/ 8634 h 8840"/>
                    <a:gd name="connsiteX49" fmla="*/ 5446 w 5676"/>
                    <a:gd name="connsiteY49" fmla="*/ 8580 h 8840"/>
                    <a:gd name="connsiteX50" fmla="*/ 5406 w 5676"/>
                    <a:gd name="connsiteY50" fmla="*/ 8518 h 8840"/>
                    <a:gd name="connsiteX51" fmla="*/ 5364 w 5676"/>
                    <a:gd name="connsiteY51" fmla="*/ 8448 h 8840"/>
                    <a:gd name="connsiteX52" fmla="*/ 5318 w 5676"/>
                    <a:gd name="connsiteY52" fmla="*/ 8370 h 8840"/>
                    <a:gd name="connsiteX53" fmla="*/ 5272 w 5676"/>
                    <a:gd name="connsiteY53" fmla="*/ 8280 h 8840"/>
                    <a:gd name="connsiteX54" fmla="*/ 5222 w 5676"/>
                    <a:gd name="connsiteY54" fmla="*/ 8182 h 8840"/>
                    <a:gd name="connsiteX55" fmla="*/ 5170 w 5676"/>
                    <a:gd name="connsiteY55" fmla="*/ 8072 h 8840"/>
                    <a:gd name="connsiteX56" fmla="*/ 5118 w 5676"/>
                    <a:gd name="connsiteY56" fmla="*/ 7952 h 8840"/>
                    <a:gd name="connsiteX57" fmla="*/ 5064 w 5676"/>
                    <a:gd name="connsiteY57" fmla="*/ 7820 h 8840"/>
                    <a:gd name="connsiteX58" fmla="*/ 5006 w 5676"/>
                    <a:gd name="connsiteY58" fmla="*/ 7678 h 8840"/>
                    <a:gd name="connsiteX59" fmla="*/ 4950 w 5676"/>
                    <a:gd name="connsiteY59" fmla="*/ 7522 h 8840"/>
                    <a:gd name="connsiteX60" fmla="*/ 4890 w 5676"/>
                    <a:gd name="connsiteY60" fmla="*/ 7352 h 8840"/>
                    <a:gd name="connsiteX61" fmla="*/ 4832 w 5676"/>
                    <a:gd name="connsiteY61" fmla="*/ 7170 h 8840"/>
                    <a:gd name="connsiteX62" fmla="*/ 4770 w 5676"/>
                    <a:gd name="connsiteY62" fmla="*/ 6972 h 8840"/>
                    <a:gd name="connsiteX63" fmla="*/ 4710 w 5676"/>
                    <a:gd name="connsiteY63" fmla="*/ 6762 h 8840"/>
                    <a:gd name="connsiteX64" fmla="*/ 4648 w 5676"/>
                    <a:gd name="connsiteY64" fmla="*/ 6534 h 8840"/>
                    <a:gd name="connsiteX65" fmla="*/ 4586 w 5676"/>
                    <a:gd name="connsiteY65" fmla="*/ 6292 h 8840"/>
                    <a:gd name="connsiteX66" fmla="*/ 4522 w 5676"/>
                    <a:gd name="connsiteY66" fmla="*/ 6034 h 8840"/>
                    <a:gd name="connsiteX67" fmla="*/ 4460 w 5676"/>
                    <a:gd name="connsiteY67" fmla="*/ 5760 h 8840"/>
                    <a:gd name="connsiteX68" fmla="*/ 4398 w 5676"/>
                    <a:gd name="connsiteY68" fmla="*/ 5468 h 8840"/>
                    <a:gd name="connsiteX69" fmla="*/ 4334 w 5676"/>
                    <a:gd name="connsiteY69" fmla="*/ 5160 h 8840"/>
                    <a:gd name="connsiteX70" fmla="*/ 4272 w 5676"/>
                    <a:gd name="connsiteY70" fmla="*/ 4832 h 8840"/>
                    <a:gd name="connsiteX71" fmla="*/ 3624 w 5676"/>
                    <a:gd name="connsiteY71" fmla="*/ 8 h 8840"/>
                    <a:gd name="connsiteX0" fmla="*/ 3624 w 5676"/>
                    <a:gd name="connsiteY0" fmla="*/ 1843 h 10675"/>
                    <a:gd name="connsiteX1" fmla="*/ 2266 w 5676"/>
                    <a:gd name="connsiteY1" fmla="*/ 0 h 10675"/>
                    <a:gd name="connsiteX2" fmla="*/ 1476 w 5676"/>
                    <a:gd name="connsiteY2" fmla="*/ 6283 h 10675"/>
                    <a:gd name="connsiteX3" fmla="*/ 1476 w 5676"/>
                    <a:gd name="connsiteY3" fmla="*/ 6283 h 10675"/>
                    <a:gd name="connsiteX4" fmla="*/ 1446 w 5676"/>
                    <a:gd name="connsiteY4" fmla="*/ 6461 h 10675"/>
                    <a:gd name="connsiteX5" fmla="*/ 1408 w 5676"/>
                    <a:gd name="connsiteY5" fmla="*/ 6667 h 10675"/>
                    <a:gd name="connsiteX6" fmla="*/ 1356 w 5676"/>
                    <a:gd name="connsiteY6" fmla="*/ 6933 h 10675"/>
                    <a:gd name="connsiteX7" fmla="*/ 1292 w 5676"/>
                    <a:gd name="connsiteY7" fmla="*/ 7249 h 10675"/>
                    <a:gd name="connsiteX8" fmla="*/ 1216 w 5676"/>
                    <a:gd name="connsiteY8" fmla="*/ 7603 h 10675"/>
                    <a:gd name="connsiteX9" fmla="*/ 1174 w 5676"/>
                    <a:gd name="connsiteY9" fmla="*/ 7791 h 10675"/>
                    <a:gd name="connsiteX10" fmla="*/ 1128 w 5676"/>
                    <a:gd name="connsiteY10" fmla="*/ 7985 h 10675"/>
                    <a:gd name="connsiteX11" fmla="*/ 1082 w 5676"/>
                    <a:gd name="connsiteY11" fmla="*/ 8181 h 10675"/>
                    <a:gd name="connsiteX12" fmla="*/ 1032 w 5676"/>
                    <a:gd name="connsiteY12" fmla="*/ 8381 h 10675"/>
                    <a:gd name="connsiteX13" fmla="*/ 980 w 5676"/>
                    <a:gd name="connsiteY13" fmla="*/ 8581 h 10675"/>
                    <a:gd name="connsiteX14" fmla="*/ 926 w 5676"/>
                    <a:gd name="connsiteY14" fmla="*/ 8779 h 10675"/>
                    <a:gd name="connsiteX15" fmla="*/ 868 w 5676"/>
                    <a:gd name="connsiteY15" fmla="*/ 8977 h 10675"/>
                    <a:gd name="connsiteX16" fmla="*/ 810 w 5676"/>
                    <a:gd name="connsiteY16" fmla="*/ 9169 h 10675"/>
                    <a:gd name="connsiteX17" fmla="*/ 750 w 5676"/>
                    <a:gd name="connsiteY17" fmla="*/ 9359 h 10675"/>
                    <a:gd name="connsiteX18" fmla="*/ 688 w 5676"/>
                    <a:gd name="connsiteY18" fmla="*/ 9539 h 10675"/>
                    <a:gd name="connsiteX19" fmla="*/ 626 w 5676"/>
                    <a:gd name="connsiteY19" fmla="*/ 9713 h 10675"/>
                    <a:gd name="connsiteX20" fmla="*/ 594 w 5676"/>
                    <a:gd name="connsiteY20" fmla="*/ 9797 h 10675"/>
                    <a:gd name="connsiteX21" fmla="*/ 560 w 5676"/>
                    <a:gd name="connsiteY21" fmla="*/ 9877 h 10675"/>
                    <a:gd name="connsiteX22" fmla="*/ 528 w 5676"/>
                    <a:gd name="connsiteY22" fmla="*/ 9955 h 10675"/>
                    <a:gd name="connsiteX23" fmla="*/ 494 w 5676"/>
                    <a:gd name="connsiteY23" fmla="*/ 10031 h 10675"/>
                    <a:gd name="connsiteX24" fmla="*/ 460 w 5676"/>
                    <a:gd name="connsiteY24" fmla="*/ 10103 h 10675"/>
                    <a:gd name="connsiteX25" fmla="*/ 426 w 5676"/>
                    <a:gd name="connsiteY25" fmla="*/ 10173 h 10675"/>
                    <a:gd name="connsiteX26" fmla="*/ 392 w 5676"/>
                    <a:gd name="connsiteY26" fmla="*/ 10237 h 10675"/>
                    <a:gd name="connsiteX27" fmla="*/ 358 w 5676"/>
                    <a:gd name="connsiteY27" fmla="*/ 10299 h 10675"/>
                    <a:gd name="connsiteX28" fmla="*/ 324 w 5676"/>
                    <a:gd name="connsiteY28" fmla="*/ 10357 h 10675"/>
                    <a:gd name="connsiteX29" fmla="*/ 288 w 5676"/>
                    <a:gd name="connsiteY29" fmla="*/ 10411 h 10675"/>
                    <a:gd name="connsiteX30" fmla="*/ 252 w 5676"/>
                    <a:gd name="connsiteY30" fmla="*/ 10461 h 10675"/>
                    <a:gd name="connsiteX31" fmla="*/ 218 w 5676"/>
                    <a:gd name="connsiteY31" fmla="*/ 10505 h 10675"/>
                    <a:gd name="connsiteX32" fmla="*/ 182 w 5676"/>
                    <a:gd name="connsiteY32" fmla="*/ 10547 h 10675"/>
                    <a:gd name="connsiteX33" fmla="*/ 146 w 5676"/>
                    <a:gd name="connsiteY33" fmla="*/ 10583 h 10675"/>
                    <a:gd name="connsiteX34" fmla="*/ 110 w 5676"/>
                    <a:gd name="connsiteY34" fmla="*/ 10613 h 10675"/>
                    <a:gd name="connsiteX35" fmla="*/ 74 w 5676"/>
                    <a:gd name="connsiteY35" fmla="*/ 10639 h 10675"/>
                    <a:gd name="connsiteX36" fmla="*/ 38 w 5676"/>
                    <a:gd name="connsiteY36" fmla="*/ 10661 h 10675"/>
                    <a:gd name="connsiteX37" fmla="*/ 20 w 5676"/>
                    <a:gd name="connsiteY37" fmla="*/ 10669 h 10675"/>
                    <a:gd name="connsiteX38" fmla="*/ 0 w 5676"/>
                    <a:gd name="connsiteY38" fmla="*/ 10675 h 10675"/>
                    <a:gd name="connsiteX39" fmla="*/ 5676 w 5676"/>
                    <a:gd name="connsiteY39" fmla="*/ 10675 h 10675"/>
                    <a:gd name="connsiteX40" fmla="*/ 5676 w 5676"/>
                    <a:gd name="connsiteY40" fmla="*/ 10675 h 10675"/>
                    <a:gd name="connsiteX41" fmla="*/ 5668 w 5676"/>
                    <a:gd name="connsiteY41" fmla="*/ 10669 h 10675"/>
                    <a:gd name="connsiteX42" fmla="*/ 5644 w 5676"/>
                    <a:gd name="connsiteY42" fmla="*/ 10651 h 10675"/>
                    <a:gd name="connsiteX43" fmla="*/ 5626 w 5676"/>
                    <a:gd name="connsiteY43" fmla="*/ 10635 h 10675"/>
                    <a:gd name="connsiteX44" fmla="*/ 5604 w 5676"/>
                    <a:gd name="connsiteY44" fmla="*/ 10613 h 10675"/>
                    <a:gd name="connsiteX45" fmla="*/ 5578 w 5676"/>
                    <a:gd name="connsiteY45" fmla="*/ 10587 h 10675"/>
                    <a:gd name="connsiteX46" fmla="*/ 5550 w 5676"/>
                    <a:gd name="connsiteY46" fmla="*/ 10553 h 10675"/>
                    <a:gd name="connsiteX47" fmla="*/ 5518 w 5676"/>
                    <a:gd name="connsiteY47" fmla="*/ 10515 h 10675"/>
                    <a:gd name="connsiteX48" fmla="*/ 5484 w 5676"/>
                    <a:gd name="connsiteY48" fmla="*/ 10469 h 10675"/>
                    <a:gd name="connsiteX49" fmla="*/ 5446 w 5676"/>
                    <a:gd name="connsiteY49" fmla="*/ 10415 h 10675"/>
                    <a:gd name="connsiteX50" fmla="*/ 5406 w 5676"/>
                    <a:gd name="connsiteY50" fmla="*/ 10353 h 10675"/>
                    <a:gd name="connsiteX51" fmla="*/ 5364 w 5676"/>
                    <a:gd name="connsiteY51" fmla="*/ 10283 h 10675"/>
                    <a:gd name="connsiteX52" fmla="*/ 5318 w 5676"/>
                    <a:gd name="connsiteY52" fmla="*/ 10205 h 10675"/>
                    <a:gd name="connsiteX53" fmla="*/ 5272 w 5676"/>
                    <a:gd name="connsiteY53" fmla="*/ 10115 h 10675"/>
                    <a:gd name="connsiteX54" fmla="*/ 5222 w 5676"/>
                    <a:gd name="connsiteY54" fmla="*/ 10017 h 10675"/>
                    <a:gd name="connsiteX55" fmla="*/ 5170 w 5676"/>
                    <a:gd name="connsiteY55" fmla="*/ 9907 h 10675"/>
                    <a:gd name="connsiteX56" fmla="*/ 5118 w 5676"/>
                    <a:gd name="connsiteY56" fmla="*/ 9787 h 10675"/>
                    <a:gd name="connsiteX57" fmla="*/ 5064 w 5676"/>
                    <a:gd name="connsiteY57" fmla="*/ 9655 h 10675"/>
                    <a:gd name="connsiteX58" fmla="*/ 5006 w 5676"/>
                    <a:gd name="connsiteY58" fmla="*/ 9513 h 10675"/>
                    <a:gd name="connsiteX59" fmla="*/ 4950 w 5676"/>
                    <a:gd name="connsiteY59" fmla="*/ 9357 h 10675"/>
                    <a:gd name="connsiteX60" fmla="*/ 4890 w 5676"/>
                    <a:gd name="connsiteY60" fmla="*/ 9187 h 10675"/>
                    <a:gd name="connsiteX61" fmla="*/ 4832 w 5676"/>
                    <a:gd name="connsiteY61" fmla="*/ 9005 h 10675"/>
                    <a:gd name="connsiteX62" fmla="*/ 4770 w 5676"/>
                    <a:gd name="connsiteY62" fmla="*/ 8807 h 10675"/>
                    <a:gd name="connsiteX63" fmla="*/ 4710 w 5676"/>
                    <a:gd name="connsiteY63" fmla="*/ 8597 h 10675"/>
                    <a:gd name="connsiteX64" fmla="*/ 4648 w 5676"/>
                    <a:gd name="connsiteY64" fmla="*/ 8369 h 10675"/>
                    <a:gd name="connsiteX65" fmla="*/ 4586 w 5676"/>
                    <a:gd name="connsiteY65" fmla="*/ 8127 h 10675"/>
                    <a:gd name="connsiteX66" fmla="*/ 4522 w 5676"/>
                    <a:gd name="connsiteY66" fmla="*/ 7869 h 10675"/>
                    <a:gd name="connsiteX67" fmla="*/ 4460 w 5676"/>
                    <a:gd name="connsiteY67" fmla="*/ 7595 h 10675"/>
                    <a:gd name="connsiteX68" fmla="*/ 4398 w 5676"/>
                    <a:gd name="connsiteY68" fmla="*/ 7303 h 10675"/>
                    <a:gd name="connsiteX69" fmla="*/ 4334 w 5676"/>
                    <a:gd name="connsiteY69" fmla="*/ 6995 h 10675"/>
                    <a:gd name="connsiteX70" fmla="*/ 4272 w 5676"/>
                    <a:gd name="connsiteY70" fmla="*/ 6667 h 10675"/>
                    <a:gd name="connsiteX71" fmla="*/ 3624 w 5676"/>
                    <a:gd name="connsiteY71" fmla="*/ 1843 h 10675"/>
                    <a:gd name="connsiteX0" fmla="*/ 3624 w 5676"/>
                    <a:gd name="connsiteY0" fmla="*/ 23 h 10675"/>
                    <a:gd name="connsiteX1" fmla="*/ 2266 w 5676"/>
                    <a:gd name="connsiteY1" fmla="*/ 0 h 10675"/>
                    <a:gd name="connsiteX2" fmla="*/ 1476 w 5676"/>
                    <a:gd name="connsiteY2" fmla="*/ 6283 h 10675"/>
                    <a:gd name="connsiteX3" fmla="*/ 1476 w 5676"/>
                    <a:gd name="connsiteY3" fmla="*/ 6283 h 10675"/>
                    <a:gd name="connsiteX4" fmla="*/ 1446 w 5676"/>
                    <a:gd name="connsiteY4" fmla="*/ 6461 h 10675"/>
                    <a:gd name="connsiteX5" fmla="*/ 1408 w 5676"/>
                    <a:gd name="connsiteY5" fmla="*/ 6667 h 10675"/>
                    <a:gd name="connsiteX6" fmla="*/ 1356 w 5676"/>
                    <a:gd name="connsiteY6" fmla="*/ 6933 h 10675"/>
                    <a:gd name="connsiteX7" fmla="*/ 1292 w 5676"/>
                    <a:gd name="connsiteY7" fmla="*/ 7249 h 10675"/>
                    <a:gd name="connsiteX8" fmla="*/ 1216 w 5676"/>
                    <a:gd name="connsiteY8" fmla="*/ 7603 h 10675"/>
                    <a:gd name="connsiteX9" fmla="*/ 1174 w 5676"/>
                    <a:gd name="connsiteY9" fmla="*/ 7791 h 10675"/>
                    <a:gd name="connsiteX10" fmla="*/ 1128 w 5676"/>
                    <a:gd name="connsiteY10" fmla="*/ 7985 h 10675"/>
                    <a:gd name="connsiteX11" fmla="*/ 1082 w 5676"/>
                    <a:gd name="connsiteY11" fmla="*/ 8181 h 10675"/>
                    <a:gd name="connsiteX12" fmla="*/ 1032 w 5676"/>
                    <a:gd name="connsiteY12" fmla="*/ 8381 h 10675"/>
                    <a:gd name="connsiteX13" fmla="*/ 980 w 5676"/>
                    <a:gd name="connsiteY13" fmla="*/ 8581 h 10675"/>
                    <a:gd name="connsiteX14" fmla="*/ 926 w 5676"/>
                    <a:gd name="connsiteY14" fmla="*/ 8779 h 10675"/>
                    <a:gd name="connsiteX15" fmla="*/ 868 w 5676"/>
                    <a:gd name="connsiteY15" fmla="*/ 8977 h 10675"/>
                    <a:gd name="connsiteX16" fmla="*/ 810 w 5676"/>
                    <a:gd name="connsiteY16" fmla="*/ 9169 h 10675"/>
                    <a:gd name="connsiteX17" fmla="*/ 750 w 5676"/>
                    <a:gd name="connsiteY17" fmla="*/ 9359 h 10675"/>
                    <a:gd name="connsiteX18" fmla="*/ 688 w 5676"/>
                    <a:gd name="connsiteY18" fmla="*/ 9539 h 10675"/>
                    <a:gd name="connsiteX19" fmla="*/ 626 w 5676"/>
                    <a:gd name="connsiteY19" fmla="*/ 9713 h 10675"/>
                    <a:gd name="connsiteX20" fmla="*/ 594 w 5676"/>
                    <a:gd name="connsiteY20" fmla="*/ 9797 h 10675"/>
                    <a:gd name="connsiteX21" fmla="*/ 560 w 5676"/>
                    <a:gd name="connsiteY21" fmla="*/ 9877 h 10675"/>
                    <a:gd name="connsiteX22" fmla="*/ 528 w 5676"/>
                    <a:gd name="connsiteY22" fmla="*/ 9955 h 10675"/>
                    <a:gd name="connsiteX23" fmla="*/ 494 w 5676"/>
                    <a:gd name="connsiteY23" fmla="*/ 10031 h 10675"/>
                    <a:gd name="connsiteX24" fmla="*/ 460 w 5676"/>
                    <a:gd name="connsiteY24" fmla="*/ 10103 h 10675"/>
                    <a:gd name="connsiteX25" fmla="*/ 426 w 5676"/>
                    <a:gd name="connsiteY25" fmla="*/ 10173 h 10675"/>
                    <a:gd name="connsiteX26" fmla="*/ 392 w 5676"/>
                    <a:gd name="connsiteY26" fmla="*/ 10237 h 10675"/>
                    <a:gd name="connsiteX27" fmla="*/ 358 w 5676"/>
                    <a:gd name="connsiteY27" fmla="*/ 10299 h 10675"/>
                    <a:gd name="connsiteX28" fmla="*/ 324 w 5676"/>
                    <a:gd name="connsiteY28" fmla="*/ 10357 h 10675"/>
                    <a:gd name="connsiteX29" fmla="*/ 288 w 5676"/>
                    <a:gd name="connsiteY29" fmla="*/ 10411 h 10675"/>
                    <a:gd name="connsiteX30" fmla="*/ 252 w 5676"/>
                    <a:gd name="connsiteY30" fmla="*/ 10461 h 10675"/>
                    <a:gd name="connsiteX31" fmla="*/ 218 w 5676"/>
                    <a:gd name="connsiteY31" fmla="*/ 10505 h 10675"/>
                    <a:gd name="connsiteX32" fmla="*/ 182 w 5676"/>
                    <a:gd name="connsiteY32" fmla="*/ 10547 h 10675"/>
                    <a:gd name="connsiteX33" fmla="*/ 146 w 5676"/>
                    <a:gd name="connsiteY33" fmla="*/ 10583 h 10675"/>
                    <a:gd name="connsiteX34" fmla="*/ 110 w 5676"/>
                    <a:gd name="connsiteY34" fmla="*/ 10613 h 10675"/>
                    <a:gd name="connsiteX35" fmla="*/ 74 w 5676"/>
                    <a:gd name="connsiteY35" fmla="*/ 10639 h 10675"/>
                    <a:gd name="connsiteX36" fmla="*/ 38 w 5676"/>
                    <a:gd name="connsiteY36" fmla="*/ 10661 h 10675"/>
                    <a:gd name="connsiteX37" fmla="*/ 20 w 5676"/>
                    <a:gd name="connsiteY37" fmla="*/ 10669 h 10675"/>
                    <a:gd name="connsiteX38" fmla="*/ 0 w 5676"/>
                    <a:gd name="connsiteY38" fmla="*/ 10675 h 10675"/>
                    <a:gd name="connsiteX39" fmla="*/ 5676 w 5676"/>
                    <a:gd name="connsiteY39" fmla="*/ 10675 h 10675"/>
                    <a:gd name="connsiteX40" fmla="*/ 5676 w 5676"/>
                    <a:gd name="connsiteY40" fmla="*/ 10675 h 10675"/>
                    <a:gd name="connsiteX41" fmla="*/ 5668 w 5676"/>
                    <a:gd name="connsiteY41" fmla="*/ 10669 h 10675"/>
                    <a:gd name="connsiteX42" fmla="*/ 5644 w 5676"/>
                    <a:gd name="connsiteY42" fmla="*/ 10651 h 10675"/>
                    <a:gd name="connsiteX43" fmla="*/ 5626 w 5676"/>
                    <a:gd name="connsiteY43" fmla="*/ 10635 h 10675"/>
                    <a:gd name="connsiteX44" fmla="*/ 5604 w 5676"/>
                    <a:gd name="connsiteY44" fmla="*/ 10613 h 10675"/>
                    <a:gd name="connsiteX45" fmla="*/ 5578 w 5676"/>
                    <a:gd name="connsiteY45" fmla="*/ 10587 h 10675"/>
                    <a:gd name="connsiteX46" fmla="*/ 5550 w 5676"/>
                    <a:gd name="connsiteY46" fmla="*/ 10553 h 10675"/>
                    <a:gd name="connsiteX47" fmla="*/ 5518 w 5676"/>
                    <a:gd name="connsiteY47" fmla="*/ 10515 h 10675"/>
                    <a:gd name="connsiteX48" fmla="*/ 5484 w 5676"/>
                    <a:gd name="connsiteY48" fmla="*/ 10469 h 10675"/>
                    <a:gd name="connsiteX49" fmla="*/ 5446 w 5676"/>
                    <a:gd name="connsiteY49" fmla="*/ 10415 h 10675"/>
                    <a:gd name="connsiteX50" fmla="*/ 5406 w 5676"/>
                    <a:gd name="connsiteY50" fmla="*/ 10353 h 10675"/>
                    <a:gd name="connsiteX51" fmla="*/ 5364 w 5676"/>
                    <a:gd name="connsiteY51" fmla="*/ 10283 h 10675"/>
                    <a:gd name="connsiteX52" fmla="*/ 5318 w 5676"/>
                    <a:gd name="connsiteY52" fmla="*/ 10205 h 10675"/>
                    <a:gd name="connsiteX53" fmla="*/ 5272 w 5676"/>
                    <a:gd name="connsiteY53" fmla="*/ 10115 h 10675"/>
                    <a:gd name="connsiteX54" fmla="*/ 5222 w 5676"/>
                    <a:gd name="connsiteY54" fmla="*/ 10017 h 10675"/>
                    <a:gd name="connsiteX55" fmla="*/ 5170 w 5676"/>
                    <a:gd name="connsiteY55" fmla="*/ 9907 h 10675"/>
                    <a:gd name="connsiteX56" fmla="*/ 5118 w 5676"/>
                    <a:gd name="connsiteY56" fmla="*/ 9787 h 10675"/>
                    <a:gd name="connsiteX57" fmla="*/ 5064 w 5676"/>
                    <a:gd name="connsiteY57" fmla="*/ 9655 h 10675"/>
                    <a:gd name="connsiteX58" fmla="*/ 5006 w 5676"/>
                    <a:gd name="connsiteY58" fmla="*/ 9513 h 10675"/>
                    <a:gd name="connsiteX59" fmla="*/ 4950 w 5676"/>
                    <a:gd name="connsiteY59" fmla="*/ 9357 h 10675"/>
                    <a:gd name="connsiteX60" fmla="*/ 4890 w 5676"/>
                    <a:gd name="connsiteY60" fmla="*/ 9187 h 10675"/>
                    <a:gd name="connsiteX61" fmla="*/ 4832 w 5676"/>
                    <a:gd name="connsiteY61" fmla="*/ 9005 h 10675"/>
                    <a:gd name="connsiteX62" fmla="*/ 4770 w 5676"/>
                    <a:gd name="connsiteY62" fmla="*/ 8807 h 10675"/>
                    <a:gd name="connsiteX63" fmla="*/ 4710 w 5676"/>
                    <a:gd name="connsiteY63" fmla="*/ 8597 h 10675"/>
                    <a:gd name="connsiteX64" fmla="*/ 4648 w 5676"/>
                    <a:gd name="connsiteY64" fmla="*/ 8369 h 10675"/>
                    <a:gd name="connsiteX65" fmla="*/ 4586 w 5676"/>
                    <a:gd name="connsiteY65" fmla="*/ 8127 h 10675"/>
                    <a:gd name="connsiteX66" fmla="*/ 4522 w 5676"/>
                    <a:gd name="connsiteY66" fmla="*/ 7869 h 10675"/>
                    <a:gd name="connsiteX67" fmla="*/ 4460 w 5676"/>
                    <a:gd name="connsiteY67" fmla="*/ 7595 h 10675"/>
                    <a:gd name="connsiteX68" fmla="*/ 4398 w 5676"/>
                    <a:gd name="connsiteY68" fmla="*/ 7303 h 10675"/>
                    <a:gd name="connsiteX69" fmla="*/ 4334 w 5676"/>
                    <a:gd name="connsiteY69" fmla="*/ 6995 h 10675"/>
                    <a:gd name="connsiteX70" fmla="*/ 4272 w 5676"/>
                    <a:gd name="connsiteY70" fmla="*/ 6667 h 10675"/>
                    <a:gd name="connsiteX71" fmla="*/ 3624 w 5676"/>
                    <a:gd name="connsiteY71" fmla="*/ 23 h 1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676" h="10675">
                      <a:moveTo>
                        <a:pt x="3624" y="23"/>
                      </a:moveTo>
                      <a:lnTo>
                        <a:pt x="2266" y="0"/>
                      </a:lnTo>
                      <a:cubicBezTo>
                        <a:pt x="2061" y="1483"/>
                        <a:pt x="1681" y="4800"/>
                        <a:pt x="1476" y="6283"/>
                      </a:cubicBezTo>
                      <a:lnTo>
                        <a:pt x="1476" y="6283"/>
                      </a:lnTo>
                      <a:cubicBezTo>
                        <a:pt x="1466" y="6342"/>
                        <a:pt x="1456" y="6402"/>
                        <a:pt x="1446" y="6461"/>
                      </a:cubicBezTo>
                      <a:cubicBezTo>
                        <a:pt x="1433" y="6530"/>
                        <a:pt x="1421" y="6598"/>
                        <a:pt x="1408" y="6667"/>
                      </a:cubicBezTo>
                      <a:cubicBezTo>
                        <a:pt x="1391" y="6756"/>
                        <a:pt x="1373" y="6844"/>
                        <a:pt x="1356" y="6933"/>
                      </a:cubicBezTo>
                      <a:cubicBezTo>
                        <a:pt x="1335" y="7038"/>
                        <a:pt x="1313" y="7144"/>
                        <a:pt x="1292" y="7249"/>
                      </a:cubicBezTo>
                      <a:cubicBezTo>
                        <a:pt x="1267" y="7367"/>
                        <a:pt x="1241" y="7485"/>
                        <a:pt x="1216" y="7603"/>
                      </a:cubicBezTo>
                      <a:cubicBezTo>
                        <a:pt x="1202" y="7666"/>
                        <a:pt x="1188" y="7728"/>
                        <a:pt x="1174" y="7791"/>
                      </a:cubicBezTo>
                      <a:cubicBezTo>
                        <a:pt x="1159" y="7856"/>
                        <a:pt x="1143" y="7920"/>
                        <a:pt x="1128" y="7985"/>
                      </a:cubicBezTo>
                      <a:cubicBezTo>
                        <a:pt x="1113" y="8050"/>
                        <a:pt x="1097" y="8116"/>
                        <a:pt x="1082" y="8181"/>
                      </a:cubicBezTo>
                      <a:cubicBezTo>
                        <a:pt x="1065" y="8248"/>
                        <a:pt x="1049" y="8314"/>
                        <a:pt x="1032" y="8381"/>
                      </a:cubicBezTo>
                      <a:cubicBezTo>
                        <a:pt x="1015" y="8448"/>
                        <a:pt x="997" y="8514"/>
                        <a:pt x="980" y="8581"/>
                      </a:cubicBezTo>
                      <a:lnTo>
                        <a:pt x="926" y="8779"/>
                      </a:lnTo>
                      <a:cubicBezTo>
                        <a:pt x="907" y="8845"/>
                        <a:pt x="887" y="8911"/>
                        <a:pt x="868" y="8977"/>
                      </a:cubicBezTo>
                      <a:cubicBezTo>
                        <a:pt x="849" y="9041"/>
                        <a:pt x="829" y="9105"/>
                        <a:pt x="810" y="9169"/>
                      </a:cubicBezTo>
                      <a:cubicBezTo>
                        <a:pt x="790" y="9232"/>
                        <a:pt x="770" y="9296"/>
                        <a:pt x="750" y="9359"/>
                      </a:cubicBezTo>
                      <a:cubicBezTo>
                        <a:pt x="729" y="9419"/>
                        <a:pt x="709" y="9479"/>
                        <a:pt x="688" y="9539"/>
                      </a:cubicBezTo>
                      <a:cubicBezTo>
                        <a:pt x="667" y="9597"/>
                        <a:pt x="647" y="9655"/>
                        <a:pt x="626" y="9713"/>
                      </a:cubicBezTo>
                      <a:cubicBezTo>
                        <a:pt x="615" y="9741"/>
                        <a:pt x="605" y="9769"/>
                        <a:pt x="594" y="9797"/>
                      </a:cubicBezTo>
                      <a:cubicBezTo>
                        <a:pt x="583" y="9824"/>
                        <a:pt x="571" y="9850"/>
                        <a:pt x="560" y="9877"/>
                      </a:cubicBezTo>
                      <a:cubicBezTo>
                        <a:pt x="549" y="9903"/>
                        <a:pt x="539" y="9929"/>
                        <a:pt x="528" y="9955"/>
                      </a:cubicBezTo>
                      <a:cubicBezTo>
                        <a:pt x="517" y="9980"/>
                        <a:pt x="505" y="10006"/>
                        <a:pt x="494" y="10031"/>
                      </a:cubicBezTo>
                      <a:cubicBezTo>
                        <a:pt x="483" y="10055"/>
                        <a:pt x="471" y="10079"/>
                        <a:pt x="460" y="10103"/>
                      </a:cubicBezTo>
                      <a:cubicBezTo>
                        <a:pt x="449" y="10126"/>
                        <a:pt x="437" y="10150"/>
                        <a:pt x="426" y="10173"/>
                      </a:cubicBezTo>
                      <a:cubicBezTo>
                        <a:pt x="415" y="10194"/>
                        <a:pt x="403" y="10216"/>
                        <a:pt x="392" y="10237"/>
                      </a:cubicBezTo>
                      <a:cubicBezTo>
                        <a:pt x="381" y="10258"/>
                        <a:pt x="369" y="10278"/>
                        <a:pt x="358" y="10299"/>
                      </a:cubicBezTo>
                      <a:cubicBezTo>
                        <a:pt x="347" y="10318"/>
                        <a:pt x="335" y="10338"/>
                        <a:pt x="324" y="10357"/>
                      </a:cubicBezTo>
                      <a:lnTo>
                        <a:pt x="288" y="10411"/>
                      </a:lnTo>
                      <a:cubicBezTo>
                        <a:pt x="276" y="10428"/>
                        <a:pt x="264" y="10444"/>
                        <a:pt x="252" y="10461"/>
                      </a:cubicBezTo>
                      <a:cubicBezTo>
                        <a:pt x="241" y="10476"/>
                        <a:pt x="229" y="10490"/>
                        <a:pt x="218" y="10505"/>
                      </a:cubicBezTo>
                      <a:lnTo>
                        <a:pt x="182" y="10547"/>
                      </a:lnTo>
                      <a:lnTo>
                        <a:pt x="146" y="10583"/>
                      </a:lnTo>
                      <a:lnTo>
                        <a:pt x="110" y="10613"/>
                      </a:lnTo>
                      <a:cubicBezTo>
                        <a:pt x="98" y="10622"/>
                        <a:pt x="86" y="10630"/>
                        <a:pt x="74" y="10639"/>
                      </a:cubicBezTo>
                      <a:cubicBezTo>
                        <a:pt x="62" y="10646"/>
                        <a:pt x="50" y="10654"/>
                        <a:pt x="38" y="10661"/>
                      </a:cubicBezTo>
                      <a:cubicBezTo>
                        <a:pt x="32" y="10664"/>
                        <a:pt x="26" y="10666"/>
                        <a:pt x="20" y="10669"/>
                      </a:cubicBezTo>
                      <a:cubicBezTo>
                        <a:pt x="13" y="10671"/>
                        <a:pt x="7" y="10673"/>
                        <a:pt x="0" y="10675"/>
                      </a:cubicBezTo>
                      <a:lnTo>
                        <a:pt x="5676" y="10675"/>
                      </a:lnTo>
                      <a:lnTo>
                        <a:pt x="5676" y="10675"/>
                      </a:lnTo>
                      <a:cubicBezTo>
                        <a:pt x="5673" y="10673"/>
                        <a:pt x="5671" y="10671"/>
                        <a:pt x="5668" y="10669"/>
                      </a:cubicBezTo>
                      <a:lnTo>
                        <a:pt x="5644" y="10651"/>
                      </a:lnTo>
                      <a:cubicBezTo>
                        <a:pt x="5638" y="10646"/>
                        <a:pt x="5632" y="10640"/>
                        <a:pt x="5626" y="10635"/>
                      </a:cubicBezTo>
                      <a:lnTo>
                        <a:pt x="5604" y="10613"/>
                      </a:lnTo>
                      <a:lnTo>
                        <a:pt x="5578" y="10587"/>
                      </a:lnTo>
                      <a:lnTo>
                        <a:pt x="5550" y="10553"/>
                      </a:lnTo>
                      <a:lnTo>
                        <a:pt x="5518" y="10515"/>
                      </a:lnTo>
                      <a:cubicBezTo>
                        <a:pt x="5507" y="10500"/>
                        <a:pt x="5495" y="10484"/>
                        <a:pt x="5484" y="10469"/>
                      </a:cubicBezTo>
                      <a:cubicBezTo>
                        <a:pt x="5471" y="10451"/>
                        <a:pt x="5459" y="10433"/>
                        <a:pt x="5446" y="10415"/>
                      </a:cubicBezTo>
                      <a:cubicBezTo>
                        <a:pt x="5433" y="10394"/>
                        <a:pt x="5419" y="10374"/>
                        <a:pt x="5406" y="10353"/>
                      </a:cubicBezTo>
                      <a:cubicBezTo>
                        <a:pt x="5392" y="10330"/>
                        <a:pt x="5378" y="10306"/>
                        <a:pt x="5364" y="10283"/>
                      </a:cubicBezTo>
                      <a:cubicBezTo>
                        <a:pt x="5349" y="10257"/>
                        <a:pt x="5333" y="10231"/>
                        <a:pt x="5318" y="10205"/>
                      </a:cubicBezTo>
                      <a:cubicBezTo>
                        <a:pt x="5303" y="10175"/>
                        <a:pt x="5287" y="10145"/>
                        <a:pt x="5272" y="10115"/>
                      </a:cubicBezTo>
                      <a:cubicBezTo>
                        <a:pt x="5255" y="10082"/>
                        <a:pt x="5239" y="10050"/>
                        <a:pt x="5222" y="10017"/>
                      </a:cubicBezTo>
                      <a:cubicBezTo>
                        <a:pt x="5205" y="9980"/>
                        <a:pt x="5187" y="9944"/>
                        <a:pt x="5170" y="9907"/>
                      </a:cubicBezTo>
                      <a:cubicBezTo>
                        <a:pt x="5153" y="9867"/>
                        <a:pt x="5135" y="9827"/>
                        <a:pt x="5118" y="9787"/>
                      </a:cubicBezTo>
                      <a:lnTo>
                        <a:pt x="5064" y="9655"/>
                      </a:lnTo>
                      <a:cubicBezTo>
                        <a:pt x="5045" y="9608"/>
                        <a:pt x="5025" y="9560"/>
                        <a:pt x="5006" y="9513"/>
                      </a:cubicBezTo>
                      <a:cubicBezTo>
                        <a:pt x="4987" y="9461"/>
                        <a:pt x="4969" y="9409"/>
                        <a:pt x="4950" y="9357"/>
                      </a:cubicBezTo>
                      <a:cubicBezTo>
                        <a:pt x="4930" y="9300"/>
                        <a:pt x="4910" y="9244"/>
                        <a:pt x="4890" y="9187"/>
                      </a:cubicBezTo>
                      <a:cubicBezTo>
                        <a:pt x="4871" y="9126"/>
                        <a:pt x="4851" y="9066"/>
                        <a:pt x="4832" y="9005"/>
                      </a:cubicBezTo>
                      <a:cubicBezTo>
                        <a:pt x="4811" y="8939"/>
                        <a:pt x="4791" y="8873"/>
                        <a:pt x="4770" y="8807"/>
                      </a:cubicBezTo>
                      <a:lnTo>
                        <a:pt x="4710" y="8597"/>
                      </a:lnTo>
                      <a:cubicBezTo>
                        <a:pt x="4689" y="8521"/>
                        <a:pt x="4669" y="8445"/>
                        <a:pt x="4648" y="8369"/>
                      </a:cubicBezTo>
                      <a:cubicBezTo>
                        <a:pt x="4627" y="8288"/>
                        <a:pt x="4607" y="8208"/>
                        <a:pt x="4586" y="8127"/>
                      </a:cubicBezTo>
                      <a:cubicBezTo>
                        <a:pt x="4565" y="8041"/>
                        <a:pt x="4543" y="7955"/>
                        <a:pt x="4522" y="7869"/>
                      </a:cubicBezTo>
                      <a:cubicBezTo>
                        <a:pt x="4501" y="7778"/>
                        <a:pt x="4481" y="7686"/>
                        <a:pt x="4460" y="7595"/>
                      </a:cubicBezTo>
                      <a:cubicBezTo>
                        <a:pt x="4439" y="7498"/>
                        <a:pt x="4419" y="7400"/>
                        <a:pt x="4398" y="7303"/>
                      </a:cubicBezTo>
                      <a:cubicBezTo>
                        <a:pt x="4377" y="7200"/>
                        <a:pt x="4355" y="7098"/>
                        <a:pt x="4334" y="6995"/>
                      </a:cubicBezTo>
                      <a:cubicBezTo>
                        <a:pt x="4313" y="6886"/>
                        <a:pt x="4293" y="6776"/>
                        <a:pt x="4272" y="6667"/>
                      </a:cubicBezTo>
                      <a:lnTo>
                        <a:pt x="3624" y="23"/>
                      </a:lnTo>
                      <a:close/>
                    </a:path>
                  </a:pathLst>
                </a:custGeom>
                <a:gradFill>
                  <a:gsLst>
                    <a:gs pos="0">
                      <a:schemeClr val="accent6">
                        <a:lumMod val="75000"/>
                      </a:schemeClr>
                    </a:gs>
                    <a:gs pos="74000">
                      <a:schemeClr val="accent6">
                        <a:lumMod val="50000"/>
                      </a:schemeClr>
                    </a:gs>
                  </a:gsLst>
                  <a:lin ang="5400000" scaled="0"/>
                </a:gradFill>
                <a:ln w="9525">
                  <a:noFill/>
                  <a:round/>
                  <a:headEnd/>
                  <a:tailEnd/>
                </a:ln>
                <a:effectLst>
                  <a:innerShdw blurRad="63500" dist="25400" dir="13500000">
                    <a:prstClr val="black">
                      <a:alpha val="33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43" name="Freeform 32"/>
                <p:cNvSpPr>
                  <a:spLocks/>
                </p:cNvSpPr>
                <p:nvPr/>
              </p:nvSpPr>
              <p:spPr bwMode="auto">
                <a:xfrm>
                  <a:off x="5166663" y="3331645"/>
                  <a:ext cx="376887" cy="250263"/>
                </a:xfrm>
                <a:custGeom>
                  <a:avLst/>
                  <a:gdLst>
                    <a:gd name="T0" fmla="*/ 2 w 4802"/>
                    <a:gd name="T1" fmla="*/ 762 h 3190"/>
                    <a:gd name="T2" fmla="*/ 44 w 4802"/>
                    <a:gd name="T3" fmla="*/ 956 h 3190"/>
                    <a:gd name="T4" fmla="*/ 100 w 4802"/>
                    <a:gd name="T5" fmla="*/ 1152 h 3190"/>
                    <a:gd name="T6" fmla="*/ 190 w 4802"/>
                    <a:gd name="T7" fmla="*/ 1392 h 3190"/>
                    <a:gd name="T8" fmla="*/ 318 w 4802"/>
                    <a:gd name="T9" fmla="*/ 1660 h 3190"/>
                    <a:gd name="T10" fmla="*/ 490 w 4802"/>
                    <a:gd name="T11" fmla="*/ 1944 h 3190"/>
                    <a:gd name="T12" fmla="*/ 596 w 4802"/>
                    <a:gd name="T13" fmla="*/ 2088 h 3190"/>
                    <a:gd name="T14" fmla="*/ 716 w 4802"/>
                    <a:gd name="T15" fmla="*/ 2230 h 3190"/>
                    <a:gd name="T16" fmla="*/ 848 w 4802"/>
                    <a:gd name="T17" fmla="*/ 2370 h 3190"/>
                    <a:gd name="T18" fmla="*/ 998 w 4802"/>
                    <a:gd name="T19" fmla="*/ 2504 h 3190"/>
                    <a:gd name="T20" fmla="*/ 1162 w 4802"/>
                    <a:gd name="T21" fmla="*/ 2634 h 3190"/>
                    <a:gd name="T22" fmla="*/ 1344 w 4802"/>
                    <a:gd name="T23" fmla="*/ 2754 h 3190"/>
                    <a:gd name="T24" fmla="*/ 1542 w 4802"/>
                    <a:gd name="T25" fmla="*/ 2864 h 3190"/>
                    <a:gd name="T26" fmla="*/ 1760 w 4802"/>
                    <a:gd name="T27" fmla="*/ 2964 h 3190"/>
                    <a:gd name="T28" fmla="*/ 1916 w 4802"/>
                    <a:gd name="T29" fmla="*/ 3024 h 3190"/>
                    <a:gd name="T30" fmla="*/ 2152 w 4802"/>
                    <a:gd name="T31" fmla="*/ 3096 h 3190"/>
                    <a:gd name="T32" fmla="*/ 2382 w 4802"/>
                    <a:gd name="T33" fmla="*/ 3146 h 3190"/>
                    <a:gd name="T34" fmla="*/ 2602 w 4802"/>
                    <a:gd name="T35" fmla="*/ 3178 h 3190"/>
                    <a:gd name="T36" fmla="*/ 2816 w 4802"/>
                    <a:gd name="T37" fmla="*/ 3190 h 3190"/>
                    <a:gd name="T38" fmla="*/ 3020 w 4802"/>
                    <a:gd name="T39" fmla="*/ 3186 h 3190"/>
                    <a:gd name="T40" fmla="*/ 3216 w 4802"/>
                    <a:gd name="T41" fmla="*/ 3170 h 3190"/>
                    <a:gd name="T42" fmla="*/ 3402 w 4802"/>
                    <a:gd name="T43" fmla="*/ 3138 h 3190"/>
                    <a:gd name="T44" fmla="*/ 3580 w 4802"/>
                    <a:gd name="T45" fmla="*/ 3098 h 3190"/>
                    <a:gd name="T46" fmla="*/ 3798 w 4802"/>
                    <a:gd name="T47" fmla="*/ 3030 h 3190"/>
                    <a:gd name="T48" fmla="*/ 4092 w 4802"/>
                    <a:gd name="T49" fmla="*/ 2908 h 3190"/>
                    <a:gd name="T50" fmla="*/ 4340 w 4802"/>
                    <a:gd name="T51" fmla="*/ 2776 h 3190"/>
                    <a:gd name="T52" fmla="*/ 4538 w 4802"/>
                    <a:gd name="T53" fmla="*/ 2648 h 3190"/>
                    <a:gd name="T54" fmla="*/ 4682 w 4802"/>
                    <a:gd name="T55" fmla="*/ 2538 h 3190"/>
                    <a:gd name="T56" fmla="*/ 4802 w 4802"/>
                    <a:gd name="T57" fmla="*/ 2432 h 3190"/>
                    <a:gd name="T58" fmla="*/ 4790 w 4802"/>
                    <a:gd name="T59" fmla="*/ 2362 h 3190"/>
                    <a:gd name="T60" fmla="*/ 4720 w 4802"/>
                    <a:gd name="T61" fmla="*/ 2110 h 3190"/>
                    <a:gd name="T62" fmla="*/ 4642 w 4802"/>
                    <a:gd name="T63" fmla="*/ 1892 h 3190"/>
                    <a:gd name="T64" fmla="*/ 4530 w 4802"/>
                    <a:gd name="T65" fmla="*/ 1642 h 3190"/>
                    <a:gd name="T66" fmla="*/ 4378 w 4802"/>
                    <a:gd name="T67" fmla="*/ 1370 h 3190"/>
                    <a:gd name="T68" fmla="*/ 4182 w 4802"/>
                    <a:gd name="T69" fmla="*/ 1092 h 3190"/>
                    <a:gd name="T70" fmla="*/ 4066 w 4802"/>
                    <a:gd name="T71" fmla="*/ 954 h 3190"/>
                    <a:gd name="T72" fmla="*/ 3938 w 4802"/>
                    <a:gd name="T73" fmla="*/ 818 h 3190"/>
                    <a:gd name="T74" fmla="*/ 3794 w 4802"/>
                    <a:gd name="T75" fmla="*/ 686 h 3190"/>
                    <a:gd name="T76" fmla="*/ 3638 w 4802"/>
                    <a:gd name="T77" fmla="*/ 562 h 3190"/>
                    <a:gd name="T78" fmla="*/ 3466 w 4802"/>
                    <a:gd name="T79" fmla="*/ 444 h 3190"/>
                    <a:gd name="T80" fmla="*/ 3278 w 4802"/>
                    <a:gd name="T81" fmla="*/ 336 h 3190"/>
                    <a:gd name="T82" fmla="*/ 3074 w 4802"/>
                    <a:gd name="T83" fmla="*/ 238 h 3190"/>
                    <a:gd name="T84" fmla="*/ 2930 w 4802"/>
                    <a:gd name="T85" fmla="*/ 180 h 3190"/>
                    <a:gd name="T86" fmla="*/ 2716 w 4802"/>
                    <a:gd name="T87" fmla="*/ 110 h 3190"/>
                    <a:gd name="T88" fmla="*/ 2504 w 4802"/>
                    <a:gd name="T89" fmla="*/ 58 h 3190"/>
                    <a:gd name="T90" fmla="*/ 2298 w 4802"/>
                    <a:gd name="T91" fmla="*/ 22 h 3190"/>
                    <a:gd name="T92" fmla="*/ 2098 w 4802"/>
                    <a:gd name="T93" fmla="*/ 4 h 3190"/>
                    <a:gd name="T94" fmla="*/ 1902 w 4802"/>
                    <a:gd name="T95" fmla="*/ 0 h 3190"/>
                    <a:gd name="T96" fmla="*/ 1712 w 4802"/>
                    <a:gd name="T97" fmla="*/ 8 h 3190"/>
                    <a:gd name="T98" fmla="*/ 1530 w 4802"/>
                    <a:gd name="T99" fmla="*/ 28 h 3190"/>
                    <a:gd name="T100" fmla="*/ 1300 w 4802"/>
                    <a:gd name="T101" fmla="*/ 72 h 3190"/>
                    <a:gd name="T102" fmla="*/ 980 w 4802"/>
                    <a:gd name="T103" fmla="*/ 162 h 3190"/>
                    <a:gd name="T104" fmla="*/ 696 w 4802"/>
                    <a:gd name="T105" fmla="*/ 276 h 3190"/>
                    <a:gd name="T106" fmla="*/ 454 w 4802"/>
                    <a:gd name="T107" fmla="*/ 400 h 3190"/>
                    <a:gd name="T108" fmla="*/ 258 w 4802"/>
                    <a:gd name="T109" fmla="*/ 522 h 3190"/>
                    <a:gd name="T110" fmla="*/ 110 w 4802"/>
                    <a:gd name="T111" fmla="*/ 634 h 3190"/>
                    <a:gd name="T112" fmla="*/ 18 w 4802"/>
                    <a:gd name="T113" fmla="*/ 722 h 31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2"/>
                    <a:gd name="T172" fmla="*/ 0 h 3190"/>
                    <a:gd name="T173" fmla="*/ 4802 w 4802"/>
                    <a:gd name="T174" fmla="*/ 3190 h 31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2" h="3190">
                      <a:moveTo>
                        <a:pt x="0" y="744"/>
                      </a:moveTo>
                      <a:lnTo>
                        <a:pt x="0" y="744"/>
                      </a:lnTo>
                      <a:lnTo>
                        <a:pt x="2" y="762"/>
                      </a:lnTo>
                      <a:lnTo>
                        <a:pt x="12" y="818"/>
                      </a:lnTo>
                      <a:lnTo>
                        <a:pt x="30" y="904"/>
                      </a:lnTo>
                      <a:lnTo>
                        <a:pt x="44" y="956"/>
                      </a:lnTo>
                      <a:lnTo>
                        <a:pt x="58" y="1016"/>
                      </a:lnTo>
                      <a:lnTo>
                        <a:pt x="78" y="1082"/>
                      </a:lnTo>
                      <a:lnTo>
                        <a:pt x="100" y="1152"/>
                      </a:lnTo>
                      <a:lnTo>
                        <a:pt x="126" y="1228"/>
                      </a:lnTo>
                      <a:lnTo>
                        <a:pt x="156" y="1308"/>
                      </a:lnTo>
                      <a:lnTo>
                        <a:pt x="190" y="1392"/>
                      </a:lnTo>
                      <a:lnTo>
                        <a:pt x="228" y="1478"/>
                      </a:lnTo>
                      <a:lnTo>
                        <a:pt x="270" y="1568"/>
                      </a:lnTo>
                      <a:lnTo>
                        <a:pt x="318" y="1660"/>
                      </a:lnTo>
                      <a:lnTo>
                        <a:pt x="370" y="1754"/>
                      </a:lnTo>
                      <a:lnTo>
                        <a:pt x="428" y="1848"/>
                      </a:lnTo>
                      <a:lnTo>
                        <a:pt x="490" y="1944"/>
                      </a:lnTo>
                      <a:lnTo>
                        <a:pt x="524" y="1992"/>
                      </a:lnTo>
                      <a:lnTo>
                        <a:pt x="560" y="2040"/>
                      </a:lnTo>
                      <a:lnTo>
                        <a:pt x="596" y="2088"/>
                      </a:lnTo>
                      <a:lnTo>
                        <a:pt x="634" y="2136"/>
                      </a:lnTo>
                      <a:lnTo>
                        <a:pt x="674" y="2184"/>
                      </a:lnTo>
                      <a:lnTo>
                        <a:pt x="716" y="2230"/>
                      </a:lnTo>
                      <a:lnTo>
                        <a:pt x="758" y="2278"/>
                      </a:lnTo>
                      <a:lnTo>
                        <a:pt x="802" y="2324"/>
                      </a:lnTo>
                      <a:lnTo>
                        <a:pt x="848" y="2370"/>
                      </a:lnTo>
                      <a:lnTo>
                        <a:pt x="896" y="2416"/>
                      </a:lnTo>
                      <a:lnTo>
                        <a:pt x="946" y="2460"/>
                      </a:lnTo>
                      <a:lnTo>
                        <a:pt x="998" y="2504"/>
                      </a:lnTo>
                      <a:lnTo>
                        <a:pt x="1050" y="2548"/>
                      </a:lnTo>
                      <a:lnTo>
                        <a:pt x="1106" y="2592"/>
                      </a:lnTo>
                      <a:lnTo>
                        <a:pt x="1162" y="2634"/>
                      </a:lnTo>
                      <a:lnTo>
                        <a:pt x="1220" y="2674"/>
                      </a:lnTo>
                      <a:lnTo>
                        <a:pt x="1280" y="2714"/>
                      </a:lnTo>
                      <a:lnTo>
                        <a:pt x="1344" y="2754"/>
                      </a:lnTo>
                      <a:lnTo>
                        <a:pt x="1408" y="2792"/>
                      </a:lnTo>
                      <a:lnTo>
                        <a:pt x="1474" y="2830"/>
                      </a:lnTo>
                      <a:lnTo>
                        <a:pt x="1542" y="2864"/>
                      </a:lnTo>
                      <a:lnTo>
                        <a:pt x="1612" y="2900"/>
                      </a:lnTo>
                      <a:lnTo>
                        <a:pt x="1686" y="2932"/>
                      </a:lnTo>
                      <a:lnTo>
                        <a:pt x="1760" y="2964"/>
                      </a:lnTo>
                      <a:lnTo>
                        <a:pt x="1836" y="2994"/>
                      </a:lnTo>
                      <a:lnTo>
                        <a:pt x="1916" y="3024"/>
                      </a:lnTo>
                      <a:lnTo>
                        <a:pt x="1996" y="3050"/>
                      </a:lnTo>
                      <a:lnTo>
                        <a:pt x="2074" y="3074"/>
                      </a:lnTo>
                      <a:lnTo>
                        <a:pt x="2152" y="3096"/>
                      </a:lnTo>
                      <a:lnTo>
                        <a:pt x="2230" y="3114"/>
                      </a:lnTo>
                      <a:lnTo>
                        <a:pt x="2306" y="3132"/>
                      </a:lnTo>
                      <a:lnTo>
                        <a:pt x="2382" y="3146"/>
                      </a:lnTo>
                      <a:lnTo>
                        <a:pt x="2456" y="3158"/>
                      </a:lnTo>
                      <a:lnTo>
                        <a:pt x="2530" y="3168"/>
                      </a:lnTo>
                      <a:lnTo>
                        <a:pt x="2602" y="3178"/>
                      </a:lnTo>
                      <a:lnTo>
                        <a:pt x="2674" y="3184"/>
                      </a:lnTo>
                      <a:lnTo>
                        <a:pt x="2746" y="3188"/>
                      </a:lnTo>
                      <a:lnTo>
                        <a:pt x="2816" y="3190"/>
                      </a:lnTo>
                      <a:lnTo>
                        <a:pt x="2884" y="3190"/>
                      </a:lnTo>
                      <a:lnTo>
                        <a:pt x="2954" y="3190"/>
                      </a:lnTo>
                      <a:lnTo>
                        <a:pt x="3020" y="3186"/>
                      </a:lnTo>
                      <a:lnTo>
                        <a:pt x="3086" y="3182"/>
                      </a:lnTo>
                      <a:lnTo>
                        <a:pt x="3152" y="3176"/>
                      </a:lnTo>
                      <a:lnTo>
                        <a:pt x="3216" y="3170"/>
                      </a:lnTo>
                      <a:lnTo>
                        <a:pt x="3280" y="3160"/>
                      </a:lnTo>
                      <a:lnTo>
                        <a:pt x="3342" y="3150"/>
                      </a:lnTo>
                      <a:lnTo>
                        <a:pt x="3402" y="3138"/>
                      </a:lnTo>
                      <a:lnTo>
                        <a:pt x="3462" y="3126"/>
                      </a:lnTo>
                      <a:lnTo>
                        <a:pt x="3522" y="3112"/>
                      </a:lnTo>
                      <a:lnTo>
                        <a:pt x="3580" y="3098"/>
                      </a:lnTo>
                      <a:lnTo>
                        <a:pt x="3636" y="3082"/>
                      </a:lnTo>
                      <a:lnTo>
                        <a:pt x="3692" y="3066"/>
                      </a:lnTo>
                      <a:lnTo>
                        <a:pt x="3798" y="3030"/>
                      </a:lnTo>
                      <a:lnTo>
                        <a:pt x="3902" y="2992"/>
                      </a:lnTo>
                      <a:lnTo>
                        <a:pt x="4000" y="2952"/>
                      </a:lnTo>
                      <a:lnTo>
                        <a:pt x="4092" y="2908"/>
                      </a:lnTo>
                      <a:lnTo>
                        <a:pt x="4180" y="2866"/>
                      </a:lnTo>
                      <a:lnTo>
                        <a:pt x="4262" y="2820"/>
                      </a:lnTo>
                      <a:lnTo>
                        <a:pt x="4340" y="2776"/>
                      </a:lnTo>
                      <a:lnTo>
                        <a:pt x="4410" y="2732"/>
                      </a:lnTo>
                      <a:lnTo>
                        <a:pt x="4476" y="2690"/>
                      </a:lnTo>
                      <a:lnTo>
                        <a:pt x="4538" y="2648"/>
                      </a:lnTo>
                      <a:lnTo>
                        <a:pt x="4592" y="2608"/>
                      </a:lnTo>
                      <a:lnTo>
                        <a:pt x="4640" y="2572"/>
                      </a:lnTo>
                      <a:lnTo>
                        <a:pt x="4682" y="2538"/>
                      </a:lnTo>
                      <a:lnTo>
                        <a:pt x="4748" y="2482"/>
                      </a:lnTo>
                      <a:lnTo>
                        <a:pt x="4790" y="2446"/>
                      </a:lnTo>
                      <a:lnTo>
                        <a:pt x="4802" y="2432"/>
                      </a:lnTo>
                      <a:lnTo>
                        <a:pt x="4800" y="2414"/>
                      </a:lnTo>
                      <a:lnTo>
                        <a:pt x="4790" y="2362"/>
                      </a:lnTo>
                      <a:lnTo>
                        <a:pt x="4770" y="2280"/>
                      </a:lnTo>
                      <a:lnTo>
                        <a:pt x="4740" y="2172"/>
                      </a:lnTo>
                      <a:lnTo>
                        <a:pt x="4720" y="2110"/>
                      </a:lnTo>
                      <a:lnTo>
                        <a:pt x="4698" y="2042"/>
                      </a:lnTo>
                      <a:lnTo>
                        <a:pt x="4672" y="1968"/>
                      </a:lnTo>
                      <a:lnTo>
                        <a:pt x="4642" y="1892"/>
                      </a:lnTo>
                      <a:lnTo>
                        <a:pt x="4608" y="1812"/>
                      </a:lnTo>
                      <a:lnTo>
                        <a:pt x="4570" y="1728"/>
                      </a:lnTo>
                      <a:lnTo>
                        <a:pt x="4530" y="1642"/>
                      </a:lnTo>
                      <a:lnTo>
                        <a:pt x="4484" y="1552"/>
                      </a:lnTo>
                      <a:lnTo>
                        <a:pt x="4434" y="1462"/>
                      </a:lnTo>
                      <a:lnTo>
                        <a:pt x="4378" y="1370"/>
                      </a:lnTo>
                      <a:lnTo>
                        <a:pt x="4318" y="1278"/>
                      </a:lnTo>
                      <a:lnTo>
                        <a:pt x="4252" y="1184"/>
                      </a:lnTo>
                      <a:lnTo>
                        <a:pt x="4182" y="1092"/>
                      </a:lnTo>
                      <a:lnTo>
                        <a:pt x="4144" y="1046"/>
                      </a:lnTo>
                      <a:lnTo>
                        <a:pt x="4106" y="998"/>
                      </a:lnTo>
                      <a:lnTo>
                        <a:pt x="4066" y="954"/>
                      </a:lnTo>
                      <a:lnTo>
                        <a:pt x="4024" y="908"/>
                      </a:lnTo>
                      <a:lnTo>
                        <a:pt x="3982" y="862"/>
                      </a:lnTo>
                      <a:lnTo>
                        <a:pt x="3938" y="818"/>
                      </a:lnTo>
                      <a:lnTo>
                        <a:pt x="3892" y="774"/>
                      </a:lnTo>
                      <a:lnTo>
                        <a:pt x="3844" y="730"/>
                      </a:lnTo>
                      <a:lnTo>
                        <a:pt x="3794" y="686"/>
                      </a:lnTo>
                      <a:lnTo>
                        <a:pt x="3744" y="644"/>
                      </a:lnTo>
                      <a:lnTo>
                        <a:pt x="3692" y="602"/>
                      </a:lnTo>
                      <a:lnTo>
                        <a:pt x="3638" y="562"/>
                      </a:lnTo>
                      <a:lnTo>
                        <a:pt x="3582" y="520"/>
                      </a:lnTo>
                      <a:lnTo>
                        <a:pt x="3524" y="482"/>
                      </a:lnTo>
                      <a:lnTo>
                        <a:pt x="3466" y="444"/>
                      </a:lnTo>
                      <a:lnTo>
                        <a:pt x="3404" y="406"/>
                      </a:lnTo>
                      <a:lnTo>
                        <a:pt x="3342" y="370"/>
                      </a:lnTo>
                      <a:lnTo>
                        <a:pt x="3278" y="336"/>
                      </a:lnTo>
                      <a:lnTo>
                        <a:pt x="3212" y="302"/>
                      </a:lnTo>
                      <a:lnTo>
                        <a:pt x="3144" y="268"/>
                      </a:lnTo>
                      <a:lnTo>
                        <a:pt x="3074" y="238"/>
                      </a:lnTo>
                      <a:lnTo>
                        <a:pt x="3002" y="208"/>
                      </a:lnTo>
                      <a:lnTo>
                        <a:pt x="2930" y="180"/>
                      </a:lnTo>
                      <a:lnTo>
                        <a:pt x="2858" y="154"/>
                      </a:lnTo>
                      <a:lnTo>
                        <a:pt x="2786" y="130"/>
                      </a:lnTo>
                      <a:lnTo>
                        <a:pt x="2716" y="110"/>
                      </a:lnTo>
                      <a:lnTo>
                        <a:pt x="2644" y="90"/>
                      </a:lnTo>
                      <a:lnTo>
                        <a:pt x="2574" y="72"/>
                      </a:lnTo>
                      <a:lnTo>
                        <a:pt x="2504" y="58"/>
                      </a:lnTo>
                      <a:lnTo>
                        <a:pt x="2436" y="44"/>
                      </a:lnTo>
                      <a:lnTo>
                        <a:pt x="2366" y="32"/>
                      </a:lnTo>
                      <a:lnTo>
                        <a:pt x="2298" y="22"/>
                      </a:lnTo>
                      <a:lnTo>
                        <a:pt x="2230" y="14"/>
                      </a:lnTo>
                      <a:lnTo>
                        <a:pt x="2164" y="8"/>
                      </a:lnTo>
                      <a:lnTo>
                        <a:pt x="2098" y="4"/>
                      </a:lnTo>
                      <a:lnTo>
                        <a:pt x="2032" y="0"/>
                      </a:lnTo>
                      <a:lnTo>
                        <a:pt x="1966" y="0"/>
                      </a:lnTo>
                      <a:lnTo>
                        <a:pt x="1902" y="0"/>
                      </a:lnTo>
                      <a:lnTo>
                        <a:pt x="1838" y="2"/>
                      </a:lnTo>
                      <a:lnTo>
                        <a:pt x="1776" y="4"/>
                      </a:lnTo>
                      <a:lnTo>
                        <a:pt x="1712" y="8"/>
                      </a:lnTo>
                      <a:lnTo>
                        <a:pt x="1652" y="14"/>
                      </a:lnTo>
                      <a:lnTo>
                        <a:pt x="1590" y="20"/>
                      </a:lnTo>
                      <a:lnTo>
                        <a:pt x="1530" y="28"/>
                      </a:lnTo>
                      <a:lnTo>
                        <a:pt x="1472" y="38"/>
                      </a:lnTo>
                      <a:lnTo>
                        <a:pt x="1414" y="48"/>
                      </a:lnTo>
                      <a:lnTo>
                        <a:pt x="1300" y="72"/>
                      </a:lnTo>
                      <a:lnTo>
                        <a:pt x="1188" y="98"/>
                      </a:lnTo>
                      <a:lnTo>
                        <a:pt x="1082" y="130"/>
                      </a:lnTo>
                      <a:lnTo>
                        <a:pt x="980" y="162"/>
                      </a:lnTo>
                      <a:lnTo>
                        <a:pt x="880" y="198"/>
                      </a:lnTo>
                      <a:lnTo>
                        <a:pt x="786" y="236"/>
                      </a:lnTo>
                      <a:lnTo>
                        <a:pt x="696" y="276"/>
                      </a:lnTo>
                      <a:lnTo>
                        <a:pt x="610" y="316"/>
                      </a:lnTo>
                      <a:lnTo>
                        <a:pt x="530" y="358"/>
                      </a:lnTo>
                      <a:lnTo>
                        <a:pt x="454" y="400"/>
                      </a:lnTo>
                      <a:lnTo>
                        <a:pt x="382" y="442"/>
                      </a:lnTo>
                      <a:lnTo>
                        <a:pt x="318" y="482"/>
                      </a:lnTo>
                      <a:lnTo>
                        <a:pt x="258" y="522"/>
                      </a:lnTo>
                      <a:lnTo>
                        <a:pt x="202" y="562"/>
                      </a:lnTo>
                      <a:lnTo>
                        <a:pt x="154" y="598"/>
                      </a:lnTo>
                      <a:lnTo>
                        <a:pt x="110" y="634"/>
                      </a:lnTo>
                      <a:lnTo>
                        <a:pt x="74" y="666"/>
                      </a:lnTo>
                      <a:lnTo>
                        <a:pt x="42" y="696"/>
                      </a:lnTo>
                      <a:lnTo>
                        <a:pt x="18" y="722"/>
                      </a:lnTo>
                      <a:lnTo>
                        <a:pt x="0" y="744"/>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44" name="Freeform 32"/>
                <p:cNvSpPr>
                  <a:spLocks/>
                </p:cNvSpPr>
                <p:nvPr/>
              </p:nvSpPr>
              <p:spPr bwMode="auto">
                <a:xfrm rot="1659684">
                  <a:off x="4713323" y="3658360"/>
                  <a:ext cx="268779" cy="178588"/>
                </a:xfrm>
                <a:custGeom>
                  <a:avLst/>
                  <a:gdLst>
                    <a:gd name="T0" fmla="*/ 2 w 4802"/>
                    <a:gd name="T1" fmla="*/ 762 h 3190"/>
                    <a:gd name="T2" fmla="*/ 44 w 4802"/>
                    <a:gd name="T3" fmla="*/ 956 h 3190"/>
                    <a:gd name="T4" fmla="*/ 100 w 4802"/>
                    <a:gd name="T5" fmla="*/ 1152 h 3190"/>
                    <a:gd name="T6" fmla="*/ 190 w 4802"/>
                    <a:gd name="T7" fmla="*/ 1392 h 3190"/>
                    <a:gd name="T8" fmla="*/ 318 w 4802"/>
                    <a:gd name="T9" fmla="*/ 1660 h 3190"/>
                    <a:gd name="T10" fmla="*/ 490 w 4802"/>
                    <a:gd name="T11" fmla="*/ 1944 h 3190"/>
                    <a:gd name="T12" fmla="*/ 596 w 4802"/>
                    <a:gd name="T13" fmla="*/ 2088 h 3190"/>
                    <a:gd name="T14" fmla="*/ 716 w 4802"/>
                    <a:gd name="T15" fmla="*/ 2230 h 3190"/>
                    <a:gd name="T16" fmla="*/ 848 w 4802"/>
                    <a:gd name="T17" fmla="*/ 2370 h 3190"/>
                    <a:gd name="T18" fmla="*/ 998 w 4802"/>
                    <a:gd name="T19" fmla="*/ 2504 h 3190"/>
                    <a:gd name="T20" fmla="*/ 1162 w 4802"/>
                    <a:gd name="T21" fmla="*/ 2634 h 3190"/>
                    <a:gd name="T22" fmla="*/ 1344 w 4802"/>
                    <a:gd name="T23" fmla="*/ 2754 h 3190"/>
                    <a:gd name="T24" fmla="*/ 1542 w 4802"/>
                    <a:gd name="T25" fmla="*/ 2864 h 3190"/>
                    <a:gd name="T26" fmla="*/ 1760 w 4802"/>
                    <a:gd name="T27" fmla="*/ 2964 h 3190"/>
                    <a:gd name="T28" fmla="*/ 1916 w 4802"/>
                    <a:gd name="T29" fmla="*/ 3024 h 3190"/>
                    <a:gd name="T30" fmla="*/ 2152 w 4802"/>
                    <a:gd name="T31" fmla="*/ 3096 h 3190"/>
                    <a:gd name="T32" fmla="*/ 2382 w 4802"/>
                    <a:gd name="T33" fmla="*/ 3146 h 3190"/>
                    <a:gd name="T34" fmla="*/ 2602 w 4802"/>
                    <a:gd name="T35" fmla="*/ 3178 h 3190"/>
                    <a:gd name="T36" fmla="*/ 2816 w 4802"/>
                    <a:gd name="T37" fmla="*/ 3190 h 3190"/>
                    <a:gd name="T38" fmla="*/ 3020 w 4802"/>
                    <a:gd name="T39" fmla="*/ 3186 h 3190"/>
                    <a:gd name="T40" fmla="*/ 3216 w 4802"/>
                    <a:gd name="T41" fmla="*/ 3170 h 3190"/>
                    <a:gd name="T42" fmla="*/ 3402 w 4802"/>
                    <a:gd name="T43" fmla="*/ 3138 h 3190"/>
                    <a:gd name="T44" fmla="*/ 3580 w 4802"/>
                    <a:gd name="T45" fmla="*/ 3098 h 3190"/>
                    <a:gd name="T46" fmla="*/ 3798 w 4802"/>
                    <a:gd name="T47" fmla="*/ 3030 h 3190"/>
                    <a:gd name="T48" fmla="*/ 4092 w 4802"/>
                    <a:gd name="T49" fmla="*/ 2908 h 3190"/>
                    <a:gd name="T50" fmla="*/ 4340 w 4802"/>
                    <a:gd name="T51" fmla="*/ 2776 h 3190"/>
                    <a:gd name="T52" fmla="*/ 4538 w 4802"/>
                    <a:gd name="T53" fmla="*/ 2648 h 3190"/>
                    <a:gd name="T54" fmla="*/ 4682 w 4802"/>
                    <a:gd name="T55" fmla="*/ 2538 h 3190"/>
                    <a:gd name="T56" fmla="*/ 4802 w 4802"/>
                    <a:gd name="T57" fmla="*/ 2432 h 3190"/>
                    <a:gd name="T58" fmla="*/ 4790 w 4802"/>
                    <a:gd name="T59" fmla="*/ 2362 h 3190"/>
                    <a:gd name="T60" fmla="*/ 4720 w 4802"/>
                    <a:gd name="T61" fmla="*/ 2110 h 3190"/>
                    <a:gd name="T62" fmla="*/ 4642 w 4802"/>
                    <a:gd name="T63" fmla="*/ 1892 h 3190"/>
                    <a:gd name="T64" fmla="*/ 4530 w 4802"/>
                    <a:gd name="T65" fmla="*/ 1642 h 3190"/>
                    <a:gd name="T66" fmla="*/ 4378 w 4802"/>
                    <a:gd name="T67" fmla="*/ 1370 h 3190"/>
                    <a:gd name="T68" fmla="*/ 4182 w 4802"/>
                    <a:gd name="T69" fmla="*/ 1092 h 3190"/>
                    <a:gd name="T70" fmla="*/ 4066 w 4802"/>
                    <a:gd name="T71" fmla="*/ 954 h 3190"/>
                    <a:gd name="T72" fmla="*/ 3938 w 4802"/>
                    <a:gd name="T73" fmla="*/ 818 h 3190"/>
                    <a:gd name="T74" fmla="*/ 3794 w 4802"/>
                    <a:gd name="T75" fmla="*/ 686 h 3190"/>
                    <a:gd name="T76" fmla="*/ 3638 w 4802"/>
                    <a:gd name="T77" fmla="*/ 562 h 3190"/>
                    <a:gd name="T78" fmla="*/ 3466 w 4802"/>
                    <a:gd name="T79" fmla="*/ 444 h 3190"/>
                    <a:gd name="T80" fmla="*/ 3278 w 4802"/>
                    <a:gd name="T81" fmla="*/ 336 h 3190"/>
                    <a:gd name="T82" fmla="*/ 3074 w 4802"/>
                    <a:gd name="T83" fmla="*/ 238 h 3190"/>
                    <a:gd name="T84" fmla="*/ 2930 w 4802"/>
                    <a:gd name="T85" fmla="*/ 180 h 3190"/>
                    <a:gd name="T86" fmla="*/ 2716 w 4802"/>
                    <a:gd name="T87" fmla="*/ 110 h 3190"/>
                    <a:gd name="T88" fmla="*/ 2504 w 4802"/>
                    <a:gd name="T89" fmla="*/ 58 h 3190"/>
                    <a:gd name="T90" fmla="*/ 2298 w 4802"/>
                    <a:gd name="T91" fmla="*/ 22 h 3190"/>
                    <a:gd name="T92" fmla="*/ 2098 w 4802"/>
                    <a:gd name="T93" fmla="*/ 4 h 3190"/>
                    <a:gd name="T94" fmla="*/ 1902 w 4802"/>
                    <a:gd name="T95" fmla="*/ 0 h 3190"/>
                    <a:gd name="T96" fmla="*/ 1712 w 4802"/>
                    <a:gd name="T97" fmla="*/ 8 h 3190"/>
                    <a:gd name="T98" fmla="*/ 1530 w 4802"/>
                    <a:gd name="T99" fmla="*/ 28 h 3190"/>
                    <a:gd name="T100" fmla="*/ 1300 w 4802"/>
                    <a:gd name="T101" fmla="*/ 72 h 3190"/>
                    <a:gd name="T102" fmla="*/ 980 w 4802"/>
                    <a:gd name="T103" fmla="*/ 162 h 3190"/>
                    <a:gd name="T104" fmla="*/ 696 w 4802"/>
                    <a:gd name="T105" fmla="*/ 276 h 3190"/>
                    <a:gd name="T106" fmla="*/ 454 w 4802"/>
                    <a:gd name="T107" fmla="*/ 400 h 3190"/>
                    <a:gd name="T108" fmla="*/ 258 w 4802"/>
                    <a:gd name="T109" fmla="*/ 522 h 3190"/>
                    <a:gd name="T110" fmla="*/ 110 w 4802"/>
                    <a:gd name="T111" fmla="*/ 634 h 3190"/>
                    <a:gd name="T112" fmla="*/ 18 w 4802"/>
                    <a:gd name="T113" fmla="*/ 722 h 31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2"/>
                    <a:gd name="T172" fmla="*/ 0 h 3190"/>
                    <a:gd name="T173" fmla="*/ 4802 w 4802"/>
                    <a:gd name="T174" fmla="*/ 3190 h 31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2" h="3190">
                      <a:moveTo>
                        <a:pt x="0" y="744"/>
                      </a:moveTo>
                      <a:lnTo>
                        <a:pt x="0" y="744"/>
                      </a:lnTo>
                      <a:lnTo>
                        <a:pt x="2" y="762"/>
                      </a:lnTo>
                      <a:lnTo>
                        <a:pt x="12" y="818"/>
                      </a:lnTo>
                      <a:lnTo>
                        <a:pt x="30" y="904"/>
                      </a:lnTo>
                      <a:lnTo>
                        <a:pt x="44" y="956"/>
                      </a:lnTo>
                      <a:lnTo>
                        <a:pt x="58" y="1016"/>
                      </a:lnTo>
                      <a:lnTo>
                        <a:pt x="78" y="1082"/>
                      </a:lnTo>
                      <a:lnTo>
                        <a:pt x="100" y="1152"/>
                      </a:lnTo>
                      <a:lnTo>
                        <a:pt x="126" y="1228"/>
                      </a:lnTo>
                      <a:lnTo>
                        <a:pt x="156" y="1308"/>
                      </a:lnTo>
                      <a:lnTo>
                        <a:pt x="190" y="1392"/>
                      </a:lnTo>
                      <a:lnTo>
                        <a:pt x="228" y="1478"/>
                      </a:lnTo>
                      <a:lnTo>
                        <a:pt x="270" y="1568"/>
                      </a:lnTo>
                      <a:lnTo>
                        <a:pt x="318" y="1660"/>
                      </a:lnTo>
                      <a:lnTo>
                        <a:pt x="370" y="1754"/>
                      </a:lnTo>
                      <a:lnTo>
                        <a:pt x="428" y="1848"/>
                      </a:lnTo>
                      <a:lnTo>
                        <a:pt x="490" y="1944"/>
                      </a:lnTo>
                      <a:lnTo>
                        <a:pt x="524" y="1992"/>
                      </a:lnTo>
                      <a:lnTo>
                        <a:pt x="560" y="2040"/>
                      </a:lnTo>
                      <a:lnTo>
                        <a:pt x="596" y="2088"/>
                      </a:lnTo>
                      <a:lnTo>
                        <a:pt x="634" y="2136"/>
                      </a:lnTo>
                      <a:lnTo>
                        <a:pt x="674" y="2184"/>
                      </a:lnTo>
                      <a:lnTo>
                        <a:pt x="716" y="2230"/>
                      </a:lnTo>
                      <a:lnTo>
                        <a:pt x="758" y="2278"/>
                      </a:lnTo>
                      <a:lnTo>
                        <a:pt x="802" y="2324"/>
                      </a:lnTo>
                      <a:lnTo>
                        <a:pt x="848" y="2370"/>
                      </a:lnTo>
                      <a:lnTo>
                        <a:pt x="896" y="2416"/>
                      </a:lnTo>
                      <a:lnTo>
                        <a:pt x="946" y="2460"/>
                      </a:lnTo>
                      <a:lnTo>
                        <a:pt x="998" y="2504"/>
                      </a:lnTo>
                      <a:lnTo>
                        <a:pt x="1050" y="2548"/>
                      </a:lnTo>
                      <a:lnTo>
                        <a:pt x="1106" y="2592"/>
                      </a:lnTo>
                      <a:lnTo>
                        <a:pt x="1162" y="2634"/>
                      </a:lnTo>
                      <a:lnTo>
                        <a:pt x="1220" y="2674"/>
                      </a:lnTo>
                      <a:lnTo>
                        <a:pt x="1280" y="2714"/>
                      </a:lnTo>
                      <a:lnTo>
                        <a:pt x="1344" y="2754"/>
                      </a:lnTo>
                      <a:lnTo>
                        <a:pt x="1408" y="2792"/>
                      </a:lnTo>
                      <a:lnTo>
                        <a:pt x="1474" y="2830"/>
                      </a:lnTo>
                      <a:lnTo>
                        <a:pt x="1542" y="2864"/>
                      </a:lnTo>
                      <a:lnTo>
                        <a:pt x="1612" y="2900"/>
                      </a:lnTo>
                      <a:lnTo>
                        <a:pt x="1686" y="2932"/>
                      </a:lnTo>
                      <a:lnTo>
                        <a:pt x="1760" y="2964"/>
                      </a:lnTo>
                      <a:lnTo>
                        <a:pt x="1836" y="2994"/>
                      </a:lnTo>
                      <a:lnTo>
                        <a:pt x="1916" y="3024"/>
                      </a:lnTo>
                      <a:lnTo>
                        <a:pt x="1996" y="3050"/>
                      </a:lnTo>
                      <a:lnTo>
                        <a:pt x="2074" y="3074"/>
                      </a:lnTo>
                      <a:lnTo>
                        <a:pt x="2152" y="3096"/>
                      </a:lnTo>
                      <a:lnTo>
                        <a:pt x="2230" y="3114"/>
                      </a:lnTo>
                      <a:lnTo>
                        <a:pt x="2306" y="3132"/>
                      </a:lnTo>
                      <a:lnTo>
                        <a:pt x="2382" y="3146"/>
                      </a:lnTo>
                      <a:lnTo>
                        <a:pt x="2456" y="3158"/>
                      </a:lnTo>
                      <a:lnTo>
                        <a:pt x="2530" y="3168"/>
                      </a:lnTo>
                      <a:lnTo>
                        <a:pt x="2602" y="3178"/>
                      </a:lnTo>
                      <a:lnTo>
                        <a:pt x="2674" y="3184"/>
                      </a:lnTo>
                      <a:lnTo>
                        <a:pt x="2746" y="3188"/>
                      </a:lnTo>
                      <a:lnTo>
                        <a:pt x="2816" y="3190"/>
                      </a:lnTo>
                      <a:lnTo>
                        <a:pt x="2884" y="3190"/>
                      </a:lnTo>
                      <a:lnTo>
                        <a:pt x="2954" y="3190"/>
                      </a:lnTo>
                      <a:lnTo>
                        <a:pt x="3020" y="3186"/>
                      </a:lnTo>
                      <a:lnTo>
                        <a:pt x="3086" y="3182"/>
                      </a:lnTo>
                      <a:lnTo>
                        <a:pt x="3152" y="3176"/>
                      </a:lnTo>
                      <a:lnTo>
                        <a:pt x="3216" y="3170"/>
                      </a:lnTo>
                      <a:lnTo>
                        <a:pt x="3280" y="3160"/>
                      </a:lnTo>
                      <a:lnTo>
                        <a:pt x="3342" y="3150"/>
                      </a:lnTo>
                      <a:lnTo>
                        <a:pt x="3402" y="3138"/>
                      </a:lnTo>
                      <a:lnTo>
                        <a:pt x="3462" y="3126"/>
                      </a:lnTo>
                      <a:lnTo>
                        <a:pt x="3522" y="3112"/>
                      </a:lnTo>
                      <a:lnTo>
                        <a:pt x="3580" y="3098"/>
                      </a:lnTo>
                      <a:lnTo>
                        <a:pt x="3636" y="3082"/>
                      </a:lnTo>
                      <a:lnTo>
                        <a:pt x="3692" y="3066"/>
                      </a:lnTo>
                      <a:lnTo>
                        <a:pt x="3798" y="3030"/>
                      </a:lnTo>
                      <a:lnTo>
                        <a:pt x="3902" y="2992"/>
                      </a:lnTo>
                      <a:lnTo>
                        <a:pt x="4000" y="2952"/>
                      </a:lnTo>
                      <a:lnTo>
                        <a:pt x="4092" y="2908"/>
                      </a:lnTo>
                      <a:lnTo>
                        <a:pt x="4180" y="2866"/>
                      </a:lnTo>
                      <a:lnTo>
                        <a:pt x="4262" y="2820"/>
                      </a:lnTo>
                      <a:lnTo>
                        <a:pt x="4340" y="2776"/>
                      </a:lnTo>
                      <a:lnTo>
                        <a:pt x="4410" y="2732"/>
                      </a:lnTo>
                      <a:lnTo>
                        <a:pt x="4476" y="2690"/>
                      </a:lnTo>
                      <a:lnTo>
                        <a:pt x="4538" y="2648"/>
                      </a:lnTo>
                      <a:lnTo>
                        <a:pt x="4592" y="2608"/>
                      </a:lnTo>
                      <a:lnTo>
                        <a:pt x="4640" y="2572"/>
                      </a:lnTo>
                      <a:lnTo>
                        <a:pt x="4682" y="2538"/>
                      </a:lnTo>
                      <a:lnTo>
                        <a:pt x="4748" y="2482"/>
                      </a:lnTo>
                      <a:lnTo>
                        <a:pt x="4790" y="2446"/>
                      </a:lnTo>
                      <a:lnTo>
                        <a:pt x="4802" y="2432"/>
                      </a:lnTo>
                      <a:lnTo>
                        <a:pt x="4800" y="2414"/>
                      </a:lnTo>
                      <a:lnTo>
                        <a:pt x="4790" y="2362"/>
                      </a:lnTo>
                      <a:lnTo>
                        <a:pt x="4770" y="2280"/>
                      </a:lnTo>
                      <a:lnTo>
                        <a:pt x="4740" y="2172"/>
                      </a:lnTo>
                      <a:lnTo>
                        <a:pt x="4720" y="2110"/>
                      </a:lnTo>
                      <a:lnTo>
                        <a:pt x="4698" y="2042"/>
                      </a:lnTo>
                      <a:lnTo>
                        <a:pt x="4672" y="1968"/>
                      </a:lnTo>
                      <a:lnTo>
                        <a:pt x="4642" y="1892"/>
                      </a:lnTo>
                      <a:lnTo>
                        <a:pt x="4608" y="1812"/>
                      </a:lnTo>
                      <a:lnTo>
                        <a:pt x="4570" y="1728"/>
                      </a:lnTo>
                      <a:lnTo>
                        <a:pt x="4530" y="1642"/>
                      </a:lnTo>
                      <a:lnTo>
                        <a:pt x="4484" y="1552"/>
                      </a:lnTo>
                      <a:lnTo>
                        <a:pt x="4434" y="1462"/>
                      </a:lnTo>
                      <a:lnTo>
                        <a:pt x="4378" y="1370"/>
                      </a:lnTo>
                      <a:lnTo>
                        <a:pt x="4318" y="1278"/>
                      </a:lnTo>
                      <a:lnTo>
                        <a:pt x="4252" y="1184"/>
                      </a:lnTo>
                      <a:lnTo>
                        <a:pt x="4182" y="1092"/>
                      </a:lnTo>
                      <a:lnTo>
                        <a:pt x="4144" y="1046"/>
                      </a:lnTo>
                      <a:lnTo>
                        <a:pt x="4106" y="998"/>
                      </a:lnTo>
                      <a:lnTo>
                        <a:pt x="4066" y="954"/>
                      </a:lnTo>
                      <a:lnTo>
                        <a:pt x="4024" y="908"/>
                      </a:lnTo>
                      <a:lnTo>
                        <a:pt x="3982" y="862"/>
                      </a:lnTo>
                      <a:lnTo>
                        <a:pt x="3938" y="818"/>
                      </a:lnTo>
                      <a:lnTo>
                        <a:pt x="3892" y="774"/>
                      </a:lnTo>
                      <a:lnTo>
                        <a:pt x="3844" y="730"/>
                      </a:lnTo>
                      <a:lnTo>
                        <a:pt x="3794" y="686"/>
                      </a:lnTo>
                      <a:lnTo>
                        <a:pt x="3744" y="644"/>
                      </a:lnTo>
                      <a:lnTo>
                        <a:pt x="3692" y="602"/>
                      </a:lnTo>
                      <a:lnTo>
                        <a:pt x="3638" y="562"/>
                      </a:lnTo>
                      <a:lnTo>
                        <a:pt x="3582" y="520"/>
                      </a:lnTo>
                      <a:lnTo>
                        <a:pt x="3524" y="482"/>
                      </a:lnTo>
                      <a:lnTo>
                        <a:pt x="3466" y="444"/>
                      </a:lnTo>
                      <a:lnTo>
                        <a:pt x="3404" y="406"/>
                      </a:lnTo>
                      <a:lnTo>
                        <a:pt x="3342" y="370"/>
                      </a:lnTo>
                      <a:lnTo>
                        <a:pt x="3278" y="336"/>
                      </a:lnTo>
                      <a:lnTo>
                        <a:pt x="3212" y="302"/>
                      </a:lnTo>
                      <a:lnTo>
                        <a:pt x="3144" y="268"/>
                      </a:lnTo>
                      <a:lnTo>
                        <a:pt x="3074" y="238"/>
                      </a:lnTo>
                      <a:lnTo>
                        <a:pt x="3002" y="208"/>
                      </a:lnTo>
                      <a:lnTo>
                        <a:pt x="2930" y="180"/>
                      </a:lnTo>
                      <a:lnTo>
                        <a:pt x="2858" y="154"/>
                      </a:lnTo>
                      <a:lnTo>
                        <a:pt x="2786" y="130"/>
                      </a:lnTo>
                      <a:lnTo>
                        <a:pt x="2716" y="110"/>
                      </a:lnTo>
                      <a:lnTo>
                        <a:pt x="2644" y="90"/>
                      </a:lnTo>
                      <a:lnTo>
                        <a:pt x="2574" y="72"/>
                      </a:lnTo>
                      <a:lnTo>
                        <a:pt x="2504" y="58"/>
                      </a:lnTo>
                      <a:lnTo>
                        <a:pt x="2436" y="44"/>
                      </a:lnTo>
                      <a:lnTo>
                        <a:pt x="2366" y="32"/>
                      </a:lnTo>
                      <a:lnTo>
                        <a:pt x="2298" y="22"/>
                      </a:lnTo>
                      <a:lnTo>
                        <a:pt x="2230" y="14"/>
                      </a:lnTo>
                      <a:lnTo>
                        <a:pt x="2164" y="8"/>
                      </a:lnTo>
                      <a:lnTo>
                        <a:pt x="2098" y="4"/>
                      </a:lnTo>
                      <a:lnTo>
                        <a:pt x="2032" y="0"/>
                      </a:lnTo>
                      <a:lnTo>
                        <a:pt x="1966" y="0"/>
                      </a:lnTo>
                      <a:lnTo>
                        <a:pt x="1902" y="0"/>
                      </a:lnTo>
                      <a:lnTo>
                        <a:pt x="1838" y="2"/>
                      </a:lnTo>
                      <a:lnTo>
                        <a:pt x="1776" y="4"/>
                      </a:lnTo>
                      <a:lnTo>
                        <a:pt x="1712" y="8"/>
                      </a:lnTo>
                      <a:lnTo>
                        <a:pt x="1652" y="14"/>
                      </a:lnTo>
                      <a:lnTo>
                        <a:pt x="1590" y="20"/>
                      </a:lnTo>
                      <a:lnTo>
                        <a:pt x="1530" y="28"/>
                      </a:lnTo>
                      <a:lnTo>
                        <a:pt x="1472" y="38"/>
                      </a:lnTo>
                      <a:lnTo>
                        <a:pt x="1414" y="48"/>
                      </a:lnTo>
                      <a:lnTo>
                        <a:pt x="1300" y="72"/>
                      </a:lnTo>
                      <a:lnTo>
                        <a:pt x="1188" y="98"/>
                      </a:lnTo>
                      <a:lnTo>
                        <a:pt x="1082" y="130"/>
                      </a:lnTo>
                      <a:lnTo>
                        <a:pt x="980" y="162"/>
                      </a:lnTo>
                      <a:lnTo>
                        <a:pt x="880" y="198"/>
                      </a:lnTo>
                      <a:lnTo>
                        <a:pt x="786" y="236"/>
                      </a:lnTo>
                      <a:lnTo>
                        <a:pt x="696" y="276"/>
                      </a:lnTo>
                      <a:lnTo>
                        <a:pt x="610" y="316"/>
                      </a:lnTo>
                      <a:lnTo>
                        <a:pt x="530" y="358"/>
                      </a:lnTo>
                      <a:lnTo>
                        <a:pt x="454" y="400"/>
                      </a:lnTo>
                      <a:lnTo>
                        <a:pt x="382" y="442"/>
                      </a:lnTo>
                      <a:lnTo>
                        <a:pt x="318" y="482"/>
                      </a:lnTo>
                      <a:lnTo>
                        <a:pt x="258" y="522"/>
                      </a:lnTo>
                      <a:lnTo>
                        <a:pt x="202" y="562"/>
                      </a:lnTo>
                      <a:lnTo>
                        <a:pt x="154" y="598"/>
                      </a:lnTo>
                      <a:lnTo>
                        <a:pt x="110" y="634"/>
                      </a:lnTo>
                      <a:lnTo>
                        <a:pt x="74" y="666"/>
                      </a:lnTo>
                      <a:lnTo>
                        <a:pt x="42" y="696"/>
                      </a:lnTo>
                      <a:lnTo>
                        <a:pt x="18" y="722"/>
                      </a:lnTo>
                      <a:lnTo>
                        <a:pt x="0" y="744"/>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45" name="Freeform 32"/>
                <p:cNvSpPr>
                  <a:spLocks/>
                </p:cNvSpPr>
                <p:nvPr/>
              </p:nvSpPr>
              <p:spPr bwMode="auto">
                <a:xfrm rot="18793535">
                  <a:off x="5135305" y="2765120"/>
                  <a:ext cx="296851" cy="197104"/>
                </a:xfrm>
                <a:custGeom>
                  <a:avLst/>
                  <a:gdLst>
                    <a:gd name="T0" fmla="*/ 2 w 4802"/>
                    <a:gd name="T1" fmla="*/ 762 h 3190"/>
                    <a:gd name="T2" fmla="*/ 44 w 4802"/>
                    <a:gd name="T3" fmla="*/ 956 h 3190"/>
                    <a:gd name="T4" fmla="*/ 100 w 4802"/>
                    <a:gd name="T5" fmla="*/ 1152 h 3190"/>
                    <a:gd name="T6" fmla="*/ 190 w 4802"/>
                    <a:gd name="T7" fmla="*/ 1392 h 3190"/>
                    <a:gd name="T8" fmla="*/ 318 w 4802"/>
                    <a:gd name="T9" fmla="*/ 1660 h 3190"/>
                    <a:gd name="T10" fmla="*/ 490 w 4802"/>
                    <a:gd name="T11" fmla="*/ 1944 h 3190"/>
                    <a:gd name="T12" fmla="*/ 596 w 4802"/>
                    <a:gd name="T13" fmla="*/ 2088 h 3190"/>
                    <a:gd name="T14" fmla="*/ 716 w 4802"/>
                    <a:gd name="T15" fmla="*/ 2230 h 3190"/>
                    <a:gd name="T16" fmla="*/ 848 w 4802"/>
                    <a:gd name="T17" fmla="*/ 2370 h 3190"/>
                    <a:gd name="T18" fmla="*/ 998 w 4802"/>
                    <a:gd name="T19" fmla="*/ 2504 h 3190"/>
                    <a:gd name="T20" fmla="*/ 1162 w 4802"/>
                    <a:gd name="T21" fmla="*/ 2634 h 3190"/>
                    <a:gd name="T22" fmla="*/ 1344 w 4802"/>
                    <a:gd name="T23" fmla="*/ 2754 h 3190"/>
                    <a:gd name="T24" fmla="*/ 1542 w 4802"/>
                    <a:gd name="T25" fmla="*/ 2864 h 3190"/>
                    <a:gd name="T26" fmla="*/ 1760 w 4802"/>
                    <a:gd name="T27" fmla="*/ 2964 h 3190"/>
                    <a:gd name="T28" fmla="*/ 1916 w 4802"/>
                    <a:gd name="T29" fmla="*/ 3024 h 3190"/>
                    <a:gd name="T30" fmla="*/ 2152 w 4802"/>
                    <a:gd name="T31" fmla="*/ 3096 h 3190"/>
                    <a:gd name="T32" fmla="*/ 2382 w 4802"/>
                    <a:gd name="T33" fmla="*/ 3146 h 3190"/>
                    <a:gd name="T34" fmla="*/ 2602 w 4802"/>
                    <a:gd name="T35" fmla="*/ 3178 h 3190"/>
                    <a:gd name="T36" fmla="*/ 2816 w 4802"/>
                    <a:gd name="T37" fmla="*/ 3190 h 3190"/>
                    <a:gd name="T38" fmla="*/ 3020 w 4802"/>
                    <a:gd name="T39" fmla="*/ 3186 h 3190"/>
                    <a:gd name="T40" fmla="*/ 3216 w 4802"/>
                    <a:gd name="T41" fmla="*/ 3170 h 3190"/>
                    <a:gd name="T42" fmla="*/ 3402 w 4802"/>
                    <a:gd name="T43" fmla="*/ 3138 h 3190"/>
                    <a:gd name="T44" fmla="*/ 3580 w 4802"/>
                    <a:gd name="T45" fmla="*/ 3098 h 3190"/>
                    <a:gd name="T46" fmla="*/ 3798 w 4802"/>
                    <a:gd name="T47" fmla="*/ 3030 h 3190"/>
                    <a:gd name="T48" fmla="*/ 4092 w 4802"/>
                    <a:gd name="T49" fmla="*/ 2908 h 3190"/>
                    <a:gd name="T50" fmla="*/ 4340 w 4802"/>
                    <a:gd name="T51" fmla="*/ 2776 h 3190"/>
                    <a:gd name="T52" fmla="*/ 4538 w 4802"/>
                    <a:gd name="T53" fmla="*/ 2648 h 3190"/>
                    <a:gd name="T54" fmla="*/ 4682 w 4802"/>
                    <a:gd name="T55" fmla="*/ 2538 h 3190"/>
                    <a:gd name="T56" fmla="*/ 4802 w 4802"/>
                    <a:gd name="T57" fmla="*/ 2432 h 3190"/>
                    <a:gd name="T58" fmla="*/ 4790 w 4802"/>
                    <a:gd name="T59" fmla="*/ 2362 h 3190"/>
                    <a:gd name="T60" fmla="*/ 4720 w 4802"/>
                    <a:gd name="T61" fmla="*/ 2110 h 3190"/>
                    <a:gd name="T62" fmla="*/ 4642 w 4802"/>
                    <a:gd name="T63" fmla="*/ 1892 h 3190"/>
                    <a:gd name="T64" fmla="*/ 4530 w 4802"/>
                    <a:gd name="T65" fmla="*/ 1642 h 3190"/>
                    <a:gd name="T66" fmla="*/ 4378 w 4802"/>
                    <a:gd name="T67" fmla="*/ 1370 h 3190"/>
                    <a:gd name="T68" fmla="*/ 4182 w 4802"/>
                    <a:gd name="T69" fmla="*/ 1092 h 3190"/>
                    <a:gd name="T70" fmla="*/ 4066 w 4802"/>
                    <a:gd name="T71" fmla="*/ 954 h 3190"/>
                    <a:gd name="T72" fmla="*/ 3938 w 4802"/>
                    <a:gd name="T73" fmla="*/ 818 h 3190"/>
                    <a:gd name="T74" fmla="*/ 3794 w 4802"/>
                    <a:gd name="T75" fmla="*/ 686 h 3190"/>
                    <a:gd name="T76" fmla="*/ 3638 w 4802"/>
                    <a:gd name="T77" fmla="*/ 562 h 3190"/>
                    <a:gd name="T78" fmla="*/ 3466 w 4802"/>
                    <a:gd name="T79" fmla="*/ 444 h 3190"/>
                    <a:gd name="T80" fmla="*/ 3278 w 4802"/>
                    <a:gd name="T81" fmla="*/ 336 h 3190"/>
                    <a:gd name="T82" fmla="*/ 3074 w 4802"/>
                    <a:gd name="T83" fmla="*/ 238 h 3190"/>
                    <a:gd name="T84" fmla="*/ 2930 w 4802"/>
                    <a:gd name="T85" fmla="*/ 180 h 3190"/>
                    <a:gd name="T86" fmla="*/ 2716 w 4802"/>
                    <a:gd name="T87" fmla="*/ 110 h 3190"/>
                    <a:gd name="T88" fmla="*/ 2504 w 4802"/>
                    <a:gd name="T89" fmla="*/ 58 h 3190"/>
                    <a:gd name="T90" fmla="*/ 2298 w 4802"/>
                    <a:gd name="T91" fmla="*/ 22 h 3190"/>
                    <a:gd name="T92" fmla="*/ 2098 w 4802"/>
                    <a:gd name="T93" fmla="*/ 4 h 3190"/>
                    <a:gd name="T94" fmla="*/ 1902 w 4802"/>
                    <a:gd name="T95" fmla="*/ 0 h 3190"/>
                    <a:gd name="T96" fmla="*/ 1712 w 4802"/>
                    <a:gd name="T97" fmla="*/ 8 h 3190"/>
                    <a:gd name="T98" fmla="*/ 1530 w 4802"/>
                    <a:gd name="T99" fmla="*/ 28 h 3190"/>
                    <a:gd name="T100" fmla="*/ 1300 w 4802"/>
                    <a:gd name="T101" fmla="*/ 72 h 3190"/>
                    <a:gd name="T102" fmla="*/ 980 w 4802"/>
                    <a:gd name="T103" fmla="*/ 162 h 3190"/>
                    <a:gd name="T104" fmla="*/ 696 w 4802"/>
                    <a:gd name="T105" fmla="*/ 276 h 3190"/>
                    <a:gd name="T106" fmla="*/ 454 w 4802"/>
                    <a:gd name="T107" fmla="*/ 400 h 3190"/>
                    <a:gd name="T108" fmla="*/ 258 w 4802"/>
                    <a:gd name="T109" fmla="*/ 522 h 3190"/>
                    <a:gd name="T110" fmla="*/ 110 w 4802"/>
                    <a:gd name="T111" fmla="*/ 634 h 3190"/>
                    <a:gd name="T112" fmla="*/ 18 w 4802"/>
                    <a:gd name="T113" fmla="*/ 722 h 31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2"/>
                    <a:gd name="T172" fmla="*/ 0 h 3190"/>
                    <a:gd name="T173" fmla="*/ 4802 w 4802"/>
                    <a:gd name="T174" fmla="*/ 3190 h 31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2" h="3190">
                      <a:moveTo>
                        <a:pt x="0" y="744"/>
                      </a:moveTo>
                      <a:lnTo>
                        <a:pt x="0" y="744"/>
                      </a:lnTo>
                      <a:lnTo>
                        <a:pt x="2" y="762"/>
                      </a:lnTo>
                      <a:lnTo>
                        <a:pt x="12" y="818"/>
                      </a:lnTo>
                      <a:lnTo>
                        <a:pt x="30" y="904"/>
                      </a:lnTo>
                      <a:lnTo>
                        <a:pt x="44" y="956"/>
                      </a:lnTo>
                      <a:lnTo>
                        <a:pt x="58" y="1016"/>
                      </a:lnTo>
                      <a:lnTo>
                        <a:pt x="78" y="1082"/>
                      </a:lnTo>
                      <a:lnTo>
                        <a:pt x="100" y="1152"/>
                      </a:lnTo>
                      <a:lnTo>
                        <a:pt x="126" y="1228"/>
                      </a:lnTo>
                      <a:lnTo>
                        <a:pt x="156" y="1308"/>
                      </a:lnTo>
                      <a:lnTo>
                        <a:pt x="190" y="1392"/>
                      </a:lnTo>
                      <a:lnTo>
                        <a:pt x="228" y="1478"/>
                      </a:lnTo>
                      <a:lnTo>
                        <a:pt x="270" y="1568"/>
                      </a:lnTo>
                      <a:lnTo>
                        <a:pt x="318" y="1660"/>
                      </a:lnTo>
                      <a:lnTo>
                        <a:pt x="370" y="1754"/>
                      </a:lnTo>
                      <a:lnTo>
                        <a:pt x="428" y="1848"/>
                      </a:lnTo>
                      <a:lnTo>
                        <a:pt x="490" y="1944"/>
                      </a:lnTo>
                      <a:lnTo>
                        <a:pt x="524" y="1992"/>
                      </a:lnTo>
                      <a:lnTo>
                        <a:pt x="560" y="2040"/>
                      </a:lnTo>
                      <a:lnTo>
                        <a:pt x="596" y="2088"/>
                      </a:lnTo>
                      <a:lnTo>
                        <a:pt x="634" y="2136"/>
                      </a:lnTo>
                      <a:lnTo>
                        <a:pt x="674" y="2184"/>
                      </a:lnTo>
                      <a:lnTo>
                        <a:pt x="716" y="2230"/>
                      </a:lnTo>
                      <a:lnTo>
                        <a:pt x="758" y="2278"/>
                      </a:lnTo>
                      <a:lnTo>
                        <a:pt x="802" y="2324"/>
                      </a:lnTo>
                      <a:lnTo>
                        <a:pt x="848" y="2370"/>
                      </a:lnTo>
                      <a:lnTo>
                        <a:pt x="896" y="2416"/>
                      </a:lnTo>
                      <a:lnTo>
                        <a:pt x="946" y="2460"/>
                      </a:lnTo>
                      <a:lnTo>
                        <a:pt x="998" y="2504"/>
                      </a:lnTo>
                      <a:lnTo>
                        <a:pt x="1050" y="2548"/>
                      </a:lnTo>
                      <a:lnTo>
                        <a:pt x="1106" y="2592"/>
                      </a:lnTo>
                      <a:lnTo>
                        <a:pt x="1162" y="2634"/>
                      </a:lnTo>
                      <a:lnTo>
                        <a:pt x="1220" y="2674"/>
                      </a:lnTo>
                      <a:lnTo>
                        <a:pt x="1280" y="2714"/>
                      </a:lnTo>
                      <a:lnTo>
                        <a:pt x="1344" y="2754"/>
                      </a:lnTo>
                      <a:lnTo>
                        <a:pt x="1408" y="2792"/>
                      </a:lnTo>
                      <a:lnTo>
                        <a:pt x="1474" y="2830"/>
                      </a:lnTo>
                      <a:lnTo>
                        <a:pt x="1542" y="2864"/>
                      </a:lnTo>
                      <a:lnTo>
                        <a:pt x="1612" y="2900"/>
                      </a:lnTo>
                      <a:lnTo>
                        <a:pt x="1686" y="2932"/>
                      </a:lnTo>
                      <a:lnTo>
                        <a:pt x="1760" y="2964"/>
                      </a:lnTo>
                      <a:lnTo>
                        <a:pt x="1836" y="2994"/>
                      </a:lnTo>
                      <a:lnTo>
                        <a:pt x="1916" y="3024"/>
                      </a:lnTo>
                      <a:lnTo>
                        <a:pt x="1996" y="3050"/>
                      </a:lnTo>
                      <a:lnTo>
                        <a:pt x="2074" y="3074"/>
                      </a:lnTo>
                      <a:lnTo>
                        <a:pt x="2152" y="3096"/>
                      </a:lnTo>
                      <a:lnTo>
                        <a:pt x="2230" y="3114"/>
                      </a:lnTo>
                      <a:lnTo>
                        <a:pt x="2306" y="3132"/>
                      </a:lnTo>
                      <a:lnTo>
                        <a:pt x="2382" y="3146"/>
                      </a:lnTo>
                      <a:lnTo>
                        <a:pt x="2456" y="3158"/>
                      </a:lnTo>
                      <a:lnTo>
                        <a:pt x="2530" y="3168"/>
                      </a:lnTo>
                      <a:lnTo>
                        <a:pt x="2602" y="3178"/>
                      </a:lnTo>
                      <a:lnTo>
                        <a:pt x="2674" y="3184"/>
                      </a:lnTo>
                      <a:lnTo>
                        <a:pt x="2746" y="3188"/>
                      </a:lnTo>
                      <a:lnTo>
                        <a:pt x="2816" y="3190"/>
                      </a:lnTo>
                      <a:lnTo>
                        <a:pt x="2884" y="3190"/>
                      </a:lnTo>
                      <a:lnTo>
                        <a:pt x="2954" y="3190"/>
                      </a:lnTo>
                      <a:lnTo>
                        <a:pt x="3020" y="3186"/>
                      </a:lnTo>
                      <a:lnTo>
                        <a:pt x="3086" y="3182"/>
                      </a:lnTo>
                      <a:lnTo>
                        <a:pt x="3152" y="3176"/>
                      </a:lnTo>
                      <a:lnTo>
                        <a:pt x="3216" y="3170"/>
                      </a:lnTo>
                      <a:lnTo>
                        <a:pt x="3280" y="3160"/>
                      </a:lnTo>
                      <a:lnTo>
                        <a:pt x="3342" y="3150"/>
                      </a:lnTo>
                      <a:lnTo>
                        <a:pt x="3402" y="3138"/>
                      </a:lnTo>
                      <a:lnTo>
                        <a:pt x="3462" y="3126"/>
                      </a:lnTo>
                      <a:lnTo>
                        <a:pt x="3522" y="3112"/>
                      </a:lnTo>
                      <a:lnTo>
                        <a:pt x="3580" y="3098"/>
                      </a:lnTo>
                      <a:lnTo>
                        <a:pt x="3636" y="3082"/>
                      </a:lnTo>
                      <a:lnTo>
                        <a:pt x="3692" y="3066"/>
                      </a:lnTo>
                      <a:lnTo>
                        <a:pt x="3798" y="3030"/>
                      </a:lnTo>
                      <a:lnTo>
                        <a:pt x="3902" y="2992"/>
                      </a:lnTo>
                      <a:lnTo>
                        <a:pt x="4000" y="2952"/>
                      </a:lnTo>
                      <a:lnTo>
                        <a:pt x="4092" y="2908"/>
                      </a:lnTo>
                      <a:lnTo>
                        <a:pt x="4180" y="2866"/>
                      </a:lnTo>
                      <a:lnTo>
                        <a:pt x="4262" y="2820"/>
                      </a:lnTo>
                      <a:lnTo>
                        <a:pt x="4340" y="2776"/>
                      </a:lnTo>
                      <a:lnTo>
                        <a:pt x="4410" y="2732"/>
                      </a:lnTo>
                      <a:lnTo>
                        <a:pt x="4476" y="2690"/>
                      </a:lnTo>
                      <a:lnTo>
                        <a:pt x="4538" y="2648"/>
                      </a:lnTo>
                      <a:lnTo>
                        <a:pt x="4592" y="2608"/>
                      </a:lnTo>
                      <a:lnTo>
                        <a:pt x="4640" y="2572"/>
                      </a:lnTo>
                      <a:lnTo>
                        <a:pt x="4682" y="2538"/>
                      </a:lnTo>
                      <a:lnTo>
                        <a:pt x="4748" y="2482"/>
                      </a:lnTo>
                      <a:lnTo>
                        <a:pt x="4790" y="2446"/>
                      </a:lnTo>
                      <a:lnTo>
                        <a:pt x="4802" y="2432"/>
                      </a:lnTo>
                      <a:lnTo>
                        <a:pt x="4800" y="2414"/>
                      </a:lnTo>
                      <a:lnTo>
                        <a:pt x="4790" y="2362"/>
                      </a:lnTo>
                      <a:lnTo>
                        <a:pt x="4770" y="2280"/>
                      </a:lnTo>
                      <a:lnTo>
                        <a:pt x="4740" y="2172"/>
                      </a:lnTo>
                      <a:lnTo>
                        <a:pt x="4720" y="2110"/>
                      </a:lnTo>
                      <a:lnTo>
                        <a:pt x="4698" y="2042"/>
                      </a:lnTo>
                      <a:lnTo>
                        <a:pt x="4672" y="1968"/>
                      </a:lnTo>
                      <a:lnTo>
                        <a:pt x="4642" y="1892"/>
                      </a:lnTo>
                      <a:lnTo>
                        <a:pt x="4608" y="1812"/>
                      </a:lnTo>
                      <a:lnTo>
                        <a:pt x="4570" y="1728"/>
                      </a:lnTo>
                      <a:lnTo>
                        <a:pt x="4530" y="1642"/>
                      </a:lnTo>
                      <a:lnTo>
                        <a:pt x="4484" y="1552"/>
                      </a:lnTo>
                      <a:lnTo>
                        <a:pt x="4434" y="1462"/>
                      </a:lnTo>
                      <a:lnTo>
                        <a:pt x="4378" y="1370"/>
                      </a:lnTo>
                      <a:lnTo>
                        <a:pt x="4318" y="1278"/>
                      </a:lnTo>
                      <a:lnTo>
                        <a:pt x="4252" y="1184"/>
                      </a:lnTo>
                      <a:lnTo>
                        <a:pt x="4182" y="1092"/>
                      </a:lnTo>
                      <a:lnTo>
                        <a:pt x="4144" y="1046"/>
                      </a:lnTo>
                      <a:lnTo>
                        <a:pt x="4106" y="998"/>
                      </a:lnTo>
                      <a:lnTo>
                        <a:pt x="4066" y="954"/>
                      </a:lnTo>
                      <a:lnTo>
                        <a:pt x="4024" y="908"/>
                      </a:lnTo>
                      <a:lnTo>
                        <a:pt x="3982" y="862"/>
                      </a:lnTo>
                      <a:lnTo>
                        <a:pt x="3938" y="818"/>
                      </a:lnTo>
                      <a:lnTo>
                        <a:pt x="3892" y="774"/>
                      </a:lnTo>
                      <a:lnTo>
                        <a:pt x="3844" y="730"/>
                      </a:lnTo>
                      <a:lnTo>
                        <a:pt x="3794" y="686"/>
                      </a:lnTo>
                      <a:lnTo>
                        <a:pt x="3744" y="644"/>
                      </a:lnTo>
                      <a:lnTo>
                        <a:pt x="3692" y="602"/>
                      </a:lnTo>
                      <a:lnTo>
                        <a:pt x="3638" y="562"/>
                      </a:lnTo>
                      <a:lnTo>
                        <a:pt x="3582" y="520"/>
                      </a:lnTo>
                      <a:lnTo>
                        <a:pt x="3524" y="482"/>
                      </a:lnTo>
                      <a:lnTo>
                        <a:pt x="3466" y="444"/>
                      </a:lnTo>
                      <a:lnTo>
                        <a:pt x="3404" y="406"/>
                      </a:lnTo>
                      <a:lnTo>
                        <a:pt x="3342" y="370"/>
                      </a:lnTo>
                      <a:lnTo>
                        <a:pt x="3278" y="336"/>
                      </a:lnTo>
                      <a:lnTo>
                        <a:pt x="3212" y="302"/>
                      </a:lnTo>
                      <a:lnTo>
                        <a:pt x="3144" y="268"/>
                      </a:lnTo>
                      <a:lnTo>
                        <a:pt x="3074" y="238"/>
                      </a:lnTo>
                      <a:lnTo>
                        <a:pt x="3002" y="208"/>
                      </a:lnTo>
                      <a:lnTo>
                        <a:pt x="2930" y="180"/>
                      </a:lnTo>
                      <a:lnTo>
                        <a:pt x="2858" y="154"/>
                      </a:lnTo>
                      <a:lnTo>
                        <a:pt x="2786" y="130"/>
                      </a:lnTo>
                      <a:lnTo>
                        <a:pt x="2716" y="110"/>
                      </a:lnTo>
                      <a:lnTo>
                        <a:pt x="2644" y="90"/>
                      </a:lnTo>
                      <a:lnTo>
                        <a:pt x="2574" y="72"/>
                      </a:lnTo>
                      <a:lnTo>
                        <a:pt x="2504" y="58"/>
                      </a:lnTo>
                      <a:lnTo>
                        <a:pt x="2436" y="44"/>
                      </a:lnTo>
                      <a:lnTo>
                        <a:pt x="2366" y="32"/>
                      </a:lnTo>
                      <a:lnTo>
                        <a:pt x="2298" y="22"/>
                      </a:lnTo>
                      <a:lnTo>
                        <a:pt x="2230" y="14"/>
                      </a:lnTo>
                      <a:lnTo>
                        <a:pt x="2164" y="8"/>
                      </a:lnTo>
                      <a:lnTo>
                        <a:pt x="2098" y="4"/>
                      </a:lnTo>
                      <a:lnTo>
                        <a:pt x="2032" y="0"/>
                      </a:lnTo>
                      <a:lnTo>
                        <a:pt x="1966" y="0"/>
                      </a:lnTo>
                      <a:lnTo>
                        <a:pt x="1902" y="0"/>
                      </a:lnTo>
                      <a:lnTo>
                        <a:pt x="1838" y="2"/>
                      </a:lnTo>
                      <a:lnTo>
                        <a:pt x="1776" y="4"/>
                      </a:lnTo>
                      <a:lnTo>
                        <a:pt x="1712" y="8"/>
                      </a:lnTo>
                      <a:lnTo>
                        <a:pt x="1652" y="14"/>
                      </a:lnTo>
                      <a:lnTo>
                        <a:pt x="1590" y="20"/>
                      </a:lnTo>
                      <a:lnTo>
                        <a:pt x="1530" y="28"/>
                      </a:lnTo>
                      <a:lnTo>
                        <a:pt x="1472" y="38"/>
                      </a:lnTo>
                      <a:lnTo>
                        <a:pt x="1414" y="48"/>
                      </a:lnTo>
                      <a:lnTo>
                        <a:pt x="1300" y="72"/>
                      </a:lnTo>
                      <a:lnTo>
                        <a:pt x="1188" y="98"/>
                      </a:lnTo>
                      <a:lnTo>
                        <a:pt x="1082" y="130"/>
                      </a:lnTo>
                      <a:lnTo>
                        <a:pt x="980" y="162"/>
                      </a:lnTo>
                      <a:lnTo>
                        <a:pt x="880" y="198"/>
                      </a:lnTo>
                      <a:lnTo>
                        <a:pt x="786" y="236"/>
                      </a:lnTo>
                      <a:lnTo>
                        <a:pt x="696" y="276"/>
                      </a:lnTo>
                      <a:lnTo>
                        <a:pt x="610" y="316"/>
                      </a:lnTo>
                      <a:lnTo>
                        <a:pt x="530" y="358"/>
                      </a:lnTo>
                      <a:lnTo>
                        <a:pt x="454" y="400"/>
                      </a:lnTo>
                      <a:lnTo>
                        <a:pt x="382" y="442"/>
                      </a:lnTo>
                      <a:lnTo>
                        <a:pt x="318" y="482"/>
                      </a:lnTo>
                      <a:lnTo>
                        <a:pt x="258" y="522"/>
                      </a:lnTo>
                      <a:lnTo>
                        <a:pt x="202" y="562"/>
                      </a:lnTo>
                      <a:lnTo>
                        <a:pt x="154" y="598"/>
                      </a:lnTo>
                      <a:lnTo>
                        <a:pt x="110" y="634"/>
                      </a:lnTo>
                      <a:lnTo>
                        <a:pt x="74" y="666"/>
                      </a:lnTo>
                      <a:lnTo>
                        <a:pt x="42" y="696"/>
                      </a:lnTo>
                      <a:lnTo>
                        <a:pt x="18" y="722"/>
                      </a:lnTo>
                      <a:lnTo>
                        <a:pt x="0" y="744"/>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46" name="Freeform 32"/>
                <p:cNvSpPr>
                  <a:spLocks/>
                </p:cNvSpPr>
                <p:nvPr/>
              </p:nvSpPr>
              <p:spPr bwMode="auto">
                <a:xfrm>
                  <a:off x="3666878" y="2743319"/>
                  <a:ext cx="363747" cy="241303"/>
                </a:xfrm>
                <a:custGeom>
                  <a:avLst/>
                  <a:gdLst>
                    <a:gd name="T0" fmla="*/ 2 w 4802"/>
                    <a:gd name="T1" fmla="*/ 762 h 3190"/>
                    <a:gd name="T2" fmla="*/ 44 w 4802"/>
                    <a:gd name="T3" fmla="*/ 956 h 3190"/>
                    <a:gd name="T4" fmla="*/ 100 w 4802"/>
                    <a:gd name="T5" fmla="*/ 1152 h 3190"/>
                    <a:gd name="T6" fmla="*/ 190 w 4802"/>
                    <a:gd name="T7" fmla="*/ 1392 h 3190"/>
                    <a:gd name="T8" fmla="*/ 318 w 4802"/>
                    <a:gd name="T9" fmla="*/ 1660 h 3190"/>
                    <a:gd name="T10" fmla="*/ 490 w 4802"/>
                    <a:gd name="T11" fmla="*/ 1944 h 3190"/>
                    <a:gd name="T12" fmla="*/ 596 w 4802"/>
                    <a:gd name="T13" fmla="*/ 2088 h 3190"/>
                    <a:gd name="T14" fmla="*/ 716 w 4802"/>
                    <a:gd name="T15" fmla="*/ 2230 h 3190"/>
                    <a:gd name="T16" fmla="*/ 848 w 4802"/>
                    <a:gd name="T17" fmla="*/ 2370 h 3190"/>
                    <a:gd name="T18" fmla="*/ 998 w 4802"/>
                    <a:gd name="T19" fmla="*/ 2504 h 3190"/>
                    <a:gd name="T20" fmla="*/ 1162 w 4802"/>
                    <a:gd name="T21" fmla="*/ 2634 h 3190"/>
                    <a:gd name="T22" fmla="*/ 1344 w 4802"/>
                    <a:gd name="T23" fmla="*/ 2754 h 3190"/>
                    <a:gd name="T24" fmla="*/ 1542 w 4802"/>
                    <a:gd name="T25" fmla="*/ 2864 h 3190"/>
                    <a:gd name="T26" fmla="*/ 1760 w 4802"/>
                    <a:gd name="T27" fmla="*/ 2964 h 3190"/>
                    <a:gd name="T28" fmla="*/ 1916 w 4802"/>
                    <a:gd name="T29" fmla="*/ 3024 h 3190"/>
                    <a:gd name="T30" fmla="*/ 2152 w 4802"/>
                    <a:gd name="T31" fmla="*/ 3096 h 3190"/>
                    <a:gd name="T32" fmla="*/ 2382 w 4802"/>
                    <a:gd name="T33" fmla="*/ 3146 h 3190"/>
                    <a:gd name="T34" fmla="*/ 2602 w 4802"/>
                    <a:gd name="T35" fmla="*/ 3178 h 3190"/>
                    <a:gd name="T36" fmla="*/ 2816 w 4802"/>
                    <a:gd name="T37" fmla="*/ 3190 h 3190"/>
                    <a:gd name="T38" fmla="*/ 3020 w 4802"/>
                    <a:gd name="T39" fmla="*/ 3186 h 3190"/>
                    <a:gd name="T40" fmla="*/ 3216 w 4802"/>
                    <a:gd name="T41" fmla="*/ 3170 h 3190"/>
                    <a:gd name="T42" fmla="*/ 3402 w 4802"/>
                    <a:gd name="T43" fmla="*/ 3138 h 3190"/>
                    <a:gd name="T44" fmla="*/ 3580 w 4802"/>
                    <a:gd name="T45" fmla="*/ 3098 h 3190"/>
                    <a:gd name="T46" fmla="*/ 3798 w 4802"/>
                    <a:gd name="T47" fmla="*/ 3030 h 3190"/>
                    <a:gd name="T48" fmla="*/ 4092 w 4802"/>
                    <a:gd name="T49" fmla="*/ 2908 h 3190"/>
                    <a:gd name="T50" fmla="*/ 4340 w 4802"/>
                    <a:gd name="T51" fmla="*/ 2776 h 3190"/>
                    <a:gd name="T52" fmla="*/ 4538 w 4802"/>
                    <a:gd name="T53" fmla="*/ 2648 h 3190"/>
                    <a:gd name="T54" fmla="*/ 4682 w 4802"/>
                    <a:gd name="T55" fmla="*/ 2538 h 3190"/>
                    <a:gd name="T56" fmla="*/ 4802 w 4802"/>
                    <a:gd name="T57" fmla="*/ 2432 h 3190"/>
                    <a:gd name="T58" fmla="*/ 4790 w 4802"/>
                    <a:gd name="T59" fmla="*/ 2362 h 3190"/>
                    <a:gd name="T60" fmla="*/ 4720 w 4802"/>
                    <a:gd name="T61" fmla="*/ 2110 h 3190"/>
                    <a:gd name="T62" fmla="*/ 4642 w 4802"/>
                    <a:gd name="T63" fmla="*/ 1892 h 3190"/>
                    <a:gd name="T64" fmla="*/ 4530 w 4802"/>
                    <a:gd name="T65" fmla="*/ 1642 h 3190"/>
                    <a:gd name="T66" fmla="*/ 4378 w 4802"/>
                    <a:gd name="T67" fmla="*/ 1370 h 3190"/>
                    <a:gd name="T68" fmla="*/ 4182 w 4802"/>
                    <a:gd name="T69" fmla="*/ 1092 h 3190"/>
                    <a:gd name="T70" fmla="*/ 4066 w 4802"/>
                    <a:gd name="T71" fmla="*/ 954 h 3190"/>
                    <a:gd name="T72" fmla="*/ 3938 w 4802"/>
                    <a:gd name="T73" fmla="*/ 818 h 3190"/>
                    <a:gd name="T74" fmla="*/ 3794 w 4802"/>
                    <a:gd name="T75" fmla="*/ 686 h 3190"/>
                    <a:gd name="T76" fmla="*/ 3638 w 4802"/>
                    <a:gd name="T77" fmla="*/ 562 h 3190"/>
                    <a:gd name="T78" fmla="*/ 3466 w 4802"/>
                    <a:gd name="T79" fmla="*/ 444 h 3190"/>
                    <a:gd name="T80" fmla="*/ 3278 w 4802"/>
                    <a:gd name="T81" fmla="*/ 336 h 3190"/>
                    <a:gd name="T82" fmla="*/ 3074 w 4802"/>
                    <a:gd name="T83" fmla="*/ 238 h 3190"/>
                    <a:gd name="T84" fmla="*/ 2930 w 4802"/>
                    <a:gd name="T85" fmla="*/ 180 h 3190"/>
                    <a:gd name="T86" fmla="*/ 2716 w 4802"/>
                    <a:gd name="T87" fmla="*/ 110 h 3190"/>
                    <a:gd name="T88" fmla="*/ 2504 w 4802"/>
                    <a:gd name="T89" fmla="*/ 58 h 3190"/>
                    <a:gd name="T90" fmla="*/ 2298 w 4802"/>
                    <a:gd name="T91" fmla="*/ 22 h 3190"/>
                    <a:gd name="T92" fmla="*/ 2098 w 4802"/>
                    <a:gd name="T93" fmla="*/ 4 h 3190"/>
                    <a:gd name="T94" fmla="*/ 1902 w 4802"/>
                    <a:gd name="T95" fmla="*/ 0 h 3190"/>
                    <a:gd name="T96" fmla="*/ 1712 w 4802"/>
                    <a:gd name="T97" fmla="*/ 8 h 3190"/>
                    <a:gd name="T98" fmla="*/ 1530 w 4802"/>
                    <a:gd name="T99" fmla="*/ 28 h 3190"/>
                    <a:gd name="T100" fmla="*/ 1300 w 4802"/>
                    <a:gd name="T101" fmla="*/ 72 h 3190"/>
                    <a:gd name="T102" fmla="*/ 980 w 4802"/>
                    <a:gd name="T103" fmla="*/ 162 h 3190"/>
                    <a:gd name="T104" fmla="*/ 696 w 4802"/>
                    <a:gd name="T105" fmla="*/ 276 h 3190"/>
                    <a:gd name="T106" fmla="*/ 454 w 4802"/>
                    <a:gd name="T107" fmla="*/ 400 h 3190"/>
                    <a:gd name="T108" fmla="*/ 258 w 4802"/>
                    <a:gd name="T109" fmla="*/ 522 h 3190"/>
                    <a:gd name="T110" fmla="*/ 110 w 4802"/>
                    <a:gd name="T111" fmla="*/ 634 h 3190"/>
                    <a:gd name="T112" fmla="*/ 18 w 4802"/>
                    <a:gd name="T113" fmla="*/ 722 h 31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2"/>
                    <a:gd name="T172" fmla="*/ 0 h 3190"/>
                    <a:gd name="T173" fmla="*/ 4802 w 4802"/>
                    <a:gd name="T174" fmla="*/ 3190 h 31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2" h="3190">
                      <a:moveTo>
                        <a:pt x="0" y="744"/>
                      </a:moveTo>
                      <a:lnTo>
                        <a:pt x="0" y="744"/>
                      </a:lnTo>
                      <a:lnTo>
                        <a:pt x="2" y="762"/>
                      </a:lnTo>
                      <a:lnTo>
                        <a:pt x="12" y="818"/>
                      </a:lnTo>
                      <a:lnTo>
                        <a:pt x="30" y="904"/>
                      </a:lnTo>
                      <a:lnTo>
                        <a:pt x="44" y="956"/>
                      </a:lnTo>
                      <a:lnTo>
                        <a:pt x="58" y="1016"/>
                      </a:lnTo>
                      <a:lnTo>
                        <a:pt x="78" y="1082"/>
                      </a:lnTo>
                      <a:lnTo>
                        <a:pt x="100" y="1152"/>
                      </a:lnTo>
                      <a:lnTo>
                        <a:pt x="126" y="1228"/>
                      </a:lnTo>
                      <a:lnTo>
                        <a:pt x="156" y="1308"/>
                      </a:lnTo>
                      <a:lnTo>
                        <a:pt x="190" y="1392"/>
                      </a:lnTo>
                      <a:lnTo>
                        <a:pt x="228" y="1478"/>
                      </a:lnTo>
                      <a:lnTo>
                        <a:pt x="270" y="1568"/>
                      </a:lnTo>
                      <a:lnTo>
                        <a:pt x="318" y="1660"/>
                      </a:lnTo>
                      <a:lnTo>
                        <a:pt x="370" y="1754"/>
                      </a:lnTo>
                      <a:lnTo>
                        <a:pt x="428" y="1848"/>
                      </a:lnTo>
                      <a:lnTo>
                        <a:pt x="490" y="1944"/>
                      </a:lnTo>
                      <a:lnTo>
                        <a:pt x="524" y="1992"/>
                      </a:lnTo>
                      <a:lnTo>
                        <a:pt x="560" y="2040"/>
                      </a:lnTo>
                      <a:lnTo>
                        <a:pt x="596" y="2088"/>
                      </a:lnTo>
                      <a:lnTo>
                        <a:pt x="634" y="2136"/>
                      </a:lnTo>
                      <a:lnTo>
                        <a:pt x="674" y="2184"/>
                      </a:lnTo>
                      <a:lnTo>
                        <a:pt x="716" y="2230"/>
                      </a:lnTo>
                      <a:lnTo>
                        <a:pt x="758" y="2278"/>
                      </a:lnTo>
                      <a:lnTo>
                        <a:pt x="802" y="2324"/>
                      </a:lnTo>
                      <a:lnTo>
                        <a:pt x="848" y="2370"/>
                      </a:lnTo>
                      <a:lnTo>
                        <a:pt x="896" y="2416"/>
                      </a:lnTo>
                      <a:lnTo>
                        <a:pt x="946" y="2460"/>
                      </a:lnTo>
                      <a:lnTo>
                        <a:pt x="998" y="2504"/>
                      </a:lnTo>
                      <a:lnTo>
                        <a:pt x="1050" y="2548"/>
                      </a:lnTo>
                      <a:lnTo>
                        <a:pt x="1106" y="2592"/>
                      </a:lnTo>
                      <a:lnTo>
                        <a:pt x="1162" y="2634"/>
                      </a:lnTo>
                      <a:lnTo>
                        <a:pt x="1220" y="2674"/>
                      </a:lnTo>
                      <a:lnTo>
                        <a:pt x="1280" y="2714"/>
                      </a:lnTo>
                      <a:lnTo>
                        <a:pt x="1344" y="2754"/>
                      </a:lnTo>
                      <a:lnTo>
                        <a:pt x="1408" y="2792"/>
                      </a:lnTo>
                      <a:lnTo>
                        <a:pt x="1474" y="2830"/>
                      </a:lnTo>
                      <a:lnTo>
                        <a:pt x="1542" y="2864"/>
                      </a:lnTo>
                      <a:lnTo>
                        <a:pt x="1612" y="2900"/>
                      </a:lnTo>
                      <a:lnTo>
                        <a:pt x="1686" y="2932"/>
                      </a:lnTo>
                      <a:lnTo>
                        <a:pt x="1760" y="2964"/>
                      </a:lnTo>
                      <a:lnTo>
                        <a:pt x="1836" y="2994"/>
                      </a:lnTo>
                      <a:lnTo>
                        <a:pt x="1916" y="3024"/>
                      </a:lnTo>
                      <a:lnTo>
                        <a:pt x="1996" y="3050"/>
                      </a:lnTo>
                      <a:lnTo>
                        <a:pt x="2074" y="3074"/>
                      </a:lnTo>
                      <a:lnTo>
                        <a:pt x="2152" y="3096"/>
                      </a:lnTo>
                      <a:lnTo>
                        <a:pt x="2230" y="3114"/>
                      </a:lnTo>
                      <a:lnTo>
                        <a:pt x="2306" y="3132"/>
                      </a:lnTo>
                      <a:lnTo>
                        <a:pt x="2382" y="3146"/>
                      </a:lnTo>
                      <a:lnTo>
                        <a:pt x="2456" y="3158"/>
                      </a:lnTo>
                      <a:lnTo>
                        <a:pt x="2530" y="3168"/>
                      </a:lnTo>
                      <a:lnTo>
                        <a:pt x="2602" y="3178"/>
                      </a:lnTo>
                      <a:lnTo>
                        <a:pt x="2674" y="3184"/>
                      </a:lnTo>
                      <a:lnTo>
                        <a:pt x="2746" y="3188"/>
                      </a:lnTo>
                      <a:lnTo>
                        <a:pt x="2816" y="3190"/>
                      </a:lnTo>
                      <a:lnTo>
                        <a:pt x="2884" y="3190"/>
                      </a:lnTo>
                      <a:lnTo>
                        <a:pt x="2954" y="3190"/>
                      </a:lnTo>
                      <a:lnTo>
                        <a:pt x="3020" y="3186"/>
                      </a:lnTo>
                      <a:lnTo>
                        <a:pt x="3086" y="3182"/>
                      </a:lnTo>
                      <a:lnTo>
                        <a:pt x="3152" y="3176"/>
                      </a:lnTo>
                      <a:lnTo>
                        <a:pt x="3216" y="3170"/>
                      </a:lnTo>
                      <a:lnTo>
                        <a:pt x="3280" y="3160"/>
                      </a:lnTo>
                      <a:lnTo>
                        <a:pt x="3342" y="3150"/>
                      </a:lnTo>
                      <a:lnTo>
                        <a:pt x="3402" y="3138"/>
                      </a:lnTo>
                      <a:lnTo>
                        <a:pt x="3462" y="3126"/>
                      </a:lnTo>
                      <a:lnTo>
                        <a:pt x="3522" y="3112"/>
                      </a:lnTo>
                      <a:lnTo>
                        <a:pt x="3580" y="3098"/>
                      </a:lnTo>
                      <a:lnTo>
                        <a:pt x="3636" y="3082"/>
                      </a:lnTo>
                      <a:lnTo>
                        <a:pt x="3692" y="3066"/>
                      </a:lnTo>
                      <a:lnTo>
                        <a:pt x="3798" y="3030"/>
                      </a:lnTo>
                      <a:lnTo>
                        <a:pt x="3902" y="2992"/>
                      </a:lnTo>
                      <a:lnTo>
                        <a:pt x="4000" y="2952"/>
                      </a:lnTo>
                      <a:lnTo>
                        <a:pt x="4092" y="2908"/>
                      </a:lnTo>
                      <a:lnTo>
                        <a:pt x="4180" y="2866"/>
                      </a:lnTo>
                      <a:lnTo>
                        <a:pt x="4262" y="2820"/>
                      </a:lnTo>
                      <a:lnTo>
                        <a:pt x="4340" y="2776"/>
                      </a:lnTo>
                      <a:lnTo>
                        <a:pt x="4410" y="2732"/>
                      </a:lnTo>
                      <a:lnTo>
                        <a:pt x="4476" y="2690"/>
                      </a:lnTo>
                      <a:lnTo>
                        <a:pt x="4538" y="2648"/>
                      </a:lnTo>
                      <a:lnTo>
                        <a:pt x="4592" y="2608"/>
                      </a:lnTo>
                      <a:lnTo>
                        <a:pt x="4640" y="2572"/>
                      </a:lnTo>
                      <a:lnTo>
                        <a:pt x="4682" y="2538"/>
                      </a:lnTo>
                      <a:lnTo>
                        <a:pt x="4748" y="2482"/>
                      </a:lnTo>
                      <a:lnTo>
                        <a:pt x="4790" y="2446"/>
                      </a:lnTo>
                      <a:lnTo>
                        <a:pt x="4802" y="2432"/>
                      </a:lnTo>
                      <a:lnTo>
                        <a:pt x="4800" y="2414"/>
                      </a:lnTo>
                      <a:lnTo>
                        <a:pt x="4790" y="2362"/>
                      </a:lnTo>
                      <a:lnTo>
                        <a:pt x="4770" y="2280"/>
                      </a:lnTo>
                      <a:lnTo>
                        <a:pt x="4740" y="2172"/>
                      </a:lnTo>
                      <a:lnTo>
                        <a:pt x="4720" y="2110"/>
                      </a:lnTo>
                      <a:lnTo>
                        <a:pt x="4698" y="2042"/>
                      </a:lnTo>
                      <a:lnTo>
                        <a:pt x="4672" y="1968"/>
                      </a:lnTo>
                      <a:lnTo>
                        <a:pt x="4642" y="1892"/>
                      </a:lnTo>
                      <a:lnTo>
                        <a:pt x="4608" y="1812"/>
                      </a:lnTo>
                      <a:lnTo>
                        <a:pt x="4570" y="1728"/>
                      </a:lnTo>
                      <a:lnTo>
                        <a:pt x="4530" y="1642"/>
                      </a:lnTo>
                      <a:lnTo>
                        <a:pt x="4484" y="1552"/>
                      </a:lnTo>
                      <a:lnTo>
                        <a:pt x="4434" y="1462"/>
                      </a:lnTo>
                      <a:lnTo>
                        <a:pt x="4378" y="1370"/>
                      </a:lnTo>
                      <a:lnTo>
                        <a:pt x="4318" y="1278"/>
                      </a:lnTo>
                      <a:lnTo>
                        <a:pt x="4252" y="1184"/>
                      </a:lnTo>
                      <a:lnTo>
                        <a:pt x="4182" y="1092"/>
                      </a:lnTo>
                      <a:lnTo>
                        <a:pt x="4144" y="1046"/>
                      </a:lnTo>
                      <a:lnTo>
                        <a:pt x="4106" y="998"/>
                      </a:lnTo>
                      <a:lnTo>
                        <a:pt x="4066" y="954"/>
                      </a:lnTo>
                      <a:lnTo>
                        <a:pt x="4024" y="908"/>
                      </a:lnTo>
                      <a:lnTo>
                        <a:pt x="3982" y="862"/>
                      </a:lnTo>
                      <a:lnTo>
                        <a:pt x="3938" y="818"/>
                      </a:lnTo>
                      <a:lnTo>
                        <a:pt x="3892" y="774"/>
                      </a:lnTo>
                      <a:lnTo>
                        <a:pt x="3844" y="730"/>
                      </a:lnTo>
                      <a:lnTo>
                        <a:pt x="3794" y="686"/>
                      </a:lnTo>
                      <a:lnTo>
                        <a:pt x="3744" y="644"/>
                      </a:lnTo>
                      <a:lnTo>
                        <a:pt x="3692" y="602"/>
                      </a:lnTo>
                      <a:lnTo>
                        <a:pt x="3638" y="562"/>
                      </a:lnTo>
                      <a:lnTo>
                        <a:pt x="3582" y="520"/>
                      </a:lnTo>
                      <a:lnTo>
                        <a:pt x="3524" y="482"/>
                      </a:lnTo>
                      <a:lnTo>
                        <a:pt x="3466" y="444"/>
                      </a:lnTo>
                      <a:lnTo>
                        <a:pt x="3404" y="406"/>
                      </a:lnTo>
                      <a:lnTo>
                        <a:pt x="3342" y="370"/>
                      </a:lnTo>
                      <a:lnTo>
                        <a:pt x="3278" y="336"/>
                      </a:lnTo>
                      <a:lnTo>
                        <a:pt x="3212" y="302"/>
                      </a:lnTo>
                      <a:lnTo>
                        <a:pt x="3144" y="268"/>
                      </a:lnTo>
                      <a:lnTo>
                        <a:pt x="3074" y="238"/>
                      </a:lnTo>
                      <a:lnTo>
                        <a:pt x="3002" y="208"/>
                      </a:lnTo>
                      <a:lnTo>
                        <a:pt x="2930" y="180"/>
                      </a:lnTo>
                      <a:lnTo>
                        <a:pt x="2858" y="154"/>
                      </a:lnTo>
                      <a:lnTo>
                        <a:pt x="2786" y="130"/>
                      </a:lnTo>
                      <a:lnTo>
                        <a:pt x="2716" y="110"/>
                      </a:lnTo>
                      <a:lnTo>
                        <a:pt x="2644" y="90"/>
                      </a:lnTo>
                      <a:lnTo>
                        <a:pt x="2574" y="72"/>
                      </a:lnTo>
                      <a:lnTo>
                        <a:pt x="2504" y="58"/>
                      </a:lnTo>
                      <a:lnTo>
                        <a:pt x="2436" y="44"/>
                      </a:lnTo>
                      <a:lnTo>
                        <a:pt x="2366" y="32"/>
                      </a:lnTo>
                      <a:lnTo>
                        <a:pt x="2298" y="22"/>
                      </a:lnTo>
                      <a:lnTo>
                        <a:pt x="2230" y="14"/>
                      </a:lnTo>
                      <a:lnTo>
                        <a:pt x="2164" y="8"/>
                      </a:lnTo>
                      <a:lnTo>
                        <a:pt x="2098" y="4"/>
                      </a:lnTo>
                      <a:lnTo>
                        <a:pt x="2032" y="0"/>
                      </a:lnTo>
                      <a:lnTo>
                        <a:pt x="1966" y="0"/>
                      </a:lnTo>
                      <a:lnTo>
                        <a:pt x="1902" y="0"/>
                      </a:lnTo>
                      <a:lnTo>
                        <a:pt x="1838" y="2"/>
                      </a:lnTo>
                      <a:lnTo>
                        <a:pt x="1776" y="4"/>
                      </a:lnTo>
                      <a:lnTo>
                        <a:pt x="1712" y="8"/>
                      </a:lnTo>
                      <a:lnTo>
                        <a:pt x="1652" y="14"/>
                      </a:lnTo>
                      <a:lnTo>
                        <a:pt x="1590" y="20"/>
                      </a:lnTo>
                      <a:lnTo>
                        <a:pt x="1530" y="28"/>
                      </a:lnTo>
                      <a:lnTo>
                        <a:pt x="1472" y="38"/>
                      </a:lnTo>
                      <a:lnTo>
                        <a:pt x="1414" y="48"/>
                      </a:lnTo>
                      <a:lnTo>
                        <a:pt x="1300" y="72"/>
                      </a:lnTo>
                      <a:lnTo>
                        <a:pt x="1188" y="98"/>
                      </a:lnTo>
                      <a:lnTo>
                        <a:pt x="1082" y="130"/>
                      </a:lnTo>
                      <a:lnTo>
                        <a:pt x="980" y="162"/>
                      </a:lnTo>
                      <a:lnTo>
                        <a:pt x="880" y="198"/>
                      </a:lnTo>
                      <a:lnTo>
                        <a:pt x="786" y="236"/>
                      </a:lnTo>
                      <a:lnTo>
                        <a:pt x="696" y="276"/>
                      </a:lnTo>
                      <a:lnTo>
                        <a:pt x="610" y="316"/>
                      </a:lnTo>
                      <a:lnTo>
                        <a:pt x="530" y="358"/>
                      </a:lnTo>
                      <a:lnTo>
                        <a:pt x="454" y="400"/>
                      </a:lnTo>
                      <a:lnTo>
                        <a:pt x="382" y="442"/>
                      </a:lnTo>
                      <a:lnTo>
                        <a:pt x="318" y="482"/>
                      </a:lnTo>
                      <a:lnTo>
                        <a:pt x="258" y="522"/>
                      </a:lnTo>
                      <a:lnTo>
                        <a:pt x="202" y="562"/>
                      </a:lnTo>
                      <a:lnTo>
                        <a:pt x="154" y="598"/>
                      </a:lnTo>
                      <a:lnTo>
                        <a:pt x="110" y="634"/>
                      </a:lnTo>
                      <a:lnTo>
                        <a:pt x="74" y="666"/>
                      </a:lnTo>
                      <a:lnTo>
                        <a:pt x="42" y="696"/>
                      </a:lnTo>
                      <a:lnTo>
                        <a:pt x="18" y="722"/>
                      </a:lnTo>
                      <a:lnTo>
                        <a:pt x="0" y="744"/>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47" name="Freeform 32"/>
                <p:cNvSpPr>
                  <a:spLocks/>
                </p:cNvSpPr>
                <p:nvPr/>
              </p:nvSpPr>
              <p:spPr bwMode="auto">
                <a:xfrm rot="2041568">
                  <a:off x="4062281" y="2432133"/>
                  <a:ext cx="376290" cy="250263"/>
                </a:xfrm>
                <a:custGeom>
                  <a:avLst/>
                  <a:gdLst>
                    <a:gd name="T0" fmla="*/ 2 w 4802"/>
                    <a:gd name="T1" fmla="*/ 762 h 3190"/>
                    <a:gd name="T2" fmla="*/ 44 w 4802"/>
                    <a:gd name="T3" fmla="*/ 956 h 3190"/>
                    <a:gd name="T4" fmla="*/ 100 w 4802"/>
                    <a:gd name="T5" fmla="*/ 1152 h 3190"/>
                    <a:gd name="T6" fmla="*/ 190 w 4802"/>
                    <a:gd name="T7" fmla="*/ 1392 h 3190"/>
                    <a:gd name="T8" fmla="*/ 318 w 4802"/>
                    <a:gd name="T9" fmla="*/ 1660 h 3190"/>
                    <a:gd name="T10" fmla="*/ 490 w 4802"/>
                    <a:gd name="T11" fmla="*/ 1944 h 3190"/>
                    <a:gd name="T12" fmla="*/ 596 w 4802"/>
                    <a:gd name="T13" fmla="*/ 2088 h 3190"/>
                    <a:gd name="T14" fmla="*/ 716 w 4802"/>
                    <a:gd name="T15" fmla="*/ 2230 h 3190"/>
                    <a:gd name="T16" fmla="*/ 848 w 4802"/>
                    <a:gd name="T17" fmla="*/ 2370 h 3190"/>
                    <a:gd name="T18" fmla="*/ 998 w 4802"/>
                    <a:gd name="T19" fmla="*/ 2504 h 3190"/>
                    <a:gd name="T20" fmla="*/ 1162 w 4802"/>
                    <a:gd name="T21" fmla="*/ 2634 h 3190"/>
                    <a:gd name="T22" fmla="*/ 1344 w 4802"/>
                    <a:gd name="T23" fmla="*/ 2754 h 3190"/>
                    <a:gd name="T24" fmla="*/ 1542 w 4802"/>
                    <a:gd name="T25" fmla="*/ 2864 h 3190"/>
                    <a:gd name="T26" fmla="*/ 1760 w 4802"/>
                    <a:gd name="T27" fmla="*/ 2964 h 3190"/>
                    <a:gd name="T28" fmla="*/ 1916 w 4802"/>
                    <a:gd name="T29" fmla="*/ 3024 h 3190"/>
                    <a:gd name="T30" fmla="*/ 2152 w 4802"/>
                    <a:gd name="T31" fmla="*/ 3096 h 3190"/>
                    <a:gd name="T32" fmla="*/ 2382 w 4802"/>
                    <a:gd name="T33" fmla="*/ 3146 h 3190"/>
                    <a:gd name="T34" fmla="*/ 2602 w 4802"/>
                    <a:gd name="T35" fmla="*/ 3178 h 3190"/>
                    <a:gd name="T36" fmla="*/ 2816 w 4802"/>
                    <a:gd name="T37" fmla="*/ 3190 h 3190"/>
                    <a:gd name="T38" fmla="*/ 3020 w 4802"/>
                    <a:gd name="T39" fmla="*/ 3186 h 3190"/>
                    <a:gd name="T40" fmla="*/ 3216 w 4802"/>
                    <a:gd name="T41" fmla="*/ 3170 h 3190"/>
                    <a:gd name="T42" fmla="*/ 3402 w 4802"/>
                    <a:gd name="T43" fmla="*/ 3138 h 3190"/>
                    <a:gd name="T44" fmla="*/ 3580 w 4802"/>
                    <a:gd name="T45" fmla="*/ 3098 h 3190"/>
                    <a:gd name="T46" fmla="*/ 3798 w 4802"/>
                    <a:gd name="T47" fmla="*/ 3030 h 3190"/>
                    <a:gd name="T48" fmla="*/ 4092 w 4802"/>
                    <a:gd name="T49" fmla="*/ 2908 h 3190"/>
                    <a:gd name="T50" fmla="*/ 4340 w 4802"/>
                    <a:gd name="T51" fmla="*/ 2776 h 3190"/>
                    <a:gd name="T52" fmla="*/ 4538 w 4802"/>
                    <a:gd name="T53" fmla="*/ 2648 h 3190"/>
                    <a:gd name="T54" fmla="*/ 4682 w 4802"/>
                    <a:gd name="T55" fmla="*/ 2538 h 3190"/>
                    <a:gd name="T56" fmla="*/ 4802 w 4802"/>
                    <a:gd name="T57" fmla="*/ 2432 h 3190"/>
                    <a:gd name="T58" fmla="*/ 4790 w 4802"/>
                    <a:gd name="T59" fmla="*/ 2362 h 3190"/>
                    <a:gd name="T60" fmla="*/ 4720 w 4802"/>
                    <a:gd name="T61" fmla="*/ 2110 h 3190"/>
                    <a:gd name="T62" fmla="*/ 4642 w 4802"/>
                    <a:gd name="T63" fmla="*/ 1892 h 3190"/>
                    <a:gd name="T64" fmla="*/ 4530 w 4802"/>
                    <a:gd name="T65" fmla="*/ 1642 h 3190"/>
                    <a:gd name="T66" fmla="*/ 4378 w 4802"/>
                    <a:gd name="T67" fmla="*/ 1370 h 3190"/>
                    <a:gd name="T68" fmla="*/ 4182 w 4802"/>
                    <a:gd name="T69" fmla="*/ 1092 h 3190"/>
                    <a:gd name="T70" fmla="*/ 4066 w 4802"/>
                    <a:gd name="T71" fmla="*/ 954 h 3190"/>
                    <a:gd name="T72" fmla="*/ 3938 w 4802"/>
                    <a:gd name="T73" fmla="*/ 818 h 3190"/>
                    <a:gd name="T74" fmla="*/ 3794 w 4802"/>
                    <a:gd name="T75" fmla="*/ 686 h 3190"/>
                    <a:gd name="T76" fmla="*/ 3638 w 4802"/>
                    <a:gd name="T77" fmla="*/ 562 h 3190"/>
                    <a:gd name="T78" fmla="*/ 3466 w 4802"/>
                    <a:gd name="T79" fmla="*/ 444 h 3190"/>
                    <a:gd name="T80" fmla="*/ 3278 w 4802"/>
                    <a:gd name="T81" fmla="*/ 336 h 3190"/>
                    <a:gd name="T82" fmla="*/ 3074 w 4802"/>
                    <a:gd name="T83" fmla="*/ 238 h 3190"/>
                    <a:gd name="T84" fmla="*/ 2930 w 4802"/>
                    <a:gd name="T85" fmla="*/ 180 h 3190"/>
                    <a:gd name="T86" fmla="*/ 2716 w 4802"/>
                    <a:gd name="T87" fmla="*/ 110 h 3190"/>
                    <a:gd name="T88" fmla="*/ 2504 w 4802"/>
                    <a:gd name="T89" fmla="*/ 58 h 3190"/>
                    <a:gd name="T90" fmla="*/ 2298 w 4802"/>
                    <a:gd name="T91" fmla="*/ 22 h 3190"/>
                    <a:gd name="T92" fmla="*/ 2098 w 4802"/>
                    <a:gd name="T93" fmla="*/ 4 h 3190"/>
                    <a:gd name="T94" fmla="*/ 1902 w 4802"/>
                    <a:gd name="T95" fmla="*/ 0 h 3190"/>
                    <a:gd name="T96" fmla="*/ 1712 w 4802"/>
                    <a:gd name="T97" fmla="*/ 8 h 3190"/>
                    <a:gd name="T98" fmla="*/ 1530 w 4802"/>
                    <a:gd name="T99" fmla="*/ 28 h 3190"/>
                    <a:gd name="T100" fmla="*/ 1300 w 4802"/>
                    <a:gd name="T101" fmla="*/ 72 h 3190"/>
                    <a:gd name="T102" fmla="*/ 980 w 4802"/>
                    <a:gd name="T103" fmla="*/ 162 h 3190"/>
                    <a:gd name="T104" fmla="*/ 696 w 4802"/>
                    <a:gd name="T105" fmla="*/ 276 h 3190"/>
                    <a:gd name="T106" fmla="*/ 454 w 4802"/>
                    <a:gd name="T107" fmla="*/ 400 h 3190"/>
                    <a:gd name="T108" fmla="*/ 258 w 4802"/>
                    <a:gd name="T109" fmla="*/ 522 h 3190"/>
                    <a:gd name="T110" fmla="*/ 110 w 4802"/>
                    <a:gd name="T111" fmla="*/ 634 h 3190"/>
                    <a:gd name="T112" fmla="*/ 18 w 4802"/>
                    <a:gd name="T113" fmla="*/ 722 h 31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2"/>
                    <a:gd name="T172" fmla="*/ 0 h 3190"/>
                    <a:gd name="T173" fmla="*/ 4802 w 4802"/>
                    <a:gd name="T174" fmla="*/ 3190 h 31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2" h="3190">
                      <a:moveTo>
                        <a:pt x="0" y="744"/>
                      </a:moveTo>
                      <a:lnTo>
                        <a:pt x="0" y="744"/>
                      </a:lnTo>
                      <a:lnTo>
                        <a:pt x="2" y="762"/>
                      </a:lnTo>
                      <a:lnTo>
                        <a:pt x="12" y="818"/>
                      </a:lnTo>
                      <a:lnTo>
                        <a:pt x="30" y="904"/>
                      </a:lnTo>
                      <a:lnTo>
                        <a:pt x="44" y="956"/>
                      </a:lnTo>
                      <a:lnTo>
                        <a:pt x="58" y="1016"/>
                      </a:lnTo>
                      <a:lnTo>
                        <a:pt x="78" y="1082"/>
                      </a:lnTo>
                      <a:lnTo>
                        <a:pt x="100" y="1152"/>
                      </a:lnTo>
                      <a:lnTo>
                        <a:pt x="126" y="1228"/>
                      </a:lnTo>
                      <a:lnTo>
                        <a:pt x="156" y="1308"/>
                      </a:lnTo>
                      <a:lnTo>
                        <a:pt x="190" y="1392"/>
                      </a:lnTo>
                      <a:lnTo>
                        <a:pt x="228" y="1478"/>
                      </a:lnTo>
                      <a:lnTo>
                        <a:pt x="270" y="1568"/>
                      </a:lnTo>
                      <a:lnTo>
                        <a:pt x="318" y="1660"/>
                      </a:lnTo>
                      <a:lnTo>
                        <a:pt x="370" y="1754"/>
                      </a:lnTo>
                      <a:lnTo>
                        <a:pt x="428" y="1848"/>
                      </a:lnTo>
                      <a:lnTo>
                        <a:pt x="490" y="1944"/>
                      </a:lnTo>
                      <a:lnTo>
                        <a:pt x="524" y="1992"/>
                      </a:lnTo>
                      <a:lnTo>
                        <a:pt x="560" y="2040"/>
                      </a:lnTo>
                      <a:lnTo>
                        <a:pt x="596" y="2088"/>
                      </a:lnTo>
                      <a:lnTo>
                        <a:pt x="634" y="2136"/>
                      </a:lnTo>
                      <a:lnTo>
                        <a:pt x="674" y="2184"/>
                      </a:lnTo>
                      <a:lnTo>
                        <a:pt x="716" y="2230"/>
                      </a:lnTo>
                      <a:lnTo>
                        <a:pt x="758" y="2278"/>
                      </a:lnTo>
                      <a:lnTo>
                        <a:pt x="802" y="2324"/>
                      </a:lnTo>
                      <a:lnTo>
                        <a:pt x="848" y="2370"/>
                      </a:lnTo>
                      <a:lnTo>
                        <a:pt x="896" y="2416"/>
                      </a:lnTo>
                      <a:lnTo>
                        <a:pt x="946" y="2460"/>
                      </a:lnTo>
                      <a:lnTo>
                        <a:pt x="998" y="2504"/>
                      </a:lnTo>
                      <a:lnTo>
                        <a:pt x="1050" y="2548"/>
                      </a:lnTo>
                      <a:lnTo>
                        <a:pt x="1106" y="2592"/>
                      </a:lnTo>
                      <a:lnTo>
                        <a:pt x="1162" y="2634"/>
                      </a:lnTo>
                      <a:lnTo>
                        <a:pt x="1220" y="2674"/>
                      </a:lnTo>
                      <a:lnTo>
                        <a:pt x="1280" y="2714"/>
                      </a:lnTo>
                      <a:lnTo>
                        <a:pt x="1344" y="2754"/>
                      </a:lnTo>
                      <a:lnTo>
                        <a:pt x="1408" y="2792"/>
                      </a:lnTo>
                      <a:lnTo>
                        <a:pt x="1474" y="2830"/>
                      </a:lnTo>
                      <a:lnTo>
                        <a:pt x="1542" y="2864"/>
                      </a:lnTo>
                      <a:lnTo>
                        <a:pt x="1612" y="2900"/>
                      </a:lnTo>
                      <a:lnTo>
                        <a:pt x="1686" y="2932"/>
                      </a:lnTo>
                      <a:lnTo>
                        <a:pt x="1760" y="2964"/>
                      </a:lnTo>
                      <a:lnTo>
                        <a:pt x="1836" y="2994"/>
                      </a:lnTo>
                      <a:lnTo>
                        <a:pt x="1916" y="3024"/>
                      </a:lnTo>
                      <a:lnTo>
                        <a:pt x="1996" y="3050"/>
                      </a:lnTo>
                      <a:lnTo>
                        <a:pt x="2074" y="3074"/>
                      </a:lnTo>
                      <a:lnTo>
                        <a:pt x="2152" y="3096"/>
                      </a:lnTo>
                      <a:lnTo>
                        <a:pt x="2230" y="3114"/>
                      </a:lnTo>
                      <a:lnTo>
                        <a:pt x="2306" y="3132"/>
                      </a:lnTo>
                      <a:lnTo>
                        <a:pt x="2382" y="3146"/>
                      </a:lnTo>
                      <a:lnTo>
                        <a:pt x="2456" y="3158"/>
                      </a:lnTo>
                      <a:lnTo>
                        <a:pt x="2530" y="3168"/>
                      </a:lnTo>
                      <a:lnTo>
                        <a:pt x="2602" y="3178"/>
                      </a:lnTo>
                      <a:lnTo>
                        <a:pt x="2674" y="3184"/>
                      </a:lnTo>
                      <a:lnTo>
                        <a:pt x="2746" y="3188"/>
                      </a:lnTo>
                      <a:lnTo>
                        <a:pt x="2816" y="3190"/>
                      </a:lnTo>
                      <a:lnTo>
                        <a:pt x="2884" y="3190"/>
                      </a:lnTo>
                      <a:lnTo>
                        <a:pt x="2954" y="3190"/>
                      </a:lnTo>
                      <a:lnTo>
                        <a:pt x="3020" y="3186"/>
                      </a:lnTo>
                      <a:lnTo>
                        <a:pt x="3086" y="3182"/>
                      </a:lnTo>
                      <a:lnTo>
                        <a:pt x="3152" y="3176"/>
                      </a:lnTo>
                      <a:lnTo>
                        <a:pt x="3216" y="3170"/>
                      </a:lnTo>
                      <a:lnTo>
                        <a:pt x="3280" y="3160"/>
                      </a:lnTo>
                      <a:lnTo>
                        <a:pt x="3342" y="3150"/>
                      </a:lnTo>
                      <a:lnTo>
                        <a:pt x="3402" y="3138"/>
                      </a:lnTo>
                      <a:lnTo>
                        <a:pt x="3462" y="3126"/>
                      </a:lnTo>
                      <a:lnTo>
                        <a:pt x="3522" y="3112"/>
                      </a:lnTo>
                      <a:lnTo>
                        <a:pt x="3580" y="3098"/>
                      </a:lnTo>
                      <a:lnTo>
                        <a:pt x="3636" y="3082"/>
                      </a:lnTo>
                      <a:lnTo>
                        <a:pt x="3692" y="3066"/>
                      </a:lnTo>
                      <a:lnTo>
                        <a:pt x="3798" y="3030"/>
                      </a:lnTo>
                      <a:lnTo>
                        <a:pt x="3902" y="2992"/>
                      </a:lnTo>
                      <a:lnTo>
                        <a:pt x="4000" y="2952"/>
                      </a:lnTo>
                      <a:lnTo>
                        <a:pt x="4092" y="2908"/>
                      </a:lnTo>
                      <a:lnTo>
                        <a:pt x="4180" y="2866"/>
                      </a:lnTo>
                      <a:lnTo>
                        <a:pt x="4262" y="2820"/>
                      </a:lnTo>
                      <a:lnTo>
                        <a:pt x="4340" y="2776"/>
                      </a:lnTo>
                      <a:lnTo>
                        <a:pt x="4410" y="2732"/>
                      </a:lnTo>
                      <a:lnTo>
                        <a:pt x="4476" y="2690"/>
                      </a:lnTo>
                      <a:lnTo>
                        <a:pt x="4538" y="2648"/>
                      </a:lnTo>
                      <a:lnTo>
                        <a:pt x="4592" y="2608"/>
                      </a:lnTo>
                      <a:lnTo>
                        <a:pt x="4640" y="2572"/>
                      </a:lnTo>
                      <a:lnTo>
                        <a:pt x="4682" y="2538"/>
                      </a:lnTo>
                      <a:lnTo>
                        <a:pt x="4748" y="2482"/>
                      </a:lnTo>
                      <a:lnTo>
                        <a:pt x="4790" y="2446"/>
                      </a:lnTo>
                      <a:lnTo>
                        <a:pt x="4802" y="2432"/>
                      </a:lnTo>
                      <a:lnTo>
                        <a:pt x="4800" y="2414"/>
                      </a:lnTo>
                      <a:lnTo>
                        <a:pt x="4790" y="2362"/>
                      </a:lnTo>
                      <a:lnTo>
                        <a:pt x="4770" y="2280"/>
                      </a:lnTo>
                      <a:lnTo>
                        <a:pt x="4740" y="2172"/>
                      </a:lnTo>
                      <a:lnTo>
                        <a:pt x="4720" y="2110"/>
                      </a:lnTo>
                      <a:lnTo>
                        <a:pt x="4698" y="2042"/>
                      </a:lnTo>
                      <a:lnTo>
                        <a:pt x="4672" y="1968"/>
                      </a:lnTo>
                      <a:lnTo>
                        <a:pt x="4642" y="1892"/>
                      </a:lnTo>
                      <a:lnTo>
                        <a:pt x="4608" y="1812"/>
                      </a:lnTo>
                      <a:lnTo>
                        <a:pt x="4570" y="1728"/>
                      </a:lnTo>
                      <a:lnTo>
                        <a:pt x="4530" y="1642"/>
                      </a:lnTo>
                      <a:lnTo>
                        <a:pt x="4484" y="1552"/>
                      </a:lnTo>
                      <a:lnTo>
                        <a:pt x="4434" y="1462"/>
                      </a:lnTo>
                      <a:lnTo>
                        <a:pt x="4378" y="1370"/>
                      </a:lnTo>
                      <a:lnTo>
                        <a:pt x="4318" y="1278"/>
                      </a:lnTo>
                      <a:lnTo>
                        <a:pt x="4252" y="1184"/>
                      </a:lnTo>
                      <a:lnTo>
                        <a:pt x="4182" y="1092"/>
                      </a:lnTo>
                      <a:lnTo>
                        <a:pt x="4144" y="1046"/>
                      </a:lnTo>
                      <a:lnTo>
                        <a:pt x="4106" y="998"/>
                      </a:lnTo>
                      <a:lnTo>
                        <a:pt x="4066" y="954"/>
                      </a:lnTo>
                      <a:lnTo>
                        <a:pt x="4024" y="908"/>
                      </a:lnTo>
                      <a:lnTo>
                        <a:pt x="3982" y="862"/>
                      </a:lnTo>
                      <a:lnTo>
                        <a:pt x="3938" y="818"/>
                      </a:lnTo>
                      <a:lnTo>
                        <a:pt x="3892" y="774"/>
                      </a:lnTo>
                      <a:lnTo>
                        <a:pt x="3844" y="730"/>
                      </a:lnTo>
                      <a:lnTo>
                        <a:pt x="3794" y="686"/>
                      </a:lnTo>
                      <a:lnTo>
                        <a:pt x="3744" y="644"/>
                      </a:lnTo>
                      <a:lnTo>
                        <a:pt x="3692" y="602"/>
                      </a:lnTo>
                      <a:lnTo>
                        <a:pt x="3638" y="562"/>
                      </a:lnTo>
                      <a:lnTo>
                        <a:pt x="3582" y="520"/>
                      </a:lnTo>
                      <a:lnTo>
                        <a:pt x="3524" y="482"/>
                      </a:lnTo>
                      <a:lnTo>
                        <a:pt x="3466" y="444"/>
                      </a:lnTo>
                      <a:lnTo>
                        <a:pt x="3404" y="406"/>
                      </a:lnTo>
                      <a:lnTo>
                        <a:pt x="3342" y="370"/>
                      </a:lnTo>
                      <a:lnTo>
                        <a:pt x="3278" y="336"/>
                      </a:lnTo>
                      <a:lnTo>
                        <a:pt x="3212" y="302"/>
                      </a:lnTo>
                      <a:lnTo>
                        <a:pt x="3144" y="268"/>
                      </a:lnTo>
                      <a:lnTo>
                        <a:pt x="3074" y="238"/>
                      </a:lnTo>
                      <a:lnTo>
                        <a:pt x="3002" y="208"/>
                      </a:lnTo>
                      <a:lnTo>
                        <a:pt x="2930" y="180"/>
                      </a:lnTo>
                      <a:lnTo>
                        <a:pt x="2858" y="154"/>
                      </a:lnTo>
                      <a:lnTo>
                        <a:pt x="2786" y="130"/>
                      </a:lnTo>
                      <a:lnTo>
                        <a:pt x="2716" y="110"/>
                      </a:lnTo>
                      <a:lnTo>
                        <a:pt x="2644" y="90"/>
                      </a:lnTo>
                      <a:lnTo>
                        <a:pt x="2574" y="72"/>
                      </a:lnTo>
                      <a:lnTo>
                        <a:pt x="2504" y="58"/>
                      </a:lnTo>
                      <a:lnTo>
                        <a:pt x="2436" y="44"/>
                      </a:lnTo>
                      <a:lnTo>
                        <a:pt x="2366" y="32"/>
                      </a:lnTo>
                      <a:lnTo>
                        <a:pt x="2298" y="22"/>
                      </a:lnTo>
                      <a:lnTo>
                        <a:pt x="2230" y="14"/>
                      </a:lnTo>
                      <a:lnTo>
                        <a:pt x="2164" y="8"/>
                      </a:lnTo>
                      <a:lnTo>
                        <a:pt x="2098" y="4"/>
                      </a:lnTo>
                      <a:lnTo>
                        <a:pt x="2032" y="0"/>
                      </a:lnTo>
                      <a:lnTo>
                        <a:pt x="1966" y="0"/>
                      </a:lnTo>
                      <a:lnTo>
                        <a:pt x="1902" y="0"/>
                      </a:lnTo>
                      <a:lnTo>
                        <a:pt x="1838" y="2"/>
                      </a:lnTo>
                      <a:lnTo>
                        <a:pt x="1776" y="4"/>
                      </a:lnTo>
                      <a:lnTo>
                        <a:pt x="1712" y="8"/>
                      </a:lnTo>
                      <a:lnTo>
                        <a:pt x="1652" y="14"/>
                      </a:lnTo>
                      <a:lnTo>
                        <a:pt x="1590" y="20"/>
                      </a:lnTo>
                      <a:lnTo>
                        <a:pt x="1530" y="28"/>
                      </a:lnTo>
                      <a:lnTo>
                        <a:pt x="1472" y="38"/>
                      </a:lnTo>
                      <a:lnTo>
                        <a:pt x="1414" y="48"/>
                      </a:lnTo>
                      <a:lnTo>
                        <a:pt x="1300" y="72"/>
                      </a:lnTo>
                      <a:lnTo>
                        <a:pt x="1188" y="98"/>
                      </a:lnTo>
                      <a:lnTo>
                        <a:pt x="1082" y="130"/>
                      </a:lnTo>
                      <a:lnTo>
                        <a:pt x="980" y="162"/>
                      </a:lnTo>
                      <a:lnTo>
                        <a:pt x="880" y="198"/>
                      </a:lnTo>
                      <a:lnTo>
                        <a:pt x="786" y="236"/>
                      </a:lnTo>
                      <a:lnTo>
                        <a:pt x="696" y="276"/>
                      </a:lnTo>
                      <a:lnTo>
                        <a:pt x="610" y="316"/>
                      </a:lnTo>
                      <a:lnTo>
                        <a:pt x="530" y="358"/>
                      </a:lnTo>
                      <a:lnTo>
                        <a:pt x="454" y="400"/>
                      </a:lnTo>
                      <a:lnTo>
                        <a:pt x="382" y="442"/>
                      </a:lnTo>
                      <a:lnTo>
                        <a:pt x="318" y="482"/>
                      </a:lnTo>
                      <a:lnTo>
                        <a:pt x="258" y="522"/>
                      </a:lnTo>
                      <a:lnTo>
                        <a:pt x="202" y="562"/>
                      </a:lnTo>
                      <a:lnTo>
                        <a:pt x="154" y="598"/>
                      </a:lnTo>
                      <a:lnTo>
                        <a:pt x="110" y="634"/>
                      </a:lnTo>
                      <a:lnTo>
                        <a:pt x="74" y="666"/>
                      </a:lnTo>
                      <a:lnTo>
                        <a:pt x="42" y="696"/>
                      </a:lnTo>
                      <a:lnTo>
                        <a:pt x="18" y="722"/>
                      </a:lnTo>
                      <a:lnTo>
                        <a:pt x="0" y="744"/>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48" name="Freeform 32"/>
                <p:cNvSpPr>
                  <a:spLocks/>
                </p:cNvSpPr>
                <p:nvPr/>
              </p:nvSpPr>
              <p:spPr bwMode="auto">
                <a:xfrm rot="6534350">
                  <a:off x="4718400" y="2536956"/>
                  <a:ext cx="268778" cy="178589"/>
                </a:xfrm>
                <a:custGeom>
                  <a:avLst/>
                  <a:gdLst>
                    <a:gd name="T0" fmla="*/ 2 w 4802"/>
                    <a:gd name="T1" fmla="*/ 762 h 3190"/>
                    <a:gd name="T2" fmla="*/ 44 w 4802"/>
                    <a:gd name="T3" fmla="*/ 956 h 3190"/>
                    <a:gd name="T4" fmla="*/ 100 w 4802"/>
                    <a:gd name="T5" fmla="*/ 1152 h 3190"/>
                    <a:gd name="T6" fmla="*/ 190 w 4802"/>
                    <a:gd name="T7" fmla="*/ 1392 h 3190"/>
                    <a:gd name="T8" fmla="*/ 318 w 4802"/>
                    <a:gd name="T9" fmla="*/ 1660 h 3190"/>
                    <a:gd name="T10" fmla="*/ 490 w 4802"/>
                    <a:gd name="T11" fmla="*/ 1944 h 3190"/>
                    <a:gd name="T12" fmla="*/ 596 w 4802"/>
                    <a:gd name="T13" fmla="*/ 2088 h 3190"/>
                    <a:gd name="T14" fmla="*/ 716 w 4802"/>
                    <a:gd name="T15" fmla="*/ 2230 h 3190"/>
                    <a:gd name="T16" fmla="*/ 848 w 4802"/>
                    <a:gd name="T17" fmla="*/ 2370 h 3190"/>
                    <a:gd name="T18" fmla="*/ 998 w 4802"/>
                    <a:gd name="T19" fmla="*/ 2504 h 3190"/>
                    <a:gd name="T20" fmla="*/ 1162 w 4802"/>
                    <a:gd name="T21" fmla="*/ 2634 h 3190"/>
                    <a:gd name="T22" fmla="*/ 1344 w 4802"/>
                    <a:gd name="T23" fmla="*/ 2754 h 3190"/>
                    <a:gd name="T24" fmla="*/ 1542 w 4802"/>
                    <a:gd name="T25" fmla="*/ 2864 h 3190"/>
                    <a:gd name="T26" fmla="*/ 1760 w 4802"/>
                    <a:gd name="T27" fmla="*/ 2964 h 3190"/>
                    <a:gd name="T28" fmla="*/ 1916 w 4802"/>
                    <a:gd name="T29" fmla="*/ 3024 h 3190"/>
                    <a:gd name="T30" fmla="*/ 2152 w 4802"/>
                    <a:gd name="T31" fmla="*/ 3096 h 3190"/>
                    <a:gd name="T32" fmla="*/ 2382 w 4802"/>
                    <a:gd name="T33" fmla="*/ 3146 h 3190"/>
                    <a:gd name="T34" fmla="*/ 2602 w 4802"/>
                    <a:gd name="T35" fmla="*/ 3178 h 3190"/>
                    <a:gd name="T36" fmla="*/ 2816 w 4802"/>
                    <a:gd name="T37" fmla="*/ 3190 h 3190"/>
                    <a:gd name="T38" fmla="*/ 3020 w 4802"/>
                    <a:gd name="T39" fmla="*/ 3186 h 3190"/>
                    <a:gd name="T40" fmla="*/ 3216 w 4802"/>
                    <a:gd name="T41" fmla="*/ 3170 h 3190"/>
                    <a:gd name="T42" fmla="*/ 3402 w 4802"/>
                    <a:gd name="T43" fmla="*/ 3138 h 3190"/>
                    <a:gd name="T44" fmla="*/ 3580 w 4802"/>
                    <a:gd name="T45" fmla="*/ 3098 h 3190"/>
                    <a:gd name="T46" fmla="*/ 3798 w 4802"/>
                    <a:gd name="T47" fmla="*/ 3030 h 3190"/>
                    <a:gd name="T48" fmla="*/ 4092 w 4802"/>
                    <a:gd name="T49" fmla="*/ 2908 h 3190"/>
                    <a:gd name="T50" fmla="*/ 4340 w 4802"/>
                    <a:gd name="T51" fmla="*/ 2776 h 3190"/>
                    <a:gd name="T52" fmla="*/ 4538 w 4802"/>
                    <a:gd name="T53" fmla="*/ 2648 h 3190"/>
                    <a:gd name="T54" fmla="*/ 4682 w 4802"/>
                    <a:gd name="T55" fmla="*/ 2538 h 3190"/>
                    <a:gd name="T56" fmla="*/ 4802 w 4802"/>
                    <a:gd name="T57" fmla="*/ 2432 h 3190"/>
                    <a:gd name="T58" fmla="*/ 4790 w 4802"/>
                    <a:gd name="T59" fmla="*/ 2362 h 3190"/>
                    <a:gd name="T60" fmla="*/ 4720 w 4802"/>
                    <a:gd name="T61" fmla="*/ 2110 h 3190"/>
                    <a:gd name="T62" fmla="*/ 4642 w 4802"/>
                    <a:gd name="T63" fmla="*/ 1892 h 3190"/>
                    <a:gd name="T64" fmla="*/ 4530 w 4802"/>
                    <a:gd name="T65" fmla="*/ 1642 h 3190"/>
                    <a:gd name="T66" fmla="*/ 4378 w 4802"/>
                    <a:gd name="T67" fmla="*/ 1370 h 3190"/>
                    <a:gd name="T68" fmla="*/ 4182 w 4802"/>
                    <a:gd name="T69" fmla="*/ 1092 h 3190"/>
                    <a:gd name="T70" fmla="*/ 4066 w 4802"/>
                    <a:gd name="T71" fmla="*/ 954 h 3190"/>
                    <a:gd name="T72" fmla="*/ 3938 w 4802"/>
                    <a:gd name="T73" fmla="*/ 818 h 3190"/>
                    <a:gd name="T74" fmla="*/ 3794 w 4802"/>
                    <a:gd name="T75" fmla="*/ 686 h 3190"/>
                    <a:gd name="T76" fmla="*/ 3638 w 4802"/>
                    <a:gd name="T77" fmla="*/ 562 h 3190"/>
                    <a:gd name="T78" fmla="*/ 3466 w 4802"/>
                    <a:gd name="T79" fmla="*/ 444 h 3190"/>
                    <a:gd name="T80" fmla="*/ 3278 w 4802"/>
                    <a:gd name="T81" fmla="*/ 336 h 3190"/>
                    <a:gd name="T82" fmla="*/ 3074 w 4802"/>
                    <a:gd name="T83" fmla="*/ 238 h 3190"/>
                    <a:gd name="T84" fmla="*/ 2930 w 4802"/>
                    <a:gd name="T85" fmla="*/ 180 h 3190"/>
                    <a:gd name="T86" fmla="*/ 2716 w 4802"/>
                    <a:gd name="T87" fmla="*/ 110 h 3190"/>
                    <a:gd name="T88" fmla="*/ 2504 w 4802"/>
                    <a:gd name="T89" fmla="*/ 58 h 3190"/>
                    <a:gd name="T90" fmla="*/ 2298 w 4802"/>
                    <a:gd name="T91" fmla="*/ 22 h 3190"/>
                    <a:gd name="T92" fmla="*/ 2098 w 4802"/>
                    <a:gd name="T93" fmla="*/ 4 h 3190"/>
                    <a:gd name="T94" fmla="*/ 1902 w 4802"/>
                    <a:gd name="T95" fmla="*/ 0 h 3190"/>
                    <a:gd name="T96" fmla="*/ 1712 w 4802"/>
                    <a:gd name="T97" fmla="*/ 8 h 3190"/>
                    <a:gd name="T98" fmla="*/ 1530 w 4802"/>
                    <a:gd name="T99" fmla="*/ 28 h 3190"/>
                    <a:gd name="T100" fmla="*/ 1300 w 4802"/>
                    <a:gd name="T101" fmla="*/ 72 h 3190"/>
                    <a:gd name="T102" fmla="*/ 980 w 4802"/>
                    <a:gd name="T103" fmla="*/ 162 h 3190"/>
                    <a:gd name="T104" fmla="*/ 696 w 4802"/>
                    <a:gd name="T105" fmla="*/ 276 h 3190"/>
                    <a:gd name="T106" fmla="*/ 454 w 4802"/>
                    <a:gd name="T107" fmla="*/ 400 h 3190"/>
                    <a:gd name="T108" fmla="*/ 258 w 4802"/>
                    <a:gd name="T109" fmla="*/ 522 h 3190"/>
                    <a:gd name="T110" fmla="*/ 110 w 4802"/>
                    <a:gd name="T111" fmla="*/ 634 h 3190"/>
                    <a:gd name="T112" fmla="*/ 18 w 4802"/>
                    <a:gd name="T113" fmla="*/ 722 h 31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2"/>
                    <a:gd name="T172" fmla="*/ 0 h 3190"/>
                    <a:gd name="T173" fmla="*/ 4802 w 4802"/>
                    <a:gd name="T174" fmla="*/ 3190 h 31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2" h="3190">
                      <a:moveTo>
                        <a:pt x="0" y="744"/>
                      </a:moveTo>
                      <a:lnTo>
                        <a:pt x="0" y="744"/>
                      </a:lnTo>
                      <a:lnTo>
                        <a:pt x="2" y="762"/>
                      </a:lnTo>
                      <a:lnTo>
                        <a:pt x="12" y="818"/>
                      </a:lnTo>
                      <a:lnTo>
                        <a:pt x="30" y="904"/>
                      </a:lnTo>
                      <a:lnTo>
                        <a:pt x="44" y="956"/>
                      </a:lnTo>
                      <a:lnTo>
                        <a:pt x="58" y="1016"/>
                      </a:lnTo>
                      <a:lnTo>
                        <a:pt x="78" y="1082"/>
                      </a:lnTo>
                      <a:lnTo>
                        <a:pt x="100" y="1152"/>
                      </a:lnTo>
                      <a:lnTo>
                        <a:pt x="126" y="1228"/>
                      </a:lnTo>
                      <a:lnTo>
                        <a:pt x="156" y="1308"/>
                      </a:lnTo>
                      <a:lnTo>
                        <a:pt x="190" y="1392"/>
                      </a:lnTo>
                      <a:lnTo>
                        <a:pt x="228" y="1478"/>
                      </a:lnTo>
                      <a:lnTo>
                        <a:pt x="270" y="1568"/>
                      </a:lnTo>
                      <a:lnTo>
                        <a:pt x="318" y="1660"/>
                      </a:lnTo>
                      <a:lnTo>
                        <a:pt x="370" y="1754"/>
                      </a:lnTo>
                      <a:lnTo>
                        <a:pt x="428" y="1848"/>
                      </a:lnTo>
                      <a:lnTo>
                        <a:pt x="490" y="1944"/>
                      </a:lnTo>
                      <a:lnTo>
                        <a:pt x="524" y="1992"/>
                      </a:lnTo>
                      <a:lnTo>
                        <a:pt x="560" y="2040"/>
                      </a:lnTo>
                      <a:lnTo>
                        <a:pt x="596" y="2088"/>
                      </a:lnTo>
                      <a:lnTo>
                        <a:pt x="634" y="2136"/>
                      </a:lnTo>
                      <a:lnTo>
                        <a:pt x="674" y="2184"/>
                      </a:lnTo>
                      <a:lnTo>
                        <a:pt x="716" y="2230"/>
                      </a:lnTo>
                      <a:lnTo>
                        <a:pt x="758" y="2278"/>
                      </a:lnTo>
                      <a:lnTo>
                        <a:pt x="802" y="2324"/>
                      </a:lnTo>
                      <a:lnTo>
                        <a:pt x="848" y="2370"/>
                      </a:lnTo>
                      <a:lnTo>
                        <a:pt x="896" y="2416"/>
                      </a:lnTo>
                      <a:lnTo>
                        <a:pt x="946" y="2460"/>
                      </a:lnTo>
                      <a:lnTo>
                        <a:pt x="998" y="2504"/>
                      </a:lnTo>
                      <a:lnTo>
                        <a:pt x="1050" y="2548"/>
                      </a:lnTo>
                      <a:lnTo>
                        <a:pt x="1106" y="2592"/>
                      </a:lnTo>
                      <a:lnTo>
                        <a:pt x="1162" y="2634"/>
                      </a:lnTo>
                      <a:lnTo>
                        <a:pt x="1220" y="2674"/>
                      </a:lnTo>
                      <a:lnTo>
                        <a:pt x="1280" y="2714"/>
                      </a:lnTo>
                      <a:lnTo>
                        <a:pt x="1344" y="2754"/>
                      </a:lnTo>
                      <a:lnTo>
                        <a:pt x="1408" y="2792"/>
                      </a:lnTo>
                      <a:lnTo>
                        <a:pt x="1474" y="2830"/>
                      </a:lnTo>
                      <a:lnTo>
                        <a:pt x="1542" y="2864"/>
                      </a:lnTo>
                      <a:lnTo>
                        <a:pt x="1612" y="2900"/>
                      </a:lnTo>
                      <a:lnTo>
                        <a:pt x="1686" y="2932"/>
                      </a:lnTo>
                      <a:lnTo>
                        <a:pt x="1760" y="2964"/>
                      </a:lnTo>
                      <a:lnTo>
                        <a:pt x="1836" y="2994"/>
                      </a:lnTo>
                      <a:lnTo>
                        <a:pt x="1916" y="3024"/>
                      </a:lnTo>
                      <a:lnTo>
                        <a:pt x="1996" y="3050"/>
                      </a:lnTo>
                      <a:lnTo>
                        <a:pt x="2074" y="3074"/>
                      </a:lnTo>
                      <a:lnTo>
                        <a:pt x="2152" y="3096"/>
                      </a:lnTo>
                      <a:lnTo>
                        <a:pt x="2230" y="3114"/>
                      </a:lnTo>
                      <a:lnTo>
                        <a:pt x="2306" y="3132"/>
                      </a:lnTo>
                      <a:lnTo>
                        <a:pt x="2382" y="3146"/>
                      </a:lnTo>
                      <a:lnTo>
                        <a:pt x="2456" y="3158"/>
                      </a:lnTo>
                      <a:lnTo>
                        <a:pt x="2530" y="3168"/>
                      </a:lnTo>
                      <a:lnTo>
                        <a:pt x="2602" y="3178"/>
                      </a:lnTo>
                      <a:lnTo>
                        <a:pt x="2674" y="3184"/>
                      </a:lnTo>
                      <a:lnTo>
                        <a:pt x="2746" y="3188"/>
                      </a:lnTo>
                      <a:lnTo>
                        <a:pt x="2816" y="3190"/>
                      </a:lnTo>
                      <a:lnTo>
                        <a:pt x="2884" y="3190"/>
                      </a:lnTo>
                      <a:lnTo>
                        <a:pt x="2954" y="3190"/>
                      </a:lnTo>
                      <a:lnTo>
                        <a:pt x="3020" y="3186"/>
                      </a:lnTo>
                      <a:lnTo>
                        <a:pt x="3086" y="3182"/>
                      </a:lnTo>
                      <a:lnTo>
                        <a:pt x="3152" y="3176"/>
                      </a:lnTo>
                      <a:lnTo>
                        <a:pt x="3216" y="3170"/>
                      </a:lnTo>
                      <a:lnTo>
                        <a:pt x="3280" y="3160"/>
                      </a:lnTo>
                      <a:lnTo>
                        <a:pt x="3342" y="3150"/>
                      </a:lnTo>
                      <a:lnTo>
                        <a:pt x="3402" y="3138"/>
                      </a:lnTo>
                      <a:lnTo>
                        <a:pt x="3462" y="3126"/>
                      </a:lnTo>
                      <a:lnTo>
                        <a:pt x="3522" y="3112"/>
                      </a:lnTo>
                      <a:lnTo>
                        <a:pt x="3580" y="3098"/>
                      </a:lnTo>
                      <a:lnTo>
                        <a:pt x="3636" y="3082"/>
                      </a:lnTo>
                      <a:lnTo>
                        <a:pt x="3692" y="3066"/>
                      </a:lnTo>
                      <a:lnTo>
                        <a:pt x="3798" y="3030"/>
                      </a:lnTo>
                      <a:lnTo>
                        <a:pt x="3902" y="2992"/>
                      </a:lnTo>
                      <a:lnTo>
                        <a:pt x="4000" y="2952"/>
                      </a:lnTo>
                      <a:lnTo>
                        <a:pt x="4092" y="2908"/>
                      </a:lnTo>
                      <a:lnTo>
                        <a:pt x="4180" y="2866"/>
                      </a:lnTo>
                      <a:lnTo>
                        <a:pt x="4262" y="2820"/>
                      </a:lnTo>
                      <a:lnTo>
                        <a:pt x="4340" y="2776"/>
                      </a:lnTo>
                      <a:lnTo>
                        <a:pt x="4410" y="2732"/>
                      </a:lnTo>
                      <a:lnTo>
                        <a:pt x="4476" y="2690"/>
                      </a:lnTo>
                      <a:lnTo>
                        <a:pt x="4538" y="2648"/>
                      </a:lnTo>
                      <a:lnTo>
                        <a:pt x="4592" y="2608"/>
                      </a:lnTo>
                      <a:lnTo>
                        <a:pt x="4640" y="2572"/>
                      </a:lnTo>
                      <a:lnTo>
                        <a:pt x="4682" y="2538"/>
                      </a:lnTo>
                      <a:lnTo>
                        <a:pt x="4748" y="2482"/>
                      </a:lnTo>
                      <a:lnTo>
                        <a:pt x="4790" y="2446"/>
                      </a:lnTo>
                      <a:lnTo>
                        <a:pt x="4802" y="2432"/>
                      </a:lnTo>
                      <a:lnTo>
                        <a:pt x="4800" y="2414"/>
                      </a:lnTo>
                      <a:lnTo>
                        <a:pt x="4790" y="2362"/>
                      </a:lnTo>
                      <a:lnTo>
                        <a:pt x="4770" y="2280"/>
                      </a:lnTo>
                      <a:lnTo>
                        <a:pt x="4740" y="2172"/>
                      </a:lnTo>
                      <a:lnTo>
                        <a:pt x="4720" y="2110"/>
                      </a:lnTo>
                      <a:lnTo>
                        <a:pt x="4698" y="2042"/>
                      </a:lnTo>
                      <a:lnTo>
                        <a:pt x="4672" y="1968"/>
                      </a:lnTo>
                      <a:lnTo>
                        <a:pt x="4642" y="1892"/>
                      </a:lnTo>
                      <a:lnTo>
                        <a:pt x="4608" y="1812"/>
                      </a:lnTo>
                      <a:lnTo>
                        <a:pt x="4570" y="1728"/>
                      </a:lnTo>
                      <a:lnTo>
                        <a:pt x="4530" y="1642"/>
                      </a:lnTo>
                      <a:lnTo>
                        <a:pt x="4484" y="1552"/>
                      </a:lnTo>
                      <a:lnTo>
                        <a:pt x="4434" y="1462"/>
                      </a:lnTo>
                      <a:lnTo>
                        <a:pt x="4378" y="1370"/>
                      </a:lnTo>
                      <a:lnTo>
                        <a:pt x="4318" y="1278"/>
                      </a:lnTo>
                      <a:lnTo>
                        <a:pt x="4252" y="1184"/>
                      </a:lnTo>
                      <a:lnTo>
                        <a:pt x="4182" y="1092"/>
                      </a:lnTo>
                      <a:lnTo>
                        <a:pt x="4144" y="1046"/>
                      </a:lnTo>
                      <a:lnTo>
                        <a:pt x="4106" y="998"/>
                      </a:lnTo>
                      <a:lnTo>
                        <a:pt x="4066" y="954"/>
                      </a:lnTo>
                      <a:lnTo>
                        <a:pt x="4024" y="908"/>
                      </a:lnTo>
                      <a:lnTo>
                        <a:pt x="3982" y="862"/>
                      </a:lnTo>
                      <a:lnTo>
                        <a:pt x="3938" y="818"/>
                      </a:lnTo>
                      <a:lnTo>
                        <a:pt x="3892" y="774"/>
                      </a:lnTo>
                      <a:lnTo>
                        <a:pt x="3844" y="730"/>
                      </a:lnTo>
                      <a:lnTo>
                        <a:pt x="3794" y="686"/>
                      </a:lnTo>
                      <a:lnTo>
                        <a:pt x="3744" y="644"/>
                      </a:lnTo>
                      <a:lnTo>
                        <a:pt x="3692" y="602"/>
                      </a:lnTo>
                      <a:lnTo>
                        <a:pt x="3638" y="562"/>
                      </a:lnTo>
                      <a:lnTo>
                        <a:pt x="3582" y="520"/>
                      </a:lnTo>
                      <a:lnTo>
                        <a:pt x="3524" y="482"/>
                      </a:lnTo>
                      <a:lnTo>
                        <a:pt x="3466" y="444"/>
                      </a:lnTo>
                      <a:lnTo>
                        <a:pt x="3404" y="406"/>
                      </a:lnTo>
                      <a:lnTo>
                        <a:pt x="3342" y="370"/>
                      </a:lnTo>
                      <a:lnTo>
                        <a:pt x="3278" y="336"/>
                      </a:lnTo>
                      <a:lnTo>
                        <a:pt x="3212" y="302"/>
                      </a:lnTo>
                      <a:lnTo>
                        <a:pt x="3144" y="268"/>
                      </a:lnTo>
                      <a:lnTo>
                        <a:pt x="3074" y="238"/>
                      </a:lnTo>
                      <a:lnTo>
                        <a:pt x="3002" y="208"/>
                      </a:lnTo>
                      <a:lnTo>
                        <a:pt x="2930" y="180"/>
                      </a:lnTo>
                      <a:lnTo>
                        <a:pt x="2858" y="154"/>
                      </a:lnTo>
                      <a:lnTo>
                        <a:pt x="2786" y="130"/>
                      </a:lnTo>
                      <a:lnTo>
                        <a:pt x="2716" y="110"/>
                      </a:lnTo>
                      <a:lnTo>
                        <a:pt x="2644" y="90"/>
                      </a:lnTo>
                      <a:lnTo>
                        <a:pt x="2574" y="72"/>
                      </a:lnTo>
                      <a:lnTo>
                        <a:pt x="2504" y="58"/>
                      </a:lnTo>
                      <a:lnTo>
                        <a:pt x="2436" y="44"/>
                      </a:lnTo>
                      <a:lnTo>
                        <a:pt x="2366" y="32"/>
                      </a:lnTo>
                      <a:lnTo>
                        <a:pt x="2298" y="22"/>
                      </a:lnTo>
                      <a:lnTo>
                        <a:pt x="2230" y="14"/>
                      </a:lnTo>
                      <a:lnTo>
                        <a:pt x="2164" y="8"/>
                      </a:lnTo>
                      <a:lnTo>
                        <a:pt x="2098" y="4"/>
                      </a:lnTo>
                      <a:lnTo>
                        <a:pt x="2032" y="0"/>
                      </a:lnTo>
                      <a:lnTo>
                        <a:pt x="1966" y="0"/>
                      </a:lnTo>
                      <a:lnTo>
                        <a:pt x="1902" y="0"/>
                      </a:lnTo>
                      <a:lnTo>
                        <a:pt x="1838" y="2"/>
                      </a:lnTo>
                      <a:lnTo>
                        <a:pt x="1776" y="4"/>
                      </a:lnTo>
                      <a:lnTo>
                        <a:pt x="1712" y="8"/>
                      </a:lnTo>
                      <a:lnTo>
                        <a:pt x="1652" y="14"/>
                      </a:lnTo>
                      <a:lnTo>
                        <a:pt x="1590" y="20"/>
                      </a:lnTo>
                      <a:lnTo>
                        <a:pt x="1530" y="28"/>
                      </a:lnTo>
                      <a:lnTo>
                        <a:pt x="1472" y="38"/>
                      </a:lnTo>
                      <a:lnTo>
                        <a:pt x="1414" y="48"/>
                      </a:lnTo>
                      <a:lnTo>
                        <a:pt x="1300" y="72"/>
                      </a:lnTo>
                      <a:lnTo>
                        <a:pt x="1188" y="98"/>
                      </a:lnTo>
                      <a:lnTo>
                        <a:pt x="1082" y="130"/>
                      </a:lnTo>
                      <a:lnTo>
                        <a:pt x="980" y="162"/>
                      </a:lnTo>
                      <a:lnTo>
                        <a:pt x="880" y="198"/>
                      </a:lnTo>
                      <a:lnTo>
                        <a:pt x="786" y="236"/>
                      </a:lnTo>
                      <a:lnTo>
                        <a:pt x="696" y="276"/>
                      </a:lnTo>
                      <a:lnTo>
                        <a:pt x="610" y="316"/>
                      </a:lnTo>
                      <a:lnTo>
                        <a:pt x="530" y="358"/>
                      </a:lnTo>
                      <a:lnTo>
                        <a:pt x="454" y="400"/>
                      </a:lnTo>
                      <a:lnTo>
                        <a:pt x="382" y="442"/>
                      </a:lnTo>
                      <a:lnTo>
                        <a:pt x="318" y="482"/>
                      </a:lnTo>
                      <a:lnTo>
                        <a:pt x="258" y="522"/>
                      </a:lnTo>
                      <a:lnTo>
                        <a:pt x="202" y="562"/>
                      </a:lnTo>
                      <a:lnTo>
                        <a:pt x="154" y="598"/>
                      </a:lnTo>
                      <a:lnTo>
                        <a:pt x="110" y="634"/>
                      </a:lnTo>
                      <a:lnTo>
                        <a:pt x="74" y="666"/>
                      </a:lnTo>
                      <a:lnTo>
                        <a:pt x="42" y="696"/>
                      </a:lnTo>
                      <a:lnTo>
                        <a:pt x="18" y="722"/>
                      </a:lnTo>
                      <a:lnTo>
                        <a:pt x="0" y="744"/>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49" name="Freeform 32"/>
                <p:cNvSpPr>
                  <a:spLocks/>
                </p:cNvSpPr>
                <p:nvPr/>
              </p:nvSpPr>
              <p:spPr bwMode="auto">
                <a:xfrm rot="18793535">
                  <a:off x="3745123" y="3319102"/>
                  <a:ext cx="296851" cy="197702"/>
                </a:xfrm>
                <a:custGeom>
                  <a:avLst/>
                  <a:gdLst>
                    <a:gd name="T0" fmla="*/ 2 w 4802"/>
                    <a:gd name="T1" fmla="*/ 762 h 3190"/>
                    <a:gd name="T2" fmla="*/ 44 w 4802"/>
                    <a:gd name="T3" fmla="*/ 956 h 3190"/>
                    <a:gd name="T4" fmla="*/ 100 w 4802"/>
                    <a:gd name="T5" fmla="*/ 1152 h 3190"/>
                    <a:gd name="T6" fmla="*/ 190 w 4802"/>
                    <a:gd name="T7" fmla="*/ 1392 h 3190"/>
                    <a:gd name="T8" fmla="*/ 318 w 4802"/>
                    <a:gd name="T9" fmla="*/ 1660 h 3190"/>
                    <a:gd name="T10" fmla="*/ 490 w 4802"/>
                    <a:gd name="T11" fmla="*/ 1944 h 3190"/>
                    <a:gd name="T12" fmla="*/ 596 w 4802"/>
                    <a:gd name="T13" fmla="*/ 2088 h 3190"/>
                    <a:gd name="T14" fmla="*/ 716 w 4802"/>
                    <a:gd name="T15" fmla="*/ 2230 h 3190"/>
                    <a:gd name="T16" fmla="*/ 848 w 4802"/>
                    <a:gd name="T17" fmla="*/ 2370 h 3190"/>
                    <a:gd name="T18" fmla="*/ 998 w 4802"/>
                    <a:gd name="T19" fmla="*/ 2504 h 3190"/>
                    <a:gd name="T20" fmla="*/ 1162 w 4802"/>
                    <a:gd name="T21" fmla="*/ 2634 h 3190"/>
                    <a:gd name="T22" fmla="*/ 1344 w 4802"/>
                    <a:gd name="T23" fmla="*/ 2754 h 3190"/>
                    <a:gd name="T24" fmla="*/ 1542 w 4802"/>
                    <a:gd name="T25" fmla="*/ 2864 h 3190"/>
                    <a:gd name="T26" fmla="*/ 1760 w 4802"/>
                    <a:gd name="T27" fmla="*/ 2964 h 3190"/>
                    <a:gd name="T28" fmla="*/ 1916 w 4802"/>
                    <a:gd name="T29" fmla="*/ 3024 h 3190"/>
                    <a:gd name="T30" fmla="*/ 2152 w 4802"/>
                    <a:gd name="T31" fmla="*/ 3096 h 3190"/>
                    <a:gd name="T32" fmla="*/ 2382 w 4802"/>
                    <a:gd name="T33" fmla="*/ 3146 h 3190"/>
                    <a:gd name="T34" fmla="*/ 2602 w 4802"/>
                    <a:gd name="T35" fmla="*/ 3178 h 3190"/>
                    <a:gd name="T36" fmla="*/ 2816 w 4802"/>
                    <a:gd name="T37" fmla="*/ 3190 h 3190"/>
                    <a:gd name="T38" fmla="*/ 3020 w 4802"/>
                    <a:gd name="T39" fmla="*/ 3186 h 3190"/>
                    <a:gd name="T40" fmla="*/ 3216 w 4802"/>
                    <a:gd name="T41" fmla="*/ 3170 h 3190"/>
                    <a:gd name="T42" fmla="*/ 3402 w 4802"/>
                    <a:gd name="T43" fmla="*/ 3138 h 3190"/>
                    <a:gd name="T44" fmla="*/ 3580 w 4802"/>
                    <a:gd name="T45" fmla="*/ 3098 h 3190"/>
                    <a:gd name="T46" fmla="*/ 3798 w 4802"/>
                    <a:gd name="T47" fmla="*/ 3030 h 3190"/>
                    <a:gd name="T48" fmla="*/ 4092 w 4802"/>
                    <a:gd name="T49" fmla="*/ 2908 h 3190"/>
                    <a:gd name="T50" fmla="*/ 4340 w 4802"/>
                    <a:gd name="T51" fmla="*/ 2776 h 3190"/>
                    <a:gd name="T52" fmla="*/ 4538 w 4802"/>
                    <a:gd name="T53" fmla="*/ 2648 h 3190"/>
                    <a:gd name="T54" fmla="*/ 4682 w 4802"/>
                    <a:gd name="T55" fmla="*/ 2538 h 3190"/>
                    <a:gd name="T56" fmla="*/ 4802 w 4802"/>
                    <a:gd name="T57" fmla="*/ 2432 h 3190"/>
                    <a:gd name="T58" fmla="*/ 4790 w 4802"/>
                    <a:gd name="T59" fmla="*/ 2362 h 3190"/>
                    <a:gd name="T60" fmla="*/ 4720 w 4802"/>
                    <a:gd name="T61" fmla="*/ 2110 h 3190"/>
                    <a:gd name="T62" fmla="*/ 4642 w 4802"/>
                    <a:gd name="T63" fmla="*/ 1892 h 3190"/>
                    <a:gd name="T64" fmla="*/ 4530 w 4802"/>
                    <a:gd name="T65" fmla="*/ 1642 h 3190"/>
                    <a:gd name="T66" fmla="*/ 4378 w 4802"/>
                    <a:gd name="T67" fmla="*/ 1370 h 3190"/>
                    <a:gd name="T68" fmla="*/ 4182 w 4802"/>
                    <a:gd name="T69" fmla="*/ 1092 h 3190"/>
                    <a:gd name="T70" fmla="*/ 4066 w 4802"/>
                    <a:gd name="T71" fmla="*/ 954 h 3190"/>
                    <a:gd name="T72" fmla="*/ 3938 w 4802"/>
                    <a:gd name="T73" fmla="*/ 818 h 3190"/>
                    <a:gd name="T74" fmla="*/ 3794 w 4802"/>
                    <a:gd name="T75" fmla="*/ 686 h 3190"/>
                    <a:gd name="T76" fmla="*/ 3638 w 4802"/>
                    <a:gd name="T77" fmla="*/ 562 h 3190"/>
                    <a:gd name="T78" fmla="*/ 3466 w 4802"/>
                    <a:gd name="T79" fmla="*/ 444 h 3190"/>
                    <a:gd name="T80" fmla="*/ 3278 w 4802"/>
                    <a:gd name="T81" fmla="*/ 336 h 3190"/>
                    <a:gd name="T82" fmla="*/ 3074 w 4802"/>
                    <a:gd name="T83" fmla="*/ 238 h 3190"/>
                    <a:gd name="T84" fmla="*/ 2930 w 4802"/>
                    <a:gd name="T85" fmla="*/ 180 h 3190"/>
                    <a:gd name="T86" fmla="*/ 2716 w 4802"/>
                    <a:gd name="T87" fmla="*/ 110 h 3190"/>
                    <a:gd name="T88" fmla="*/ 2504 w 4802"/>
                    <a:gd name="T89" fmla="*/ 58 h 3190"/>
                    <a:gd name="T90" fmla="*/ 2298 w 4802"/>
                    <a:gd name="T91" fmla="*/ 22 h 3190"/>
                    <a:gd name="T92" fmla="*/ 2098 w 4802"/>
                    <a:gd name="T93" fmla="*/ 4 h 3190"/>
                    <a:gd name="T94" fmla="*/ 1902 w 4802"/>
                    <a:gd name="T95" fmla="*/ 0 h 3190"/>
                    <a:gd name="T96" fmla="*/ 1712 w 4802"/>
                    <a:gd name="T97" fmla="*/ 8 h 3190"/>
                    <a:gd name="T98" fmla="*/ 1530 w 4802"/>
                    <a:gd name="T99" fmla="*/ 28 h 3190"/>
                    <a:gd name="T100" fmla="*/ 1300 w 4802"/>
                    <a:gd name="T101" fmla="*/ 72 h 3190"/>
                    <a:gd name="T102" fmla="*/ 980 w 4802"/>
                    <a:gd name="T103" fmla="*/ 162 h 3190"/>
                    <a:gd name="T104" fmla="*/ 696 w 4802"/>
                    <a:gd name="T105" fmla="*/ 276 h 3190"/>
                    <a:gd name="T106" fmla="*/ 454 w 4802"/>
                    <a:gd name="T107" fmla="*/ 400 h 3190"/>
                    <a:gd name="T108" fmla="*/ 258 w 4802"/>
                    <a:gd name="T109" fmla="*/ 522 h 3190"/>
                    <a:gd name="T110" fmla="*/ 110 w 4802"/>
                    <a:gd name="T111" fmla="*/ 634 h 3190"/>
                    <a:gd name="T112" fmla="*/ 18 w 4802"/>
                    <a:gd name="T113" fmla="*/ 722 h 31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2"/>
                    <a:gd name="T172" fmla="*/ 0 h 3190"/>
                    <a:gd name="T173" fmla="*/ 4802 w 4802"/>
                    <a:gd name="T174" fmla="*/ 3190 h 31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2" h="3190">
                      <a:moveTo>
                        <a:pt x="0" y="744"/>
                      </a:moveTo>
                      <a:lnTo>
                        <a:pt x="0" y="744"/>
                      </a:lnTo>
                      <a:lnTo>
                        <a:pt x="2" y="762"/>
                      </a:lnTo>
                      <a:lnTo>
                        <a:pt x="12" y="818"/>
                      </a:lnTo>
                      <a:lnTo>
                        <a:pt x="30" y="904"/>
                      </a:lnTo>
                      <a:lnTo>
                        <a:pt x="44" y="956"/>
                      </a:lnTo>
                      <a:lnTo>
                        <a:pt x="58" y="1016"/>
                      </a:lnTo>
                      <a:lnTo>
                        <a:pt x="78" y="1082"/>
                      </a:lnTo>
                      <a:lnTo>
                        <a:pt x="100" y="1152"/>
                      </a:lnTo>
                      <a:lnTo>
                        <a:pt x="126" y="1228"/>
                      </a:lnTo>
                      <a:lnTo>
                        <a:pt x="156" y="1308"/>
                      </a:lnTo>
                      <a:lnTo>
                        <a:pt x="190" y="1392"/>
                      </a:lnTo>
                      <a:lnTo>
                        <a:pt x="228" y="1478"/>
                      </a:lnTo>
                      <a:lnTo>
                        <a:pt x="270" y="1568"/>
                      </a:lnTo>
                      <a:lnTo>
                        <a:pt x="318" y="1660"/>
                      </a:lnTo>
                      <a:lnTo>
                        <a:pt x="370" y="1754"/>
                      </a:lnTo>
                      <a:lnTo>
                        <a:pt x="428" y="1848"/>
                      </a:lnTo>
                      <a:lnTo>
                        <a:pt x="490" y="1944"/>
                      </a:lnTo>
                      <a:lnTo>
                        <a:pt x="524" y="1992"/>
                      </a:lnTo>
                      <a:lnTo>
                        <a:pt x="560" y="2040"/>
                      </a:lnTo>
                      <a:lnTo>
                        <a:pt x="596" y="2088"/>
                      </a:lnTo>
                      <a:lnTo>
                        <a:pt x="634" y="2136"/>
                      </a:lnTo>
                      <a:lnTo>
                        <a:pt x="674" y="2184"/>
                      </a:lnTo>
                      <a:lnTo>
                        <a:pt x="716" y="2230"/>
                      </a:lnTo>
                      <a:lnTo>
                        <a:pt x="758" y="2278"/>
                      </a:lnTo>
                      <a:lnTo>
                        <a:pt x="802" y="2324"/>
                      </a:lnTo>
                      <a:lnTo>
                        <a:pt x="848" y="2370"/>
                      </a:lnTo>
                      <a:lnTo>
                        <a:pt x="896" y="2416"/>
                      </a:lnTo>
                      <a:lnTo>
                        <a:pt x="946" y="2460"/>
                      </a:lnTo>
                      <a:lnTo>
                        <a:pt x="998" y="2504"/>
                      </a:lnTo>
                      <a:lnTo>
                        <a:pt x="1050" y="2548"/>
                      </a:lnTo>
                      <a:lnTo>
                        <a:pt x="1106" y="2592"/>
                      </a:lnTo>
                      <a:lnTo>
                        <a:pt x="1162" y="2634"/>
                      </a:lnTo>
                      <a:lnTo>
                        <a:pt x="1220" y="2674"/>
                      </a:lnTo>
                      <a:lnTo>
                        <a:pt x="1280" y="2714"/>
                      </a:lnTo>
                      <a:lnTo>
                        <a:pt x="1344" y="2754"/>
                      </a:lnTo>
                      <a:lnTo>
                        <a:pt x="1408" y="2792"/>
                      </a:lnTo>
                      <a:lnTo>
                        <a:pt x="1474" y="2830"/>
                      </a:lnTo>
                      <a:lnTo>
                        <a:pt x="1542" y="2864"/>
                      </a:lnTo>
                      <a:lnTo>
                        <a:pt x="1612" y="2900"/>
                      </a:lnTo>
                      <a:lnTo>
                        <a:pt x="1686" y="2932"/>
                      </a:lnTo>
                      <a:lnTo>
                        <a:pt x="1760" y="2964"/>
                      </a:lnTo>
                      <a:lnTo>
                        <a:pt x="1836" y="2994"/>
                      </a:lnTo>
                      <a:lnTo>
                        <a:pt x="1916" y="3024"/>
                      </a:lnTo>
                      <a:lnTo>
                        <a:pt x="1996" y="3050"/>
                      </a:lnTo>
                      <a:lnTo>
                        <a:pt x="2074" y="3074"/>
                      </a:lnTo>
                      <a:lnTo>
                        <a:pt x="2152" y="3096"/>
                      </a:lnTo>
                      <a:lnTo>
                        <a:pt x="2230" y="3114"/>
                      </a:lnTo>
                      <a:lnTo>
                        <a:pt x="2306" y="3132"/>
                      </a:lnTo>
                      <a:lnTo>
                        <a:pt x="2382" y="3146"/>
                      </a:lnTo>
                      <a:lnTo>
                        <a:pt x="2456" y="3158"/>
                      </a:lnTo>
                      <a:lnTo>
                        <a:pt x="2530" y="3168"/>
                      </a:lnTo>
                      <a:lnTo>
                        <a:pt x="2602" y="3178"/>
                      </a:lnTo>
                      <a:lnTo>
                        <a:pt x="2674" y="3184"/>
                      </a:lnTo>
                      <a:lnTo>
                        <a:pt x="2746" y="3188"/>
                      </a:lnTo>
                      <a:lnTo>
                        <a:pt x="2816" y="3190"/>
                      </a:lnTo>
                      <a:lnTo>
                        <a:pt x="2884" y="3190"/>
                      </a:lnTo>
                      <a:lnTo>
                        <a:pt x="2954" y="3190"/>
                      </a:lnTo>
                      <a:lnTo>
                        <a:pt x="3020" y="3186"/>
                      </a:lnTo>
                      <a:lnTo>
                        <a:pt x="3086" y="3182"/>
                      </a:lnTo>
                      <a:lnTo>
                        <a:pt x="3152" y="3176"/>
                      </a:lnTo>
                      <a:lnTo>
                        <a:pt x="3216" y="3170"/>
                      </a:lnTo>
                      <a:lnTo>
                        <a:pt x="3280" y="3160"/>
                      </a:lnTo>
                      <a:lnTo>
                        <a:pt x="3342" y="3150"/>
                      </a:lnTo>
                      <a:lnTo>
                        <a:pt x="3402" y="3138"/>
                      </a:lnTo>
                      <a:lnTo>
                        <a:pt x="3462" y="3126"/>
                      </a:lnTo>
                      <a:lnTo>
                        <a:pt x="3522" y="3112"/>
                      </a:lnTo>
                      <a:lnTo>
                        <a:pt x="3580" y="3098"/>
                      </a:lnTo>
                      <a:lnTo>
                        <a:pt x="3636" y="3082"/>
                      </a:lnTo>
                      <a:lnTo>
                        <a:pt x="3692" y="3066"/>
                      </a:lnTo>
                      <a:lnTo>
                        <a:pt x="3798" y="3030"/>
                      </a:lnTo>
                      <a:lnTo>
                        <a:pt x="3902" y="2992"/>
                      </a:lnTo>
                      <a:lnTo>
                        <a:pt x="4000" y="2952"/>
                      </a:lnTo>
                      <a:lnTo>
                        <a:pt x="4092" y="2908"/>
                      </a:lnTo>
                      <a:lnTo>
                        <a:pt x="4180" y="2866"/>
                      </a:lnTo>
                      <a:lnTo>
                        <a:pt x="4262" y="2820"/>
                      </a:lnTo>
                      <a:lnTo>
                        <a:pt x="4340" y="2776"/>
                      </a:lnTo>
                      <a:lnTo>
                        <a:pt x="4410" y="2732"/>
                      </a:lnTo>
                      <a:lnTo>
                        <a:pt x="4476" y="2690"/>
                      </a:lnTo>
                      <a:lnTo>
                        <a:pt x="4538" y="2648"/>
                      </a:lnTo>
                      <a:lnTo>
                        <a:pt x="4592" y="2608"/>
                      </a:lnTo>
                      <a:lnTo>
                        <a:pt x="4640" y="2572"/>
                      </a:lnTo>
                      <a:lnTo>
                        <a:pt x="4682" y="2538"/>
                      </a:lnTo>
                      <a:lnTo>
                        <a:pt x="4748" y="2482"/>
                      </a:lnTo>
                      <a:lnTo>
                        <a:pt x="4790" y="2446"/>
                      </a:lnTo>
                      <a:lnTo>
                        <a:pt x="4802" y="2432"/>
                      </a:lnTo>
                      <a:lnTo>
                        <a:pt x="4800" y="2414"/>
                      </a:lnTo>
                      <a:lnTo>
                        <a:pt x="4790" y="2362"/>
                      </a:lnTo>
                      <a:lnTo>
                        <a:pt x="4770" y="2280"/>
                      </a:lnTo>
                      <a:lnTo>
                        <a:pt x="4740" y="2172"/>
                      </a:lnTo>
                      <a:lnTo>
                        <a:pt x="4720" y="2110"/>
                      </a:lnTo>
                      <a:lnTo>
                        <a:pt x="4698" y="2042"/>
                      </a:lnTo>
                      <a:lnTo>
                        <a:pt x="4672" y="1968"/>
                      </a:lnTo>
                      <a:lnTo>
                        <a:pt x="4642" y="1892"/>
                      </a:lnTo>
                      <a:lnTo>
                        <a:pt x="4608" y="1812"/>
                      </a:lnTo>
                      <a:lnTo>
                        <a:pt x="4570" y="1728"/>
                      </a:lnTo>
                      <a:lnTo>
                        <a:pt x="4530" y="1642"/>
                      </a:lnTo>
                      <a:lnTo>
                        <a:pt x="4484" y="1552"/>
                      </a:lnTo>
                      <a:lnTo>
                        <a:pt x="4434" y="1462"/>
                      </a:lnTo>
                      <a:lnTo>
                        <a:pt x="4378" y="1370"/>
                      </a:lnTo>
                      <a:lnTo>
                        <a:pt x="4318" y="1278"/>
                      </a:lnTo>
                      <a:lnTo>
                        <a:pt x="4252" y="1184"/>
                      </a:lnTo>
                      <a:lnTo>
                        <a:pt x="4182" y="1092"/>
                      </a:lnTo>
                      <a:lnTo>
                        <a:pt x="4144" y="1046"/>
                      </a:lnTo>
                      <a:lnTo>
                        <a:pt x="4106" y="998"/>
                      </a:lnTo>
                      <a:lnTo>
                        <a:pt x="4066" y="954"/>
                      </a:lnTo>
                      <a:lnTo>
                        <a:pt x="4024" y="908"/>
                      </a:lnTo>
                      <a:lnTo>
                        <a:pt x="3982" y="862"/>
                      </a:lnTo>
                      <a:lnTo>
                        <a:pt x="3938" y="818"/>
                      </a:lnTo>
                      <a:lnTo>
                        <a:pt x="3892" y="774"/>
                      </a:lnTo>
                      <a:lnTo>
                        <a:pt x="3844" y="730"/>
                      </a:lnTo>
                      <a:lnTo>
                        <a:pt x="3794" y="686"/>
                      </a:lnTo>
                      <a:lnTo>
                        <a:pt x="3744" y="644"/>
                      </a:lnTo>
                      <a:lnTo>
                        <a:pt x="3692" y="602"/>
                      </a:lnTo>
                      <a:lnTo>
                        <a:pt x="3638" y="562"/>
                      </a:lnTo>
                      <a:lnTo>
                        <a:pt x="3582" y="520"/>
                      </a:lnTo>
                      <a:lnTo>
                        <a:pt x="3524" y="482"/>
                      </a:lnTo>
                      <a:lnTo>
                        <a:pt x="3466" y="444"/>
                      </a:lnTo>
                      <a:lnTo>
                        <a:pt x="3404" y="406"/>
                      </a:lnTo>
                      <a:lnTo>
                        <a:pt x="3342" y="370"/>
                      </a:lnTo>
                      <a:lnTo>
                        <a:pt x="3278" y="336"/>
                      </a:lnTo>
                      <a:lnTo>
                        <a:pt x="3212" y="302"/>
                      </a:lnTo>
                      <a:lnTo>
                        <a:pt x="3144" y="268"/>
                      </a:lnTo>
                      <a:lnTo>
                        <a:pt x="3074" y="238"/>
                      </a:lnTo>
                      <a:lnTo>
                        <a:pt x="3002" y="208"/>
                      </a:lnTo>
                      <a:lnTo>
                        <a:pt x="2930" y="180"/>
                      </a:lnTo>
                      <a:lnTo>
                        <a:pt x="2858" y="154"/>
                      </a:lnTo>
                      <a:lnTo>
                        <a:pt x="2786" y="130"/>
                      </a:lnTo>
                      <a:lnTo>
                        <a:pt x="2716" y="110"/>
                      </a:lnTo>
                      <a:lnTo>
                        <a:pt x="2644" y="90"/>
                      </a:lnTo>
                      <a:lnTo>
                        <a:pt x="2574" y="72"/>
                      </a:lnTo>
                      <a:lnTo>
                        <a:pt x="2504" y="58"/>
                      </a:lnTo>
                      <a:lnTo>
                        <a:pt x="2436" y="44"/>
                      </a:lnTo>
                      <a:lnTo>
                        <a:pt x="2366" y="32"/>
                      </a:lnTo>
                      <a:lnTo>
                        <a:pt x="2298" y="22"/>
                      </a:lnTo>
                      <a:lnTo>
                        <a:pt x="2230" y="14"/>
                      </a:lnTo>
                      <a:lnTo>
                        <a:pt x="2164" y="8"/>
                      </a:lnTo>
                      <a:lnTo>
                        <a:pt x="2098" y="4"/>
                      </a:lnTo>
                      <a:lnTo>
                        <a:pt x="2032" y="0"/>
                      </a:lnTo>
                      <a:lnTo>
                        <a:pt x="1966" y="0"/>
                      </a:lnTo>
                      <a:lnTo>
                        <a:pt x="1902" y="0"/>
                      </a:lnTo>
                      <a:lnTo>
                        <a:pt x="1838" y="2"/>
                      </a:lnTo>
                      <a:lnTo>
                        <a:pt x="1776" y="4"/>
                      </a:lnTo>
                      <a:lnTo>
                        <a:pt x="1712" y="8"/>
                      </a:lnTo>
                      <a:lnTo>
                        <a:pt x="1652" y="14"/>
                      </a:lnTo>
                      <a:lnTo>
                        <a:pt x="1590" y="20"/>
                      </a:lnTo>
                      <a:lnTo>
                        <a:pt x="1530" y="28"/>
                      </a:lnTo>
                      <a:lnTo>
                        <a:pt x="1472" y="38"/>
                      </a:lnTo>
                      <a:lnTo>
                        <a:pt x="1414" y="48"/>
                      </a:lnTo>
                      <a:lnTo>
                        <a:pt x="1300" y="72"/>
                      </a:lnTo>
                      <a:lnTo>
                        <a:pt x="1188" y="98"/>
                      </a:lnTo>
                      <a:lnTo>
                        <a:pt x="1082" y="130"/>
                      </a:lnTo>
                      <a:lnTo>
                        <a:pt x="980" y="162"/>
                      </a:lnTo>
                      <a:lnTo>
                        <a:pt x="880" y="198"/>
                      </a:lnTo>
                      <a:lnTo>
                        <a:pt x="786" y="236"/>
                      </a:lnTo>
                      <a:lnTo>
                        <a:pt x="696" y="276"/>
                      </a:lnTo>
                      <a:lnTo>
                        <a:pt x="610" y="316"/>
                      </a:lnTo>
                      <a:lnTo>
                        <a:pt x="530" y="358"/>
                      </a:lnTo>
                      <a:lnTo>
                        <a:pt x="454" y="400"/>
                      </a:lnTo>
                      <a:lnTo>
                        <a:pt x="382" y="442"/>
                      </a:lnTo>
                      <a:lnTo>
                        <a:pt x="318" y="482"/>
                      </a:lnTo>
                      <a:lnTo>
                        <a:pt x="258" y="522"/>
                      </a:lnTo>
                      <a:lnTo>
                        <a:pt x="202" y="562"/>
                      </a:lnTo>
                      <a:lnTo>
                        <a:pt x="154" y="598"/>
                      </a:lnTo>
                      <a:lnTo>
                        <a:pt x="110" y="634"/>
                      </a:lnTo>
                      <a:lnTo>
                        <a:pt x="74" y="666"/>
                      </a:lnTo>
                      <a:lnTo>
                        <a:pt x="42" y="696"/>
                      </a:lnTo>
                      <a:lnTo>
                        <a:pt x="18" y="722"/>
                      </a:lnTo>
                      <a:lnTo>
                        <a:pt x="0" y="744"/>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sp>
              <p:nvSpPr>
                <p:cNvPr id="50" name="Freeform 32"/>
                <p:cNvSpPr>
                  <a:spLocks/>
                </p:cNvSpPr>
                <p:nvPr/>
              </p:nvSpPr>
              <p:spPr bwMode="auto">
                <a:xfrm rot="5400000">
                  <a:off x="4222653" y="3629989"/>
                  <a:ext cx="287294" cy="191131"/>
                </a:xfrm>
                <a:custGeom>
                  <a:avLst/>
                  <a:gdLst>
                    <a:gd name="T0" fmla="*/ 2 w 4802"/>
                    <a:gd name="T1" fmla="*/ 762 h 3190"/>
                    <a:gd name="T2" fmla="*/ 44 w 4802"/>
                    <a:gd name="T3" fmla="*/ 956 h 3190"/>
                    <a:gd name="T4" fmla="*/ 100 w 4802"/>
                    <a:gd name="T5" fmla="*/ 1152 h 3190"/>
                    <a:gd name="T6" fmla="*/ 190 w 4802"/>
                    <a:gd name="T7" fmla="*/ 1392 h 3190"/>
                    <a:gd name="T8" fmla="*/ 318 w 4802"/>
                    <a:gd name="T9" fmla="*/ 1660 h 3190"/>
                    <a:gd name="T10" fmla="*/ 490 w 4802"/>
                    <a:gd name="T11" fmla="*/ 1944 h 3190"/>
                    <a:gd name="T12" fmla="*/ 596 w 4802"/>
                    <a:gd name="T13" fmla="*/ 2088 h 3190"/>
                    <a:gd name="T14" fmla="*/ 716 w 4802"/>
                    <a:gd name="T15" fmla="*/ 2230 h 3190"/>
                    <a:gd name="T16" fmla="*/ 848 w 4802"/>
                    <a:gd name="T17" fmla="*/ 2370 h 3190"/>
                    <a:gd name="T18" fmla="*/ 998 w 4802"/>
                    <a:gd name="T19" fmla="*/ 2504 h 3190"/>
                    <a:gd name="T20" fmla="*/ 1162 w 4802"/>
                    <a:gd name="T21" fmla="*/ 2634 h 3190"/>
                    <a:gd name="T22" fmla="*/ 1344 w 4802"/>
                    <a:gd name="T23" fmla="*/ 2754 h 3190"/>
                    <a:gd name="T24" fmla="*/ 1542 w 4802"/>
                    <a:gd name="T25" fmla="*/ 2864 h 3190"/>
                    <a:gd name="T26" fmla="*/ 1760 w 4802"/>
                    <a:gd name="T27" fmla="*/ 2964 h 3190"/>
                    <a:gd name="T28" fmla="*/ 1916 w 4802"/>
                    <a:gd name="T29" fmla="*/ 3024 h 3190"/>
                    <a:gd name="T30" fmla="*/ 2152 w 4802"/>
                    <a:gd name="T31" fmla="*/ 3096 h 3190"/>
                    <a:gd name="T32" fmla="*/ 2382 w 4802"/>
                    <a:gd name="T33" fmla="*/ 3146 h 3190"/>
                    <a:gd name="T34" fmla="*/ 2602 w 4802"/>
                    <a:gd name="T35" fmla="*/ 3178 h 3190"/>
                    <a:gd name="T36" fmla="*/ 2816 w 4802"/>
                    <a:gd name="T37" fmla="*/ 3190 h 3190"/>
                    <a:gd name="T38" fmla="*/ 3020 w 4802"/>
                    <a:gd name="T39" fmla="*/ 3186 h 3190"/>
                    <a:gd name="T40" fmla="*/ 3216 w 4802"/>
                    <a:gd name="T41" fmla="*/ 3170 h 3190"/>
                    <a:gd name="T42" fmla="*/ 3402 w 4802"/>
                    <a:gd name="T43" fmla="*/ 3138 h 3190"/>
                    <a:gd name="T44" fmla="*/ 3580 w 4802"/>
                    <a:gd name="T45" fmla="*/ 3098 h 3190"/>
                    <a:gd name="T46" fmla="*/ 3798 w 4802"/>
                    <a:gd name="T47" fmla="*/ 3030 h 3190"/>
                    <a:gd name="T48" fmla="*/ 4092 w 4802"/>
                    <a:gd name="T49" fmla="*/ 2908 h 3190"/>
                    <a:gd name="T50" fmla="*/ 4340 w 4802"/>
                    <a:gd name="T51" fmla="*/ 2776 h 3190"/>
                    <a:gd name="T52" fmla="*/ 4538 w 4802"/>
                    <a:gd name="T53" fmla="*/ 2648 h 3190"/>
                    <a:gd name="T54" fmla="*/ 4682 w 4802"/>
                    <a:gd name="T55" fmla="*/ 2538 h 3190"/>
                    <a:gd name="T56" fmla="*/ 4802 w 4802"/>
                    <a:gd name="T57" fmla="*/ 2432 h 3190"/>
                    <a:gd name="T58" fmla="*/ 4790 w 4802"/>
                    <a:gd name="T59" fmla="*/ 2362 h 3190"/>
                    <a:gd name="T60" fmla="*/ 4720 w 4802"/>
                    <a:gd name="T61" fmla="*/ 2110 h 3190"/>
                    <a:gd name="T62" fmla="*/ 4642 w 4802"/>
                    <a:gd name="T63" fmla="*/ 1892 h 3190"/>
                    <a:gd name="T64" fmla="*/ 4530 w 4802"/>
                    <a:gd name="T65" fmla="*/ 1642 h 3190"/>
                    <a:gd name="T66" fmla="*/ 4378 w 4802"/>
                    <a:gd name="T67" fmla="*/ 1370 h 3190"/>
                    <a:gd name="T68" fmla="*/ 4182 w 4802"/>
                    <a:gd name="T69" fmla="*/ 1092 h 3190"/>
                    <a:gd name="T70" fmla="*/ 4066 w 4802"/>
                    <a:gd name="T71" fmla="*/ 954 h 3190"/>
                    <a:gd name="T72" fmla="*/ 3938 w 4802"/>
                    <a:gd name="T73" fmla="*/ 818 h 3190"/>
                    <a:gd name="T74" fmla="*/ 3794 w 4802"/>
                    <a:gd name="T75" fmla="*/ 686 h 3190"/>
                    <a:gd name="T76" fmla="*/ 3638 w 4802"/>
                    <a:gd name="T77" fmla="*/ 562 h 3190"/>
                    <a:gd name="T78" fmla="*/ 3466 w 4802"/>
                    <a:gd name="T79" fmla="*/ 444 h 3190"/>
                    <a:gd name="T80" fmla="*/ 3278 w 4802"/>
                    <a:gd name="T81" fmla="*/ 336 h 3190"/>
                    <a:gd name="T82" fmla="*/ 3074 w 4802"/>
                    <a:gd name="T83" fmla="*/ 238 h 3190"/>
                    <a:gd name="T84" fmla="*/ 2930 w 4802"/>
                    <a:gd name="T85" fmla="*/ 180 h 3190"/>
                    <a:gd name="T86" fmla="*/ 2716 w 4802"/>
                    <a:gd name="T87" fmla="*/ 110 h 3190"/>
                    <a:gd name="T88" fmla="*/ 2504 w 4802"/>
                    <a:gd name="T89" fmla="*/ 58 h 3190"/>
                    <a:gd name="T90" fmla="*/ 2298 w 4802"/>
                    <a:gd name="T91" fmla="*/ 22 h 3190"/>
                    <a:gd name="T92" fmla="*/ 2098 w 4802"/>
                    <a:gd name="T93" fmla="*/ 4 h 3190"/>
                    <a:gd name="T94" fmla="*/ 1902 w 4802"/>
                    <a:gd name="T95" fmla="*/ 0 h 3190"/>
                    <a:gd name="T96" fmla="*/ 1712 w 4802"/>
                    <a:gd name="T97" fmla="*/ 8 h 3190"/>
                    <a:gd name="T98" fmla="*/ 1530 w 4802"/>
                    <a:gd name="T99" fmla="*/ 28 h 3190"/>
                    <a:gd name="T100" fmla="*/ 1300 w 4802"/>
                    <a:gd name="T101" fmla="*/ 72 h 3190"/>
                    <a:gd name="T102" fmla="*/ 980 w 4802"/>
                    <a:gd name="T103" fmla="*/ 162 h 3190"/>
                    <a:gd name="T104" fmla="*/ 696 w 4802"/>
                    <a:gd name="T105" fmla="*/ 276 h 3190"/>
                    <a:gd name="T106" fmla="*/ 454 w 4802"/>
                    <a:gd name="T107" fmla="*/ 400 h 3190"/>
                    <a:gd name="T108" fmla="*/ 258 w 4802"/>
                    <a:gd name="T109" fmla="*/ 522 h 3190"/>
                    <a:gd name="T110" fmla="*/ 110 w 4802"/>
                    <a:gd name="T111" fmla="*/ 634 h 3190"/>
                    <a:gd name="T112" fmla="*/ 18 w 4802"/>
                    <a:gd name="T113" fmla="*/ 722 h 31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802"/>
                    <a:gd name="T172" fmla="*/ 0 h 3190"/>
                    <a:gd name="T173" fmla="*/ 4802 w 4802"/>
                    <a:gd name="T174" fmla="*/ 3190 h 31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802" h="3190">
                      <a:moveTo>
                        <a:pt x="0" y="744"/>
                      </a:moveTo>
                      <a:lnTo>
                        <a:pt x="0" y="744"/>
                      </a:lnTo>
                      <a:lnTo>
                        <a:pt x="2" y="762"/>
                      </a:lnTo>
                      <a:lnTo>
                        <a:pt x="12" y="818"/>
                      </a:lnTo>
                      <a:lnTo>
                        <a:pt x="30" y="904"/>
                      </a:lnTo>
                      <a:lnTo>
                        <a:pt x="44" y="956"/>
                      </a:lnTo>
                      <a:lnTo>
                        <a:pt x="58" y="1016"/>
                      </a:lnTo>
                      <a:lnTo>
                        <a:pt x="78" y="1082"/>
                      </a:lnTo>
                      <a:lnTo>
                        <a:pt x="100" y="1152"/>
                      </a:lnTo>
                      <a:lnTo>
                        <a:pt x="126" y="1228"/>
                      </a:lnTo>
                      <a:lnTo>
                        <a:pt x="156" y="1308"/>
                      </a:lnTo>
                      <a:lnTo>
                        <a:pt x="190" y="1392"/>
                      </a:lnTo>
                      <a:lnTo>
                        <a:pt x="228" y="1478"/>
                      </a:lnTo>
                      <a:lnTo>
                        <a:pt x="270" y="1568"/>
                      </a:lnTo>
                      <a:lnTo>
                        <a:pt x="318" y="1660"/>
                      </a:lnTo>
                      <a:lnTo>
                        <a:pt x="370" y="1754"/>
                      </a:lnTo>
                      <a:lnTo>
                        <a:pt x="428" y="1848"/>
                      </a:lnTo>
                      <a:lnTo>
                        <a:pt x="490" y="1944"/>
                      </a:lnTo>
                      <a:lnTo>
                        <a:pt x="524" y="1992"/>
                      </a:lnTo>
                      <a:lnTo>
                        <a:pt x="560" y="2040"/>
                      </a:lnTo>
                      <a:lnTo>
                        <a:pt x="596" y="2088"/>
                      </a:lnTo>
                      <a:lnTo>
                        <a:pt x="634" y="2136"/>
                      </a:lnTo>
                      <a:lnTo>
                        <a:pt x="674" y="2184"/>
                      </a:lnTo>
                      <a:lnTo>
                        <a:pt x="716" y="2230"/>
                      </a:lnTo>
                      <a:lnTo>
                        <a:pt x="758" y="2278"/>
                      </a:lnTo>
                      <a:lnTo>
                        <a:pt x="802" y="2324"/>
                      </a:lnTo>
                      <a:lnTo>
                        <a:pt x="848" y="2370"/>
                      </a:lnTo>
                      <a:lnTo>
                        <a:pt x="896" y="2416"/>
                      </a:lnTo>
                      <a:lnTo>
                        <a:pt x="946" y="2460"/>
                      </a:lnTo>
                      <a:lnTo>
                        <a:pt x="998" y="2504"/>
                      </a:lnTo>
                      <a:lnTo>
                        <a:pt x="1050" y="2548"/>
                      </a:lnTo>
                      <a:lnTo>
                        <a:pt x="1106" y="2592"/>
                      </a:lnTo>
                      <a:lnTo>
                        <a:pt x="1162" y="2634"/>
                      </a:lnTo>
                      <a:lnTo>
                        <a:pt x="1220" y="2674"/>
                      </a:lnTo>
                      <a:lnTo>
                        <a:pt x="1280" y="2714"/>
                      </a:lnTo>
                      <a:lnTo>
                        <a:pt x="1344" y="2754"/>
                      </a:lnTo>
                      <a:lnTo>
                        <a:pt x="1408" y="2792"/>
                      </a:lnTo>
                      <a:lnTo>
                        <a:pt x="1474" y="2830"/>
                      </a:lnTo>
                      <a:lnTo>
                        <a:pt x="1542" y="2864"/>
                      </a:lnTo>
                      <a:lnTo>
                        <a:pt x="1612" y="2900"/>
                      </a:lnTo>
                      <a:lnTo>
                        <a:pt x="1686" y="2932"/>
                      </a:lnTo>
                      <a:lnTo>
                        <a:pt x="1760" y="2964"/>
                      </a:lnTo>
                      <a:lnTo>
                        <a:pt x="1836" y="2994"/>
                      </a:lnTo>
                      <a:lnTo>
                        <a:pt x="1916" y="3024"/>
                      </a:lnTo>
                      <a:lnTo>
                        <a:pt x="1996" y="3050"/>
                      </a:lnTo>
                      <a:lnTo>
                        <a:pt x="2074" y="3074"/>
                      </a:lnTo>
                      <a:lnTo>
                        <a:pt x="2152" y="3096"/>
                      </a:lnTo>
                      <a:lnTo>
                        <a:pt x="2230" y="3114"/>
                      </a:lnTo>
                      <a:lnTo>
                        <a:pt x="2306" y="3132"/>
                      </a:lnTo>
                      <a:lnTo>
                        <a:pt x="2382" y="3146"/>
                      </a:lnTo>
                      <a:lnTo>
                        <a:pt x="2456" y="3158"/>
                      </a:lnTo>
                      <a:lnTo>
                        <a:pt x="2530" y="3168"/>
                      </a:lnTo>
                      <a:lnTo>
                        <a:pt x="2602" y="3178"/>
                      </a:lnTo>
                      <a:lnTo>
                        <a:pt x="2674" y="3184"/>
                      </a:lnTo>
                      <a:lnTo>
                        <a:pt x="2746" y="3188"/>
                      </a:lnTo>
                      <a:lnTo>
                        <a:pt x="2816" y="3190"/>
                      </a:lnTo>
                      <a:lnTo>
                        <a:pt x="2884" y="3190"/>
                      </a:lnTo>
                      <a:lnTo>
                        <a:pt x="2954" y="3190"/>
                      </a:lnTo>
                      <a:lnTo>
                        <a:pt x="3020" y="3186"/>
                      </a:lnTo>
                      <a:lnTo>
                        <a:pt x="3086" y="3182"/>
                      </a:lnTo>
                      <a:lnTo>
                        <a:pt x="3152" y="3176"/>
                      </a:lnTo>
                      <a:lnTo>
                        <a:pt x="3216" y="3170"/>
                      </a:lnTo>
                      <a:lnTo>
                        <a:pt x="3280" y="3160"/>
                      </a:lnTo>
                      <a:lnTo>
                        <a:pt x="3342" y="3150"/>
                      </a:lnTo>
                      <a:lnTo>
                        <a:pt x="3402" y="3138"/>
                      </a:lnTo>
                      <a:lnTo>
                        <a:pt x="3462" y="3126"/>
                      </a:lnTo>
                      <a:lnTo>
                        <a:pt x="3522" y="3112"/>
                      </a:lnTo>
                      <a:lnTo>
                        <a:pt x="3580" y="3098"/>
                      </a:lnTo>
                      <a:lnTo>
                        <a:pt x="3636" y="3082"/>
                      </a:lnTo>
                      <a:lnTo>
                        <a:pt x="3692" y="3066"/>
                      </a:lnTo>
                      <a:lnTo>
                        <a:pt x="3798" y="3030"/>
                      </a:lnTo>
                      <a:lnTo>
                        <a:pt x="3902" y="2992"/>
                      </a:lnTo>
                      <a:lnTo>
                        <a:pt x="4000" y="2952"/>
                      </a:lnTo>
                      <a:lnTo>
                        <a:pt x="4092" y="2908"/>
                      </a:lnTo>
                      <a:lnTo>
                        <a:pt x="4180" y="2866"/>
                      </a:lnTo>
                      <a:lnTo>
                        <a:pt x="4262" y="2820"/>
                      </a:lnTo>
                      <a:lnTo>
                        <a:pt x="4340" y="2776"/>
                      </a:lnTo>
                      <a:lnTo>
                        <a:pt x="4410" y="2732"/>
                      </a:lnTo>
                      <a:lnTo>
                        <a:pt x="4476" y="2690"/>
                      </a:lnTo>
                      <a:lnTo>
                        <a:pt x="4538" y="2648"/>
                      </a:lnTo>
                      <a:lnTo>
                        <a:pt x="4592" y="2608"/>
                      </a:lnTo>
                      <a:lnTo>
                        <a:pt x="4640" y="2572"/>
                      </a:lnTo>
                      <a:lnTo>
                        <a:pt x="4682" y="2538"/>
                      </a:lnTo>
                      <a:lnTo>
                        <a:pt x="4748" y="2482"/>
                      </a:lnTo>
                      <a:lnTo>
                        <a:pt x="4790" y="2446"/>
                      </a:lnTo>
                      <a:lnTo>
                        <a:pt x="4802" y="2432"/>
                      </a:lnTo>
                      <a:lnTo>
                        <a:pt x="4800" y="2414"/>
                      </a:lnTo>
                      <a:lnTo>
                        <a:pt x="4790" y="2362"/>
                      </a:lnTo>
                      <a:lnTo>
                        <a:pt x="4770" y="2280"/>
                      </a:lnTo>
                      <a:lnTo>
                        <a:pt x="4740" y="2172"/>
                      </a:lnTo>
                      <a:lnTo>
                        <a:pt x="4720" y="2110"/>
                      </a:lnTo>
                      <a:lnTo>
                        <a:pt x="4698" y="2042"/>
                      </a:lnTo>
                      <a:lnTo>
                        <a:pt x="4672" y="1968"/>
                      </a:lnTo>
                      <a:lnTo>
                        <a:pt x="4642" y="1892"/>
                      </a:lnTo>
                      <a:lnTo>
                        <a:pt x="4608" y="1812"/>
                      </a:lnTo>
                      <a:lnTo>
                        <a:pt x="4570" y="1728"/>
                      </a:lnTo>
                      <a:lnTo>
                        <a:pt x="4530" y="1642"/>
                      </a:lnTo>
                      <a:lnTo>
                        <a:pt x="4484" y="1552"/>
                      </a:lnTo>
                      <a:lnTo>
                        <a:pt x="4434" y="1462"/>
                      </a:lnTo>
                      <a:lnTo>
                        <a:pt x="4378" y="1370"/>
                      </a:lnTo>
                      <a:lnTo>
                        <a:pt x="4318" y="1278"/>
                      </a:lnTo>
                      <a:lnTo>
                        <a:pt x="4252" y="1184"/>
                      </a:lnTo>
                      <a:lnTo>
                        <a:pt x="4182" y="1092"/>
                      </a:lnTo>
                      <a:lnTo>
                        <a:pt x="4144" y="1046"/>
                      </a:lnTo>
                      <a:lnTo>
                        <a:pt x="4106" y="998"/>
                      </a:lnTo>
                      <a:lnTo>
                        <a:pt x="4066" y="954"/>
                      </a:lnTo>
                      <a:lnTo>
                        <a:pt x="4024" y="908"/>
                      </a:lnTo>
                      <a:lnTo>
                        <a:pt x="3982" y="862"/>
                      </a:lnTo>
                      <a:lnTo>
                        <a:pt x="3938" y="818"/>
                      </a:lnTo>
                      <a:lnTo>
                        <a:pt x="3892" y="774"/>
                      </a:lnTo>
                      <a:lnTo>
                        <a:pt x="3844" y="730"/>
                      </a:lnTo>
                      <a:lnTo>
                        <a:pt x="3794" y="686"/>
                      </a:lnTo>
                      <a:lnTo>
                        <a:pt x="3744" y="644"/>
                      </a:lnTo>
                      <a:lnTo>
                        <a:pt x="3692" y="602"/>
                      </a:lnTo>
                      <a:lnTo>
                        <a:pt x="3638" y="562"/>
                      </a:lnTo>
                      <a:lnTo>
                        <a:pt x="3582" y="520"/>
                      </a:lnTo>
                      <a:lnTo>
                        <a:pt x="3524" y="482"/>
                      </a:lnTo>
                      <a:lnTo>
                        <a:pt x="3466" y="444"/>
                      </a:lnTo>
                      <a:lnTo>
                        <a:pt x="3404" y="406"/>
                      </a:lnTo>
                      <a:lnTo>
                        <a:pt x="3342" y="370"/>
                      </a:lnTo>
                      <a:lnTo>
                        <a:pt x="3278" y="336"/>
                      </a:lnTo>
                      <a:lnTo>
                        <a:pt x="3212" y="302"/>
                      </a:lnTo>
                      <a:lnTo>
                        <a:pt x="3144" y="268"/>
                      </a:lnTo>
                      <a:lnTo>
                        <a:pt x="3074" y="238"/>
                      </a:lnTo>
                      <a:lnTo>
                        <a:pt x="3002" y="208"/>
                      </a:lnTo>
                      <a:lnTo>
                        <a:pt x="2930" y="180"/>
                      </a:lnTo>
                      <a:lnTo>
                        <a:pt x="2858" y="154"/>
                      </a:lnTo>
                      <a:lnTo>
                        <a:pt x="2786" y="130"/>
                      </a:lnTo>
                      <a:lnTo>
                        <a:pt x="2716" y="110"/>
                      </a:lnTo>
                      <a:lnTo>
                        <a:pt x="2644" y="90"/>
                      </a:lnTo>
                      <a:lnTo>
                        <a:pt x="2574" y="72"/>
                      </a:lnTo>
                      <a:lnTo>
                        <a:pt x="2504" y="58"/>
                      </a:lnTo>
                      <a:lnTo>
                        <a:pt x="2436" y="44"/>
                      </a:lnTo>
                      <a:lnTo>
                        <a:pt x="2366" y="32"/>
                      </a:lnTo>
                      <a:lnTo>
                        <a:pt x="2298" y="22"/>
                      </a:lnTo>
                      <a:lnTo>
                        <a:pt x="2230" y="14"/>
                      </a:lnTo>
                      <a:lnTo>
                        <a:pt x="2164" y="8"/>
                      </a:lnTo>
                      <a:lnTo>
                        <a:pt x="2098" y="4"/>
                      </a:lnTo>
                      <a:lnTo>
                        <a:pt x="2032" y="0"/>
                      </a:lnTo>
                      <a:lnTo>
                        <a:pt x="1966" y="0"/>
                      </a:lnTo>
                      <a:lnTo>
                        <a:pt x="1902" y="0"/>
                      </a:lnTo>
                      <a:lnTo>
                        <a:pt x="1838" y="2"/>
                      </a:lnTo>
                      <a:lnTo>
                        <a:pt x="1776" y="4"/>
                      </a:lnTo>
                      <a:lnTo>
                        <a:pt x="1712" y="8"/>
                      </a:lnTo>
                      <a:lnTo>
                        <a:pt x="1652" y="14"/>
                      </a:lnTo>
                      <a:lnTo>
                        <a:pt x="1590" y="20"/>
                      </a:lnTo>
                      <a:lnTo>
                        <a:pt x="1530" y="28"/>
                      </a:lnTo>
                      <a:lnTo>
                        <a:pt x="1472" y="38"/>
                      </a:lnTo>
                      <a:lnTo>
                        <a:pt x="1414" y="48"/>
                      </a:lnTo>
                      <a:lnTo>
                        <a:pt x="1300" y="72"/>
                      </a:lnTo>
                      <a:lnTo>
                        <a:pt x="1188" y="98"/>
                      </a:lnTo>
                      <a:lnTo>
                        <a:pt x="1082" y="130"/>
                      </a:lnTo>
                      <a:lnTo>
                        <a:pt x="980" y="162"/>
                      </a:lnTo>
                      <a:lnTo>
                        <a:pt x="880" y="198"/>
                      </a:lnTo>
                      <a:lnTo>
                        <a:pt x="786" y="236"/>
                      </a:lnTo>
                      <a:lnTo>
                        <a:pt x="696" y="276"/>
                      </a:lnTo>
                      <a:lnTo>
                        <a:pt x="610" y="316"/>
                      </a:lnTo>
                      <a:lnTo>
                        <a:pt x="530" y="358"/>
                      </a:lnTo>
                      <a:lnTo>
                        <a:pt x="454" y="400"/>
                      </a:lnTo>
                      <a:lnTo>
                        <a:pt x="382" y="442"/>
                      </a:lnTo>
                      <a:lnTo>
                        <a:pt x="318" y="482"/>
                      </a:lnTo>
                      <a:lnTo>
                        <a:pt x="258" y="522"/>
                      </a:lnTo>
                      <a:lnTo>
                        <a:pt x="202" y="562"/>
                      </a:lnTo>
                      <a:lnTo>
                        <a:pt x="154" y="598"/>
                      </a:lnTo>
                      <a:lnTo>
                        <a:pt x="110" y="634"/>
                      </a:lnTo>
                      <a:lnTo>
                        <a:pt x="74" y="666"/>
                      </a:lnTo>
                      <a:lnTo>
                        <a:pt x="42" y="696"/>
                      </a:lnTo>
                      <a:lnTo>
                        <a:pt x="18" y="722"/>
                      </a:lnTo>
                      <a:lnTo>
                        <a:pt x="0" y="744"/>
                      </a:lnTo>
                      <a:close/>
                    </a:path>
                  </a:pathLst>
                </a:custGeom>
                <a:gradFill rotWithShape="0">
                  <a:gsLst>
                    <a:gs pos="0">
                      <a:srgbClr val="92D050"/>
                    </a:gs>
                    <a:gs pos="74001">
                      <a:srgbClr val="7CBF33"/>
                    </a:gs>
                    <a:gs pos="100000">
                      <a:srgbClr val="7CBF33"/>
                    </a:gs>
                  </a:gsLst>
                  <a:lin ang="5400000"/>
                </a:gradFill>
                <a:ln w="9525">
                  <a:noFill/>
                  <a:round/>
                  <a:headEnd/>
                  <a:tailEnd/>
                </a:ln>
                <a:effectLst>
                  <a:innerShdw blurRad="63500" dist="50800" dir="13500000">
                    <a:prstClr val="black">
                      <a:alpha val="44000"/>
                    </a:prstClr>
                  </a:innerShdw>
                </a:effectLst>
              </p:spPr>
              <p:txBody>
                <a:bodyPr vert="horz" wrap="square" lIns="91440" tIns="45720" rIns="91440" bIns="45720" numCol="1" anchor="t" anchorCtr="0" compatLnSpc="1">
                  <a:prstTxWarp prst="textNoShape">
                    <a:avLst/>
                  </a:prstTxWarp>
                </a:bodyPr>
                <a:lstStyle/>
                <a:p>
                  <a:pPr defTabSz="1152144"/>
                  <a:endParaRPr lang="en-US">
                    <a:cs typeface="Arial" pitchFamily="34" charset="0"/>
                  </a:endParaRPr>
                </a:p>
              </p:txBody>
            </p:sp>
          </p:gr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标题 1"/>
          <p:cNvSpPr txBox="1">
            <a:spLocks/>
          </p:cNvSpPr>
          <p:nvPr/>
        </p:nvSpPr>
        <p:spPr>
          <a:xfrm>
            <a:off x="220492" y="513526"/>
            <a:ext cx="10708022" cy="651017"/>
          </a:xfrm>
          <a:prstGeom prst="rect">
            <a:avLst/>
          </a:prstGeom>
        </p:spPr>
        <p:txBody>
          <a:bodyPr lIns="153638" tIns="76820" rIns="153638" bIns="76820" anchor="t"/>
          <a:lstStyle/>
          <a:p>
            <a:pPr defTabSz="1150255" eaLnBrk="0" fontAlgn="auto" hangingPunct="0">
              <a:spcBef>
                <a:spcPts val="0"/>
              </a:spcBef>
              <a:spcAft>
                <a:spcPts val="0"/>
              </a:spcAft>
              <a:defRPr/>
            </a:pPr>
            <a:r>
              <a:rPr lang="zh-CN" altLang="en-US" sz="2800" b="1" dirty="0" smtClean="0">
                <a:solidFill>
                  <a:srgbClr val="C00000"/>
                </a:solidFill>
                <a:latin typeface="微软雅黑" pitchFamily="34" charset="-122"/>
                <a:ea typeface="微软雅黑" pitchFamily="34" charset="-122"/>
                <a:sym typeface="Arial" pitchFamily="34" charset="0"/>
              </a:rPr>
              <a:t>业务价值</a:t>
            </a:r>
            <a:r>
              <a:rPr lang="en-US" altLang="zh-CN" sz="2800" b="1" dirty="0" smtClean="0">
                <a:solidFill>
                  <a:srgbClr val="C00000"/>
                </a:solidFill>
                <a:latin typeface="微软雅黑" pitchFamily="34" charset="-122"/>
                <a:ea typeface="微软雅黑" pitchFamily="34" charset="-122"/>
                <a:sym typeface="Arial" pitchFamily="34" charset="0"/>
              </a:rPr>
              <a:t>——</a:t>
            </a:r>
            <a:r>
              <a:rPr lang="zh-CN" altLang="en-US" sz="2800" b="1" dirty="0" smtClean="0">
                <a:solidFill>
                  <a:srgbClr val="C00000"/>
                </a:solidFill>
                <a:latin typeface="微软雅黑" pitchFamily="34" charset="-122"/>
                <a:ea typeface="微软雅黑" pitchFamily="34" charset="-122"/>
                <a:sym typeface="Arial" pitchFamily="34" charset="0"/>
              </a:rPr>
              <a:t>统一</a:t>
            </a:r>
            <a:r>
              <a:rPr lang="zh-CN" altLang="en-US" sz="2800" b="1" dirty="0">
                <a:solidFill>
                  <a:srgbClr val="C00000"/>
                </a:solidFill>
                <a:latin typeface="微软雅黑" pitchFamily="34" charset="-122"/>
                <a:ea typeface="微软雅黑" pitchFamily="34" charset="-122"/>
                <a:sym typeface="Arial" pitchFamily="34" charset="0"/>
              </a:rPr>
              <a:t>平台，提高</a:t>
            </a:r>
            <a:r>
              <a:rPr lang="zh-CN" altLang="en-US" sz="2800" b="1" dirty="0" smtClean="0">
                <a:solidFill>
                  <a:srgbClr val="C00000"/>
                </a:solidFill>
                <a:latin typeface="微软雅黑" pitchFamily="34" charset="-122"/>
                <a:ea typeface="微软雅黑" pitchFamily="34" charset="-122"/>
                <a:sym typeface="Arial" pitchFamily="34" charset="0"/>
              </a:rPr>
              <a:t>管理和教学水平</a:t>
            </a:r>
            <a:endParaRPr lang="zh-CN" altLang="en-US" sz="2800" b="1" dirty="0">
              <a:solidFill>
                <a:srgbClr val="C00000"/>
              </a:solidFill>
              <a:latin typeface="微软雅黑" pitchFamily="34" charset="-122"/>
              <a:ea typeface="微软雅黑" pitchFamily="34" charset="-122"/>
              <a:sym typeface="Arial" pitchFamily="34" charset="0"/>
            </a:endParaRPr>
          </a:p>
        </p:txBody>
      </p:sp>
      <p:sp>
        <p:nvSpPr>
          <p:cNvPr id="3" name="矩形 2"/>
          <p:cNvSpPr/>
          <p:nvPr/>
        </p:nvSpPr>
        <p:spPr>
          <a:xfrm>
            <a:off x="6799769" y="4830205"/>
            <a:ext cx="4093828" cy="947336"/>
          </a:xfrm>
          <a:prstGeom prst="rect">
            <a:avLst/>
          </a:prstGeom>
        </p:spPr>
        <p:txBody>
          <a:bodyPr wrap="square" lIns="115214" tIns="57607" rIns="115214" bIns="57607">
            <a:spAutoFit/>
          </a:bodyPr>
          <a:lstStyle/>
          <a:p>
            <a:pPr marL="432054" lvl="1" indent="-432054" defTabSz="1371858">
              <a:buClr>
                <a:srgbClr val="CC9900"/>
              </a:buClr>
              <a:buSzPct val="85000"/>
              <a:buFont typeface="Wingdings" pitchFamily="2" charset="2"/>
              <a:buChar char="u"/>
              <a:defRPr/>
            </a:pPr>
            <a:r>
              <a:rPr lang="zh-CN" altLang="zh-CN" b="1" dirty="0">
                <a:solidFill>
                  <a:srgbClr val="000000"/>
                </a:solidFill>
                <a:latin typeface="微软雅黑" pitchFamily="34" charset="-122"/>
                <a:ea typeface="微软雅黑" pitchFamily="34" charset="-122"/>
              </a:rPr>
              <a:t>基于云服务的信息化管理</a:t>
            </a:r>
            <a:endParaRPr lang="en-US" altLang="zh-CN" b="1" dirty="0">
              <a:solidFill>
                <a:srgbClr val="000000"/>
              </a:solidFill>
              <a:latin typeface="微软雅黑" pitchFamily="34" charset="-122"/>
              <a:ea typeface="微软雅黑" pitchFamily="34" charset="-122"/>
            </a:endParaRPr>
          </a:p>
          <a:p>
            <a:pPr marL="432054" lvl="1" indent="-432054" defTabSz="1371858">
              <a:buClr>
                <a:srgbClr val="CC9900"/>
              </a:buClr>
              <a:buSzPct val="85000"/>
              <a:buFont typeface="Wingdings" pitchFamily="2" charset="2"/>
              <a:buChar char="u"/>
              <a:defRPr/>
            </a:pPr>
            <a:r>
              <a:rPr lang="zh-CN" altLang="en-US" b="1" dirty="0">
                <a:solidFill>
                  <a:srgbClr val="000000"/>
                </a:solidFill>
                <a:latin typeface="微软雅黑" pitchFamily="34" charset="-122"/>
                <a:ea typeface="微软雅黑" pitchFamily="34" charset="-122"/>
              </a:rPr>
              <a:t>实现区域、校域教育管理统一</a:t>
            </a:r>
            <a:endParaRPr lang="en-US" altLang="zh-CN" b="1" dirty="0">
              <a:solidFill>
                <a:srgbClr val="000000"/>
              </a:solidFill>
              <a:latin typeface="微软雅黑" pitchFamily="34" charset="-122"/>
              <a:ea typeface="微软雅黑" pitchFamily="34" charset="-122"/>
            </a:endParaRPr>
          </a:p>
          <a:p>
            <a:pPr marL="432054" lvl="1" indent="-432054" defTabSz="1371858">
              <a:buClr>
                <a:srgbClr val="CC9900"/>
              </a:buClr>
              <a:buSzPct val="85000"/>
              <a:buFont typeface="Wingdings" pitchFamily="2" charset="2"/>
              <a:buChar char="u"/>
              <a:defRPr/>
            </a:pPr>
            <a:r>
              <a:rPr lang="zh-CN" altLang="en-US" b="1" dirty="0">
                <a:solidFill>
                  <a:srgbClr val="000000"/>
                </a:solidFill>
                <a:latin typeface="微软雅黑" pitchFamily="34" charset="-122"/>
                <a:ea typeface="微软雅黑" pitchFamily="34" charset="-122"/>
              </a:rPr>
              <a:t>有效支撑教育改革和决策</a:t>
            </a:r>
            <a:endParaRPr lang="en-US" altLang="zh-CN" b="1" dirty="0">
              <a:latin typeface="微软雅黑" pitchFamily="34" charset="-122"/>
              <a:ea typeface="微软雅黑" pitchFamily="34" charset="-122"/>
            </a:endParaRPr>
          </a:p>
        </p:txBody>
      </p:sp>
      <p:sp>
        <p:nvSpPr>
          <p:cNvPr id="4" name="圆角矩形 3"/>
          <p:cNvSpPr/>
          <p:nvPr/>
        </p:nvSpPr>
        <p:spPr bwMode="auto">
          <a:xfrm>
            <a:off x="436442" y="1152293"/>
            <a:ext cx="5516631" cy="4817583"/>
          </a:xfrm>
          <a:prstGeom prst="roundRect">
            <a:avLst>
              <a:gd name="adj" fmla="val 17844"/>
            </a:avLst>
          </a:prstGeom>
          <a:noFill/>
          <a:ln w="19050" cap="flat" cmpd="sng" algn="ctr">
            <a:solidFill>
              <a:schemeClr val="bg1">
                <a:lumMod val="95000"/>
              </a:schemeClr>
            </a:solidFill>
            <a:prstDash val="solid"/>
          </a:ln>
          <a:effectLst>
            <a:outerShdw blurRad="63500" sx="101000" sy="101000" algn="ctr" rotWithShape="0">
              <a:prstClr val="black">
                <a:alpha val="30000"/>
              </a:prstClr>
            </a:outerShdw>
          </a:effectLst>
          <a:extLst/>
        </p:spPr>
        <p:txBody>
          <a:bodyPr lIns="115214" tIns="57607" rIns="115214" bIns="57607" anchor="ctr"/>
          <a:lstStyle/>
          <a:p>
            <a:pPr>
              <a:buClr>
                <a:srgbClr val="CC9900"/>
              </a:buClr>
            </a:pPr>
            <a:endParaRPr lang="zh-CN" altLang="en-US" sz="1500" b="1" dirty="0">
              <a:latin typeface="微软雅黑" pitchFamily="34" charset="-122"/>
              <a:ea typeface="微软雅黑" pitchFamily="34" charset="-122"/>
            </a:endParaRPr>
          </a:p>
        </p:txBody>
      </p:sp>
      <p:grpSp>
        <p:nvGrpSpPr>
          <p:cNvPr id="5" name="组合 46"/>
          <p:cNvGrpSpPr/>
          <p:nvPr/>
        </p:nvGrpSpPr>
        <p:grpSpPr>
          <a:xfrm>
            <a:off x="6284768" y="1099927"/>
            <a:ext cx="4713577" cy="2724234"/>
            <a:chOff x="1349017" y="1203598"/>
            <a:chExt cx="6704298" cy="2942049"/>
          </a:xfrm>
        </p:grpSpPr>
        <p:pic>
          <p:nvPicPr>
            <p:cNvPr id="6" name="Picture 5" descr="云3"/>
            <p:cNvPicPr>
              <a:picLocks noChangeAspect="1" noChangeArrowheads="1"/>
            </p:cNvPicPr>
            <p:nvPr/>
          </p:nvPicPr>
          <p:blipFill>
            <a:blip r:embed="rId3" cstate="email"/>
            <a:srcRect/>
            <a:stretch>
              <a:fillRect/>
            </a:stretch>
          </p:blipFill>
          <p:spPr bwMode="auto">
            <a:xfrm>
              <a:off x="2017157" y="1203598"/>
              <a:ext cx="5291147" cy="2755806"/>
            </a:xfrm>
            <a:prstGeom prst="rect">
              <a:avLst/>
            </a:prstGeom>
            <a:noFill/>
            <a:ln w="9525">
              <a:noFill/>
              <a:miter lim="800000"/>
              <a:headEnd/>
              <a:tailEnd/>
            </a:ln>
          </p:spPr>
        </p:pic>
        <p:grpSp>
          <p:nvGrpSpPr>
            <p:cNvPr id="7" name="组合 54"/>
            <p:cNvGrpSpPr/>
            <p:nvPr/>
          </p:nvGrpSpPr>
          <p:grpSpPr>
            <a:xfrm>
              <a:off x="1349017" y="1397696"/>
              <a:ext cx="6704295" cy="2747953"/>
              <a:chOff x="374727" y="922735"/>
              <a:chExt cx="8604564" cy="3593100"/>
            </a:xfrm>
          </p:grpSpPr>
          <p:pic>
            <p:nvPicPr>
              <p:cNvPr id="8" name="图片 90" descr="建筑4.jpg"/>
              <p:cNvPicPr>
                <a:picLocks noChangeAspect="1"/>
              </p:cNvPicPr>
              <p:nvPr/>
            </p:nvPicPr>
            <p:blipFill>
              <a:blip r:embed="rId4" cstate="email">
                <a:lum contrast="-10000"/>
              </a:blip>
              <a:srcRect/>
              <a:stretch>
                <a:fillRect/>
              </a:stretch>
            </p:blipFill>
            <p:spPr bwMode="auto">
              <a:xfrm>
                <a:off x="707048" y="922735"/>
                <a:ext cx="1060571" cy="739378"/>
              </a:xfrm>
              <a:prstGeom prst="rect">
                <a:avLst/>
              </a:prstGeom>
              <a:noFill/>
              <a:ln w="9525">
                <a:noFill/>
                <a:miter lim="800000"/>
                <a:headEnd/>
                <a:tailEnd/>
              </a:ln>
            </p:spPr>
          </p:pic>
          <p:cxnSp>
            <p:nvCxnSpPr>
              <p:cNvPr id="9" name="直接箭头连接符 8"/>
              <p:cNvCxnSpPr>
                <a:stCxn id="8" idx="3"/>
              </p:cNvCxnSpPr>
              <p:nvPr/>
            </p:nvCxnSpPr>
            <p:spPr>
              <a:xfrm>
                <a:off x="1767618" y="1292424"/>
                <a:ext cx="749900" cy="253007"/>
              </a:xfrm>
              <a:prstGeom prst="straightConnector1">
                <a:avLst/>
              </a:prstGeom>
              <a:ln w="3492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0" name="椭圆 9"/>
              <p:cNvSpPr/>
              <p:nvPr/>
            </p:nvSpPr>
            <p:spPr bwMode="auto">
              <a:xfrm>
                <a:off x="2129474" y="1375172"/>
                <a:ext cx="4785067" cy="22074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500" dirty="0">
                  <a:solidFill>
                    <a:srgbClr val="FFFFFF"/>
                  </a:solidFill>
                  <a:latin typeface="微软雅黑" pitchFamily="34" charset="-122"/>
                  <a:ea typeface="微软雅黑" pitchFamily="34" charset="-122"/>
                  <a:cs typeface="Arial" pitchFamily="34" charset="0"/>
                </a:endParaRPr>
              </a:p>
            </p:txBody>
          </p:sp>
          <p:pic>
            <p:nvPicPr>
              <p:cNvPr id="11" name="Picture 6" descr="http://img12.3lian.com/gaoqing02/01/15/01/71.jpg"/>
              <p:cNvPicPr>
                <a:picLocks noChangeAspect="1" noChangeArrowheads="1"/>
              </p:cNvPicPr>
              <p:nvPr/>
            </p:nvPicPr>
            <p:blipFill>
              <a:blip r:embed="rId5" cstate="email"/>
              <a:srcRect/>
              <a:stretch>
                <a:fillRect/>
              </a:stretch>
            </p:blipFill>
            <p:spPr bwMode="auto">
              <a:xfrm>
                <a:off x="7727652" y="1020910"/>
                <a:ext cx="977445" cy="707906"/>
              </a:xfrm>
              <a:prstGeom prst="rect">
                <a:avLst/>
              </a:prstGeom>
              <a:noFill/>
              <a:ln w="9525">
                <a:noFill/>
                <a:miter lim="800000"/>
                <a:headEnd/>
                <a:tailEnd/>
              </a:ln>
            </p:spPr>
          </p:pic>
          <p:cxnSp>
            <p:nvCxnSpPr>
              <p:cNvPr id="12" name="直接箭头连接符 11"/>
              <p:cNvCxnSpPr/>
              <p:nvPr/>
            </p:nvCxnSpPr>
            <p:spPr>
              <a:xfrm flipH="1">
                <a:off x="6821680" y="1139714"/>
                <a:ext cx="840362" cy="339328"/>
              </a:xfrm>
              <a:prstGeom prst="straightConnector1">
                <a:avLst/>
              </a:prstGeom>
              <a:ln w="3492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1677154" y="3681885"/>
                <a:ext cx="616047" cy="353145"/>
              </a:xfrm>
              <a:prstGeom prst="straightConnector1">
                <a:avLst/>
              </a:prstGeom>
              <a:ln w="34925">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14" name="图片 115" descr="手机.jpg"/>
              <p:cNvPicPr>
                <a:picLocks noChangeAspect="1"/>
              </p:cNvPicPr>
              <p:nvPr/>
            </p:nvPicPr>
            <p:blipFill>
              <a:blip r:embed="rId6" cstate="email"/>
              <a:srcRect/>
              <a:stretch>
                <a:fillRect/>
              </a:stretch>
            </p:blipFill>
            <p:spPr bwMode="auto">
              <a:xfrm>
                <a:off x="814514" y="3399423"/>
                <a:ext cx="899048" cy="621681"/>
              </a:xfrm>
              <a:prstGeom prst="rect">
                <a:avLst/>
              </a:prstGeom>
              <a:noFill/>
              <a:ln w="9525">
                <a:noFill/>
                <a:miter lim="800000"/>
                <a:headEnd/>
                <a:tailEnd/>
              </a:ln>
            </p:spPr>
          </p:pic>
          <p:grpSp>
            <p:nvGrpSpPr>
              <p:cNvPr id="15" name="组合 126"/>
              <p:cNvGrpSpPr>
                <a:grpSpLocks/>
              </p:cNvGrpSpPr>
              <p:nvPr/>
            </p:nvGrpSpPr>
            <p:grpSpPr bwMode="auto">
              <a:xfrm>
                <a:off x="5292739" y="1088613"/>
                <a:ext cx="1519480" cy="782301"/>
                <a:chOff x="5226695" y="1678322"/>
                <a:chExt cx="1654269" cy="1003914"/>
              </a:xfrm>
            </p:grpSpPr>
            <p:sp>
              <p:nvSpPr>
                <p:cNvPr id="39" name="云形 38"/>
                <p:cNvSpPr/>
                <p:nvPr/>
              </p:nvSpPr>
              <p:spPr>
                <a:xfrm>
                  <a:off x="5226695" y="1871750"/>
                  <a:ext cx="1654269" cy="80192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500" dirty="0">
                    <a:solidFill>
                      <a:srgbClr val="FF0000"/>
                    </a:solidFill>
                    <a:latin typeface="微软雅黑" pitchFamily="34" charset="-122"/>
                    <a:ea typeface="微软雅黑" pitchFamily="34" charset="-122"/>
                    <a:cs typeface="Arial" pitchFamily="34" charset="0"/>
                  </a:endParaRPr>
                </a:p>
              </p:txBody>
            </p:sp>
            <p:sp>
              <p:nvSpPr>
                <p:cNvPr id="40" name="TextBox 98"/>
                <p:cNvSpPr txBox="1">
                  <a:spLocks noChangeArrowheads="1"/>
                </p:cNvSpPr>
                <p:nvPr/>
              </p:nvSpPr>
              <p:spPr bwMode="auto">
                <a:xfrm>
                  <a:off x="5330778" y="1678322"/>
                  <a:ext cx="1421701" cy="1003914"/>
                </a:xfrm>
                <a:prstGeom prst="rect">
                  <a:avLst/>
                </a:prstGeom>
                <a:noFill/>
                <a:ln w="9525">
                  <a:noFill/>
                  <a:miter lim="800000"/>
                  <a:headEnd/>
                  <a:tailEnd/>
                </a:ln>
              </p:spPr>
              <p:txBody>
                <a:bodyPr wrap="square">
                  <a:spAutoFit/>
                </a:bodyPr>
                <a:lstStyle/>
                <a:p>
                  <a:pPr algn="ctr"/>
                  <a:r>
                    <a:rPr lang="zh-CN" altLang="en-US" sz="1500" dirty="0" smtClean="0">
                      <a:solidFill>
                        <a:srgbClr val="000000"/>
                      </a:solidFill>
                      <a:latin typeface="微软雅黑" pitchFamily="34" charset="-122"/>
                      <a:ea typeface="微软雅黑" pitchFamily="34" charset="-122"/>
                      <a:cs typeface="Arial" pitchFamily="34" charset="0"/>
                    </a:rPr>
                    <a:t>校务管理</a:t>
                  </a:r>
                  <a:endParaRPr lang="en-US" altLang="zh-CN" sz="1500" dirty="0">
                    <a:solidFill>
                      <a:srgbClr val="000000"/>
                    </a:solidFill>
                    <a:latin typeface="微软雅黑" pitchFamily="34" charset="-122"/>
                    <a:ea typeface="微软雅黑" pitchFamily="34" charset="-122"/>
                    <a:cs typeface="Arial" pitchFamily="34" charset="0"/>
                  </a:endParaRPr>
                </a:p>
              </p:txBody>
            </p:sp>
          </p:grpSp>
          <p:grpSp>
            <p:nvGrpSpPr>
              <p:cNvPr id="16" name="组合 127"/>
              <p:cNvGrpSpPr>
                <a:grpSpLocks/>
              </p:cNvGrpSpPr>
              <p:nvPr/>
            </p:nvGrpSpPr>
            <p:grpSpPr bwMode="auto">
              <a:xfrm>
                <a:off x="5199765" y="3139036"/>
                <a:ext cx="1293361" cy="789824"/>
                <a:chOff x="5125470" y="4309598"/>
                <a:chExt cx="1408090" cy="1013569"/>
              </a:xfrm>
            </p:grpSpPr>
            <p:sp>
              <p:nvSpPr>
                <p:cNvPr id="37" name="云形 36"/>
                <p:cNvSpPr/>
                <p:nvPr/>
              </p:nvSpPr>
              <p:spPr>
                <a:xfrm>
                  <a:off x="5236408" y="4495419"/>
                  <a:ext cx="1262899" cy="82774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500" dirty="0">
                    <a:solidFill>
                      <a:srgbClr val="FF0000"/>
                    </a:solidFill>
                    <a:latin typeface="微软雅黑" pitchFamily="34" charset="-122"/>
                    <a:ea typeface="微软雅黑" pitchFamily="34" charset="-122"/>
                    <a:cs typeface="Arial" pitchFamily="34" charset="0"/>
                  </a:endParaRPr>
                </a:p>
              </p:txBody>
            </p:sp>
            <p:sp>
              <p:nvSpPr>
                <p:cNvPr id="38" name="TextBox 49"/>
                <p:cNvSpPr txBox="1">
                  <a:spLocks noChangeArrowheads="1"/>
                </p:cNvSpPr>
                <p:nvPr/>
              </p:nvSpPr>
              <p:spPr bwMode="auto">
                <a:xfrm>
                  <a:off x="5125470" y="4309598"/>
                  <a:ext cx="1408090" cy="1003916"/>
                </a:xfrm>
                <a:prstGeom prst="rect">
                  <a:avLst/>
                </a:prstGeom>
                <a:noFill/>
                <a:ln w="9525">
                  <a:noFill/>
                  <a:miter lim="800000"/>
                  <a:headEnd/>
                  <a:tailEnd/>
                </a:ln>
              </p:spPr>
              <p:txBody>
                <a:bodyPr>
                  <a:spAutoFit/>
                </a:bodyPr>
                <a:lstStyle/>
                <a:p>
                  <a:pPr algn="ctr"/>
                  <a:r>
                    <a:rPr lang="zh-CN" altLang="en-US" sz="1500" dirty="0" smtClean="0">
                      <a:solidFill>
                        <a:srgbClr val="000000"/>
                      </a:solidFill>
                      <a:latin typeface="微软雅黑" pitchFamily="34" charset="-122"/>
                      <a:ea typeface="微软雅黑" pitchFamily="34" charset="-122"/>
                      <a:cs typeface="Arial" pitchFamily="34" charset="0"/>
                    </a:rPr>
                    <a:t>统一门户</a:t>
                  </a:r>
                  <a:endParaRPr lang="en-US" altLang="zh-CN" sz="1500" dirty="0">
                    <a:solidFill>
                      <a:srgbClr val="000000"/>
                    </a:solidFill>
                    <a:latin typeface="微软雅黑" pitchFamily="34" charset="-122"/>
                    <a:ea typeface="微软雅黑" pitchFamily="34" charset="-122"/>
                    <a:cs typeface="Arial" pitchFamily="34" charset="0"/>
                  </a:endParaRPr>
                </a:p>
              </p:txBody>
            </p:sp>
          </p:grpSp>
          <p:grpSp>
            <p:nvGrpSpPr>
              <p:cNvPr id="17" name="组合 133"/>
              <p:cNvGrpSpPr>
                <a:grpSpLocks/>
              </p:cNvGrpSpPr>
              <p:nvPr/>
            </p:nvGrpSpPr>
            <p:grpSpPr bwMode="auto">
              <a:xfrm>
                <a:off x="3165689" y="3246337"/>
                <a:ext cx="1512747" cy="828576"/>
                <a:chOff x="2910960" y="4447293"/>
                <a:chExt cx="1646938" cy="1063298"/>
              </a:xfrm>
            </p:grpSpPr>
            <p:sp>
              <p:nvSpPr>
                <p:cNvPr id="35" name="云形 34"/>
                <p:cNvSpPr/>
                <p:nvPr/>
              </p:nvSpPr>
              <p:spPr>
                <a:xfrm rot="240331">
                  <a:off x="2910960" y="4525742"/>
                  <a:ext cx="1646938" cy="98484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500" dirty="0">
                    <a:solidFill>
                      <a:srgbClr val="FF0000"/>
                    </a:solidFill>
                    <a:latin typeface="微软雅黑" pitchFamily="34" charset="-122"/>
                    <a:ea typeface="微软雅黑" pitchFamily="34" charset="-122"/>
                    <a:cs typeface="Arial" pitchFamily="34" charset="0"/>
                  </a:endParaRPr>
                </a:p>
              </p:txBody>
            </p:sp>
            <p:sp>
              <p:nvSpPr>
                <p:cNvPr id="36" name="TextBox 99"/>
                <p:cNvSpPr txBox="1">
                  <a:spLocks noChangeArrowheads="1"/>
                </p:cNvSpPr>
                <p:nvPr/>
              </p:nvSpPr>
              <p:spPr bwMode="auto">
                <a:xfrm>
                  <a:off x="3012889" y="4447293"/>
                  <a:ext cx="1404676" cy="1003913"/>
                </a:xfrm>
                <a:prstGeom prst="rect">
                  <a:avLst/>
                </a:prstGeom>
                <a:noFill/>
                <a:ln w="9525">
                  <a:noFill/>
                  <a:miter lim="800000"/>
                  <a:headEnd/>
                  <a:tailEnd/>
                </a:ln>
              </p:spPr>
              <p:txBody>
                <a:bodyPr wrap="square">
                  <a:spAutoFit/>
                </a:bodyPr>
                <a:lstStyle/>
                <a:p>
                  <a:pPr algn="ctr"/>
                  <a:r>
                    <a:rPr lang="zh-CN" altLang="en-US" sz="1500" dirty="0">
                      <a:solidFill>
                        <a:srgbClr val="000000"/>
                      </a:solidFill>
                      <a:latin typeface="微软雅黑" pitchFamily="34" charset="-122"/>
                      <a:ea typeface="微软雅黑" pitchFamily="34" charset="-122"/>
                      <a:cs typeface="Arial" pitchFamily="34" charset="0"/>
                    </a:rPr>
                    <a:t>决策支持</a:t>
                  </a:r>
                  <a:endParaRPr lang="en-US" altLang="zh-CN" sz="1500" dirty="0">
                    <a:solidFill>
                      <a:srgbClr val="000000"/>
                    </a:solidFill>
                    <a:latin typeface="微软雅黑" pitchFamily="34" charset="-122"/>
                    <a:ea typeface="微软雅黑" pitchFamily="34" charset="-122"/>
                    <a:cs typeface="Arial" pitchFamily="34" charset="0"/>
                  </a:endParaRPr>
                </a:p>
              </p:txBody>
            </p:sp>
          </p:grpSp>
          <p:grpSp>
            <p:nvGrpSpPr>
              <p:cNvPr id="18" name="组合 132"/>
              <p:cNvGrpSpPr>
                <a:grpSpLocks/>
              </p:cNvGrpSpPr>
              <p:nvPr/>
            </p:nvGrpSpPr>
            <p:grpSpPr bwMode="auto">
              <a:xfrm>
                <a:off x="1687100" y="2086893"/>
                <a:ext cx="6064678" cy="1335549"/>
                <a:chOff x="1301211" y="2959398"/>
                <a:chExt cx="6602656" cy="1713888"/>
              </a:xfrm>
            </p:grpSpPr>
            <p:sp>
              <p:nvSpPr>
                <p:cNvPr id="32" name="云形 31"/>
                <p:cNvSpPr/>
                <p:nvPr/>
              </p:nvSpPr>
              <p:spPr>
                <a:xfrm rot="817787">
                  <a:off x="1335194" y="3709982"/>
                  <a:ext cx="1481402" cy="96330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500" dirty="0">
                    <a:solidFill>
                      <a:srgbClr val="FF0000"/>
                    </a:solidFill>
                    <a:latin typeface="微软雅黑" pitchFamily="34" charset="-122"/>
                    <a:ea typeface="微软雅黑" pitchFamily="34" charset="-122"/>
                    <a:cs typeface="Arial" pitchFamily="34" charset="0"/>
                  </a:endParaRPr>
                </a:p>
              </p:txBody>
            </p:sp>
            <p:sp>
              <p:nvSpPr>
                <p:cNvPr id="33" name="TextBox 52"/>
                <p:cNvSpPr txBox="1">
                  <a:spLocks noChangeArrowheads="1"/>
                </p:cNvSpPr>
                <p:nvPr/>
              </p:nvSpPr>
              <p:spPr bwMode="auto">
                <a:xfrm>
                  <a:off x="1301211" y="3621742"/>
                  <a:ext cx="1381569" cy="1021143"/>
                </a:xfrm>
                <a:prstGeom prst="rect">
                  <a:avLst/>
                </a:prstGeom>
                <a:noFill/>
                <a:ln w="9525">
                  <a:noFill/>
                  <a:miter lim="800000"/>
                  <a:headEnd/>
                  <a:tailEnd/>
                </a:ln>
              </p:spPr>
              <p:txBody>
                <a:bodyPr wrap="square">
                  <a:spAutoFit/>
                </a:bodyPr>
                <a:lstStyle/>
                <a:p>
                  <a:pPr algn="ctr"/>
                  <a:r>
                    <a:rPr lang="zh-CN" altLang="en-US" sz="1500" dirty="0">
                      <a:solidFill>
                        <a:srgbClr val="000000"/>
                      </a:solidFill>
                      <a:latin typeface="微软雅黑" pitchFamily="34" charset="-122"/>
                      <a:ea typeface="微软雅黑" pitchFamily="34" charset="-122"/>
                      <a:cs typeface="Arial" pitchFamily="34" charset="0"/>
                    </a:rPr>
                    <a:t>教育资源</a:t>
                  </a:r>
                  <a:endParaRPr lang="en-US" altLang="zh-CN" sz="1500" dirty="0">
                    <a:solidFill>
                      <a:srgbClr val="000000"/>
                    </a:solidFill>
                    <a:latin typeface="微软雅黑" pitchFamily="34" charset="-122"/>
                    <a:ea typeface="微软雅黑" pitchFamily="34" charset="-122"/>
                    <a:cs typeface="Arial" pitchFamily="34" charset="0"/>
                  </a:endParaRPr>
                </a:p>
              </p:txBody>
            </p:sp>
            <p:sp>
              <p:nvSpPr>
                <p:cNvPr id="34" name="云形 33"/>
                <p:cNvSpPr/>
                <p:nvPr/>
              </p:nvSpPr>
              <p:spPr>
                <a:xfrm rot="817787">
                  <a:off x="6557150" y="2959398"/>
                  <a:ext cx="1346717" cy="101074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500" dirty="0">
                    <a:solidFill>
                      <a:srgbClr val="FF0000"/>
                    </a:solidFill>
                    <a:latin typeface="微软雅黑" pitchFamily="34" charset="-122"/>
                    <a:ea typeface="微软雅黑" pitchFamily="34" charset="-122"/>
                    <a:cs typeface="Arial" pitchFamily="34" charset="0"/>
                  </a:endParaRPr>
                </a:p>
              </p:txBody>
            </p:sp>
          </p:grpSp>
          <p:grpSp>
            <p:nvGrpSpPr>
              <p:cNvPr id="19" name="组合 125"/>
              <p:cNvGrpSpPr>
                <a:grpSpLocks/>
              </p:cNvGrpSpPr>
              <p:nvPr/>
            </p:nvGrpSpPr>
            <p:grpSpPr bwMode="auto">
              <a:xfrm>
                <a:off x="1945136" y="948674"/>
                <a:ext cx="3178039" cy="1377391"/>
                <a:chOff x="1734407" y="1427302"/>
                <a:chExt cx="3459953" cy="1767582"/>
              </a:xfrm>
            </p:grpSpPr>
            <p:sp>
              <p:nvSpPr>
                <p:cNvPr id="28" name="云形 27"/>
                <p:cNvSpPr/>
                <p:nvPr/>
              </p:nvSpPr>
              <p:spPr>
                <a:xfrm>
                  <a:off x="3667748" y="1626112"/>
                  <a:ext cx="1526612" cy="94126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500" dirty="0">
                    <a:solidFill>
                      <a:srgbClr val="FF0000"/>
                    </a:solidFill>
                    <a:latin typeface="微软雅黑" pitchFamily="34" charset="-122"/>
                    <a:ea typeface="微软雅黑" pitchFamily="34" charset="-122"/>
                    <a:cs typeface="Arial" pitchFamily="34" charset="0"/>
                  </a:endParaRPr>
                </a:p>
              </p:txBody>
            </p:sp>
            <p:sp>
              <p:nvSpPr>
                <p:cNvPr id="29" name="TextBox 47"/>
                <p:cNvSpPr txBox="1">
                  <a:spLocks noChangeArrowheads="1"/>
                </p:cNvSpPr>
                <p:nvPr/>
              </p:nvSpPr>
              <p:spPr bwMode="auto">
                <a:xfrm>
                  <a:off x="3924438" y="1427302"/>
                  <a:ext cx="1254229" cy="1003914"/>
                </a:xfrm>
                <a:prstGeom prst="rect">
                  <a:avLst/>
                </a:prstGeom>
                <a:noFill/>
                <a:ln w="9525">
                  <a:noFill/>
                  <a:miter lim="800000"/>
                  <a:headEnd/>
                  <a:tailEnd/>
                </a:ln>
              </p:spPr>
              <p:txBody>
                <a:bodyPr wrap="square">
                  <a:spAutoFit/>
                </a:bodyPr>
                <a:lstStyle/>
                <a:p>
                  <a:pPr algn="ctr"/>
                  <a:r>
                    <a:rPr lang="zh-CN" altLang="en-US" sz="1500" dirty="0" smtClean="0">
                      <a:solidFill>
                        <a:srgbClr val="000000"/>
                      </a:solidFill>
                      <a:latin typeface="微软雅黑" pitchFamily="34" charset="-122"/>
                      <a:ea typeface="微软雅黑" pitchFamily="34" charset="-122"/>
                      <a:cs typeface="Arial" pitchFamily="34" charset="0"/>
                    </a:rPr>
                    <a:t>教学学习</a:t>
                  </a:r>
                  <a:endParaRPr lang="en-US" altLang="zh-CN" sz="1500" dirty="0">
                    <a:solidFill>
                      <a:srgbClr val="000000"/>
                    </a:solidFill>
                    <a:latin typeface="微软雅黑" pitchFamily="34" charset="-122"/>
                    <a:ea typeface="微软雅黑" pitchFamily="34" charset="-122"/>
                    <a:cs typeface="Arial" pitchFamily="34" charset="0"/>
                  </a:endParaRPr>
                </a:p>
              </p:txBody>
            </p:sp>
            <p:sp>
              <p:nvSpPr>
                <p:cNvPr id="30" name="云形 29"/>
                <p:cNvSpPr/>
                <p:nvPr/>
              </p:nvSpPr>
              <p:spPr>
                <a:xfrm>
                  <a:off x="1817817" y="2371872"/>
                  <a:ext cx="1641757" cy="82301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500" dirty="0">
                    <a:solidFill>
                      <a:srgbClr val="FF0000"/>
                    </a:solidFill>
                    <a:latin typeface="微软雅黑" pitchFamily="34" charset="-122"/>
                    <a:ea typeface="微软雅黑" pitchFamily="34" charset="-122"/>
                    <a:cs typeface="Arial" pitchFamily="34" charset="0"/>
                  </a:endParaRPr>
                </a:p>
              </p:txBody>
            </p:sp>
            <p:sp>
              <p:nvSpPr>
                <p:cNvPr id="31" name="TextBox 47"/>
                <p:cNvSpPr txBox="1">
                  <a:spLocks noChangeArrowheads="1"/>
                </p:cNvSpPr>
                <p:nvPr/>
              </p:nvSpPr>
              <p:spPr bwMode="auto">
                <a:xfrm>
                  <a:off x="1734407" y="2157362"/>
                  <a:ext cx="1412855" cy="1003914"/>
                </a:xfrm>
                <a:prstGeom prst="rect">
                  <a:avLst/>
                </a:prstGeom>
                <a:noFill/>
                <a:ln w="9525">
                  <a:noFill/>
                  <a:miter lim="800000"/>
                  <a:headEnd/>
                  <a:tailEnd/>
                </a:ln>
              </p:spPr>
              <p:txBody>
                <a:bodyPr wrap="square">
                  <a:spAutoFit/>
                </a:bodyPr>
                <a:lstStyle/>
                <a:p>
                  <a:pPr algn="ctr"/>
                  <a:r>
                    <a:rPr lang="zh-CN" altLang="en-US" sz="1500" dirty="0" smtClean="0">
                      <a:solidFill>
                        <a:srgbClr val="000000"/>
                      </a:solidFill>
                      <a:latin typeface="微软雅黑" pitchFamily="34" charset="-122"/>
                      <a:ea typeface="微软雅黑" pitchFamily="34" charset="-122"/>
                      <a:cs typeface="Arial" pitchFamily="34" charset="0"/>
                    </a:rPr>
                    <a:t>基础信息</a:t>
                  </a:r>
                  <a:endParaRPr lang="en-US" altLang="zh-CN" sz="1500" dirty="0">
                    <a:solidFill>
                      <a:srgbClr val="000000"/>
                    </a:solidFill>
                    <a:latin typeface="微软雅黑" pitchFamily="34" charset="-122"/>
                    <a:ea typeface="微软雅黑" pitchFamily="34" charset="-122"/>
                    <a:cs typeface="Arial" pitchFamily="34" charset="0"/>
                  </a:endParaRPr>
                </a:p>
              </p:txBody>
            </p:sp>
          </p:grpSp>
          <p:pic>
            <p:nvPicPr>
              <p:cNvPr id="20" name="Picture 5" descr="1123_nb_xw_2"/>
              <p:cNvPicPr>
                <a:picLocks noChangeAspect="1" noChangeArrowheads="1"/>
              </p:cNvPicPr>
              <p:nvPr/>
            </p:nvPicPr>
            <p:blipFill>
              <a:blip r:embed="rId7" cstate="email"/>
              <a:srcRect/>
              <a:stretch>
                <a:fillRect/>
              </a:stretch>
            </p:blipFill>
            <p:spPr bwMode="auto">
              <a:xfrm>
                <a:off x="7653442" y="3211113"/>
                <a:ext cx="924179" cy="844432"/>
              </a:xfrm>
              <a:prstGeom prst="rect">
                <a:avLst/>
              </a:prstGeom>
              <a:noFill/>
              <a:ln w="9525">
                <a:noFill/>
                <a:miter lim="800000"/>
                <a:headEnd/>
                <a:tailEnd/>
              </a:ln>
            </p:spPr>
          </p:pic>
          <p:cxnSp>
            <p:nvCxnSpPr>
              <p:cNvPr id="21" name="直接箭头连接符 20"/>
              <p:cNvCxnSpPr/>
              <p:nvPr/>
            </p:nvCxnSpPr>
            <p:spPr>
              <a:xfrm flipH="1" flipV="1">
                <a:off x="6591965" y="3356372"/>
                <a:ext cx="1020100" cy="485775"/>
              </a:xfrm>
              <a:prstGeom prst="straightConnector1">
                <a:avLst/>
              </a:prstGeom>
              <a:ln w="3492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2" name="TextBox 43"/>
              <p:cNvSpPr txBox="1">
                <a:spLocks noChangeArrowheads="1"/>
              </p:cNvSpPr>
              <p:nvPr/>
            </p:nvSpPr>
            <p:spPr bwMode="auto">
              <a:xfrm>
                <a:off x="7430363" y="1765272"/>
                <a:ext cx="1548928" cy="423721"/>
              </a:xfrm>
              <a:prstGeom prst="rect">
                <a:avLst/>
              </a:prstGeom>
              <a:noFill/>
              <a:ln w="9525">
                <a:noFill/>
                <a:miter lim="800000"/>
                <a:headEnd/>
                <a:tailEnd/>
              </a:ln>
            </p:spPr>
            <p:txBody>
              <a:bodyPr wrap="square" lIns="68562" tIns="34281" rIns="68562" bIns="34281">
                <a:spAutoFit/>
              </a:bodyPr>
              <a:lstStyle/>
              <a:p>
                <a:pPr algn="ctr"/>
                <a:r>
                  <a:rPr lang="zh-CN" altLang="en-US" sz="1500" dirty="0">
                    <a:solidFill>
                      <a:schemeClr val="tx2"/>
                    </a:solidFill>
                    <a:latin typeface="微软雅黑" pitchFamily="34" charset="-122"/>
                    <a:ea typeface="微软雅黑" pitchFamily="34" charset="-122"/>
                    <a:cs typeface="Arial" pitchFamily="34" charset="0"/>
                  </a:rPr>
                  <a:t>办公室</a:t>
                </a:r>
              </a:p>
            </p:txBody>
          </p:sp>
          <p:sp>
            <p:nvSpPr>
              <p:cNvPr id="23" name="TextBox 44"/>
              <p:cNvSpPr txBox="1">
                <a:spLocks noChangeArrowheads="1"/>
              </p:cNvSpPr>
              <p:nvPr/>
            </p:nvSpPr>
            <p:spPr bwMode="auto">
              <a:xfrm>
                <a:off x="7481459" y="4058504"/>
                <a:ext cx="1338486" cy="423721"/>
              </a:xfrm>
              <a:prstGeom prst="rect">
                <a:avLst/>
              </a:prstGeom>
              <a:noFill/>
              <a:ln w="9525">
                <a:noFill/>
                <a:miter lim="800000"/>
                <a:headEnd/>
                <a:tailEnd/>
              </a:ln>
            </p:spPr>
            <p:txBody>
              <a:bodyPr wrap="square" lIns="68562" tIns="34281" rIns="68562" bIns="34281">
                <a:spAutoFit/>
              </a:bodyPr>
              <a:lstStyle/>
              <a:p>
                <a:pPr algn="ctr"/>
                <a:r>
                  <a:rPr lang="zh-CN" altLang="en-US" sz="1500" dirty="0">
                    <a:solidFill>
                      <a:schemeClr val="tx2"/>
                    </a:solidFill>
                    <a:latin typeface="微软雅黑" pitchFamily="34" charset="-122"/>
                    <a:ea typeface="微软雅黑" pitchFamily="34" charset="-122"/>
                    <a:cs typeface="Arial" pitchFamily="34" charset="0"/>
                  </a:rPr>
                  <a:t>教室</a:t>
                </a:r>
              </a:p>
            </p:txBody>
          </p:sp>
          <p:sp>
            <p:nvSpPr>
              <p:cNvPr id="24" name="TextBox 45"/>
              <p:cNvSpPr txBox="1">
                <a:spLocks noChangeArrowheads="1"/>
              </p:cNvSpPr>
              <p:nvPr/>
            </p:nvSpPr>
            <p:spPr bwMode="auto">
              <a:xfrm>
                <a:off x="725282" y="4092114"/>
                <a:ext cx="1179148" cy="423721"/>
              </a:xfrm>
              <a:prstGeom prst="rect">
                <a:avLst/>
              </a:prstGeom>
              <a:noFill/>
              <a:ln w="9525">
                <a:noFill/>
                <a:miter lim="800000"/>
                <a:headEnd/>
                <a:tailEnd/>
              </a:ln>
            </p:spPr>
            <p:txBody>
              <a:bodyPr wrap="square" lIns="68562" tIns="34281" rIns="68562" bIns="34281">
                <a:spAutoFit/>
              </a:bodyPr>
              <a:lstStyle/>
              <a:p>
                <a:pPr algn="ctr"/>
                <a:r>
                  <a:rPr lang="zh-CN" altLang="en-US" sz="1500" dirty="0">
                    <a:solidFill>
                      <a:schemeClr val="tx2"/>
                    </a:solidFill>
                    <a:latin typeface="微软雅黑" pitchFamily="34" charset="-122"/>
                    <a:ea typeface="微软雅黑" pitchFamily="34" charset="-122"/>
                    <a:cs typeface="Arial" pitchFamily="34" charset="0"/>
                  </a:rPr>
                  <a:t>户外</a:t>
                </a:r>
              </a:p>
            </p:txBody>
          </p:sp>
          <p:sp>
            <p:nvSpPr>
              <p:cNvPr id="25" name="TextBox 46"/>
              <p:cNvSpPr txBox="1">
                <a:spLocks noChangeArrowheads="1"/>
              </p:cNvSpPr>
              <p:nvPr/>
            </p:nvSpPr>
            <p:spPr bwMode="auto">
              <a:xfrm>
                <a:off x="374727" y="1699024"/>
                <a:ext cx="1185775" cy="423721"/>
              </a:xfrm>
              <a:prstGeom prst="rect">
                <a:avLst/>
              </a:prstGeom>
              <a:noFill/>
              <a:ln w="9525">
                <a:noFill/>
                <a:miter lim="800000"/>
                <a:headEnd/>
                <a:tailEnd/>
              </a:ln>
            </p:spPr>
            <p:txBody>
              <a:bodyPr wrap="square" lIns="68562" tIns="34281" rIns="68562" bIns="34281">
                <a:spAutoFit/>
              </a:bodyPr>
              <a:lstStyle/>
              <a:p>
                <a:pPr algn="ctr"/>
                <a:r>
                  <a:rPr lang="zh-CN" altLang="en-US" sz="1500" dirty="0">
                    <a:solidFill>
                      <a:schemeClr val="tx2"/>
                    </a:solidFill>
                    <a:latin typeface="微软雅黑" pitchFamily="34" charset="-122"/>
                    <a:ea typeface="微软雅黑" pitchFamily="34" charset="-122"/>
                    <a:cs typeface="Arial" pitchFamily="34" charset="0"/>
                  </a:rPr>
                  <a:t>家里</a:t>
                </a:r>
                <a:r>
                  <a:rPr lang="en-US" altLang="zh-CN" sz="1500" dirty="0">
                    <a:solidFill>
                      <a:schemeClr val="tx2"/>
                    </a:solidFill>
                    <a:latin typeface="微软雅黑" pitchFamily="34" charset="-122"/>
                    <a:ea typeface="微软雅黑" pitchFamily="34" charset="-122"/>
                    <a:cs typeface="Arial" pitchFamily="34" charset="0"/>
                  </a:rPr>
                  <a:t> </a:t>
                </a:r>
                <a:endParaRPr lang="zh-CN" altLang="en-US" sz="1500" dirty="0">
                  <a:solidFill>
                    <a:schemeClr val="tx2"/>
                  </a:solidFill>
                  <a:latin typeface="微软雅黑" pitchFamily="34" charset="-122"/>
                  <a:ea typeface="微软雅黑" pitchFamily="34" charset="-122"/>
                  <a:cs typeface="Arial" pitchFamily="34" charset="0"/>
                </a:endParaRPr>
              </a:p>
            </p:txBody>
          </p:sp>
          <p:sp>
            <p:nvSpPr>
              <p:cNvPr id="26" name="矩形 25"/>
              <p:cNvSpPr/>
              <p:nvPr/>
            </p:nvSpPr>
            <p:spPr>
              <a:xfrm>
                <a:off x="6664509" y="2020671"/>
                <a:ext cx="1121729" cy="749679"/>
              </a:xfrm>
              <a:prstGeom prst="rect">
                <a:avLst/>
              </a:prstGeom>
            </p:spPr>
            <p:txBody>
              <a:bodyPr wrap="square" lIns="68562" tIns="34281" rIns="68562" bIns="34281">
                <a:spAutoFit/>
              </a:bodyPr>
              <a:lstStyle/>
              <a:p>
                <a:r>
                  <a:rPr lang="zh-CN" altLang="en-US" sz="1500" dirty="0" smtClean="0">
                    <a:latin typeface="微软雅黑" pitchFamily="34" charset="-122"/>
                    <a:ea typeface="微软雅黑" pitchFamily="34" charset="-122"/>
                  </a:rPr>
                  <a:t>公共服务</a:t>
                </a:r>
                <a:endParaRPr lang="zh-CN" altLang="en-US" sz="1500" dirty="0">
                  <a:latin typeface="微软雅黑" pitchFamily="34" charset="-122"/>
                  <a:ea typeface="微软雅黑" pitchFamily="34" charset="-122"/>
                </a:endParaRPr>
              </a:p>
            </p:txBody>
          </p:sp>
          <p:sp>
            <p:nvSpPr>
              <p:cNvPr id="27" name="TextBox 26"/>
              <p:cNvSpPr txBox="1"/>
              <p:nvPr/>
            </p:nvSpPr>
            <p:spPr>
              <a:xfrm>
                <a:off x="3522215" y="2045432"/>
                <a:ext cx="2349501" cy="782301"/>
              </a:xfrm>
              <a:prstGeom prst="rect">
                <a:avLst/>
              </a:prstGeom>
              <a:noFill/>
              <a:scene3d>
                <a:camera prst="perspectiveRelaxedModerately"/>
                <a:lightRig rig="threePt" dir="t"/>
              </a:scene3d>
            </p:spPr>
            <p:txBody>
              <a:bodyPr wrap="square" rtlCol="0">
                <a:spAutoFit/>
              </a:bodyPr>
              <a:lstStyle/>
              <a:p>
                <a:pPr algn="ctr"/>
                <a:r>
                  <a:rPr lang="zh-CN" altLang="en-US" sz="1500" dirty="0" smtClean="0">
                    <a:solidFill>
                      <a:srgbClr val="000000"/>
                    </a:solidFill>
                    <a:latin typeface="微软雅黑" pitchFamily="34" charset="-122"/>
                    <a:ea typeface="微软雅黑" pitchFamily="34" charset="-122"/>
                  </a:rPr>
                  <a:t>智慧教育公共服务平台</a:t>
                </a:r>
                <a:endParaRPr lang="en-US" altLang="zh-CN" sz="1500" dirty="0">
                  <a:solidFill>
                    <a:srgbClr val="000000"/>
                  </a:solidFill>
                  <a:latin typeface="微软雅黑" pitchFamily="34" charset="-122"/>
                  <a:ea typeface="微软雅黑" pitchFamily="34" charset="-122"/>
                </a:endParaRPr>
              </a:p>
            </p:txBody>
          </p:sp>
        </p:grpSp>
      </p:grpSp>
      <p:pic>
        <p:nvPicPr>
          <p:cNvPr id="41" name="Picture 38" descr="Orange Curved Arrow Small"/>
          <p:cNvPicPr>
            <a:picLocks noChangeAspect="1" noChangeArrowheads="1"/>
          </p:cNvPicPr>
          <p:nvPr/>
        </p:nvPicPr>
        <p:blipFill>
          <a:blip r:embed="rId8" cstate="email"/>
          <a:srcRect/>
          <a:stretch>
            <a:fillRect/>
          </a:stretch>
        </p:blipFill>
        <p:spPr bwMode="auto">
          <a:xfrm rot="14958206" flipH="1">
            <a:off x="6275325" y="2623828"/>
            <a:ext cx="1113091" cy="3032402"/>
          </a:xfrm>
          <a:prstGeom prst="rect">
            <a:avLst/>
          </a:prstGeom>
          <a:noFill/>
        </p:spPr>
      </p:pic>
      <p:sp>
        <p:nvSpPr>
          <p:cNvPr id="42" name="Rectangle 9"/>
          <p:cNvSpPr>
            <a:spLocks noChangeArrowheads="1"/>
          </p:cNvSpPr>
          <p:nvPr/>
        </p:nvSpPr>
        <p:spPr bwMode="auto">
          <a:xfrm>
            <a:off x="1431530" y="5603321"/>
            <a:ext cx="3927980" cy="279281"/>
          </a:xfrm>
          <a:prstGeom prst="rect">
            <a:avLst/>
          </a:prstGeom>
          <a:solidFill>
            <a:schemeClr val="accent2">
              <a:alpha val="26000"/>
            </a:schemeClr>
          </a:solidFill>
          <a:ln w="9525">
            <a:noFill/>
            <a:miter lim="800000"/>
            <a:headEnd/>
            <a:tailEnd/>
          </a:ln>
        </p:spPr>
        <p:txBody>
          <a:bodyPr lIns="86388" tIns="43194" rIns="86388" bIns="43194" anchor="ctr"/>
          <a:lstStyle/>
          <a:p>
            <a:pPr algn="ctr" eaLnBrk="0" hangingPunct="0"/>
            <a:r>
              <a:rPr lang="zh-CN" altLang="en-US" sz="2000" b="1" dirty="0" smtClean="0">
                <a:solidFill>
                  <a:srgbClr val="C00000"/>
                </a:solidFill>
                <a:latin typeface="微软雅黑" pitchFamily="34" charset="-122"/>
                <a:ea typeface="微软雅黑" pitchFamily="34" charset="-122"/>
                <a:cs typeface="+mj-cs"/>
              </a:rPr>
              <a:t>区域性智慧教育云服务平台</a:t>
            </a:r>
            <a:endParaRPr lang="zh-CN" altLang="en-US" sz="2000" b="1" dirty="0">
              <a:solidFill>
                <a:srgbClr val="C00000"/>
              </a:solidFill>
              <a:latin typeface="微软雅黑" pitchFamily="34" charset="-122"/>
              <a:ea typeface="微软雅黑" pitchFamily="34" charset="-122"/>
              <a:cs typeface="+mj-cs"/>
            </a:endParaRPr>
          </a:p>
        </p:txBody>
      </p:sp>
      <p:grpSp>
        <p:nvGrpSpPr>
          <p:cNvPr id="43" name="组合 42"/>
          <p:cNvGrpSpPr/>
          <p:nvPr/>
        </p:nvGrpSpPr>
        <p:grpSpPr>
          <a:xfrm>
            <a:off x="426047" y="1266785"/>
            <a:ext cx="5464844" cy="4254512"/>
            <a:chOff x="338113" y="866731"/>
            <a:chExt cx="4336939" cy="3376928"/>
          </a:xfrm>
        </p:grpSpPr>
        <p:grpSp>
          <p:nvGrpSpPr>
            <p:cNvPr id="44" name="组合 54"/>
            <p:cNvGrpSpPr/>
            <p:nvPr/>
          </p:nvGrpSpPr>
          <p:grpSpPr>
            <a:xfrm>
              <a:off x="338113" y="1020353"/>
              <a:ext cx="2574904" cy="1435463"/>
              <a:chOff x="2839656" y="0"/>
              <a:chExt cx="1447800" cy="1151361"/>
            </a:xfrm>
          </p:grpSpPr>
          <p:pic>
            <p:nvPicPr>
              <p:cNvPr id="698" name="Picture 38" descr="3"/>
              <p:cNvPicPr>
                <a:picLocks noChangeAspect="1" noChangeArrowheads="1"/>
              </p:cNvPicPr>
              <p:nvPr/>
            </p:nvPicPr>
            <p:blipFill>
              <a:blip r:embed="rId9" cstate="email">
                <a:clrChange>
                  <a:clrFrom>
                    <a:srgbClr val="FFFFFF"/>
                  </a:clrFrom>
                  <a:clrTo>
                    <a:srgbClr val="FFFFFF">
                      <a:alpha val="0"/>
                    </a:srgbClr>
                  </a:clrTo>
                </a:clrChange>
                <a:lum contrast="-12000"/>
              </a:blip>
              <a:srcRect/>
              <a:stretch>
                <a:fillRect/>
              </a:stretch>
            </p:blipFill>
            <p:spPr bwMode="auto">
              <a:xfrm>
                <a:off x="2839656" y="0"/>
                <a:ext cx="1447800" cy="1151361"/>
              </a:xfrm>
              <a:prstGeom prst="rect">
                <a:avLst/>
              </a:prstGeom>
              <a:noFill/>
            </p:spPr>
          </p:pic>
          <p:sp>
            <p:nvSpPr>
              <p:cNvPr id="699" name="TextBox 83"/>
              <p:cNvSpPr txBox="1"/>
              <p:nvPr/>
            </p:nvSpPr>
            <p:spPr>
              <a:xfrm>
                <a:off x="2974784" y="165161"/>
                <a:ext cx="1078374" cy="205739"/>
              </a:xfrm>
              <a:prstGeom prst="rect">
                <a:avLst/>
              </a:prstGeom>
              <a:noFill/>
            </p:spPr>
            <p:txBody>
              <a:bodyPr wrap="square" rtlCol="0">
                <a:spAutoFit/>
              </a:bodyPr>
              <a:lstStyle/>
              <a:p>
                <a:pPr algn="ctr" fontAlgn="auto">
                  <a:spcBef>
                    <a:spcPts val="0"/>
                  </a:spcBef>
                  <a:spcAft>
                    <a:spcPts val="0"/>
                  </a:spcAft>
                  <a:defRPr/>
                </a:pPr>
                <a:r>
                  <a:rPr lang="zh-CN" altLang="en-US" sz="15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市级教育云服务平台</a:t>
                </a:r>
              </a:p>
            </p:txBody>
          </p:sp>
          <p:sp>
            <p:nvSpPr>
              <p:cNvPr id="700" name="TextBox 699"/>
              <p:cNvSpPr txBox="1"/>
              <p:nvPr/>
            </p:nvSpPr>
            <p:spPr>
              <a:xfrm>
                <a:off x="2931914" y="679874"/>
                <a:ext cx="503534" cy="254725"/>
              </a:xfrm>
              <a:prstGeom prst="rect">
                <a:avLst/>
              </a:prstGeom>
              <a:noFill/>
            </p:spPr>
            <p:txBody>
              <a:bodyPr wrap="square" rtlCol="0">
                <a:spAutoFit/>
              </a:bodyPr>
              <a:lstStyle/>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市级</a:t>
                </a:r>
                <a:endParaRPr lang="en-US" altLang="zh-CN"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endParaRPr>
              </a:p>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数据中心</a:t>
                </a:r>
              </a:p>
            </p:txBody>
          </p:sp>
          <p:sp>
            <p:nvSpPr>
              <p:cNvPr id="701" name="TextBox 700"/>
              <p:cNvSpPr txBox="1"/>
              <p:nvPr/>
            </p:nvSpPr>
            <p:spPr>
              <a:xfrm>
                <a:off x="3357920" y="658919"/>
                <a:ext cx="356634" cy="254725"/>
              </a:xfrm>
              <a:prstGeom prst="rect">
                <a:avLst/>
              </a:prstGeom>
              <a:noFill/>
            </p:spPr>
            <p:txBody>
              <a:bodyPr wrap="square" rtlCol="0">
                <a:spAutoFit/>
              </a:bodyPr>
              <a:lstStyle/>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信息</a:t>
                </a:r>
                <a:endParaRPr lang="en-US" altLang="zh-CN"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endParaRPr>
              </a:p>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交换平台</a:t>
                </a:r>
              </a:p>
            </p:txBody>
          </p:sp>
          <p:sp>
            <p:nvSpPr>
              <p:cNvPr id="702" name="TextBox 701"/>
              <p:cNvSpPr txBox="1"/>
              <p:nvPr/>
            </p:nvSpPr>
            <p:spPr>
              <a:xfrm>
                <a:off x="3637025" y="669397"/>
                <a:ext cx="488843" cy="254725"/>
              </a:xfrm>
              <a:prstGeom prst="rect">
                <a:avLst/>
              </a:prstGeom>
              <a:noFill/>
            </p:spPr>
            <p:txBody>
              <a:bodyPr wrap="square" rtlCol="0">
                <a:spAutoFit/>
              </a:bodyPr>
              <a:lstStyle/>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市级办公及</a:t>
                </a:r>
                <a:endParaRPr lang="en-US" altLang="zh-CN"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endParaRPr>
              </a:p>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决策支持平台</a:t>
                </a:r>
              </a:p>
            </p:txBody>
          </p:sp>
        </p:grpSp>
        <p:grpSp>
          <p:nvGrpSpPr>
            <p:cNvPr id="45" name="组合 86"/>
            <p:cNvGrpSpPr/>
            <p:nvPr/>
          </p:nvGrpSpPr>
          <p:grpSpPr>
            <a:xfrm>
              <a:off x="2063931" y="2479110"/>
              <a:ext cx="2611121" cy="1296056"/>
              <a:chOff x="2707501" y="1782501"/>
              <a:chExt cx="1736136" cy="818467"/>
            </a:xfrm>
          </p:grpSpPr>
          <p:pic>
            <p:nvPicPr>
              <p:cNvPr id="696" name="Picture 42" descr="5"/>
              <p:cNvPicPr>
                <a:picLocks noChangeAspect="1" noChangeArrowheads="1"/>
              </p:cNvPicPr>
              <p:nvPr/>
            </p:nvPicPr>
            <p:blipFill>
              <a:blip r:embed="rId10" cstate="email">
                <a:clrChange>
                  <a:clrFrom>
                    <a:srgbClr val="FFFFFF"/>
                  </a:clrFrom>
                  <a:clrTo>
                    <a:srgbClr val="FFFFFF">
                      <a:alpha val="0"/>
                    </a:srgbClr>
                  </a:clrTo>
                </a:clrChange>
              </a:blip>
              <a:srcRect/>
              <a:stretch>
                <a:fillRect/>
              </a:stretch>
            </p:blipFill>
            <p:spPr bwMode="auto">
              <a:xfrm>
                <a:off x="2707501" y="1782501"/>
                <a:ext cx="1736136" cy="818467"/>
              </a:xfrm>
              <a:prstGeom prst="rect">
                <a:avLst/>
              </a:prstGeom>
              <a:noFill/>
            </p:spPr>
          </p:pic>
          <p:sp>
            <p:nvSpPr>
              <p:cNvPr id="697" name="TextBox 696"/>
              <p:cNvSpPr txBox="1"/>
              <p:nvPr/>
            </p:nvSpPr>
            <p:spPr>
              <a:xfrm>
                <a:off x="2806395" y="1920823"/>
                <a:ext cx="1560324" cy="161985"/>
              </a:xfrm>
              <a:prstGeom prst="rect">
                <a:avLst/>
              </a:prstGeom>
              <a:noFill/>
            </p:spPr>
            <p:txBody>
              <a:bodyPr wrap="square" rtlCol="0">
                <a:spAutoFit/>
              </a:bodyPr>
              <a:lstStyle/>
              <a:p>
                <a:pPr algn="ctr" fontAlgn="auto">
                  <a:spcBef>
                    <a:spcPts val="0"/>
                  </a:spcBef>
                  <a:spcAft>
                    <a:spcPts val="0"/>
                  </a:spcAft>
                  <a:defRPr/>
                </a:pPr>
                <a:r>
                  <a:rPr lang="zh-CN" altLang="en-US" sz="15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各区</a:t>
                </a:r>
                <a:r>
                  <a:rPr lang="en-US" altLang="zh-CN" sz="15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a:t>
                </a:r>
                <a:r>
                  <a:rPr lang="zh-CN" altLang="en-US" sz="15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县级教育云服务平台</a:t>
                </a:r>
              </a:p>
            </p:txBody>
          </p:sp>
        </p:grpSp>
        <p:grpSp>
          <p:nvGrpSpPr>
            <p:cNvPr id="46" name="组合 725"/>
            <p:cNvGrpSpPr/>
            <p:nvPr/>
          </p:nvGrpSpPr>
          <p:grpSpPr>
            <a:xfrm>
              <a:off x="2976913" y="866731"/>
              <a:ext cx="874644" cy="1007575"/>
              <a:chOff x="3329610" y="1023484"/>
              <a:chExt cx="874644" cy="1007575"/>
            </a:xfrm>
          </p:grpSpPr>
          <p:pic>
            <p:nvPicPr>
              <p:cNvPr id="694" name="Picture 2" descr="房子4"/>
              <p:cNvPicPr>
                <a:picLocks noChangeAspect="1" noChangeArrowheads="1"/>
              </p:cNvPicPr>
              <p:nvPr/>
            </p:nvPicPr>
            <p:blipFill>
              <a:blip r:embed="rId11" cstate="email">
                <a:clrChange>
                  <a:clrFrom>
                    <a:srgbClr val="FFFFFF"/>
                  </a:clrFrom>
                  <a:clrTo>
                    <a:srgbClr val="FFFFFF">
                      <a:alpha val="0"/>
                    </a:srgbClr>
                  </a:clrTo>
                </a:clrChange>
              </a:blip>
              <a:srcRect/>
              <a:stretch>
                <a:fillRect/>
              </a:stretch>
            </p:blipFill>
            <p:spPr bwMode="auto">
              <a:xfrm>
                <a:off x="3416982" y="1023484"/>
                <a:ext cx="515100" cy="892402"/>
              </a:xfrm>
              <a:prstGeom prst="rect">
                <a:avLst/>
              </a:prstGeom>
              <a:noFill/>
            </p:spPr>
          </p:pic>
          <p:sp>
            <p:nvSpPr>
              <p:cNvPr id="695" name="TextBox 694"/>
              <p:cNvSpPr txBox="1"/>
              <p:nvPr/>
            </p:nvSpPr>
            <p:spPr>
              <a:xfrm>
                <a:off x="3329610" y="1798982"/>
                <a:ext cx="874644" cy="232077"/>
              </a:xfrm>
              <a:prstGeom prst="rect">
                <a:avLst/>
              </a:prstGeom>
              <a:noFill/>
            </p:spPr>
            <p:txBody>
              <a:bodyPr wrap="square" rtlCol="0">
                <a:spAutoFit/>
              </a:bodyPr>
              <a:lstStyle/>
              <a:p>
                <a:r>
                  <a:rPr lang="zh-CN" altLang="en-US" sz="1300" dirty="0">
                    <a:solidFill>
                      <a:schemeClr val="tx1">
                        <a:lumMod val="85000"/>
                        <a:lumOff val="15000"/>
                      </a:schemeClr>
                    </a:solidFill>
                    <a:latin typeface="微软雅黑" pitchFamily="34" charset="-122"/>
                    <a:ea typeface="微软雅黑" pitchFamily="34" charset="-122"/>
                  </a:rPr>
                  <a:t>市教育局</a:t>
                </a:r>
              </a:p>
            </p:txBody>
          </p:sp>
        </p:grpSp>
        <p:grpSp>
          <p:nvGrpSpPr>
            <p:cNvPr id="47" name="组合 724"/>
            <p:cNvGrpSpPr/>
            <p:nvPr/>
          </p:nvGrpSpPr>
          <p:grpSpPr>
            <a:xfrm>
              <a:off x="1224785" y="3387634"/>
              <a:ext cx="1033669" cy="694009"/>
              <a:chOff x="467139" y="2917372"/>
              <a:chExt cx="1033669" cy="694009"/>
            </a:xfrm>
          </p:grpSpPr>
          <p:grpSp>
            <p:nvGrpSpPr>
              <p:cNvPr id="100" name="组合 88"/>
              <p:cNvGrpSpPr/>
              <p:nvPr/>
            </p:nvGrpSpPr>
            <p:grpSpPr>
              <a:xfrm>
                <a:off x="594792" y="2917372"/>
                <a:ext cx="696980" cy="493485"/>
                <a:chOff x="899592" y="836712"/>
                <a:chExt cx="3600450" cy="2268537"/>
              </a:xfrm>
            </p:grpSpPr>
            <p:grpSp>
              <p:nvGrpSpPr>
                <p:cNvPr id="102" name="Group 144"/>
                <p:cNvGrpSpPr>
                  <a:grpSpLocks noChangeAspect="1"/>
                </p:cNvGrpSpPr>
                <p:nvPr/>
              </p:nvGrpSpPr>
              <p:grpSpPr bwMode="auto">
                <a:xfrm>
                  <a:off x="899592" y="836712"/>
                  <a:ext cx="3600450" cy="2268537"/>
                  <a:chOff x="702" y="651"/>
                  <a:chExt cx="2268" cy="1429"/>
                </a:xfrm>
              </p:grpSpPr>
              <p:sp>
                <p:nvSpPr>
                  <p:cNvPr id="106" name="AutoShape 143"/>
                  <p:cNvSpPr>
                    <a:spLocks noChangeAspect="1" noChangeArrowheads="1" noTextEdit="1"/>
                  </p:cNvSpPr>
                  <p:nvPr/>
                </p:nvSpPr>
                <p:spPr bwMode="auto">
                  <a:xfrm>
                    <a:off x="702" y="651"/>
                    <a:ext cx="2268" cy="1429"/>
                  </a:xfrm>
                  <a:prstGeom prst="rect">
                    <a:avLst/>
                  </a:prstGeom>
                  <a:noFill/>
                  <a:ln w="9525">
                    <a:noFill/>
                    <a:miter lim="800000"/>
                    <a:headEnd/>
                    <a:tailEnd/>
                  </a:ln>
                </p:spPr>
                <p:txBody>
                  <a:bodyPr/>
                  <a:lstStyle/>
                  <a:p>
                    <a:endParaRPr lang="zh-CN" altLang="en-US">
                      <a:solidFill>
                        <a:schemeClr val="tx1">
                          <a:lumMod val="85000"/>
                          <a:lumOff val="15000"/>
                        </a:schemeClr>
                      </a:solidFill>
                    </a:endParaRPr>
                  </a:p>
                </p:txBody>
              </p:sp>
              <p:grpSp>
                <p:nvGrpSpPr>
                  <p:cNvPr id="107" name="Group 345"/>
                  <p:cNvGrpSpPr>
                    <a:grpSpLocks/>
                  </p:cNvGrpSpPr>
                  <p:nvPr/>
                </p:nvGrpSpPr>
                <p:grpSpPr bwMode="auto">
                  <a:xfrm>
                    <a:off x="710" y="651"/>
                    <a:ext cx="2260" cy="1429"/>
                    <a:chOff x="710" y="651"/>
                    <a:chExt cx="2260" cy="1429"/>
                  </a:xfrm>
                </p:grpSpPr>
                <p:sp>
                  <p:nvSpPr>
                    <p:cNvPr id="494" name="Freeform 145"/>
                    <p:cNvSpPr>
                      <a:spLocks/>
                    </p:cNvSpPr>
                    <p:nvPr/>
                  </p:nvSpPr>
                  <p:spPr bwMode="auto">
                    <a:xfrm>
                      <a:off x="952" y="651"/>
                      <a:ext cx="60" cy="104"/>
                    </a:xfrm>
                    <a:custGeom>
                      <a:avLst/>
                      <a:gdLst/>
                      <a:ahLst/>
                      <a:cxnLst>
                        <a:cxn ang="0">
                          <a:pos x="478" y="302"/>
                        </a:cxn>
                        <a:cxn ang="0">
                          <a:pos x="0" y="831"/>
                        </a:cxn>
                        <a:cxn ang="0">
                          <a:pos x="380" y="0"/>
                        </a:cxn>
                        <a:cxn ang="0">
                          <a:pos x="478" y="302"/>
                        </a:cxn>
                      </a:cxnLst>
                      <a:rect l="0" t="0" r="r" b="b"/>
                      <a:pathLst>
                        <a:path w="478" h="831">
                          <a:moveTo>
                            <a:pt x="478" y="302"/>
                          </a:moveTo>
                          <a:lnTo>
                            <a:pt x="0" y="831"/>
                          </a:lnTo>
                          <a:lnTo>
                            <a:pt x="380" y="0"/>
                          </a:lnTo>
                          <a:lnTo>
                            <a:pt x="478" y="302"/>
                          </a:lnTo>
                          <a:close/>
                        </a:path>
                      </a:pathLst>
                    </a:custGeom>
                    <a:solidFill>
                      <a:srgbClr val="9C7157"/>
                    </a:solidFill>
                    <a:ln w="9525">
                      <a:noFill/>
                      <a:round/>
                      <a:headEnd/>
                      <a:tailEnd/>
                    </a:ln>
                  </p:spPr>
                  <p:txBody>
                    <a:bodyPr/>
                    <a:lstStyle/>
                    <a:p>
                      <a:endParaRPr lang="zh-CN" altLang="en-US">
                        <a:solidFill>
                          <a:schemeClr val="tx1">
                            <a:lumMod val="85000"/>
                            <a:lumOff val="15000"/>
                          </a:schemeClr>
                        </a:solidFill>
                      </a:endParaRPr>
                    </a:p>
                  </p:txBody>
                </p:sp>
                <p:sp>
                  <p:nvSpPr>
                    <p:cNvPr id="495" name="Freeform 146"/>
                    <p:cNvSpPr>
                      <a:spLocks/>
                    </p:cNvSpPr>
                    <p:nvPr/>
                  </p:nvSpPr>
                  <p:spPr bwMode="auto">
                    <a:xfrm>
                      <a:off x="927" y="668"/>
                      <a:ext cx="92" cy="143"/>
                    </a:xfrm>
                    <a:custGeom>
                      <a:avLst/>
                      <a:gdLst/>
                      <a:ahLst/>
                      <a:cxnLst>
                        <a:cxn ang="0">
                          <a:pos x="413" y="242"/>
                        </a:cxn>
                        <a:cxn ang="0">
                          <a:pos x="631" y="0"/>
                        </a:cxn>
                        <a:cxn ang="0">
                          <a:pos x="738" y="329"/>
                        </a:cxn>
                        <a:cxn ang="0">
                          <a:pos x="0" y="1145"/>
                        </a:cxn>
                        <a:cxn ang="0">
                          <a:pos x="413" y="242"/>
                        </a:cxn>
                      </a:cxnLst>
                      <a:rect l="0" t="0" r="r" b="b"/>
                      <a:pathLst>
                        <a:path w="738" h="1145">
                          <a:moveTo>
                            <a:pt x="413" y="242"/>
                          </a:moveTo>
                          <a:lnTo>
                            <a:pt x="631" y="0"/>
                          </a:lnTo>
                          <a:lnTo>
                            <a:pt x="738" y="329"/>
                          </a:lnTo>
                          <a:lnTo>
                            <a:pt x="0" y="1145"/>
                          </a:lnTo>
                          <a:lnTo>
                            <a:pt x="413" y="242"/>
                          </a:lnTo>
                          <a:close/>
                        </a:path>
                      </a:pathLst>
                    </a:custGeom>
                    <a:solidFill>
                      <a:srgbClr val="9E755A"/>
                    </a:solidFill>
                    <a:ln w="9525">
                      <a:noFill/>
                      <a:round/>
                      <a:headEnd/>
                      <a:tailEnd/>
                    </a:ln>
                  </p:spPr>
                  <p:txBody>
                    <a:bodyPr/>
                    <a:lstStyle/>
                    <a:p>
                      <a:endParaRPr lang="zh-CN" altLang="en-US">
                        <a:solidFill>
                          <a:schemeClr val="tx1">
                            <a:lumMod val="85000"/>
                            <a:lumOff val="15000"/>
                          </a:schemeClr>
                        </a:solidFill>
                      </a:endParaRPr>
                    </a:p>
                  </p:txBody>
                </p:sp>
                <p:sp>
                  <p:nvSpPr>
                    <p:cNvPr id="496" name="Freeform 147"/>
                    <p:cNvSpPr>
                      <a:spLocks/>
                    </p:cNvSpPr>
                    <p:nvPr/>
                  </p:nvSpPr>
                  <p:spPr bwMode="auto">
                    <a:xfrm>
                      <a:off x="901" y="689"/>
                      <a:ext cx="125" cy="179"/>
                    </a:xfrm>
                    <a:custGeom>
                      <a:avLst/>
                      <a:gdLst/>
                      <a:ahLst/>
                      <a:cxnLst>
                        <a:cxn ang="0">
                          <a:pos x="413" y="529"/>
                        </a:cxn>
                        <a:cxn ang="0">
                          <a:pos x="891" y="0"/>
                        </a:cxn>
                        <a:cxn ang="0">
                          <a:pos x="999" y="328"/>
                        </a:cxn>
                        <a:cxn ang="0">
                          <a:pos x="0" y="1433"/>
                        </a:cxn>
                        <a:cxn ang="0">
                          <a:pos x="413" y="529"/>
                        </a:cxn>
                      </a:cxnLst>
                      <a:rect l="0" t="0" r="r" b="b"/>
                      <a:pathLst>
                        <a:path w="999" h="1433">
                          <a:moveTo>
                            <a:pt x="413" y="529"/>
                          </a:moveTo>
                          <a:lnTo>
                            <a:pt x="891" y="0"/>
                          </a:lnTo>
                          <a:lnTo>
                            <a:pt x="999" y="328"/>
                          </a:lnTo>
                          <a:lnTo>
                            <a:pt x="0" y="1433"/>
                          </a:lnTo>
                          <a:lnTo>
                            <a:pt x="413" y="529"/>
                          </a:lnTo>
                          <a:close/>
                        </a:path>
                      </a:pathLst>
                    </a:custGeom>
                    <a:solidFill>
                      <a:srgbClr val="A0785D"/>
                    </a:solidFill>
                    <a:ln w="9525">
                      <a:noFill/>
                      <a:round/>
                      <a:headEnd/>
                      <a:tailEnd/>
                    </a:ln>
                  </p:spPr>
                  <p:txBody>
                    <a:bodyPr/>
                    <a:lstStyle/>
                    <a:p>
                      <a:endParaRPr lang="zh-CN" altLang="en-US">
                        <a:solidFill>
                          <a:schemeClr val="tx1">
                            <a:lumMod val="85000"/>
                            <a:lumOff val="15000"/>
                          </a:schemeClr>
                        </a:solidFill>
                      </a:endParaRPr>
                    </a:p>
                  </p:txBody>
                </p:sp>
                <p:sp>
                  <p:nvSpPr>
                    <p:cNvPr id="497" name="Freeform 148"/>
                    <p:cNvSpPr>
                      <a:spLocks/>
                    </p:cNvSpPr>
                    <p:nvPr/>
                  </p:nvSpPr>
                  <p:spPr bwMode="auto">
                    <a:xfrm>
                      <a:off x="875" y="709"/>
                      <a:ext cx="157" cy="215"/>
                    </a:xfrm>
                    <a:custGeom>
                      <a:avLst/>
                      <a:gdLst/>
                      <a:ahLst/>
                      <a:cxnLst>
                        <a:cxn ang="0">
                          <a:pos x="414" y="816"/>
                        </a:cxn>
                        <a:cxn ang="0">
                          <a:pos x="1152" y="0"/>
                        </a:cxn>
                        <a:cxn ang="0">
                          <a:pos x="1260" y="329"/>
                        </a:cxn>
                        <a:cxn ang="0">
                          <a:pos x="0" y="1721"/>
                        </a:cxn>
                        <a:cxn ang="0">
                          <a:pos x="414" y="816"/>
                        </a:cxn>
                      </a:cxnLst>
                      <a:rect l="0" t="0" r="r" b="b"/>
                      <a:pathLst>
                        <a:path w="1260" h="1721">
                          <a:moveTo>
                            <a:pt x="414" y="816"/>
                          </a:moveTo>
                          <a:lnTo>
                            <a:pt x="1152" y="0"/>
                          </a:lnTo>
                          <a:lnTo>
                            <a:pt x="1260" y="329"/>
                          </a:lnTo>
                          <a:lnTo>
                            <a:pt x="0" y="1721"/>
                          </a:lnTo>
                          <a:lnTo>
                            <a:pt x="414" y="816"/>
                          </a:lnTo>
                          <a:close/>
                        </a:path>
                      </a:pathLst>
                    </a:custGeom>
                    <a:solidFill>
                      <a:srgbClr val="A57C60"/>
                    </a:solidFill>
                    <a:ln w="9525">
                      <a:noFill/>
                      <a:round/>
                      <a:headEnd/>
                      <a:tailEnd/>
                    </a:ln>
                  </p:spPr>
                  <p:txBody>
                    <a:bodyPr/>
                    <a:lstStyle/>
                    <a:p>
                      <a:endParaRPr lang="zh-CN" altLang="en-US">
                        <a:solidFill>
                          <a:schemeClr val="tx1">
                            <a:lumMod val="85000"/>
                            <a:lumOff val="15000"/>
                          </a:schemeClr>
                        </a:solidFill>
                      </a:endParaRPr>
                    </a:p>
                  </p:txBody>
                </p:sp>
                <p:sp>
                  <p:nvSpPr>
                    <p:cNvPr id="498" name="Freeform 149"/>
                    <p:cNvSpPr>
                      <a:spLocks/>
                    </p:cNvSpPr>
                    <p:nvPr/>
                  </p:nvSpPr>
                  <p:spPr bwMode="auto">
                    <a:xfrm>
                      <a:off x="849" y="730"/>
                      <a:ext cx="190" cy="251"/>
                    </a:xfrm>
                    <a:custGeom>
                      <a:avLst/>
                      <a:gdLst/>
                      <a:ahLst/>
                      <a:cxnLst>
                        <a:cxn ang="0">
                          <a:pos x="414" y="1105"/>
                        </a:cxn>
                        <a:cxn ang="0">
                          <a:pos x="1413" y="0"/>
                        </a:cxn>
                        <a:cxn ang="0">
                          <a:pos x="1521" y="329"/>
                        </a:cxn>
                        <a:cxn ang="0">
                          <a:pos x="0" y="2009"/>
                        </a:cxn>
                        <a:cxn ang="0">
                          <a:pos x="414" y="1105"/>
                        </a:cxn>
                      </a:cxnLst>
                      <a:rect l="0" t="0" r="r" b="b"/>
                      <a:pathLst>
                        <a:path w="1521" h="2009">
                          <a:moveTo>
                            <a:pt x="414" y="1105"/>
                          </a:moveTo>
                          <a:lnTo>
                            <a:pt x="1413" y="0"/>
                          </a:lnTo>
                          <a:lnTo>
                            <a:pt x="1521" y="329"/>
                          </a:lnTo>
                          <a:lnTo>
                            <a:pt x="0" y="2009"/>
                          </a:lnTo>
                          <a:lnTo>
                            <a:pt x="414" y="1105"/>
                          </a:lnTo>
                          <a:close/>
                        </a:path>
                      </a:pathLst>
                    </a:custGeom>
                    <a:solidFill>
                      <a:srgbClr val="A98064"/>
                    </a:solidFill>
                    <a:ln w="9525">
                      <a:noFill/>
                      <a:round/>
                      <a:headEnd/>
                      <a:tailEnd/>
                    </a:ln>
                  </p:spPr>
                  <p:txBody>
                    <a:bodyPr/>
                    <a:lstStyle/>
                    <a:p>
                      <a:endParaRPr lang="zh-CN" altLang="en-US">
                        <a:solidFill>
                          <a:schemeClr val="tx1">
                            <a:lumMod val="85000"/>
                            <a:lumOff val="15000"/>
                          </a:schemeClr>
                        </a:solidFill>
                      </a:endParaRPr>
                    </a:p>
                  </p:txBody>
                </p:sp>
                <p:sp>
                  <p:nvSpPr>
                    <p:cNvPr id="499" name="Freeform 150"/>
                    <p:cNvSpPr>
                      <a:spLocks/>
                    </p:cNvSpPr>
                    <p:nvPr/>
                  </p:nvSpPr>
                  <p:spPr bwMode="auto">
                    <a:xfrm>
                      <a:off x="823" y="750"/>
                      <a:ext cx="223" cy="287"/>
                    </a:xfrm>
                    <a:custGeom>
                      <a:avLst/>
                      <a:gdLst/>
                      <a:ahLst/>
                      <a:cxnLst>
                        <a:cxn ang="0">
                          <a:pos x="412" y="1392"/>
                        </a:cxn>
                        <a:cxn ang="0">
                          <a:pos x="1672" y="0"/>
                        </a:cxn>
                        <a:cxn ang="0">
                          <a:pos x="1780" y="328"/>
                        </a:cxn>
                        <a:cxn ang="0">
                          <a:pos x="0" y="2295"/>
                        </a:cxn>
                        <a:cxn ang="0">
                          <a:pos x="412" y="1392"/>
                        </a:cxn>
                      </a:cxnLst>
                      <a:rect l="0" t="0" r="r" b="b"/>
                      <a:pathLst>
                        <a:path w="1780" h="2295">
                          <a:moveTo>
                            <a:pt x="412" y="1392"/>
                          </a:moveTo>
                          <a:lnTo>
                            <a:pt x="1672" y="0"/>
                          </a:lnTo>
                          <a:lnTo>
                            <a:pt x="1780" y="328"/>
                          </a:lnTo>
                          <a:lnTo>
                            <a:pt x="0" y="2295"/>
                          </a:lnTo>
                          <a:lnTo>
                            <a:pt x="412" y="1392"/>
                          </a:lnTo>
                          <a:close/>
                        </a:path>
                      </a:pathLst>
                    </a:custGeom>
                    <a:solidFill>
                      <a:srgbClr val="AA8165"/>
                    </a:solidFill>
                    <a:ln w="9525">
                      <a:noFill/>
                      <a:round/>
                      <a:headEnd/>
                      <a:tailEnd/>
                    </a:ln>
                  </p:spPr>
                  <p:txBody>
                    <a:bodyPr/>
                    <a:lstStyle/>
                    <a:p>
                      <a:endParaRPr lang="zh-CN" altLang="en-US">
                        <a:solidFill>
                          <a:schemeClr val="tx1">
                            <a:lumMod val="85000"/>
                            <a:lumOff val="15000"/>
                          </a:schemeClr>
                        </a:solidFill>
                      </a:endParaRPr>
                    </a:p>
                  </p:txBody>
                </p:sp>
                <p:sp>
                  <p:nvSpPr>
                    <p:cNvPr id="500" name="Freeform 151"/>
                    <p:cNvSpPr>
                      <a:spLocks/>
                    </p:cNvSpPr>
                    <p:nvPr/>
                  </p:nvSpPr>
                  <p:spPr bwMode="auto">
                    <a:xfrm>
                      <a:off x="797" y="771"/>
                      <a:ext cx="256" cy="323"/>
                    </a:xfrm>
                    <a:custGeom>
                      <a:avLst/>
                      <a:gdLst/>
                      <a:ahLst/>
                      <a:cxnLst>
                        <a:cxn ang="0">
                          <a:pos x="413" y="1680"/>
                        </a:cxn>
                        <a:cxn ang="0">
                          <a:pos x="1934" y="0"/>
                        </a:cxn>
                        <a:cxn ang="0">
                          <a:pos x="2041" y="329"/>
                        </a:cxn>
                        <a:cxn ang="0">
                          <a:pos x="0" y="2584"/>
                        </a:cxn>
                        <a:cxn ang="0">
                          <a:pos x="413" y="1680"/>
                        </a:cxn>
                      </a:cxnLst>
                      <a:rect l="0" t="0" r="r" b="b"/>
                      <a:pathLst>
                        <a:path w="2041" h="2584">
                          <a:moveTo>
                            <a:pt x="413" y="1680"/>
                          </a:moveTo>
                          <a:lnTo>
                            <a:pt x="1934" y="0"/>
                          </a:lnTo>
                          <a:lnTo>
                            <a:pt x="2041" y="329"/>
                          </a:lnTo>
                          <a:lnTo>
                            <a:pt x="0" y="2584"/>
                          </a:lnTo>
                          <a:lnTo>
                            <a:pt x="413" y="1680"/>
                          </a:lnTo>
                          <a:close/>
                        </a:path>
                      </a:pathLst>
                    </a:custGeom>
                    <a:solidFill>
                      <a:srgbClr val="AB8366"/>
                    </a:solidFill>
                    <a:ln w="9525">
                      <a:noFill/>
                      <a:round/>
                      <a:headEnd/>
                      <a:tailEnd/>
                    </a:ln>
                  </p:spPr>
                  <p:txBody>
                    <a:bodyPr/>
                    <a:lstStyle/>
                    <a:p>
                      <a:endParaRPr lang="zh-CN" altLang="en-US">
                        <a:solidFill>
                          <a:schemeClr val="tx1">
                            <a:lumMod val="85000"/>
                            <a:lumOff val="15000"/>
                          </a:schemeClr>
                        </a:solidFill>
                      </a:endParaRPr>
                    </a:p>
                  </p:txBody>
                </p:sp>
                <p:sp>
                  <p:nvSpPr>
                    <p:cNvPr id="501" name="Freeform 152"/>
                    <p:cNvSpPr>
                      <a:spLocks/>
                    </p:cNvSpPr>
                    <p:nvPr/>
                  </p:nvSpPr>
                  <p:spPr bwMode="auto">
                    <a:xfrm>
                      <a:off x="772" y="791"/>
                      <a:ext cx="287" cy="359"/>
                    </a:xfrm>
                    <a:custGeom>
                      <a:avLst/>
                      <a:gdLst/>
                      <a:ahLst/>
                      <a:cxnLst>
                        <a:cxn ang="0">
                          <a:pos x="413" y="1967"/>
                        </a:cxn>
                        <a:cxn ang="0">
                          <a:pos x="2193" y="0"/>
                        </a:cxn>
                        <a:cxn ang="0">
                          <a:pos x="2301" y="329"/>
                        </a:cxn>
                        <a:cxn ang="0">
                          <a:pos x="0" y="2872"/>
                        </a:cxn>
                        <a:cxn ang="0">
                          <a:pos x="413" y="1967"/>
                        </a:cxn>
                      </a:cxnLst>
                      <a:rect l="0" t="0" r="r" b="b"/>
                      <a:pathLst>
                        <a:path w="2301" h="2872">
                          <a:moveTo>
                            <a:pt x="413" y="1967"/>
                          </a:moveTo>
                          <a:lnTo>
                            <a:pt x="2193" y="0"/>
                          </a:lnTo>
                          <a:lnTo>
                            <a:pt x="2301" y="329"/>
                          </a:lnTo>
                          <a:lnTo>
                            <a:pt x="0" y="2872"/>
                          </a:lnTo>
                          <a:lnTo>
                            <a:pt x="413" y="1967"/>
                          </a:lnTo>
                          <a:close/>
                        </a:path>
                      </a:pathLst>
                    </a:custGeom>
                    <a:solidFill>
                      <a:srgbClr val="AD8466"/>
                    </a:solidFill>
                    <a:ln w="9525">
                      <a:noFill/>
                      <a:round/>
                      <a:headEnd/>
                      <a:tailEnd/>
                    </a:ln>
                  </p:spPr>
                  <p:txBody>
                    <a:bodyPr/>
                    <a:lstStyle/>
                    <a:p>
                      <a:endParaRPr lang="zh-CN" altLang="en-US">
                        <a:solidFill>
                          <a:schemeClr val="tx1">
                            <a:lumMod val="85000"/>
                            <a:lumOff val="15000"/>
                          </a:schemeClr>
                        </a:solidFill>
                      </a:endParaRPr>
                    </a:p>
                  </p:txBody>
                </p:sp>
                <p:sp>
                  <p:nvSpPr>
                    <p:cNvPr id="502" name="Freeform 153"/>
                    <p:cNvSpPr>
                      <a:spLocks/>
                    </p:cNvSpPr>
                    <p:nvPr/>
                  </p:nvSpPr>
                  <p:spPr bwMode="auto">
                    <a:xfrm>
                      <a:off x="768" y="812"/>
                      <a:ext cx="298" cy="370"/>
                    </a:xfrm>
                    <a:custGeom>
                      <a:avLst/>
                      <a:gdLst/>
                      <a:ahLst/>
                      <a:cxnLst>
                        <a:cxn ang="0">
                          <a:pos x="237" y="2255"/>
                        </a:cxn>
                        <a:cxn ang="0">
                          <a:pos x="2278" y="0"/>
                        </a:cxn>
                        <a:cxn ang="0">
                          <a:pos x="2386" y="329"/>
                        </a:cxn>
                        <a:cxn ang="0">
                          <a:pos x="7" y="2956"/>
                        </a:cxn>
                        <a:cxn ang="0">
                          <a:pos x="0" y="2774"/>
                        </a:cxn>
                        <a:cxn ang="0">
                          <a:pos x="237" y="2255"/>
                        </a:cxn>
                      </a:cxnLst>
                      <a:rect l="0" t="0" r="r" b="b"/>
                      <a:pathLst>
                        <a:path w="2386" h="2956">
                          <a:moveTo>
                            <a:pt x="237" y="2255"/>
                          </a:moveTo>
                          <a:lnTo>
                            <a:pt x="2278" y="0"/>
                          </a:lnTo>
                          <a:lnTo>
                            <a:pt x="2386" y="329"/>
                          </a:lnTo>
                          <a:lnTo>
                            <a:pt x="7" y="2956"/>
                          </a:lnTo>
                          <a:lnTo>
                            <a:pt x="0" y="2774"/>
                          </a:lnTo>
                          <a:lnTo>
                            <a:pt x="237" y="2255"/>
                          </a:lnTo>
                          <a:close/>
                        </a:path>
                      </a:pathLst>
                    </a:custGeom>
                    <a:solidFill>
                      <a:srgbClr val="AE8568"/>
                    </a:solidFill>
                    <a:ln w="9525">
                      <a:noFill/>
                      <a:round/>
                      <a:headEnd/>
                      <a:tailEnd/>
                    </a:ln>
                  </p:spPr>
                  <p:txBody>
                    <a:bodyPr/>
                    <a:lstStyle/>
                    <a:p>
                      <a:endParaRPr lang="zh-CN" altLang="en-US">
                        <a:solidFill>
                          <a:schemeClr val="tx1">
                            <a:lumMod val="85000"/>
                            <a:lumOff val="15000"/>
                          </a:schemeClr>
                        </a:solidFill>
                      </a:endParaRPr>
                    </a:p>
                  </p:txBody>
                </p:sp>
                <p:sp>
                  <p:nvSpPr>
                    <p:cNvPr id="503" name="Freeform 154"/>
                    <p:cNvSpPr>
                      <a:spLocks/>
                    </p:cNvSpPr>
                    <p:nvPr/>
                  </p:nvSpPr>
                  <p:spPr bwMode="auto">
                    <a:xfrm>
                      <a:off x="768" y="833"/>
                      <a:ext cx="305" cy="375"/>
                    </a:xfrm>
                    <a:custGeom>
                      <a:avLst/>
                      <a:gdLst/>
                      <a:ahLst/>
                      <a:cxnLst>
                        <a:cxn ang="0">
                          <a:pos x="31" y="2543"/>
                        </a:cxn>
                        <a:cxn ang="0">
                          <a:pos x="2332" y="0"/>
                        </a:cxn>
                        <a:cxn ang="0">
                          <a:pos x="2439" y="329"/>
                        </a:cxn>
                        <a:cxn ang="0">
                          <a:pos x="15" y="3008"/>
                        </a:cxn>
                        <a:cxn ang="0">
                          <a:pos x="0" y="2610"/>
                        </a:cxn>
                        <a:cxn ang="0">
                          <a:pos x="31" y="2543"/>
                        </a:cxn>
                      </a:cxnLst>
                      <a:rect l="0" t="0" r="r" b="b"/>
                      <a:pathLst>
                        <a:path w="2439" h="3008">
                          <a:moveTo>
                            <a:pt x="31" y="2543"/>
                          </a:moveTo>
                          <a:lnTo>
                            <a:pt x="2332" y="0"/>
                          </a:lnTo>
                          <a:lnTo>
                            <a:pt x="2439" y="329"/>
                          </a:lnTo>
                          <a:lnTo>
                            <a:pt x="15" y="3008"/>
                          </a:lnTo>
                          <a:lnTo>
                            <a:pt x="0" y="2610"/>
                          </a:lnTo>
                          <a:lnTo>
                            <a:pt x="31" y="2543"/>
                          </a:lnTo>
                          <a:close/>
                        </a:path>
                      </a:pathLst>
                    </a:custGeom>
                    <a:solidFill>
                      <a:srgbClr val="B08769"/>
                    </a:solidFill>
                    <a:ln w="9525">
                      <a:noFill/>
                      <a:round/>
                      <a:headEnd/>
                      <a:tailEnd/>
                    </a:ln>
                  </p:spPr>
                  <p:txBody>
                    <a:bodyPr/>
                    <a:lstStyle/>
                    <a:p>
                      <a:endParaRPr lang="zh-CN" altLang="en-US">
                        <a:solidFill>
                          <a:schemeClr val="tx1">
                            <a:lumMod val="85000"/>
                            <a:lumOff val="15000"/>
                          </a:schemeClr>
                        </a:solidFill>
                      </a:endParaRPr>
                    </a:p>
                  </p:txBody>
                </p:sp>
                <p:sp>
                  <p:nvSpPr>
                    <p:cNvPr id="504" name="Freeform 155"/>
                    <p:cNvSpPr>
                      <a:spLocks/>
                    </p:cNvSpPr>
                    <p:nvPr/>
                  </p:nvSpPr>
                  <p:spPr bwMode="auto">
                    <a:xfrm>
                      <a:off x="769" y="853"/>
                      <a:ext cx="310" cy="382"/>
                    </a:xfrm>
                    <a:custGeom>
                      <a:avLst/>
                      <a:gdLst/>
                      <a:ahLst/>
                      <a:cxnLst>
                        <a:cxn ang="0">
                          <a:pos x="0" y="2627"/>
                        </a:cxn>
                        <a:cxn ang="0">
                          <a:pos x="2379" y="0"/>
                        </a:cxn>
                        <a:cxn ang="0">
                          <a:pos x="2487" y="327"/>
                        </a:cxn>
                        <a:cxn ang="0">
                          <a:pos x="16" y="3058"/>
                        </a:cxn>
                        <a:cxn ang="0">
                          <a:pos x="0" y="2627"/>
                        </a:cxn>
                      </a:cxnLst>
                      <a:rect l="0" t="0" r="r" b="b"/>
                      <a:pathLst>
                        <a:path w="2487" h="3058">
                          <a:moveTo>
                            <a:pt x="0" y="2627"/>
                          </a:moveTo>
                          <a:lnTo>
                            <a:pt x="2379" y="0"/>
                          </a:lnTo>
                          <a:lnTo>
                            <a:pt x="2487" y="327"/>
                          </a:lnTo>
                          <a:lnTo>
                            <a:pt x="16" y="3058"/>
                          </a:lnTo>
                          <a:lnTo>
                            <a:pt x="0" y="2627"/>
                          </a:lnTo>
                          <a:close/>
                        </a:path>
                      </a:pathLst>
                    </a:custGeom>
                    <a:solidFill>
                      <a:srgbClr val="B1876A"/>
                    </a:solidFill>
                    <a:ln w="9525">
                      <a:noFill/>
                      <a:round/>
                      <a:headEnd/>
                      <a:tailEnd/>
                    </a:ln>
                  </p:spPr>
                  <p:txBody>
                    <a:bodyPr/>
                    <a:lstStyle/>
                    <a:p>
                      <a:endParaRPr lang="zh-CN" altLang="en-US">
                        <a:solidFill>
                          <a:schemeClr val="tx1">
                            <a:lumMod val="85000"/>
                            <a:lumOff val="15000"/>
                          </a:schemeClr>
                        </a:solidFill>
                      </a:endParaRPr>
                    </a:p>
                  </p:txBody>
                </p:sp>
                <p:sp>
                  <p:nvSpPr>
                    <p:cNvPr id="505" name="Freeform 156"/>
                    <p:cNvSpPr>
                      <a:spLocks/>
                    </p:cNvSpPr>
                    <p:nvPr/>
                  </p:nvSpPr>
                  <p:spPr bwMode="auto">
                    <a:xfrm>
                      <a:off x="770" y="874"/>
                      <a:ext cx="316" cy="388"/>
                    </a:xfrm>
                    <a:custGeom>
                      <a:avLst/>
                      <a:gdLst/>
                      <a:ahLst/>
                      <a:cxnLst>
                        <a:cxn ang="0">
                          <a:pos x="0" y="2679"/>
                        </a:cxn>
                        <a:cxn ang="0">
                          <a:pos x="2424" y="0"/>
                        </a:cxn>
                        <a:cxn ang="0">
                          <a:pos x="2532" y="328"/>
                        </a:cxn>
                        <a:cxn ang="0">
                          <a:pos x="16" y="3109"/>
                        </a:cxn>
                        <a:cxn ang="0">
                          <a:pos x="0" y="2679"/>
                        </a:cxn>
                      </a:cxnLst>
                      <a:rect l="0" t="0" r="r" b="b"/>
                      <a:pathLst>
                        <a:path w="2532" h="3109">
                          <a:moveTo>
                            <a:pt x="0" y="2679"/>
                          </a:moveTo>
                          <a:lnTo>
                            <a:pt x="2424" y="0"/>
                          </a:lnTo>
                          <a:lnTo>
                            <a:pt x="2532" y="328"/>
                          </a:lnTo>
                          <a:lnTo>
                            <a:pt x="16" y="3109"/>
                          </a:lnTo>
                          <a:lnTo>
                            <a:pt x="0" y="2679"/>
                          </a:lnTo>
                          <a:close/>
                        </a:path>
                      </a:pathLst>
                    </a:custGeom>
                    <a:solidFill>
                      <a:srgbClr val="B3896B"/>
                    </a:solidFill>
                    <a:ln w="9525">
                      <a:noFill/>
                      <a:round/>
                      <a:headEnd/>
                      <a:tailEnd/>
                    </a:ln>
                  </p:spPr>
                  <p:txBody>
                    <a:bodyPr/>
                    <a:lstStyle/>
                    <a:p>
                      <a:endParaRPr lang="zh-CN" altLang="en-US">
                        <a:solidFill>
                          <a:schemeClr val="tx1">
                            <a:lumMod val="85000"/>
                            <a:lumOff val="15000"/>
                          </a:schemeClr>
                        </a:solidFill>
                      </a:endParaRPr>
                    </a:p>
                  </p:txBody>
                </p:sp>
                <p:sp>
                  <p:nvSpPr>
                    <p:cNvPr id="506" name="Freeform 157"/>
                    <p:cNvSpPr>
                      <a:spLocks/>
                    </p:cNvSpPr>
                    <p:nvPr/>
                  </p:nvSpPr>
                  <p:spPr bwMode="auto">
                    <a:xfrm>
                      <a:off x="771" y="894"/>
                      <a:ext cx="322" cy="395"/>
                    </a:xfrm>
                    <a:custGeom>
                      <a:avLst/>
                      <a:gdLst/>
                      <a:ahLst/>
                      <a:cxnLst>
                        <a:cxn ang="0">
                          <a:pos x="0" y="2731"/>
                        </a:cxn>
                        <a:cxn ang="0">
                          <a:pos x="2471" y="0"/>
                        </a:cxn>
                        <a:cxn ang="0">
                          <a:pos x="2579" y="329"/>
                        </a:cxn>
                        <a:cxn ang="0">
                          <a:pos x="16" y="3161"/>
                        </a:cxn>
                        <a:cxn ang="0">
                          <a:pos x="0" y="2731"/>
                        </a:cxn>
                      </a:cxnLst>
                      <a:rect l="0" t="0" r="r" b="b"/>
                      <a:pathLst>
                        <a:path w="2579" h="3161">
                          <a:moveTo>
                            <a:pt x="0" y="2731"/>
                          </a:moveTo>
                          <a:lnTo>
                            <a:pt x="2471" y="0"/>
                          </a:lnTo>
                          <a:lnTo>
                            <a:pt x="2579" y="329"/>
                          </a:lnTo>
                          <a:lnTo>
                            <a:pt x="16" y="3161"/>
                          </a:lnTo>
                          <a:lnTo>
                            <a:pt x="0" y="2731"/>
                          </a:lnTo>
                          <a:close/>
                        </a:path>
                      </a:pathLst>
                    </a:custGeom>
                    <a:solidFill>
                      <a:srgbClr val="B48A6C"/>
                    </a:solidFill>
                    <a:ln w="9525">
                      <a:noFill/>
                      <a:round/>
                      <a:headEnd/>
                      <a:tailEnd/>
                    </a:ln>
                  </p:spPr>
                  <p:txBody>
                    <a:bodyPr/>
                    <a:lstStyle/>
                    <a:p>
                      <a:endParaRPr lang="zh-CN" altLang="en-US">
                        <a:solidFill>
                          <a:schemeClr val="tx1">
                            <a:lumMod val="85000"/>
                            <a:lumOff val="15000"/>
                          </a:schemeClr>
                        </a:solidFill>
                      </a:endParaRPr>
                    </a:p>
                  </p:txBody>
                </p:sp>
                <p:sp>
                  <p:nvSpPr>
                    <p:cNvPr id="507" name="Freeform 158"/>
                    <p:cNvSpPr>
                      <a:spLocks/>
                    </p:cNvSpPr>
                    <p:nvPr/>
                  </p:nvSpPr>
                  <p:spPr bwMode="auto">
                    <a:xfrm>
                      <a:off x="772" y="915"/>
                      <a:ext cx="328" cy="401"/>
                    </a:xfrm>
                    <a:custGeom>
                      <a:avLst/>
                      <a:gdLst/>
                      <a:ahLst/>
                      <a:cxnLst>
                        <a:cxn ang="0">
                          <a:pos x="0" y="2781"/>
                        </a:cxn>
                        <a:cxn ang="0">
                          <a:pos x="2516" y="0"/>
                        </a:cxn>
                        <a:cxn ang="0">
                          <a:pos x="2624" y="328"/>
                        </a:cxn>
                        <a:cxn ang="0">
                          <a:pos x="16" y="3211"/>
                        </a:cxn>
                        <a:cxn ang="0">
                          <a:pos x="0" y="2781"/>
                        </a:cxn>
                      </a:cxnLst>
                      <a:rect l="0" t="0" r="r" b="b"/>
                      <a:pathLst>
                        <a:path w="2624" h="3211">
                          <a:moveTo>
                            <a:pt x="0" y="2781"/>
                          </a:moveTo>
                          <a:lnTo>
                            <a:pt x="2516" y="0"/>
                          </a:lnTo>
                          <a:lnTo>
                            <a:pt x="2624" y="328"/>
                          </a:lnTo>
                          <a:lnTo>
                            <a:pt x="16" y="3211"/>
                          </a:lnTo>
                          <a:lnTo>
                            <a:pt x="0" y="2781"/>
                          </a:lnTo>
                          <a:close/>
                        </a:path>
                      </a:pathLst>
                    </a:custGeom>
                    <a:solidFill>
                      <a:srgbClr val="B68C6D"/>
                    </a:solidFill>
                    <a:ln w="9525">
                      <a:noFill/>
                      <a:round/>
                      <a:headEnd/>
                      <a:tailEnd/>
                    </a:ln>
                  </p:spPr>
                  <p:txBody>
                    <a:bodyPr/>
                    <a:lstStyle/>
                    <a:p>
                      <a:endParaRPr lang="zh-CN" altLang="en-US">
                        <a:solidFill>
                          <a:schemeClr val="tx1">
                            <a:lumMod val="85000"/>
                            <a:lumOff val="15000"/>
                          </a:schemeClr>
                        </a:solidFill>
                      </a:endParaRPr>
                    </a:p>
                  </p:txBody>
                </p:sp>
                <p:sp>
                  <p:nvSpPr>
                    <p:cNvPr id="508" name="Freeform 159"/>
                    <p:cNvSpPr>
                      <a:spLocks/>
                    </p:cNvSpPr>
                    <p:nvPr/>
                  </p:nvSpPr>
                  <p:spPr bwMode="auto">
                    <a:xfrm>
                      <a:off x="773" y="935"/>
                      <a:ext cx="333" cy="408"/>
                    </a:xfrm>
                    <a:custGeom>
                      <a:avLst/>
                      <a:gdLst/>
                      <a:ahLst/>
                      <a:cxnLst>
                        <a:cxn ang="0">
                          <a:pos x="0" y="2832"/>
                        </a:cxn>
                        <a:cxn ang="0">
                          <a:pos x="2563" y="0"/>
                        </a:cxn>
                        <a:cxn ang="0">
                          <a:pos x="2670" y="329"/>
                        </a:cxn>
                        <a:cxn ang="0">
                          <a:pos x="16" y="3263"/>
                        </a:cxn>
                        <a:cxn ang="0">
                          <a:pos x="0" y="2832"/>
                        </a:cxn>
                      </a:cxnLst>
                      <a:rect l="0" t="0" r="r" b="b"/>
                      <a:pathLst>
                        <a:path w="2670" h="3263">
                          <a:moveTo>
                            <a:pt x="0" y="2832"/>
                          </a:moveTo>
                          <a:lnTo>
                            <a:pt x="2563" y="0"/>
                          </a:lnTo>
                          <a:lnTo>
                            <a:pt x="2670" y="329"/>
                          </a:lnTo>
                          <a:lnTo>
                            <a:pt x="16" y="3263"/>
                          </a:lnTo>
                          <a:lnTo>
                            <a:pt x="0" y="2832"/>
                          </a:lnTo>
                          <a:close/>
                        </a:path>
                      </a:pathLst>
                    </a:custGeom>
                    <a:solidFill>
                      <a:srgbClr val="B78E6E"/>
                    </a:solidFill>
                    <a:ln w="9525">
                      <a:noFill/>
                      <a:round/>
                      <a:headEnd/>
                      <a:tailEnd/>
                    </a:ln>
                  </p:spPr>
                  <p:txBody>
                    <a:bodyPr/>
                    <a:lstStyle/>
                    <a:p>
                      <a:endParaRPr lang="zh-CN" altLang="en-US">
                        <a:solidFill>
                          <a:schemeClr val="tx1">
                            <a:lumMod val="85000"/>
                            <a:lumOff val="15000"/>
                          </a:schemeClr>
                        </a:solidFill>
                      </a:endParaRPr>
                    </a:p>
                  </p:txBody>
                </p:sp>
                <p:sp>
                  <p:nvSpPr>
                    <p:cNvPr id="509" name="Freeform 160"/>
                    <p:cNvSpPr>
                      <a:spLocks/>
                    </p:cNvSpPr>
                    <p:nvPr/>
                  </p:nvSpPr>
                  <p:spPr bwMode="auto">
                    <a:xfrm>
                      <a:off x="774" y="956"/>
                      <a:ext cx="339" cy="414"/>
                    </a:xfrm>
                    <a:custGeom>
                      <a:avLst/>
                      <a:gdLst/>
                      <a:ahLst/>
                      <a:cxnLst>
                        <a:cxn ang="0">
                          <a:pos x="0" y="2883"/>
                        </a:cxn>
                        <a:cxn ang="0">
                          <a:pos x="2608" y="0"/>
                        </a:cxn>
                        <a:cxn ang="0">
                          <a:pos x="2716" y="329"/>
                        </a:cxn>
                        <a:cxn ang="0">
                          <a:pos x="16" y="3313"/>
                        </a:cxn>
                        <a:cxn ang="0">
                          <a:pos x="0" y="2883"/>
                        </a:cxn>
                      </a:cxnLst>
                      <a:rect l="0" t="0" r="r" b="b"/>
                      <a:pathLst>
                        <a:path w="2716" h="3313">
                          <a:moveTo>
                            <a:pt x="0" y="2883"/>
                          </a:moveTo>
                          <a:lnTo>
                            <a:pt x="2608" y="0"/>
                          </a:lnTo>
                          <a:lnTo>
                            <a:pt x="2716" y="329"/>
                          </a:lnTo>
                          <a:lnTo>
                            <a:pt x="16" y="3313"/>
                          </a:lnTo>
                          <a:lnTo>
                            <a:pt x="0" y="2883"/>
                          </a:lnTo>
                          <a:close/>
                        </a:path>
                      </a:pathLst>
                    </a:custGeom>
                    <a:solidFill>
                      <a:srgbClr val="B8906F"/>
                    </a:solidFill>
                    <a:ln w="9525">
                      <a:noFill/>
                      <a:round/>
                      <a:headEnd/>
                      <a:tailEnd/>
                    </a:ln>
                  </p:spPr>
                  <p:txBody>
                    <a:bodyPr/>
                    <a:lstStyle/>
                    <a:p>
                      <a:endParaRPr lang="zh-CN" altLang="en-US">
                        <a:solidFill>
                          <a:schemeClr val="tx1">
                            <a:lumMod val="85000"/>
                            <a:lumOff val="15000"/>
                          </a:schemeClr>
                        </a:solidFill>
                      </a:endParaRPr>
                    </a:p>
                  </p:txBody>
                </p:sp>
                <p:sp>
                  <p:nvSpPr>
                    <p:cNvPr id="510" name="Freeform 161"/>
                    <p:cNvSpPr>
                      <a:spLocks/>
                    </p:cNvSpPr>
                    <p:nvPr/>
                  </p:nvSpPr>
                  <p:spPr bwMode="auto">
                    <a:xfrm>
                      <a:off x="775" y="976"/>
                      <a:ext cx="339" cy="421"/>
                    </a:xfrm>
                    <a:custGeom>
                      <a:avLst/>
                      <a:gdLst/>
                      <a:ahLst/>
                      <a:cxnLst>
                        <a:cxn ang="0">
                          <a:pos x="0" y="2934"/>
                        </a:cxn>
                        <a:cxn ang="0">
                          <a:pos x="2654" y="0"/>
                        </a:cxn>
                        <a:cxn ang="0">
                          <a:pos x="2713" y="180"/>
                        </a:cxn>
                        <a:cxn ang="0">
                          <a:pos x="2713" y="382"/>
                        </a:cxn>
                        <a:cxn ang="0">
                          <a:pos x="15" y="3363"/>
                        </a:cxn>
                        <a:cxn ang="0">
                          <a:pos x="0" y="2934"/>
                        </a:cxn>
                      </a:cxnLst>
                      <a:rect l="0" t="0" r="r" b="b"/>
                      <a:pathLst>
                        <a:path w="2713" h="3363">
                          <a:moveTo>
                            <a:pt x="0" y="2934"/>
                          </a:moveTo>
                          <a:lnTo>
                            <a:pt x="2654" y="0"/>
                          </a:lnTo>
                          <a:lnTo>
                            <a:pt x="2713" y="180"/>
                          </a:lnTo>
                          <a:lnTo>
                            <a:pt x="2713" y="382"/>
                          </a:lnTo>
                          <a:lnTo>
                            <a:pt x="15" y="3363"/>
                          </a:lnTo>
                          <a:lnTo>
                            <a:pt x="0" y="2934"/>
                          </a:lnTo>
                          <a:close/>
                        </a:path>
                      </a:pathLst>
                    </a:custGeom>
                    <a:solidFill>
                      <a:srgbClr val="BB9271"/>
                    </a:solidFill>
                    <a:ln w="9525">
                      <a:noFill/>
                      <a:round/>
                      <a:headEnd/>
                      <a:tailEnd/>
                    </a:ln>
                  </p:spPr>
                  <p:txBody>
                    <a:bodyPr/>
                    <a:lstStyle/>
                    <a:p>
                      <a:endParaRPr lang="zh-CN" altLang="en-US">
                        <a:solidFill>
                          <a:schemeClr val="tx1">
                            <a:lumMod val="85000"/>
                            <a:lumOff val="15000"/>
                          </a:schemeClr>
                        </a:solidFill>
                      </a:endParaRPr>
                    </a:p>
                  </p:txBody>
                </p:sp>
                <p:sp>
                  <p:nvSpPr>
                    <p:cNvPr id="511" name="Freeform 162"/>
                    <p:cNvSpPr>
                      <a:spLocks/>
                    </p:cNvSpPr>
                    <p:nvPr/>
                  </p:nvSpPr>
                  <p:spPr bwMode="auto">
                    <a:xfrm>
                      <a:off x="776" y="997"/>
                      <a:ext cx="338" cy="427"/>
                    </a:xfrm>
                    <a:custGeom>
                      <a:avLst/>
                      <a:gdLst/>
                      <a:ahLst/>
                      <a:cxnLst>
                        <a:cxn ang="0">
                          <a:pos x="0" y="2984"/>
                        </a:cxn>
                        <a:cxn ang="0">
                          <a:pos x="2700" y="0"/>
                        </a:cxn>
                        <a:cxn ang="0">
                          <a:pos x="2705" y="16"/>
                        </a:cxn>
                        <a:cxn ang="0">
                          <a:pos x="2705" y="442"/>
                        </a:cxn>
                        <a:cxn ang="0">
                          <a:pos x="15" y="3415"/>
                        </a:cxn>
                        <a:cxn ang="0">
                          <a:pos x="0" y="2984"/>
                        </a:cxn>
                      </a:cxnLst>
                      <a:rect l="0" t="0" r="r" b="b"/>
                      <a:pathLst>
                        <a:path w="2705" h="3415">
                          <a:moveTo>
                            <a:pt x="0" y="2984"/>
                          </a:moveTo>
                          <a:lnTo>
                            <a:pt x="2700" y="0"/>
                          </a:lnTo>
                          <a:lnTo>
                            <a:pt x="2705" y="16"/>
                          </a:lnTo>
                          <a:lnTo>
                            <a:pt x="2705" y="442"/>
                          </a:lnTo>
                          <a:lnTo>
                            <a:pt x="15" y="3415"/>
                          </a:lnTo>
                          <a:lnTo>
                            <a:pt x="0" y="2984"/>
                          </a:lnTo>
                          <a:close/>
                        </a:path>
                      </a:pathLst>
                    </a:custGeom>
                    <a:solidFill>
                      <a:srgbClr val="BB9372"/>
                    </a:solidFill>
                    <a:ln w="9525">
                      <a:noFill/>
                      <a:round/>
                      <a:headEnd/>
                      <a:tailEnd/>
                    </a:ln>
                  </p:spPr>
                  <p:txBody>
                    <a:bodyPr/>
                    <a:lstStyle/>
                    <a:p>
                      <a:endParaRPr lang="zh-CN" altLang="en-US">
                        <a:solidFill>
                          <a:schemeClr val="tx1">
                            <a:lumMod val="85000"/>
                            <a:lumOff val="15000"/>
                          </a:schemeClr>
                        </a:solidFill>
                      </a:endParaRPr>
                    </a:p>
                  </p:txBody>
                </p:sp>
                <p:sp>
                  <p:nvSpPr>
                    <p:cNvPr id="512" name="Freeform 163"/>
                    <p:cNvSpPr>
                      <a:spLocks/>
                    </p:cNvSpPr>
                    <p:nvPr/>
                  </p:nvSpPr>
                  <p:spPr bwMode="auto">
                    <a:xfrm>
                      <a:off x="777" y="1024"/>
                      <a:ext cx="337" cy="426"/>
                    </a:xfrm>
                    <a:custGeom>
                      <a:avLst/>
                      <a:gdLst/>
                      <a:ahLst/>
                      <a:cxnLst>
                        <a:cxn ang="0">
                          <a:pos x="0" y="2981"/>
                        </a:cxn>
                        <a:cxn ang="0">
                          <a:pos x="2698" y="0"/>
                        </a:cxn>
                        <a:cxn ang="0">
                          <a:pos x="2698" y="448"/>
                        </a:cxn>
                        <a:cxn ang="0">
                          <a:pos x="16" y="3411"/>
                        </a:cxn>
                        <a:cxn ang="0">
                          <a:pos x="0" y="2981"/>
                        </a:cxn>
                      </a:cxnLst>
                      <a:rect l="0" t="0" r="r" b="b"/>
                      <a:pathLst>
                        <a:path w="2698" h="3411">
                          <a:moveTo>
                            <a:pt x="0" y="2981"/>
                          </a:moveTo>
                          <a:lnTo>
                            <a:pt x="2698" y="0"/>
                          </a:lnTo>
                          <a:lnTo>
                            <a:pt x="2698" y="448"/>
                          </a:lnTo>
                          <a:lnTo>
                            <a:pt x="16" y="3411"/>
                          </a:lnTo>
                          <a:lnTo>
                            <a:pt x="0" y="2981"/>
                          </a:lnTo>
                          <a:close/>
                        </a:path>
                      </a:pathLst>
                    </a:custGeom>
                    <a:solidFill>
                      <a:srgbClr val="BD9473"/>
                    </a:solidFill>
                    <a:ln w="9525">
                      <a:noFill/>
                      <a:round/>
                      <a:headEnd/>
                      <a:tailEnd/>
                    </a:ln>
                  </p:spPr>
                  <p:txBody>
                    <a:bodyPr/>
                    <a:lstStyle/>
                    <a:p>
                      <a:endParaRPr lang="zh-CN" altLang="en-US">
                        <a:solidFill>
                          <a:schemeClr val="tx1">
                            <a:lumMod val="85000"/>
                            <a:lumOff val="15000"/>
                          </a:schemeClr>
                        </a:solidFill>
                      </a:endParaRPr>
                    </a:p>
                  </p:txBody>
                </p:sp>
                <p:sp>
                  <p:nvSpPr>
                    <p:cNvPr id="513" name="Freeform 164"/>
                    <p:cNvSpPr>
                      <a:spLocks/>
                    </p:cNvSpPr>
                    <p:nvPr/>
                  </p:nvSpPr>
                  <p:spPr bwMode="auto">
                    <a:xfrm>
                      <a:off x="778" y="1052"/>
                      <a:ext cx="336" cy="425"/>
                    </a:xfrm>
                    <a:custGeom>
                      <a:avLst/>
                      <a:gdLst/>
                      <a:ahLst/>
                      <a:cxnLst>
                        <a:cxn ang="0">
                          <a:pos x="0" y="2973"/>
                        </a:cxn>
                        <a:cxn ang="0">
                          <a:pos x="2690" y="0"/>
                        </a:cxn>
                        <a:cxn ang="0">
                          <a:pos x="2690" y="448"/>
                        </a:cxn>
                        <a:cxn ang="0">
                          <a:pos x="16" y="3402"/>
                        </a:cxn>
                        <a:cxn ang="0">
                          <a:pos x="0" y="2973"/>
                        </a:cxn>
                      </a:cxnLst>
                      <a:rect l="0" t="0" r="r" b="b"/>
                      <a:pathLst>
                        <a:path w="2690" h="3402">
                          <a:moveTo>
                            <a:pt x="0" y="2973"/>
                          </a:moveTo>
                          <a:lnTo>
                            <a:pt x="2690" y="0"/>
                          </a:lnTo>
                          <a:lnTo>
                            <a:pt x="2690" y="448"/>
                          </a:lnTo>
                          <a:lnTo>
                            <a:pt x="16" y="3402"/>
                          </a:lnTo>
                          <a:lnTo>
                            <a:pt x="0" y="2973"/>
                          </a:lnTo>
                          <a:close/>
                        </a:path>
                      </a:pathLst>
                    </a:custGeom>
                    <a:solidFill>
                      <a:srgbClr val="BE9675"/>
                    </a:solidFill>
                    <a:ln w="9525">
                      <a:noFill/>
                      <a:round/>
                      <a:headEnd/>
                      <a:tailEnd/>
                    </a:ln>
                  </p:spPr>
                  <p:txBody>
                    <a:bodyPr/>
                    <a:lstStyle/>
                    <a:p>
                      <a:endParaRPr lang="zh-CN" altLang="en-US">
                        <a:solidFill>
                          <a:schemeClr val="tx1">
                            <a:lumMod val="85000"/>
                            <a:lumOff val="15000"/>
                          </a:schemeClr>
                        </a:solidFill>
                      </a:endParaRPr>
                    </a:p>
                  </p:txBody>
                </p:sp>
                <p:sp>
                  <p:nvSpPr>
                    <p:cNvPr id="514" name="Freeform 165"/>
                    <p:cNvSpPr>
                      <a:spLocks/>
                    </p:cNvSpPr>
                    <p:nvPr/>
                  </p:nvSpPr>
                  <p:spPr bwMode="auto">
                    <a:xfrm>
                      <a:off x="779" y="1080"/>
                      <a:ext cx="335" cy="424"/>
                    </a:xfrm>
                    <a:custGeom>
                      <a:avLst/>
                      <a:gdLst/>
                      <a:ahLst/>
                      <a:cxnLst>
                        <a:cxn ang="0">
                          <a:pos x="0" y="2963"/>
                        </a:cxn>
                        <a:cxn ang="0">
                          <a:pos x="2682" y="0"/>
                        </a:cxn>
                        <a:cxn ang="0">
                          <a:pos x="2682" y="447"/>
                        </a:cxn>
                        <a:cxn ang="0">
                          <a:pos x="16" y="3394"/>
                        </a:cxn>
                        <a:cxn ang="0">
                          <a:pos x="0" y="2963"/>
                        </a:cxn>
                      </a:cxnLst>
                      <a:rect l="0" t="0" r="r" b="b"/>
                      <a:pathLst>
                        <a:path w="2682" h="3394">
                          <a:moveTo>
                            <a:pt x="0" y="2963"/>
                          </a:moveTo>
                          <a:lnTo>
                            <a:pt x="2682" y="0"/>
                          </a:lnTo>
                          <a:lnTo>
                            <a:pt x="2682" y="447"/>
                          </a:lnTo>
                          <a:lnTo>
                            <a:pt x="16" y="3394"/>
                          </a:lnTo>
                          <a:lnTo>
                            <a:pt x="0" y="2963"/>
                          </a:lnTo>
                          <a:close/>
                        </a:path>
                      </a:pathLst>
                    </a:custGeom>
                    <a:solidFill>
                      <a:srgbClr val="C09876"/>
                    </a:solidFill>
                    <a:ln w="9525">
                      <a:noFill/>
                      <a:round/>
                      <a:headEnd/>
                      <a:tailEnd/>
                    </a:ln>
                  </p:spPr>
                  <p:txBody>
                    <a:bodyPr/>
                    <a:lstStyle/>
                    <a:p>
                      <a:endParaRPr lang="zh-CN" altLang="en-US">
                        <a:solidFill>
                          <a:schemeClr val="tx1">
                            <a:lumMod val="85000"/>
                            <a:lumOff val="15000"/>
                          </a:schemeClr>
                        </a:solidFill>
                      </a:endParaRPr>
                    </a:p>
                  </p:txBody>
                </p:sp>
                <p:sp>
                  <p:nvSpPr>
                    <p:cNvPr id="515" name="Freeform 166"/>
                    <p:cNvSpPr>
                      <a:spLocks/>
                    </p:cNvSpPr>
                    <p:nvPr/>
                  </p:nvSpPr>
                  <p:spPr bwMode="auto">
                    <a:xfrm>
                      <a:off x="780" y="1108"/>
                      <a:ext cx="334" cy="423"/>
                    </a:xfrm>
                    <a:custGeom>
                      <a:avLst/>
                      <a:gdLst/>
                      <a:ahLst/>
                      <a:cxnLst>
                        <a:cxn ang="0">
                          <a:pos x="0" y="2954"/>
                        </a:cxn>
                        <a:cxn ang="0">
                          <a:pos x="2674" y="0"/>
                        </a:cxn>
                        <a:cxn ang="0">
                          <a:pos x="2674" y="447"/>
                        </a:cxn>
                        <a:cxn ang="0">
                          <a:pos x="16" y="3384"/>
                        </a:cxn>
                        <a:cxn ang="0">
                          <a:pos x="0" y="2954"/>
                        </a:cxn>
                      </a:cxnLst>
                      <a:rect l="0" t="0" r="r" b="b"/>
                      <a:pathLst>
                        <a:path w="2674" h="3384">
                          <a:moveTo>
                            <a:pt x="0" y="2954"/>
                          </a:moveTo>
                          <a:lnTo>
                            <a:pt x="2674" y="0"/>
                          </a:lnTo>
                          <a:lnTo>
                            <a:pt x="2674" y="447"/>
                          </a:lnTo>
                          <a:lnTo>
                            <a:pt x="16" y="3384"/>
                          </a:lnTo>
                          <a:lnTo>
                            <a:pt x="0" y="2954"/>
                          </a:lnTo>
                          <a:close/>
                        </a:path>
                      </a:pathLst>
                    </a:custGeom>
                    <a:solidFill>
                      <a:srgbClr val="C19977"/>
                    </a:solidFill>
                    <a:ln w="9525">
                      <a:noFill/>
                      <a:round/>
                      <a:headEnd/>
                      <a:tailEnd/>
                    </a:ln>
                  </p:spPr>
                  <p:txBody>
                    <a:bodyPr/>
                    <a:lstStyle/>
                    <a:p>
                      <a:endParaRPr lang="zh-CN" altLang="en-US">
                        <a:solidFill>
                          <a:schemeClr val="tx1">
                            <a:lumMod val="85000"/>
                            <a:lumOff val="15000"/>
                          </a:schemeClr>
                        </a:solidFill>
                      </a:endParaRPr>
                    </a:p>
                  </p:txBody>
                </p:sp>
                <p:sp>
                  <p:nvSpPr>
                    <p:cNvPr id="516" name="Freeform 167"/>
                    <p:cNvSpPr>
                      <a:spLocks/>
                    </p:cNvSpPr>
                    <p:nvPr/>
                  </p:nvSpPr>
                  <p:spPr bwMode="auto">
                    <a:xfrm>
                      <a:off x="781" y="1136"/>
                      <a:ext cx="333" cy="422"/>
                    </a:xfrm>
                    <a:custGeom>
                      <a:avLst/>
                      <a:gdLst/>
                      <a:ahLst/>
                      <a:cxnLst>
                        <a:cxn ang="0">
                          <a:pos x="0" y="2947"/>
                        </a:cxn>
                        <a:cxn ang="0">
                          <a:pos x="2666" y="0"/>
                        </a:cxn>
                        <a:cxn ang="0">
                          <a:pos x="2666" y="448"/>
                        </a:cxn>
                        <a:cxn ang="0">
                          <a:pos x="16" y="3377"/>
                        </a:cxn>
                        <a:cxn ang="0">
                          <a:pos x="0" y="2947"/>
                        </a:cxn>
                      </a:cxnLst>
                      <a:rect l="0" t="0" r="r" b="b"/>
                      <a:pathLst>
                        <a:path w="2666" h="3377">
                          <a:moveTo>
                            <a:pt x="0" y="2947"/>
                          </a:moveTo>
                          <a:lnTo>
                            <a:pt x="2666" y="0"/>
                          </a:lnTo>
                          <a:lnTo>
                            <a:pt x="2666" y="448"/>
                          </a:lnTo>
                          <a:lnTo>
                            <a:pt x="16" y="3377"/>
                          </a:lnTo>
                          <a:lnTo>
                            <a:pt x="0" y="2947"/>
                          </a:lnTo>
                          <a:close/>
                        </a:path>
                      </a:pathLst>
                    </a:custGeom>
                    <a:solidFill>
                      <a:srgbClr val="C29A79"/>
                    </a:solidFill>
                    <a:ln w="9525">
                      <a:noFill/>
                      <a:round/>
                      <a:headEnd/>
                      <a:tailEnd/>
                    </a:ln>
                  </p:spPr>
                  <p:txBody>
                    <a:bodyPr/>
                    <a:lstStyle/>
                    <a:p>
                      <a:endParaRPr lang="zh-CN" altLang="en-US">
                        <a:solidFill>
                          <a:schemeClr val="tx1">
                            <a:lumMod val="85000"/>
                            <a:lumOff val="15000"/>
                          </a:schemeClr>
                        </a:solidFill>
                      </a:endParaRPr>
                    </a:p>
                  </p:txBody>
                </p:sp>
                <p:sp>
                  <p:nvSpPr>
                    <p:cNvPr id="517" name="Freeform 168"/>
                    <p:cNvSpPr>
                      <a:spLocks/>
                    </p:cNvSpPr>
                    <p:nvPr/>
                  </p:nvSpPr>
                  <p:spPr bwMode="auto">
                    <a:xfrm>
                      <a:off x="782" y="1164"/>
                      <a:ext cx="332" cy="421"/>
                    </a:xfrm>
                    <a:custGeom>
                      <a:avLst/>
                      <a:gdLst/>
                      <a:ahLst/>
                      <a:cxnLst>
                        <a:cxn ang="0">
                          <a:pos x="0" y="2937"/>
                        </a:cxn>
                        <a:cxn ang="0">
                          <a:pos x="2658" y="0"/>
                        </a:cxn>
                        <a:cxn ang="0">
                          <a:pos x="2658" y="448"/>
                        </a:cxn>
                        <a:cxn ang="0">
                          <a:pos x="15" y="3368"/>
                        </a:cxn>
                        <a:cxn ang="0">
                          <a:pos x="0" y="2937"/>
                        </a:cxn>
                      </a:cxnLst>
                      <a:rect l="0" t="0" r="r" b="b"/>
                      <a:pathLst>
                        <a:path w="2658" h="3368">
                          <a:moveTo>
                            <a:pt x="0" y="2937"/>
                          </a:moveTo>
                          <a:lnTo>
                            <a:pt x="2658" y="0"/>
                          </a:lnTo>
                          <a:lnTo>
                            <a:pt x="2658" y="448"/>
                          </a:lnTo>
                          <a:lnTo>
                            <a:pt x="15" y="3368"/>
                          </a:lnTo>
                          <a:lnTo>
                            <a:pt x="0" y="2937"/>
                          </a:lnTo>
                          <a:close/>
                        </a:path>
                      </a:pathLst>
                    </a:custGeom>
                    <a:solidFill>
                      <a:srgbClr val="C39C79"/>
                    </a:solidFill>
                    <a:ln w="9525">
                      <a:noFill/>
                      <a:round/>
                      <a:headEnd/>
                      <a:tailEnd/>
                    </a:ln>
                  </p:spPr>
                  <p:txBody>
                    <a:bodyPr/>
                    <a:lstStyle/>
                    <a:p>
                      <a:endParaRPr lang="zh-CN" altLang="en-US">
                        <a:solidFill>
                          <a:schemeClr val="tx1">
                            <a:lumMod val="85000"/>
                            <a:lumOff val="15000"/>
                          </a:schemeClr>
                        </a:solidFill>
                      </a:endParaRPr>
                    </a:p>
                  </p:txBody>
                </p:sp>
                <p:sp>
                  <p:nvSpPr>
                    <p:cNvPr id="518" name="Freeform 169"/>
                    <p:cNvSpPr>
                      <a:spLocks/>
                    </p:cNvSpPr>
                    <p:nvPr/>
                  </p:nvSpPr>
                  <p:spPr bwMode="auto">
                    <a:xfrm>
                      <a:off x="783" y="1192"/>
                      <a:ext cx="331" cy="420"/>
                    </a:xfrm>
                    <a:custGeom>
                      <a:avLst/>
                      <a:gdLst/>
                      <a:ahLst/>
                      <a:cxnLst>
                        <a:cxn ang="0">
                          <a:pos x="0" y="2929"/>
                        </a:cxn>
                        <a:cxn ang="0">
                          <a:pos x="2650" y="0"/>
                        </a:cxn>
                        <a:cxn ang="0">
                          <a:pos x="2650" y="448"/>
                        </a:cxn>
                        <a:cxn ang="0">
                          <a:pos x="15" y="3359"/>
                        </a:cxn>
                        <a:cxn ang="0">
                          <a:pos x="0" y="2929"/>
                        </a:cxn>
                      </a:cxnLst>
                      <a:rect l="0" t="0" r="r" b="b"/>
                      <a:pathLst>
                        <a:path w="2650" h="3359">
                          <a:moveTo>
                            <a:pt x="0" y="2929"/>
                          </a:moveTo>
                          <a:lnTo>
                            <a:pt x="2650" y="0"/>
                          </a:lnTo>
                          <a:lnTo>
                            <a:pt x="2650" y="448"/>
                          </a:lnTo>
                          <a:lnTo>
                            <a:pt x="15" y="3359"/>
                          </a:lnTo>
                          <a:lnTo>
                            <a:pt x="0" y="2929"/>
                          </a:lnTo>
                          <a:close/>
                        </a:path>
                      </a:pathLst>
                    </a:custGeom>
                    <a:solidFill>
                      <a:srgbClr val="C49D7B"/>
                    </a:solidFill>
                    <a:ln w="9525">
                      <a:noFill/>
                      <a:round/>
                      <a:headEnd/>
                      <a:tailEnd/>
                    </a:ln>
                  </p:spPr>
                  <p:txBody>
                    <a:bodyPr/>
                    <a:lstStyle/>
                    <a:p>
                      <a:endParaRPr lang="zh-CN" altLang="en-US">
                        <a:solidFill>
                          <a:schemeClr val="tx1">
                            <a:lumMod val="85000"/>
                            <a:lumOff val="15000"/>
                          </a:schemeClr>
                        </a:solidFill>
                      </a:endParaRPr>
                    </a:p>
                  </p:txBody>
                </p:sp>
                <p:sp>
                  <p:nvSpPr>
                    <p:cNvPr id="519" name="Freeform 170"/>
                    <p:cNvSpPr>
                      <a:spLocks/>
                    </p:cNvSpPr>
                    <p:nvPr/>
                  </p:nvSpPr>
                  <p:spPr bwMode="auto">
                    <a:xfrm>
                      <a:off x="783" y="1220"/>
                      <a:ext cx="331" cy="419"/>
                    </a:xfrm>
                    <a:custGeom>
                      <a:avLst/>
                      <a:gdLst/>
                      <a:ahLst/>
                      <a:cxnLst>
                        <a:cxn ang="0">
                          <a:pos x="0" y="2920"/>
                        </a:cxn>
                        <a:cxn ang="0">
                          <a:pos x="2643" y="0"/>
                        </a:cxn>
                        <a:cxn ang="0">
                          <a:pos x="2643" y="447"/>
                        </a:cxn>
                        <a:cxn ang="0">
                          <a:pos x="16" y="3350"/>
                        </a:cxn>
                        <a:cxn ang="0">
                          <a:pos x="0" y="2920"/>
                        </a:cxn>
                      </a:cxnLst>
                      <a:rect l="0" t="0" r="r" b="b"/>
                      <a:pathLst>
                        <a:path w="2643" h="3350">
                          <a:moveTo>
                            <a:pt x="0" y="2920"/>
                          </a:moveTo>
                          <a:lnTo>
                            <a:pt x="2643" y="0"/>
                          </a:lnTo>
                          <a:lnTo>
                            <a:pt x="2643" y="447"/>
                          </a:lnTo>
                          <a:lnTo>
                            <a:pt x="16" y="3350"/>
                          </a:lnTo>
                          <a:lnTo>
                            <a:pt x="0" y="2920"/>
                          </a:lnTo>
                          <a:close/>
                        </a:path>
                      </a:pathLst>
                    </a:custGeom>
                    <a:solidFill>
                      <a:srgbClr val="C79F7C"/>
                    </a:solidFill>
                    <a:ln w="9525">
                      <a:noFill/>
                      <a:round/>
                      <a:headEnd/>
                      <a:tailEnd/>
                    </a:ln>
                  </p:spPr>
                  <p:txBody>
                    <a:bodyPr/>
                    <a:lstStyle/>
                    <a:p>
                      <a:endParaRPr lang="zh-CN" altLang="en-US">
                        <a:solidFill>
                          <a:schemeClr val="tx1">
                            <a:lumMod val="85000"/>
                            <a:lumOff val="15000"/>
                          </a:schemeClr>
                        </a:solidFill>
                      </a:endParaRPr>
                    </a:p>
                  </p:txBody>
                </p:sp>
                <p:sp>
                  <p:nvSpPr>
                    <p:cNvPr id="520" name="Freeform 171"/>
                    <p:cNvSpPr>
                      <a:spLocks/>
                    </p:cNvSpPr>
                    <p:nvPr/>
                  </p:nvSpPr>
                  <p:spPr bwMode="auto">
                    <a:xfrm>
                      <a:off x="784" y="1248"/>
                      <a:ext cx="330" cy="417"/>
                    </a:xfrm>
                    <a:custGeom>
                      <a:avLst/>
                      <a:gdLst/>
                      <a:ahLst/>
                      <a:cxnLst>
                        <a:cxn ang="0">
                          <a:pos x="0" y="2911"/>
                        </a:cxn>
                        <a:cxn ang="0">
                          <a:pos x="2635" y="0"/>
                        </a:cxn>
                        <a:cxn ang="0">
                          <a:pos x="2635" y="447"/>
                        </a:cxn>
                        <a:cxn ang="0">
                          <a:pos x="16" y="3341"/>
                        </a:cxn>
                        <a:cxn ang="0">
                          <a:pos x="0" y="2911"/>
                        </a:cxn>
                      </a:cxnLst>
                      <a:rect l="0" t="0" r="r" b="b"/>
                      <a:pathLst>
                        <a:path w="2635" h="3341">
                          <a:moveTo>
                            <a:pt x="0" y="2911"/>
                          </a:moveTo>
                          <a:lnTo>
                            <a:pt x="2635" y="0"/>
                          </a:lnTo>
                          <a:lnTo>
                            <a:pt x="2635" y="447"/>
                          </a:lnTo>
                          <a:lnTo>
                            <a:pt x="16" y="3341"/>
                          </a:lnTo>
                          <a:lnTo>
                            <a:pt x="0" y="2911"/>
                          </a:lnTo>
                          <a:close/>
                        </a:path>
                      </a:pathLst>
                    </a:custGeom>
                    <a:solidFill>
                      <a:srgbClr val="C8A07D"/>
                    </a:solidFill>
                    <a:ln w="9525">
                      <a:noFill/>
                      <a:round/>
                      <a:headEnd/>
                      <a:tailEnd/>
                    </a:ln>
                  </p:spPr>
                  <p:txBody>
                    <a:bodyPr/>
                    <a:lstStyle/>
                    <a:p>
                      <a:endParaRPr lang="zh-CN" altLang="en-US">
                        <a:solidFill>
                          <a:schemeClr val="tx1">
                            <a:lumMod val="85000"/>
                            <a:lumOff val="15000"/>
                          </a:schemeClr>
                        </a:solidFill>
                      </a:endParaRPr>
                    </a:p>
                  </p:txBody>
                </p:sp>
                <p:sp>
                  <p:nvSpPr>
                    <p:cNvPr id="521" name="Freeform 172"/>
                    <p:cNvSpPr>
                      <a:spLocks/>
                    </p:cNvSpPr>
                    <p:nvPr/>
                  </p:nvSpPr>
                  <p:spPr bwMode="auto">
                    <a:xfrm>
                      <a:off x="785" y="1276"/>
                      <a:ext cx="329" cy="391"/>
                    </a:xfrm>
                    <a:custGeom>
                      <a:avLst/>
                      <a:gdLst/>
                      <a:ahLst/>
                      <a:cxnLst>
                        <a:cxn ang="0">
                          <a:pos x="0" y="2903"/>
                        </a:cxn>
                        <a:cxn ang="0">
                          <a:pos x="2627" y="0"/>
                        </a:cxn>
                        <a:cxn ang="0">
                          <a:pos x="2627" y="448"/>
                        </a:cxn>
                        <a:cxn ang="0">
                          <a:pos x="1184" y="2043"/>
                        </a:cxn>
                        <a:cxn ang="0">
                          <a:pos x="9" y="3134"/>
                        </a:cxn>
                        <a:cxn ang="0">
                          <a:pos x="9" y="3134"/>
                        </a:cxn>
                        <a:cxn ang="0">
                          <a:pos x="0" y="2903"/>
                        </a:cxn>
                      </a:cxnLst>
                      <a:rect l="0" t="0" r="r" b="b"/>
                      <a:pathLst>
                        <a:path w="2627" h="3134">
                          <a:moveTo>
                            <a:pt x="0" y="2903"/>
                          </a:moveTo>
                          <a:lnTo>
                            <a:pt x="2627" y="0"/>
                          </a:lnTo>
                          <a:lnTo>
                            <a:pt x="2627" y="448"/>
                          </a:lnTo>
                          <a:lnTo>
                            <a:pt x="1184" y="2043"/>
                          </a:lnTo>
                          <a:lnTo>
                            <a:pt x="9" y="3134"/>
                          </a:lnTo>
                          <a:lnTo>
                            <a:pt x="9" y="3134"/>
                          </a:lnTo>
                          <a:lnTo>
                            <a:pt x="0" y="2903"/>
                          </a:lnTo>
                          <a:close/>
                        </a:path>
                      </a:pathLst>
                    </a:custGeom>
                    <a:solidFill>
                      <a:srgbClr val="CBA27F"/>
                    </a:solidFill>
                    <a:ln w="9525">
                      <a:noFill/>
                      <a:round/>
                      <a:headEnd/>
                      <a:tailEnd/>
                    </a:ln>
                  </p:spPr>
                  <p:txBody>
                    <a:bodyPr/>
                    <a:lstStyle/>
                    <a:p>
                      <a:endParaRPr lang="zh-CN" altLang="en-US">
                        <a:solidFill>
                          <a:schemeClr val="tx1">
                            <a:lumMod val="85000"/>
                            <a:lumOff val="15000"/>
                          </a:schemeClr>
                        </a:solidFill>
                      </a:endParaRPr>
                    </a:p>
                  </p:txBody>
                </p:sp>
                <p:sp>
                  <p:nvSpPr>
                    <p:cNvPr id="522" name="Freeform 173"/>
                    <p:cNvSpPr>
                      <a:spLocks/>
                    </p:cNvSpPr>
                    <p:nvPr/>
                  </p:nvSpPr>
                  <p:spPr bwMode="auto">
                    <a:xfrm>
                      <a:off x="786" y="1304"/>
                      <a:ext cx="328" cy="363"/>
                    </a:xfrm>
                    <a:custGeom>
                      <a:avLst/>
                      <a:gdLst/>
                      <a:ahLst/>
                      <a:cxnLst>
                        <a:cxn ang="0">
                          <a:pos x="0" y="2894"/>
                        </a:cxn>
                        <a:cxn ang="0">
                          <a:pos x="2619" y="0"/>
                        </a:cxn>
                        <a:cxn ang="0">
                          <a:pos x="2619" y="448"/>
                        </a:cxn>
                        <a:cxn ang="0">
                          <a:pos x="2442" y="643"/>
                        </a:cxn>
                        <a:cxn ang="0">
                          <a:pos x="1" y="2910"/>
                        </a:cxn>
                        <a:cxn ang="0">
                          <a:pos x="1" y="2910"/>
                        </a:cxn>
                        <a:cxn ang="0">
                          <a:pos x="0" y="2894"/>
                        </a:cxn>
                      </a:cxnLst>
                      <a:rect l="0" t="0" r="r" b="b"/>
                      <a:pathLst>
                        <a:path w="2619" h="2910">
                          <a:moveTo>
                            <a:pt x="0" y="2894"/>
                          </a:moveTo>
                          <a:lnTo>
                            <a:pt x="2619" y="0"/>
                          </a:lnTo>
                          <a:lnTo>
                            <a:pt x="2619" y="448"/>
                          </a:lnTo>
                          <a:lnTo>
                            <a:pt x="2442" y="643"/>
                          </a:lnTo>
                          <a:lnTo>
                            <a:pt x="1" y="2910"/>
                          </a:lnTo>
                          <a:lnTo>
                            <a:pt x="1" y="2910"/>
                          </a:lnTo>
                          <a:lnTo>
                            <a:pt x="0" y="2894"/>
                          </a:lnTo>
                          <a:close/>
                        </a:path>
                      </a:pathLst>
                    </a:custGeom>
                    <a:solidFill>
                      <a:srgbClr val="CCA47F"/>
                    </a:solidFill>
                    <a:ln w="9525">
                      <a:noFill/>
                      <a:round/>
                      <a:headEnd/>
                      <a:tailEnd/>
                    </a:ln>
                  </p:spPr>
                  <p:txBody>
                    <a:bodyPr/>
                    <a:lstStyle/>
                    <a:p>
                      <a:endParaRPr lang="zh-CN" altLang="en-US">
                        <a:solidFill>
                          <a:schemeClr val="tx1">
                            <a:lumMod val="85000"/>
                            <a:lumOff val="15000"/>
                          </a:schemeClr>
                        </a:solidFill>
                      </a:endParaRPr>
                    </a:p>
                  </p:txBody>
                </p:sp>
                <p:sp>
                  <p:nvSpPr>
                    <p:cNvPr id="523" name="Freeform 174"/>
                    <p:cNvSpPr>
                      <a:spLocks/>
                    </p:cNvSpPr>
                    <p:nvPr/>
                  </p:nvSpPr>
                  <p:spPr bwMode="auto">
                    <a:xfrm>
                      <a:off x="933" y="1332"/>
                      <a:ext cx="181" cy="199"/>
                    </a:xfrm>
                    <a:custGeom>
                      <a:avLst/>
                      <a:gdLst/>
                      <a:ahLst/>
                      <a:cxnLst>
                        <a:cxn ang="0">
                          <a:pos x="0" y="1595"/>
                        </a:cxn>
                        <a:cxn ang="0">
                          <a:pos x="1443" y="0"/>
                        </a:cxn>
                        <a:cxn ang="0">
                          <a:pos x="1443" y="255"/>
                        </a:cxn>
                        <a:cxn ang="0">
                          <a:pos x="0" y="1595"/>
                        </a:cxn>
                      </a:cxnLst>
                      <a:rect l="0" t="0" r="r" b="b"/>
                      <a:pathLst>
                        <a:path w="1443" h="1595">
                          <a:moveTo>
                            <a:pt x="0" y="1595"/>
                          </a:moveTo>
                          <a:lnTo>
                            <a:pt x="1443" y="0"/>
                          </a:lnTo>
                          <a:lnTo>
                            <a:pt x="1443" y="255"/>
                          </a:lnTo>
                          <a:lnTo>
                            <a:pt x="0" y="1595"/>
                          </a:lnTo>
                          <a:close/>
                        </a:path>
                      </a:pathLst>
                    </a:custGeom>
                    <a:solidFill>
                      <a:srgbClr val="CFA681"/>
                    </a:solidFill>
                    <a:ln w="9525">
                      <a:noFill/>
                      <a:round/>
                      <a:headEnd/>
                      <a:tailEnd/>
                    </a:ln>
                  </p:spPr>
                  <p:txBody>
                    <a:bodyPr/>
                    <a:lstStyle/>
                    <a:p>
                      <a:endParaRPr lang="zh-CN" altLang="en-US">
                        <a:solidFill>
                          <a:schemeClr val="tx1">
                            <a:lumMod val="85000"/>
                            <a:lumOff val="15000"/>
                          </a:schemeClr>
                        </a:solidFill>
                      </a:endParaRPr>
                    </a:p>
                  </p:txBody>
                </p:sp>
                <p:sp>
                  <p:nvSpPr>
                    <p:cNvPr id="524" name="Freeform 175"/>
                    <p:cNvSpPr>
                      <a:spLocks/>
                    </p:cNvSpPr>
                    <p:nvPr/>
                  </p:nvSpPr>
                  <p:spPr bwMode="auto">
                    <a:xfrm>
                      <a:off x="1092" y="1360"/>
                      <a:ext cx="22" cy="24"/>
                    </a:xfrm>
                    <a:custGeom>
                      <a:avLst/>
                      <a:gdLst/>
                      <a:ahLst/>
                      <a:cxnLst>
                        <a:cxn ang="0">
                          <a:pos x="0" y="195"/>
                        </a:cxn>
                        <a:cxn ang="0">
                          <a:pos x="177" y="0"/>
                        </a:cxn>
                        <a:cxn ang="0">
                          <a:pos x="177" y="31"/>
                        </a:cxn>
                        <a:cxn ang="0">
                          <a:pos x="0" y="195"/>
                        </a:cxn>
                      </a:cxnLst>
                      <a:rect l="0" t="0" r="r" b="b"/>
                      <a:pathLst>
                        <a:path w="177" h="195">
                          <a:moveTo>
                            <a:pt x="0" y="195"/>
                          </a:moveTo>
                          <a:lnTo>
                            <a:pt x="177" y="0"/>
                          </a:lnTo>
                          <a:lnTo>
                            <a:pt x="177" y="31"/>
                          </a:lnTo>
                          <a:lnTo>
                            <a:pt x="0" y="195"/>
                          </a:lnTo>
                          <a:close/>
                        </a:path>
                      </a:pathLst>
                    </a:custGeom>
                    <a:solidFill>
                      <a:srgbClr val="D0A782"/>
                    </a:solidFill>
                    <a:ln w="9525">
                      <a:noFill/>
                      <a:round/>
                      <a:headEnd/>
                      <a:tailEnd/>
                    </a:ln>
                  </p:spPr>
                  <p:txBody>
                    <a:bodyPr/>
                    <a:lstStyle/>
                    <a:p>
                      <a:endParaRPr lang="zh-CN" altLang="en-US">
                        <a:solidFill>
                          <a:schemeClr val="tx1">
                            <a:lumMod val="85000"/>
                            <a:lumOff val="15000"/>
                          </a:schemeClr>
                        </a:solidFill>
                      </a:endParaRPr>
                    </a:p>
                  </p:txBody>
                </p:sp>
                <p:sp>
                  <p:nvSpPr>
                    <p:cNvPr id="525" name="Freeform 176"/>
                    <p:cNvSpPr>
                      <a:spLocks/>
                    </p:cNvSpPr>
                    <p:nvPr/>
                  </p:nvSpPr>
                  <p:spPr bwMode="auto">
                    <a:xfrm>
                      <a:off x="1638" y="750"/>
                      <a:ext cx="66" cy="109"/>
                    </a:xfrm>
                    <a:custGeom>
                      <a:avLst/>
                      <a:gdLst/>
                      <a:ahLst/>
                      <a:cxnLst>
                        <a:cxn ang="0">
                          <a:pos x="532" y="283"/>
                        </a:cxn>
                        <a:cxn ang="0">
                          <a:pos x="0" y="870"/>
                        </a:cxn>
                        <a:cxn ang="0">
                          <a:pos x="420" y="0"/>
                        </a:cxn>
                        <a:cxn ang="0">
                          <a:pos x="532" y="283"/>
                        </a:cxn>
                      </a:cxnLst>
                      <a:rect l="0" t="0" r="r" b="b"/>
                      <a:pathLst>
                        <a:path w="532" h="870">
                          <a:moveTo>
                            <a:pt x="532" y="283"/>
                          </a:moveTo>
                          <a:lnTo>
                            <a:pt x="0" y="870"/>
                          </a:lnTo>
                          <a:lnTo>
                            <a:pt x="420" y="0"/>
                          </a:lnTo>
                          <a:lnTo>
                            <a:pt x="532" y="283"/>
                          </a:lnTo>
                          <a:close/>
                        </a:path>
                      </a:pathLst>
                    </a:custGeom>
                    <a:solidFill>
                      <a:srgbClr val="9C7157"/>
                    </a:solidFill>
                    <a:ln w="9525">
                      <a:noFill/>
                      <a:round/>
                      <a:headEnd/>
                      <a:tailEnd/>
                    </a:ln>
                  </p:spPr>
                  <p:txBody>
                    <a:bodyPr/>
                    <a:lstStyle/>
                    <a:p>
                      <a:endParaRPr lang="zh-CN" altLang="en-US">
                        <a:solidFill>
                          <a:schemeClr val="tx1">
                            <a:lumMod val="85000"/>
                            <a:lumOff val="15000"/>
                          </a:schemeClr>
                        </a:solidFill>
                      </a:endParaRPr>
                    </a:p>
                  </p:txBody>
                </p:sp>
                <p:sp>
                  <p:nvSpPr>
                    <p:cNvPr id="526" name="Freeform 177"/>
                    <p:cNvSpPr>
                      <a:spLocks/>
                    </p:cNvSpPr>
                    <p:nvPr/>
                  </p:nvSpPr>
                  <p:spPr bwMode="auto">
                    <a:xfrm>
                      <a:off x="1607" y="765"/>
                      <a:ext cx="106" cy="159"/>
                    </a:xfrm>
                    <a:custGeom>
                      <a:avLst/>
                      <a:gdLst/>
                      <a:ahLst/>
                      <a:cxnLst>
                        <a:cxn ang="0">
                          <a:pos x="498" y="241"/>
                        </a:cxn>
                        <a:cxn ang="0">
                          <a:pos x="715" y="0"/>
                        </a:cxn>
                        <a:cxn ang="0">
                          <a:pos x="846" y="336"/>
                        </a:cxn>
                        <a:cxn ang="0">
                          <a:pos x="0" y="1270"/>
                        </a:cxn>
                        <a:cxn ang="0">
                          <a:pos x="498" y="241"/>
                        </a:cxn>
                      </a:cxnLst>
                      <a:rect l="0" t="0" r="r" b="b"/>
                      <a:pathLst>
                        <a:path w="846" h="1270">
                          <a:moveTo>
                            <a:pt x="498" y="241"/>
                          </a:moveTo>
                          <a:lnTo>
                            <a:pt x="715" y="0"/>
                          </a:lnTo>
                          <a:lnTo>
                            <a:pt x="846" y="336"/>
                          </a:lnTo>
                          <a:lnTo>
                            <a:pt x="0" y="1270"/>
                          </a:lnTo>
                          <a:lnTo>
                            <a:pt x="498" y="241"/>
                          </a:lnTo>
                          <a:close/>
                        </a:path>
                      </a:pathLst>
                    </a:custGeom>
                    <a:solidFill>
                      <a:srgbClr val="9E755A"/>
                    </a:solidFill>
                    <a:ln w="9525">
                      <a:noFill/>
                      <a:round/>
                      <a:headEnd/>
                      <a:tailEnd/>
                    </a:ln>
                  </p:spPr>
                  <p:txBody>
                    <a:bodyPr/>
                    <a:lstStyle/>
                    <a:p>
                      <a:endParaRPr lang="zh-CN" altLang="en-US">
                        <a:solidFill>
                          <a:schemeClr val="tx1">
                            <a:lumMod val="85000"/>
                            <a:lumOff val="15000"/>
                          </a:schemeClr>
                        </a:solidFill>
                      </a:endParaRPr>
                    </a:p>
                  </p:txBody>
                </p:sp>
                <p:sp>
                  <p:nvSpPr>
                    <p:cNvPr id="527" name="Freeform 178"/>
                    <p:cNvSpPr>
                      <a:spLocks/>
                    </p:cNvSpPr>
                    <p:nvPr/>
                  </p:nvSpPr>
                  <p:spPr bwMode="auto">
                    <a:xfrm>
                      <a:off x="1576" y="786"/>
                      <a:ext cx="145" cy="202"/>
                    </a:xfrm>
                    <a:custGeom>
                      <a:avLst/>
                      <a:gdLst/>
                      <a:ahLst/>
                      <a:cxnLst>
                        <a:cxn ang="0">
                          <a:pos x="497" y="587"/>
                        </a:cxn>
                        <a:cxn ang="0">
                          <a:pos x="1029" y="0"/>
                        </a:cxn>
                        <a:cxn ang="0">
                          <a:pos x="1160" y="335"/>
                        </a:cxn>
                        <a:cxn ang="0">
                          <a:pos x="0" y="1617"/>
                        </a:cxn>
                        <a:cxn ang="0">
                          <a:pos x="497" y="587"/>
                        </a:cxn>
                      </a:cxnLst>
                      <a:rect l="0" t="0" r="r" b="b"/>
                      <a:pathLst>
                        <a:path w="1160" h="1617">
                          <a:moveTo>
                            <a:pt x="497" y="587"/>
                          </a:moveTo>
                          <a:lnTo>
                            <a:pt x="1029" y="0"/>
                          </a:lnTo>
                          <a:lnTo>
                            <a:pt x="1160" y="335"/>
                          </a:lnTo>
                          <a:lnTo>
                            <a:pt x="0" y="1617"/>
                          </a:lnTo>
                          <a:lnTo>
                            <a:pt x="497" y="587"/>
                          </a:lnTo>
                          <a:close/>
                        </a:path>
                      </a:pathLst>
                    </a:custGeom>
                    <a:solidFill>
                      <a:srgbClr val="A0785D"/>
                    </a:solidFill>
                    <a:ln w="9525">
                      <a:noFill/>
                      <a:round/>
                      <a:headEnd/>
                      <a:tailEnd/>
                    </a:ln>
                  </p:spPr>
                  <p:txBody>
                    <a:bodyPr/>
                    <a:lstStyle/>
                    <a:p>
                      <a:endParaRPr lang="zh-CN" altLang="en-US">
                        <a:solidFill>
                          <a:schemeClr val="tx1">
                            <a:lumMod val="85000"/>
                            <a:lumOff val="15000"/>
                          </a:schemeClr>
                        </a:solidFill>
                      </a:endParaRPr>
                    </a:p>
                  </p:txBody>
                </p:sp>
                <p:sp>
                  <p:nvSpPr>
                    <p:cNvPr id="528" name="Freeform 179"/>
                    <p:cNvSpPr>
                      <a:spLocks/>
                    </p:cNvSpPr>
                    <p:nvPr/>
                  </p:nvSpPr>
                  <p:spPr bwMode="auto">
                    <a:xfrm>
                      <a:off x="1545" y="807"/>
                      <a:ext cx="184" cy="245"/>
                    </a:xfrm>
                    <a:custGeom>
                      <a:avLst/>
                      <a:gdLst/>
                      <a:ahLst/>
                      <a:cxnLst>
                        <a:cxn ang="0">
                          <a:pos x="496" y="934"/>
                        </a:cxn>
                        <a:cxn ang="0">
                          <a:pos x="1342" y="0"/>
                        </a:cxn>
                        <a:cxn ang="0">
                          <a:pos x="1474" y="334"/>
                        </a:cxn>
                        <a:cxn ang="0">
                          <a:pos x="0" y="1963"/>
                        </a:cxn>
                        <a:cxn ang="0">
                          <a:pos x="496" y="934"/>
                        </a:cxn>
                      </a:cxnLst>
                      <a:rect l="0" t="0" r="r" b="b"/>
                      <a:pathLst>
                        <a:path w="1474" h="1963">
                          <a:moveTo>
                            <a:pt x="496" y="934"/>
                          </a:moveTo>
                          <a:lnTo>
                            <a:pt x="1342" y="0"/>
                          </a:lnTo>
                          <a:lnTo>
                            <a:pt x="1474" y="334"/>
                          </a:lnTo>
                          <a:lnTo>
                            <a:pt x="0" y="1963"/>
                          </a:lnTo>
                          <a:lnTo>
                            <a:pt x="496" y="934"/>
                          </a:lnTo>
                          <a:close/>
                        </a:path>
                      </a:pathLst>
                    </a:custGeom>
                    <a:solidFill>
                      <a:srgbClr val="A57C60"/>
                    </a:solidFill>
                    <a:ln w="9525">
                      <a:noFill/>
                      <a:round/>
                      <a:headEnd/>
                      <a:tailEnd/>
                    </a:ln>
                  </p:spPr>
                  <p:txBody>
                    <a:bodyPr/>
                    <a:lstStyle/>
                    <a:p>
                      <a:endParaRPr lang="zh-CN" altLang="en-US">
                        <a:solidFill>
                          <a:schemeClr val="tx1">
                            <a:lumMod val="85000"/>
                            <a:lumOff val="15000"/>
                          </a:schemeClr>
                        </a:solidFill>
                      </a:endParaRPr>
                    </a:p>
                  </p:txBody>
                </p:sp>
                <p:sp>
                  <p:nvSpPr>
                    <p:cNvPr id="529" name="Freeform 180"/>
                    <p:cNvSpPr>
                      <a:spLocks/>
                    </p:cNvSpPr>
                    <p:nvPr/>
                  </p:nvSpPr>
                  <p:spPr bwMode="auto">
                    <a:xfrm>
                      <a:off x="1514" y="828"/>
                      <a:ext cx="223" cy="289"/>
                    </a:xfrm>
                    <a:custGeom>
                      <a:avLst/>
                      <a:gdLst/>
                      <a:ahLst/>
                      <a:cxnLst>
                        <a:cxn ang="0">
                          <a:pos x="497" y="1282"/>
                        </a:cxn>
                        <a:cxn ang="0">
                          <a:pos x="1657" y="0"/>
                        </a:cxn>
                        <a:cxn ang="0">
                          <a:pos x="1789" y="335"/>
                        </a:cxn>
                        <a:cxn ang="0">
                          <a:pos x="0" y="2312"/>
                        </a:cxn>
                        <a:cxn ang="0">
                          <a:pos x="497" y="1282"/>
                        </a:cxn>
                      </a:cxnLst>
                      <a:rect l="0" t="0" r="r" b="b"/>
                      <a:pathLst>
                        <a:path w="1789" h="2312">
                          <a:moveTo>
                            <a:pt x="497" y="1282"/>
                          </a:moveTo>
                          <a:lnTo>
                            <a:pt x="1657" y="0"/>
                          </a:lnTo>
                          <a:lnTo>
                            <a:pt x="1789" y="335"/>
                          </a:lnTo>
                          <a:lnTo>
                            <a:pt x="0" y="2312"/>
                          </a:lnTo>
                          <a:lnTo>
                            <a:pt x="497" y="1282"/>
                          </a:lnTo>
                          <a:close/>
                        </a:path>
                      </a:pathLst>
                    </a:custGeom>
                    <a:solidFill>
                      <a:srgbClr val="A98064"/>
                    </a:solidFill>
                    <a:ln w="9525">
                      <a:noFill/>
                      <a:round/>
                      <a:headEnd/>
                      <a:tailEnd/>
                    </a:ln>
                  </p:spPr>
                  <p:txBody>
                    <a:bodyPr/>
                    <a:lstStyle/>
                    <a:p>
                      <a:endParaRPr lang="zh-CN" altLang="en-US">
                        <a:solidFill>
                          <a:schemeClr val="tx1">
                            <a:lumMod val="85000"/>
                            <a:lumOff val="15000"/>
                          </a:schemeClr>
                        </a:solidFill>
                      </a:endParaRPr>
                    </a:p>
                  </p:txBody>
                </p:sp>
                <p:sp>
                  <p:nvSpPr>
                    <p:cNvPr id="530" name="Freeform 181"/>
                    <p:cNvSpPr>
                      <a:spLocks/>
                    </p:cNvSpPr>
                    <p:nvPr/>
                  </p:nvSpPr>
                  <p:spPr bwMode="auto">
                    <a:xfrm>
                      <a:off x="1483" y="849"/>
                      <a:ext cx="262" cy="332"/>
                    </a:xfrm>
                    <a:custGeom>
                      <a:avLst/>
                      <a:gdLst/>
                      <a:ahLst/>
                      <a:cxnLst>
                        <a:cxn ang="0">
                          <a:pos x="497" y="1629"/>
                        </a:cxn>
                        <a:cxn ang="0">
                          <a:pos x="1971" y="0"/>
                        </a:cxn>
                        <a:cxn ang="0">
                          <a:pos x="2102" y="336"/>
                        </a:cxn>
                        <a:cxn ang="0">
                          <a:pos x="0" y="2660"/>
                        </a:cxn>
                        <a:cxn ang="0">
                          <a:pos x="497" y="1629"/>
                        </a:cxn>
                      </a:cxnLst>
                      <a:rect l="0" t="0" r="r" b="b"/>
                      <a:pathLst>
                        <a:path w="2102" h="2660">
                          <a:moveTo>
                            <a:pt x="497" y="1629"/>
                          </a:moveTo>
                          <a:lnTo>
                            <a:pt x="1971" y="0"/>
                          </a:lnTo>
                          <a:lnTo>
                            <a:pt x="2102" y="336"/>
                          </a:lnTo>
                          <a:lnTo>
                            <a:pt x="0" y="2660"/>
                          </a:lnTo>
                          <a:lnTo>
                            <a:pt x="497" y="1629"/>
                          </a:lnTo>
                          <a:close/>
                        </a:path>
                      </a:pathLst>
                    </a:custGeom>
                    <a:solidFill>
                      <a:srgbClr val="AA8165"/>
                    </a:solidFill>
                    <a:ln w="9525">
                      <a:noFill/>
                      <a:round/>
                      <a:headEnd/>
                      <a:tailEnd/>
                    </a:ln>
                  </p:spPr>
                  <p:txBody>
                    <a:bodyPr/>
                    <a:lstStyle/>
                    <a:p>
                      <a:endParaRPr lang="zh-CN" altLang="en-US">
                        <a:solidFill>
                          <a:schemeClr val="tx1">
                            <a:lumMod val="85000"/>
                            <a:lumOff val="15000"/>
                          </a:schemeClr>
                        </a:solidFill>
                      </a:endParaRPr>
                    </a:p>
                  </p:txBody>
                </p:sp>
                <p:sp>
                  <p:nvSpPr>
                    <p:cNvPr id="531" name="Freeform 182"/>
                    <p:cNvSpPr>
                      <a:spLocks/>
                    </p:cNvSpPr>
                    <p:nvPr/>
                  </p:nvSpPr>
                  <p:spPr bwMode="auto">
                    <a:xfrm>
                      <a:off x="1452" y="870"/>
                      <a:ext cx="302" cy="375"/>
                    </a:xfrm>
                    <a:custGeom>
                      <a:avLst/>
                      <a:gdLst/>
                      <a:ahLst/>
                      <a:cxnLst>
                        <a:cxn ang="0">
                          <a:pos x="496" y="1977"/>
                        </a:cxn>
                        <a:cxn ang="0">
                          <a:pos x="2285" y="0"/>
                        </a:cxn>
                        <a:cxn ang="0">
                          <a:pos x="2416" y="336"/>
                        </a:cxn>
                        <a:cxn ang="0">
                          <a:pos x="0" y="3007"/>
                        </a:cxn>
                        <a:cxn ang="0">
                          <a:pos x="496" y="1977"/>
                        </a:cxn>
                      </a:cxnLst>
                      <a:rect l="0" t="0" r="r" b="b"/>
                      <a:pathLst>
                        <a:path w="2416" h="3007">
                          <a:moveTo>
                            <a:pt x="496" y="1977"/>
                          </a:moveTo>
                          <a:lnTo>
                            <a:pt x="2285" y="0"/>
                          </a:lnTo>
                          <a:lnTo>
                            <a:pt x="2416" y="336"/>
                          </a:lnTo>
                          <a:lnTo>
                            <a:pt x="0" y="3007"/>
                          </a:lnTo>
                          <a:lnTo>
                            <a:pt x="496" y="1977"/>
                          </a:lnTo>
                          <a:close/>
                        </a:path>
                      </a:pathLst>
                    </a:custGeom>
                    <a:solidFill>
                      <a:srgbClr val="AB8366"/>
                    </a:solidFill>
                    <a:ln w="9525">
                      <a:noFill/>
                      <a:round/>
                      <a:headEnd/>
                      <a:tailEnd/>
                    </a:ln>
                  </p:spPr>
                  <p:txBody>
                    <a:bodyPr/>
                    <a:lstStyle/>
                    <a:p>
                      <a:endParaRPr lang="zh-CN" altLang="en-US">
                        <a:solidFill>
                          <a:schemeClr val="tx1">
                            <a:lumMod val="85000"/>
                            <a:lumOff val="15000"/>
                          </a:schemeClr>
                        </a:solidFill>
                      </a:endParaRPr>
                    </a:p>
                  </p:txBody>
                </p:sp>
                <p:sp>
                  <p:nvSpPr>
                    <p:cNvPr id="532" name="Freeform 183"/>
                    <p:cNvSpPr>
                      <a:spLocks/>
                    </p:cNvSpPr>
                    <p:nvPr/>
                  </p:nvSpPr>
                  <p:spPr bwMode="auto">
                    <a:xfrm>
                      <a:off x="1437" y="890"/>
                      <a:ext cx="325" cy="400"/>
                    </a:xfrm>
                    <a:custGeom>
                      <a:avLst/>
                      <a:gdLst/>
                      <a:ahLst/>
                      <a:cxnLst>
                        <a:cxn ang="0">
                          <a:pos x="363" y="2324"/>
                        </a:cxn>
                        <a:cxn ang="0">
                          <a:pos x="2465" y="0"/>
                        </a:cxn>
                        <a:cxn ang="0">
                          <a:pos x="2597" y="335"/>
                        </a:cxn>
                        <a:cxn ang="0">
                          <a:pos x="6" y="3199"/>
                        </a:cxn>
                        <a:cxn ang="0">
                          <a:pos x="0" y="3074"/>
                        </a:cxn>
                        <a:cxn ang="0">
                          <a:pos x="363" y="2324"/>
                        </a:cxn>
                      </a:cxnLst>
                      <a:rect l="0" t="0" r="r" b="b"/>
                      <a:pathLst>
                        <a:path w="2597" h="3199">
                          <a:moveTo>
                            <a:pt x="363" y="2324"/>
                          </a:moveTo>
                          <a:lnTo>
                            <a:pt x="2465" y="0"/>
                          </a:lnTo>
                          <a:lnTo>
                            <a:pt x="2597" y="335"/>
                          </a:lnTo>
                          <a:lnTo>
                            <a:pt x="6" y="3199"/>
                          </a:lnTo>
                          <a:lnTo>
                            <a:pt x="0" y="3074"/>
                          </a:lnTo>
                          <a:lnTo>
                            <a:pt x="363" y="2324"/>
                          </a:lnTo>
                          <a:close/>
                        </a:path>
                      </a:pathLst>
                    </a:custGeom>
                    <a:solidFill>
                      <a:srgbClr val="AD8466"/>
                    </a:solidFill>
                    <a:ln w="9525">
                      <a:noFill/>
                      <a:round/>
                      <a:headEnd/>
                      <a:tailEnd/>
                    </a:ln>
                  </p:spPr>
                  <p:txBody>
                    <a:bodyPr/>
                    <a:lstStyle/>
                    <a:p>
                      <a:endParaRPr lang="zh-CN" altLang="en-US">
                        <a:solidFill>
                          <a:schemeClr val="tx1">
                            <a:lumMod val="85000"/>
                            <a:lumOff val="15000"/>
                          </a:schemeClr>
                        </a:solidFill>
                      </a:endParaRPr>
                    </a:p>
                  </p:txBody>
                </p:sp>
                <p:sp>
                  <p:nvSpPr>
                    <p:cNvPr id="533" name="Freeform 184"/>
                    <p:cNvSpPr>
                      <a:spLocks/>
                    </p:cNvSpPr>
                    <p:nvPr/>
                  </p:nvSpPr>
                  <p:spPr bwMode="auto">
                    <a:xfrm>
                      <a:off x="1437" y="911"/>
                      <a:ext cx="333" cy="408"/>
                    </a:xfrm>
                    <a:custGeom>
                      <a:avLst/>
                      <a:gdLst/>
                      <a:ahLst/>
                      <a:cxnLst>
                        <a:cxn ang="0">
                          <a:pos x="115" y="2671"/>
                        </a:cxn>
                        <a:cxn ang="0">
                          <a:pos x="2531" y="0"/>
                        </a:cxn>
                        <a:cxn ang="0">
                          <a:pos x="2664" y="335"/>
                        </a:cxn>
                        <a:cxn ang="0">
                          <a:pos x="15" y="3261"/>
                        </a:cxn>
                        <a:cxn ang="0">
                          <a:pos x="0" y="2906"/>
                        </a:cxn>
                        <a:cxn ang="0">
                          <a:pos x="115" y="2671"/>
                        </a:cxn>
                      </a:cxnLst>
                      <a:rect l="0" t="0" r="r" b="b"/>
                      <a:pathLst>
                        <a:path w="2664" h="3261">
                          <a:moveTo>
                            <a:pt x="115" y="2671"/>
                          </a:moveTo>
                          <a:lnTo>
                            <a:pt x="2531" y="0"/>
                          </a:lnTo>
                          <a:lnTo>
                            <a:pt x="2664" y="335"/>
                          </a:lnTo>
                          <a:lnTo>
                            <a:pt x="15" y="3261"/>
                          </a:lnTo>
                          <a:lnTo>
                            <a:pt x="0" y="2906"/>
                          </a:lnTo>
                          <a:lnTo>
                            <a:pt x="115" y="2671"/>
                          </a:lnTo>
                          <a:close/>
                        </a:path>
                      </a:pathLst>
                    </a:custGeom>
                    <a:solidFill>
                      <a:srgbClr val="AE8568"/>
                    </a:solidFill>
                    <a:ln w="9525">
                      <a:noFill/>
                      <a:round/>
                      <a:headEnd/>
                      <a:tailEnd/>
                    </a:ln>
                  </p:spPr>
                  <p:txBody>
                    <a:bodyPr/>
                    <a:lstStyle/>
                    <a:p>
                      <a:endParaRPr lang="zh-CN" altLang="en-US">
                        <a:solidFill>
                          <a:schemeClr val="tx1">
                            <a:lumMod val="85000"/>
                            <a:lumOff val="15000"/>
                          </a:schemeClr>
                        </a:solidFill>
                      </a:endParaRPr>
                    </a:p>
                  </p:txBody>
                </p:sp>
                <p:sp>
                  <p:nvSpPr>
                    <p:cNvPr id="534" name="Freeform 185"/>
                    <p:cNvSpPr>
                      <a:spLocks/>
                    </p:cNvSpPr>
                    <p:nvPr/>
                  </p:nvSpPr>
                  <p:spPr bwMode="auto">
                    <a:xfrm>
                      <a:off x="1438" y="932"/>
                      <a:ext cx="340" cy="416"/>
                    </a:xfrm>
                    <a:custGeom>
                      <a:avLst/>
                      <a:gdLst/>
                      <a:ahLst/>
                      <a:cxnLst>
                        <a:cxn ang="0">
                          <a:pos x="0" y="2864"/>
                        </a:cxn>
                        <a:cxn ang="0">
                          <a:pos x="2591" y="0"/>
                        </a:cxn>
                        <a:cxn ang="0">
                          <a:pos x="2724" y="335"/>
                        </a:cxn>
                        <a:cxn ang="0">
                          <a:pos x="18" y="3326"/>
                        </a:cxn>
                        <a:cxn ang="0">
                          <a:pos x="0" y="2864"/>
                        </a:cxn>
                      </a:cxnLst>
                      <a:rect l="0" t="0" r="r" b="b"/>
                      <a:pathLst>
                        <a:path w="2724" h="3326">
                          <a:moveTo>
                            <a:pt x="0" y="2864"/>
                          </a:moveTo>
                          <a:lnTo>
                            <a:pt x="2591" y="0"/>
                          </a:lnTo>
                          <a:lnTo>
                            <a:pt x="2724" y="335"/>
                          </a:lnTo>
                          <a:lnTo>
                            <a:pt x="18" y="3326"/>
                          </a:lnTo>
                          <a:lnTo>
                            <a:pt x="0" y="2864"/>
                          </a:lnTo>
                          <a:close/>
                        </a:path>
                      </a:pathLst>
                    </a:custGeom>
                    <a:solidFill>
                      <a:srgbClr val="B08769"/>
                    </a:solidFill>
                    <a:ln w="9525">
                      <a:noFill/>
                      <a:round/>
                      <a:headEnd/>
                      <a:tailEnd/>
                    </a:ln>
                  </p:spPr>
                  <p:txBody>
                    <a:bodyPr/>
                    <a:lstStyle/>
                    <a:p>
                      <a:endParaRPr lang="zh-CN" altLang="en-US">
                        <a:solidFill>
                          <a:schemeClr val="tx1">
                            <a:lumMod val="85000"/>
                            <a:lumOff val="15000"/>
                          </a:schemeClr>
                        </a:solidFill>
                      </a:endParaRPr>
                    </a:p>
                  </p:txBody>
                </p:sp>
                <p:sp>
                  <p:nvSpPr>
                    <p:cNvPr id="535" name="Freeform 186"/>
                    <p:cNvSpPr>
                      <a:spLocks/>
                    </p:cNvSpPr>
                    <p:nvPr/>
                  </p:nvSpPr>
                  <p:spPr bwMode="auto">
                    <a:xfrm>
                      <a:off x="1439" y="953"/>
                      <a:ext cx="348" cy="424"/>
                    </a:xfrm>
                    <a:custGeom>
                      <a:avLst/>
                      <a:gdLst/>
                      <a:ahLst/>
                      <a:cxnLst>
                        <a:cxn ang="0">
                          <a:pos x="0" y="2926"/>
                        </a:cxn>
                        <a:cxn ang="0">
                          <a:pos x="2649" y="0"/>
                        </a:cxn>
                        <a:cxn ang="0">
                          <a:pos x="2780" y="335"/>
                        </a:cxn>
                        <a:cxn ang="0">
                          <a:pos x="17" y="3388"/>
                        </a:cxn>
                        <a:cxn ang="0">
                          <a:pos x="0" y="2926"/>
                        </a:cxn>
                      </a:cxnLst>
                      <a:rect l="0" t="0" r="r" b="b"/>
                      <a:pathLst>
                        <a:path w="2780" h="3388">
                          <a:moveTo>
                            <a:pt x="0" y="2926"/>
                          </a:moveTo>
                          <a:lnTo>
                            <a:pt x="2649" y="0"/>
                          </a:lnTo>
                          <a:lnTo>
                            <a:pt x="2780" y="335"/>
                          </a:lnTo>
                          <a:lnTo>
                            <a:pt x="17" y="3388"/>
                          </a:lnTo>
                          <a:lnTo>
                            <a:pt x="0" y="2926"/>
                          </a:lnTo>
                          <a:close/>
                        </a:path>
                      </a:pathLst>
                    </a:custGeom>
                    <a:solidFill>
                      <a:srgbClr val="B1876A"/>
                    </a:solidFill>
                    <a:ln w="9525">
                      <a:noFill/>
                      <a:round/>
                      <a:headEnd/>
                      <a:tailEnd/>
                    </a:ln>
                  </p:spPr>
                  <p:txBody>
                    <a:bodyPr/>
                    <a:lstStyle/>
                    <a:p>
                      <a:endParaRPr lang="zh-CN" altLang="en-US">
                        <a:solidFill>
                          <a:schemeClr val="tx1">
                            <a:lumMod val="85000"/>
                            <a:lumOff val="15000"/>
                          </a:schemeClr>
                        </a:solidFill>
                      </a:endParaRPr>
                    </a:p>
                  </p:txBody>
                </p:sp>
                <p:sp>
                  <p:nvSpPr>
                    <p:cNvPr id="536" name="Freeform 187"/>
                    <p:cNvSpPr>
                      <a:spLocks/>
                    </p:cNvSpPr>
                    <p:nvPr/>
                  </p:nvSpPr>
                  <p:spPr bwMode="auto">
                    <a:xfrm>
                      <a:off x="1440" y="974"/>
                      <a:ext cx="355" cy="432"/>
                    </a:xfrm>
                    <a:custGeom>
                      <a:avLst/>
                      <a:gdLst/>
                      <a:ahLst/>
                      <a:cxnLst>
                        <a:cxn ang="0">
                          <a:pos x="0" y="2991"/>
                        </a:cxn>
                        <a:cxn ang="0">
                          <a:pos x="2706" y="0"/>
                        </a:cxn>
                        <a:cxn ang="0">
                          <a:pos x="2837" y="335"/>
                        </a:cxn>
                        <a:cxn ang="0">
                          <a:pos x="17" y="3451"/>
                        </a:cxn>
                        <a:cxn ang="0">
                          <a:pos x="0" y="2991"/>
                        </a:cxn>
                      </a:cxnLst>
                      <a:rect l="0" t="0" r="r" b="b"/>
                      <a:pathLst>
                        <a:path w="2837" h="3451">
                          <a:moveTo>
                            <a:pt x="0" y="2991"/>
                          </a:moveTo>
                          <a:lnTo>
                            <a:pt x="2706" y="0"/>
                          </a:lnTo>
                          <a:lnTo>
                            <a:pt x="2837" y="335"/>
                          </a:lnTo>
                          <a:lnTo>
                            <a:pt x="17" y="3451"/>
                          </a:lnTo>
                          <a:lnTo>
                            <a:pt x="0" y="2991"/>
                          </a:lnTo>
                          <a:close/>
                        </a:path>
                      </a:pathLst>
                    </a:custGeom>
                    <a:solidFill>
                      <a:srgbClr val="B3896B"/>
                    </a:solidFill>
                    <a:ln w="9525">
                      <a:noFill/>
                      <a:round/>
                      <a:headEnd/>
                      <a:tailEnd/>
                    </a:ln>
                  </p:spPr>
                  <p:txBody>
                    <a:bodyPr/>
                    <a:lstStyle/>
                    <a:p>
                      <a:endParaRPr lang="zh-CN" altLang="en-US">
                        <a:solidFill>
                          <a:schemeClr val="tx1">
                            <a:lumMod val="85000"/>
                            <a:lumOff val="15000"/>
                          </a:schemeClr>
                        </a:solidFill>
                      </a:endParaRPr>
                    </a:p>
                  </p:txBody>
                </p:sp>
                <p:sp>
                  <p:nvSpPr>
                    <p:cNvPr id="537" name="Freeform 188"/>
                    <p:cNvSpPr>
                      <a:spLocks/>
                    </p:cNvSpPr>
                    <p:nvPr/>
                  </p:nvSpPr>
                  <p:spPr bwMode="auto">
                    <a:xfrm>
                      <a:off x="1441" y="995"/>
                      <a:ext cx="362" cy="439"/>
                    </a:xfrm>
                    <a:custGeom>
                      <a:avLst/>
                      <a:gdLst/>
                      <a:ahLst/>
                      <a:cxnLst>
                        <a:cxn ang="0">
                          <a:pos x="0" y="3053"/>
                        </a:cxn>
                        <a:cxn ang="0">
                          <a:pos x="2763" y="0"/>
                        </a:cxn>
                        <a:cxn ang="0">
                          <a:pos x="2895" y="335"/>
                        </a:cxn>
                        <a:cxn ang="0">
                          <a:pos x="18" y="3513"/>
                        </a:cxn>
                        <a:cxn ang="0">
                          <a:pos x="0" y="3053"/>
                        </a:cxn>
                      </a:cxnLst>
                      <a:rect l="0" t="0" r="r" b="b"/>
                      <a:pathLst>
                        <a:path w="2895" h="3513">
                          <a:moveTo>
                            <a:pt x="0" y="3053"/>
                          </a:moveTo>
                          <a:lnTo>
                            <a:pt x="2763" y="0"/>
                          </a:lnTo>
                          <a:lnTo>
                            <a:pt x="2895" y="335"/>
                          </a:lnTo>
                          <a:lnTo>
                            <a:pt x="18" y="3513"/>
                          </a:lnTo>
                          <a:lnTo>
                            <a:pt x="0" y="3053"/>
                          </a:lnTo>
                          <a:close/>
                        </a:path>
                      </a:pathLst>
                    </a:custGeom>
                    <a:solidFill>
                      <a:srgbClr val="B48A6C"/>
                    </a:solidFill>
                    <a:ln w="9525">
                      <a:noFill/>
                      <a:round/>
                      <a:headEnd/>
                      <a:tailEnd/>
                    </a:ln>
                  </p:spPr>
                  <p:txBody>
                    <a:bodyPr/>
                    <a:lstStyle/>
                    <a:p>
                      <a:endParaRPr lang="zh-CN" altLang="en-US">
                        <a:solidFill>
                          <a:schemeClr val="tx1">
                            <a:lumMod val="85000"/>
                            <a:lumOff val="15000"/>
                          </a:schemeClr>
                        </a:solidFill>
                      </a:endParaRPr>
                    </a:p>
                  </p:txBody>
                </p:sp>
                <p:sp>
                  <p:nvSpPr>
                    <p:cNvPr id="538" name="Freeform 189"/>
                    <p:cNvSpPr>
                      <a:spLocks/>
                    </p:cNvSpPr>
                    <p:nvPr/>
                  </p:nvSpPr>
                  <p:spPr bwMode="auto">
                    <a:xfrm>
                      <a:off x="1442" y="1016"/>
                      <a:ext cx="369" cy="447"/>
                    </a:xfrm>
                    <a:custGeom>
                      <a:avLst/>
                      <a:gdLst/>
                      <a:ahLst/>
                      <a:cxnLst>
                        <a:cxn ang="0">
                          <a:pos x="0" y="3116"/>
                        </a:cxn>
                        <a:cxn ang="0">
                          <a:pos x="2820" y="0"/>
                        </a:cxn>
                        <a:cxn ang="0">
                          <a:pos x="2952" y="336"/>
                        </a:cxn>
                        <a:cxn ang="0">
                          <a:pos x="18" y="3577"/>
                        </a:cxn>
                        <a:cxn ang="0">
                          <a:pos x="0" y="3116"/>
                        </a:cxn>
                      </a:cxnLst>
                      <a:rect l="0" t="0" r="r" b="b"/>
                      <a:pathLst>
                        <a:path w="2952" h="3577">
                          <a:moveTo>
                            <a:pt x="0" y="3116"/>
                          </a:moveTo>
                          <a:lnTo>
                            <a:pt x="2820" y="0"/>
                          </a:lnTo>
                          <a:lnTo>
                            <a:pt x="2952" y="336"/>
                          </a:lnTo>
                          <a:lnTo>
                            <a:pt x="18" y="3577"/>
                          </a:lnTo>
                          <a:lnTo>
                            <a:pt x="0" y="3116"/>
                          </a:lnTo>
                          <a:close/>
                        </a:path>
                      </a:pathLst>
                    </a:custGeom>
                    <a:solidFill>
                      <a:srgbClr val="B68C6D"/>
                    </a:solidFill>
                    <a:ln w="9525">
                      <a:noFill/>
                      <a:round/>
                      <a:headEnd/>
                      <a:tailEnd/>
                    </a:ln>
                  </p:spPr>
                  <p:txBody>
                    <a:bodyPr/>
                    <a:lstStyle/>
                    <a:p>
                      <a:endParaRPr lang="zh-CN" altLang="en-US">
                        <a:solidFill>
                          <a:schemeClr val="tx1">
                            <a:lumMod val="85000"/>
                            <a:lumOff val="15000"/>
                          </a:schemeClr>
                        </a:solidFill>
                      </a:endParaRPr>
                    </a:p>
                  </p:txBody>
                </p:sp>
                <p:sp>
                  <p:nvSpPr>
                    <p:cNvPr id="539" name="Freeform 190"/>
                    <p:cNvSpPr>
                      <a:spLocks/>
                    </p:cNvSpPr>
                    <p:nvPr/>
                  </p:nvSpPr>
                  <p:spPr bwMode="auto">
                    <a:xfrm>
                      <a:off x="1443" y="1037"/>
                      <a:ext cx="377" cy="455"/>
                    </a:xfrm>
                    <a:custGeom>
                      <a:avLst/>
                      <a:gdLst/>
                      <a:ahLst/>
                      <a:cxnLst>
                        <a:cxn ang="0">
                          <a:pos x="0" y="3178"/>
                        </a:cxn>
                        <a:cxn ang="0">
                          <a:pos x="2877" y="0"/>
                        </a:cxn>
                        <a:cxn ang="0">
                          <a:pos x="3008" y="336"/>
                        </a:cxn>
                        <a:cxn ang="0">
                          <a:pos x="18" y="3639"/>
                        </a:cxn>
                        <a:cxn ang="0">
                          <a:pos x="0" y="3178"/>
                        </a:cxn>
                      </a:cxnLst>
                      <a:rect l="0" t="0" r="r" b="b"/>
                      <a:pathLst>
                        <a:path w="3008" h="3639">
                          <a:moveTo>
                            <a:pt x="0" y="3178"/>
                          </a:moveTo>
                          <a:lnTo>
                            <a:pt x="2877" y="0"/>
                          </a:lnTo>
                          <a:lnTo>
                            <a:pt x="3008" y="336"/>
                          </a:lnTo>
                          <a:lnTo>
                            <a:pt x="18" y="3639"/>
                          </a:lnTo>
                          <a:lnTo>
                            <a:pt x="0" y="3178"/>
                          </a:lnTo>
                          <a:close/>
                        </a:path>
                      </a:pathLst>
                    </a:custGeom>
                    <a:solidFill>
                      <a:srgbClr val="B78E6E"/>
                    </a:solidFill>
                    <a:ln w="9525">
                      <a:noFill/>
                      <a:round/>
                      <a:headEnd/>
                      <a:tailEnd/>
                    </a:ln>
                  </p:spPr>
                  <p:txBody>
                    <a:bodyPr/>
                    <a:lstStyle/>
                    <a:p>
                      <a:endParaRPr lang="zh-CN" altLang="en-US">
                        <a:solidFill>
                          <a:schemeClr val="tx1">
                            <a:lumMod val="85000"/>
                            <a:lumOff val="15000"/>
                          </a:schemeClr>
                        </a:solidFill>
                      </a:endParaRPr>
                    </a:p>
                  </p:txBody>
                </p:sp>
                <p:sp>
                  <p:nvSpPr>
                    <p:cNvPr id="540" name="Freeform 191"/>
                    <p:cNvSpPr>
                      <a:spLocks/>
                    </p:cNvSpPr>
                    <p:nvPr/>
                  </p:nvSpPr>
                  <p:spPr bwMode="auto">
                    <a:xfrm>
                      <a:off x="1445" y="1058"/>
                      <a:ext cx="383" cy="463"/>
                    </a:xfrm>
                    <a:custGeom>
                      <a:avLst/>
                      <a:gdLst/>
                      <a:ahLst/>
                      <a:cxnLst>
                        <a:cxn ang="0">
                          <a:pos x="0" y="3241"/>
                        </a:cxn>
                        <a:cxn ang="0">
                          <a:pos x="2934" y="0"/>
                        </a:cxn>
                        <a:cxn ang="0">
                          <a:pos x="3065" y="334"/>
                        </a:cxn>
                        <a:cxn ang="0">
                          <a:pos x="18" y="3702"/>
                        </a:cxn>
                        <a:cxn ang="0">
                          <a:pos x="0" y="3241"/>
                        </a:cxn>
                      </a:cxnLst>
                      <a:rect l="0" t="0" r="r" b="b"/>
                      <a:pathLst>
                        <a:path w="3065" h="3702">
                          <a:moveTo>
                            <a:pt x="0" y="3241"/>
                          </a:moveTo>
                          <a:lnTo>
                            <a:pt x="2934" y="0"/>
                          </a:lnTo>
                          <a:lnTo>
                            <a:pt x="3065" y="334"/>
                          </a:lnTo>
                          <a:lnTo>
                            <a:pt x="18" y="3702"/>
                          </a:lnTo>
                          <a:lnTo>
                            <a:pt x="0" y="3241"/>
                          </a:lnTo>
                          <a:close/>
                        </a:path>
                      </a:pathLst>
                    </a:custGeom>
                    <a:solidFill>
                      <a:srgbClr val="B8906F"/>
                    </a:solidFill>
                    <a:ln w="9525">
                      <a:noFill/>
                      <a:round/>
                      <a:headEnd/>
                      <a:tailEnd/>
                    </a:ln>
                  </p:spPr>
                  <p:txBody>
                    <a:bodyPr/>
                    <a:lstStyle/>
                    <a:p>
                      <a:endParaRPr lang="zh-CN" altLang="en-US">
                        <a:solidFill>
                          <a:schemeClr val="tx1">
                            <a:lumMod val="85000"/>
                            <a:lumOff val="15000"/>
                          </a:schemeClr>
                        </a:solidFill>
                      </a:endParaRPr>
                    </a:p>
                  </p:txBody>
                </p:sp>
                <p:sp>
                  <p:nvSpPr>
                    <p:cNvPr id="541" name="Freeform 192"/>
                    <p:cNvSpPr>
                      <a:spLocks/>
                    </p:cNvSpPr>
                    <p:nvPr/>
                  </p:nvSpPr>
                  <p:spPr bwMode="auto">
                    <a:xfrm>
                      <a:off x="1446" y="1079"/>
                      <a:ext cx="383" cy="471"/>
                    </a:xfrm>
                    <a:custGeom>
                      <a:avLst/>
                      <a:gdLst/>
                      <a:ahLst/>
                      <a:cxnLst>
                        <a:cxn ang="0">
                          <a:pos x="0" y="3303"/>
                        </a:cxn>
                        <a:cxn ang="0">
                          <a:pos x="2990" y="0"/>
                        </a:cxn>
                        <a:cxn ang="0">
                          <a:pos x="3068" y="195"/>
                        </a:cxn>
                        <a:cxn ang="0">
                          <a:pos x="3068" y="395"/>
                        </a:cxn>
                        <a:cxn ang="0">
                          <a:pos x="18" y="3764"/>
                        </a:cxn>
                        <a:cxn ang="0">
                          <a:pos x="0" y="3303"/>
                        </a:cxn>
                      </a:cxnLst>
                      <a:rect l="0" t="0" r="r" b="b"/>
                      <a:pathLst>
                        <a:path w="3068" h="3764">
                          <a:moveTo>
                            <a:pt x="0" y="3303"/>
                          </a:moveTo>
                          <a:lnTo>
                            <a:pt x="2990" y="0"/>
                          </a:lnTo>
                          <a:lnTo>
                            <a:pt x="3068" y="195"/>
                          </a:lnTo>
                          <a:lnTo>
                            <a:pt x="3068" y="395"/>
                          </a:lnTo>
                          <a:lnTo>
                            <a:pt x="18" y="3764"/>
                          </a:lnTo>
                          <a:lnTo>
                            <a:pt x="0" y="3303"/>
                          </a:lnTo>
                          <a:close/>
                        </a:path>
                      </a:pathLst>
                    </a:custGeom>
                    <a:solidFill>
                      <a:srgbClr val="BB9271"/>
                    </a:solidFill>
                    <a:ln w="9525">
                      <a:noFill/>
                      <a:round/>
                      <a:headEnd/>
                      <a:tailEnd/>
                    </a:ln>
                  </p:spPr>
                  <p:txBody>
                    <a:bodyPr/>
                    <a:lstStyle/>
                    <a:p>
                      <a:endParaRPr lang="zh-CN" altLang="en-US">
                        <a:solidFill>
                          <a:schemeClr val="tx1">
                            <a:lumMod val="85000"/>
                            <a:lumOff val="15000"/>
                          </a:schemeClr>
                        </a:solidFill>
                      </a:endParaRPr>
                    </a:p>
                  </p:txBody>
                </p:sp>
                <p:sp>
                  <p:nvSpPr>
                    <p:cNvPr id="542" name="Freeform 193"/>
                    <p:cNvSpPr>
                      <a:spLocks/>
                    </p:cNvSpPr>
                    <p:nvPr/>
                  </p:nvSpPr>
                  <p:spPr bwMode="auto">
                    <a:xfrm>
                      <a:off x="1447" y="1100"/>
                      <a:ext cx="382" cy="478"/>
                    </a:xfrm>
                    <a:custGeom>
                      <a:avLst/>
                      <a:gdLst/>
                      <a:ahLst/>
                      <a:cxnLst>
                        <a:cxn ang="0">
                          <a:pos x="0" y="3368"/>
                        </a:cxn>
                        <a:cxn ang="0">
                          <a:pos x="3047" y="0"/>
                        </a:cxn>
                        <a:cxn ang="0">
                          <a:pos x="3059" y="29"/>
                        </a:cxn>
                        <a:cxn ang="0">
                          <a:pos x="3059" y="470"/>
                        </a:cxn>
                        <a:cxn ang="0">
                          <a:pos x="18" y="3829"/>
                        </a:cxn>
                        <a:cxn ang="0">
                          <a:pos x="0" y="3368"/>
                        </a:cxn>
                      </a:cxnLst>
                      <a:rect l="0" t="0" r="r" b="b"/>
                      <a:pathLst>
                        <a:path w="3059" h="3829">
                          <a:moveTo>
                            <a:pt x="0" y="3368"/>
                          </a:moveTo>
                          <a:lnTo>
                            <a:pt x="3047" y="0"/>
                          </a:lnTo>
                          <a:lnTo>
                            <a:pt x="3059" y="29"/>
                          </a:lnTo>
                          <a:lnTo>
                            <a:pt x="3059" y="470"/>
                          </a:lnTo>
                          <a:lnTo>
                            <a:pt x="18" y="3829"/>
                          </a:lnTo>
                          <a:lnTo>
                            <a:pt x="0" y="3368"/>
                          </a:lnTo>
                          <a:close/>
                        </a:path>
                      </a:pathLst>
                    </a:custGeom>
                    <a:solidFill>
                      <a:srgbClr val="BB9372"/>
                    </a:solidFill>
                    <a:ln w="9525">
                      <a:noFill/>
                      <a:round/>
                      <a:headEnd/>
                      <a:tailEnd/>
                    </a:ln>
                  </p:spPr>
                  <p:txBody>
                    <a:bodyPr/>
                    <a:lstStyle/>
                    <a:p>
                      <a:endParaRPr lang="zh-CN" altLang="en-US">
                        <a:solidFill>
                          <a:schemeClr val="tx1">
                            <a:lumMod val="85000"/>
                            <a:lumOff val="15000"/>
                          </a:schemeClr>
                        </a:solidFill>
                      </a:endParaRPr>
                    </a:p>
                  </p:txBody>
                </p:sp>
                <p:sp>
                  <p:nvSpPr>
                    <p:cNvPr id="543" name="Freeform 194"/>
                    <p:cNvSpPr>
                      <a:spLocks/>
                    </p:cNvSpPr>
                    <p:nvPr/>
                  </p:nvSpPr>
                  <p:spPr bwMode="auto">
                    <a:xfrm>
                      <a:off x="1448" y="1129"/>
                      <a:ext cx="381" cy="478"/>
                    </a:xfrm>
                    <a:custGeom>
                      <a:avLst/>
                      <a:gdLst/>
                      <a:ahLst/>
                      <a:cxnLst>
                        <a:cxn ang="0">
                          <a:pos x="0" y="3369"/>
                        </a:cxn>
                        <a:cxn ang="0">
                          <a:pos x="3050" y="0"/>
                        </a:cxn>
                        <a:cxn ang="0">
                          <a:pos x="3050" y="481"/>
                        </a:cxn>
                        <a:cxn ang="0">
                          <a:pos x="18" y="3830"/>
                        </a:cxn>
                        <a:cxn ang="0">
                          <a:pos x="0" y="3369"/>
                        </a:cxn>
                      </a:cxnLst>
                      <a:rect l="0" t="0" r="r" b="b"/>
                      <a:pathLst>
                        <a:path w="3050" h="3830">
                          <a:moveTo>
                            <a:pt x="0" y="3369"/>
                          </a:moveTo>
                          <a:lnTo>
                            <a:pt x="3050" y="0"/>
                          </a:lnTo>
                          <a:lnTo>
                            <a:pt x="3050" y="481"/>
                          </a:lnTo>
                          <a:lnTo>
                            <a:pt x="18" y="3830"/>
                          </a:lnTo>
                          <a:lnTo>
                            <a:pt x="0" y="3369"/>
                          </a:lnTo>
                          <a:close/>
                        </a:path>
                      </a:pathLst>
                    </a:custGeom>
                    <a:solidFill>
                      <a:srgbClr val="BD9473"/>
                    </a:solidFill>
                    <a:ln w="9525">
                      <a:noFill/>
                      <a:round/>
                      <a:headEnd/>
                      <a:tailEnd/>
                    </a:ln>
                  </p:spPr>
                  <p:txBody>
                    <a:bodyPr/>
                    <a:lstStyle/>
                    <a:p>
                      <a:endParaRPr lang="zh-CN" altLang="en-US">
                        <a:solidFill>
                          <a:schemeClr val="tx1">
                            <a:lumMod val="85000"/>
                            <a:lumOff val="15000"/>
                          </a:schemeClr>
                        </a:solidFill>
                      </a:endParaRPr>
                    </a:p>
                  </p:txBody>
                </p:sp>
                <p:sp>
                  <p:nvSpPr>
                    <p:cNvPr id="544" name="Freeform 195"/>
                    <p:cNvSpPr>
                      <a:spLocks/>
                    </p:cNvSpPr>
                    <p:nvPr/>
                  </p:nvSpPr>
                  <p:spPr bwMode="auto">
                    <a:xfrm>
                      <a:off x="1449" y="1159"/>
                      <a:ext cx="380" cy="477"/>
                    </a:xfrm>
                    <a:custGeom>
                      <a:avLst/>
                      <a:gdLst/>
                      <a:ahLst/>
                      <a:cxnLst>
                        <a:cxn ang="0">
                          <a:pos x="0" y="3359"/>
                        </a:cxn>
                        <a:cxn ang="0">
                          <a:pos x="3041" y="0"/>
                        </a:cxn>
                        <a:cxn ang="0">
                          <a:pos x="3041" y="481"/>
                        </a:cxn>
                        <a:cxn ang="0">
                          <a:pos x="18" y="3819"/>
                        </a:cxn>
                        <a:cxn ang="0">
                          <a:pos x="0" y="3359"/>
                        </a:cxn>
                      </a:cxnLst>
                      <a:rect l="0" t="0" r="r" b="b"/>
                      <a:pathLst>
                        <a:path w="3041" h="3819">
                          <a:moveTo>
                            <a:pt x="0" y="3359"/>
                          </a:moveTo>
                          <a:lnTo>
                            <a:pt x="3041" y="0"/>
                          </a:lnTo>
                          <a:lnTo>
                            <a:pt x="3041" y="481"/>
                          </a:lnTo>
                          <a:lnTo>
                            <a:pt x="18" y="3819"/>
                          </a:lnTo>
                          <a:lnTo>
                            <a:pt x="0" y="3359"/>
                          </a:lnTo>
                          <a:close/>
                        </a:path>
                      </a:pathLst>
                    </a:custGeom>
                    <a:solidFill>
                      <a:srgbClr val="BE9675"/>
                    </a:solidFill>
                    <a:ln w="9525">
                      <a:noFill/>
                      <a:round/>
                      <a:headEnd/>
                      <a:tailEnd/>
                    </a:ln>
                  </p:spPr>
                  <p:txBody>
                    <a:bodyPr/>
                    <a:lstStyle/>
                    <a:p>
                      <a:endParaRPr lang="zh-CN" altLang="en-US">
                        <a:solidFill>
                          <a:schemeClr val="tx1">
                            <a:lumMod val="85000"/>
                            <a:lumOff val="15000"/>
                          </a:schemeClr>
                        </a:solidFill>
                      </a:endParaRPr>
                    </a:p>
                  </p:txBody>
                </p:sp>
                <p:sp>
                  <p:nvSpPr>
                    <p:cNvPr id="545" name="Freeform 196"/>
                    <p:cNvSpPr>
                      <a:spLocks/>
                    </p:cNvSpPr>
                    <p:nvPr/>
                  </p:nvSpPr>
                  <p:spPr bwMode="auto">
                    <a:xfrm>
                      <a:off x="1450" y="1189"/>
                      <a:ext cx="379" cy="476"/>
                    </a:xfrm>
                    <a:custGeom>
                      <a:avLst/>
                      <a:gdLst/>
                      <a:ahLst/>
                      <a:cxnLst>
                        <a:cxn ang="0">
                          <a:pos x="0" y="3349"/>
                        </a:cxn>
                        <a:cxn ang="0">
                          <a:pos x="3032" y="0"/>
                        </a:cxn>
                        <a:cxn ang="0">
                          <a:pos x="3032" y="481"/>
                        </a:cxn>
                        <a:cxn ang="0">
                          <a:pos x="17" y="3809"/>
                        </a:cxn>
                        <a:cxn ang="0">
                          <a:pos x="0" y="3349"/>
                        </a:cxn>
                      </a:cxnLst>
                      <a:rect l="0" t="0" r="r" b="b"/>
                      <a:pathLst>
                        <a:path w="3032" h="3809">
                          <a:moveTo>
                            <a:pt x="0" y="3349"/>
                          </a:moveTo>
                          <a:lnTo>
                            <a:pt x="3032" y="0"/>
                          </a:lnTo>
                          <a:lnTo>
                            <a:pt x="3032" y="481"/>
                          </a:lnTo>
                          <a:lnTo>
                            <a:pt x="17" y="3809"/>
                          </a:lnTo>
                          <a:lnTo>
                            <a:pt x="0" y="3349"/>
                          </a:lnTo>
                          <a:close/>
                        </a:path>
                      </a:pathLst>
                    </a:custGeom>
                    <a:solidFill>
                      <a:srgbClr val="C09876"/>
                    </a:solidFill>
                    <a:ln w="9525">
                      <a:noFill/>
                      <a:round/>
                      <a:headEnd/>
                      <a:tailEnd/>
                    </a:ln>
                  </p:spPr>
                  <p:txBody>
                    <a:bodyPr/>
                    <a:lstStyle/>
                    <a:p>
                      <a:endParaRPr lang="zh-CN" altLang="en-US">
                        <a:solidFill>
                          <a:schemeClr val="tx1">
                            <a:lumMod val="85000"/>
                            <a:lumOff val="15000"/>
                          </a:schemeClr>
                        </a:solidFill>
                      </a:endParaRPr>
                    </a:p>
                  </p:txBody>
                </p:sp>
                <p:sp>
                  <p:nvSpPr>
                    <p:cNvPr id="546" name="Freeform 197"/>
                    <p:cNvSpPr>
                      <a:spLocks/>
                    </p:cNvSpPr>
                    <p:nvPr/>
                  </p:nvSpPr>
                  <p:spPr bwMode="auto">
                    <a:xfrm>
                      <a:off x="1451" y="1219"/>
                      <a:ext cx="378" cy="475"/>
                    </a:xfrm>
                    <a:custGeom>
                      <a:avLst/>
                      <a:gdLst/>
                      <a:ahLst/>
                      <a:cxnLst>
                        <a:cxn ang="0">
                          <a:pos x="0" y="3338"/>
                        </a:cxn>
                        <a:cxn ang="0">
                          <a:pos x="3023" y="0"/>
                        </a:cxn>
                        <a:cxn ang="0">
                          <a:pos x="3023" y="480"/>
                        </a:cxn>
                        <a:cxn ang="0">
                          <a:pos x="17" y="3800"/>
                        </a:cxn>
                        <a:cxn ang="0">
                          <a:pos x="0" y="3338"/>
                        </a:cxn>
                      </a:cxnLst>
                      <a:rect l="0" t="0" r="r" b="b"/>
                      <a:pathLst>
                        <a:path w="3023" h="3800">
                          <a:moveTo>
                            <a:pt x="0" y="3338"/>
                          </a:moveTo>
                          <a:lnTo>
                            <a:pt x="3023" y="0"/>
                          </a:lnTo>
                          <a:lnTo>
                            <a:pt x="3023" y="480"/>
                          </a:lnTo>
                          <a:lnTo>
                            <a:pt x="17" y="3800"/>
                          </a:lnTo>
                          <a:lnTo>
                            <a:pt x="0" y="3338"/>
                          </a:lnTo>
                          <a:close/>
                        </a:path>
                      </a:pathLst>
                    </a:custGeom>
                    <a:solidFill>
                      <a:srgbClr val="C19977"/>
                    </a:solidFill>
                    <a:ln w="9525">
                      <a:noFill/>
                      <a:round/>
                      <a:headEnd/>
                      <a:tailEnd/>
                    </a:ln>
                  </p:spPr>
                  <p:txBody>
                    <a:bodyPr/>
                    <a:lstStyle/>
                    <a:p>
                      <a:endParaRPr lang="zh-CN" altLang="en-US">
                        <a:solidFill>
                          <a:schemeClr val="tx1">
                            <a:lumMod val="85000"/>
                            <a:lumOff val="15000"/>
                          </a:schemeClr>
                        </a:solidFill>
                      </a:endParaRPr>
                    </a:p>
                  </p:txBody>
                </p:sp>
                <p:sp>
                  <p:nvSpPr>
                    <p:cNvPr id="547" name="Freeform 198"/>
                    <p:cNvSpPr>
                      <a:spLocks/>
                    </p:cNvSpPr>
                    <p:nvPr/>
                  </p:nvSpPr>
                  <p:spPr bwMode="auto">
                    <a:xfrm>
                      <a:off x="1452" y="1249"/>
                      <a:ext cx="377" cy="473"/>
                    </a:xfrm>
                    <a:custGeom>
                      <a:avLst/>
                      <a:gdLst/>
                      <a:ahLst/>
                      <a:cxnLst>
                        <a:cxn ang="0">
                          <a:pos x="0" y="3328"/>
                        </a:cxn>
                        <a:cxn ang="0">
                          <a:pos x="3015" y="0"/>
                        </a:cxn>
                        <a:cxn ang="0">
                          <a:pos x="3015" y="481"/>
                        </a:cxn>
                        <a:cxn ang="0">
                          <a:pos x="19" y="3790"/>
                        </a:cxn>
                        <a:cxn ang="0">
                          <a:pos x="0" y="3328"/>
                        </a:cxn>
                      </a:cxnLst>
                      <a:rect l="0" t="0" r="r" b="b"/>
                      <a:pathLst>
                        <a:path w="3015" h="3790">
                          <a:moveTo>
                            <a:pt x="0" y="3328"/>
                          </a:moveTo>
                          <a:lnTo>
                            <a:pt x="3015" y="0"/>
                          </a:lnTo>
                          <a:lnTo>
                            <a:pt x="3015" y="481"/>
                          </a:lnTo>
                          <a:lnTo>
                            <a:pt x="19" y="3790"/>
                          </a:lnTo>
                          <a:lnTo>
                            <a:pt x="0" y="3328"/>
                          </a:lnTo>
                          <a:close/>
                        </a:path>
                      </a:pathLst>
                    </a:custGeom>
                    <a:solidFill>
                      <a:srgbClr val="C29A79"/>
                    </a:solidFill>
                    <a:ln w="9525">
                      <a:noFill/>
                      <a:round/>
                      <a:headEnd/>
                      <a:tailEnd/>
                    </a:ln>
                  </p:spPr>
                  <p:txBody>
                    <a:bodyPr/>
                    <a:lstStyle/>
                    <a:p>
                      <a:endParaRPr lang="zh-CN" altLang="en-US">
                        <a:solidFill>
                          <a:schemeClr val="tx1">
                            <a:lumMod val="85000"/>
                            <a:lumOff val="15000"/>
                          </a:schemeClr>
                        </a:solidFill>
                      </a:endParaRPr>
                    </a:p>
                  </p:txBody>
                </p:sp>
                <p:sp>
                  <p:nvSpPr>
                    <p:cNvPr id="548" name="Freeform 199"/>
                    <p:cNvSpPr>
                      <a:spLocks/>
                    </p:cNvSpPr>
                    <p:nvPr/>
                  </p:nvSpPr>
                  <p:spPr bwMode="auto">
                    <a:xfrm>
                      <a:off x="1454" y="1279"/>
                      <a:ext cx="375" cy="472"/>
                    </a:xfrm>
                    <a:custGeom>
                      <a:avLst/>
                      <a:gdLst/>
                      <a:ahLst/>
                      <a:cxnLst>
                        <a:cxn ang="0">
                          <a:pos x="0" y="3320"/>
                        </a:cxn>
                        <a:cxn ang="0">
                          <a:pos x="3006" y="0"/>
                        </a:cxn>
                        <a:cxn ang="0">
                          <a:pos x="3006" y="481"/>
                        </a:cxn>
                        <a:cxn ang="0">
                          <a:pos x="19" y="3780"/>
                        </a:cxn>
                        <a:cxn ang="0">
                          <a:pos x="0" y="3320"/>
                        </a:cxn>
                      </a:cxnLst>
                      <a:rect l="0" t="0" r="r" b="b"/>
                      <a:pathLst>
                        <a:path w="3006" h="3780">
                          <a:moveTo>
                            <a:pt x="0" y="3320"/>
                          </a:moveTo>
                          <a:lnTo>
                            <a:pt x="3006" y="0"/>
                          </a:lnTo>
                          <a:lnTo>
                            <a:pt x="3006" y="481"/>
                          </a:lnTo>
                          <a:lnTo>
                            <a:pt x="19" y="3780"/>
                          </a:lnTo>
                          <a:lnTo>
                            <a:pt x="0" y="3320"/>
                          </a:lnTo>
                          <a:close/>
                        </a:path>
                      </a:pathLst>
                    </a:custGeom>
                    <a:solidFill>
                      <a:srgbClr val="C39C79"/>
                    </a:solidFill>
                    <a:ln w="9525">
                      <a:noFill/>
                      <a:round/>
                      <a:headEnd/>
                      <a:tailEnd/>
                    </a:ln>
                  </p:spPr>
                  <p:txBody>
                    <a:bodyPr/>
                    <a:lstStyle/>
                    <a:p>
                      <a:endParaRPr lang="zh-CN" altLang="en-US">
                        <a:solidFill>
                          <a:schemeClr val="tx1">
                            <a:lumMod val="85000"/>
                            <a:lumOff val="15000"/>
                          </a:schemeClr>
                        </a:solidFill>
                      </a:endParaRPr>
                    </a:p>
                  </p:txBody>
                </p:sp>
                <p:sp>
                  <p:nvSpPr>
                    <p:cNvPr id="549" name="Freeform 200"/>
                    <p:cNvSpPr>
                      <a:spLocks/>
                    </p:cNvSpPr>
                    <p:nvPr/>
                  </p:nvSpPr>
                  <p:spPr bwMode="auto">
                    <a:xfrm>
                      <a:off x="1455" y="1309"/>
                      <a:ext cx="374" cy="471"/>
                    </a:xfrm>
                    <a:custGeom>
                      <a:avLst/>
                      <a:gdLst/>
                      <a:ahLst/>
                      <a:cxnLst>
                        <a:cxn ang="0">
                          <a:pos x="0" y="3309"/>
                        </a:cxn>
                        <a:cxn ang="0">
                          <a:pos x="2996" y="0"/>
                        </a:cxn>
                        <a:cxn ang="0">
                          <a:pos x="2996" y="480"/>
                        </a:cxn>
                        <a:cxn ang="0">
                          <a:pos x="18" y="3770"/>
                        </a:cxn>
                        <a:cxn ang="0">
                          <a:pos x="0" y="3309"/>
                        </a:cxn>
                      </a:cxnLst>
                      <a:rect l="0" t="0" r="r" b="b"/>
                      <a:pathLst>
                        <a:path w="2996" h="3770">
                          <a:moveTo>
                            <a:pt x="0" y="3309"/>
                          </a:moveTo>
                          <a:lnTo>
                            <a:pt x="2996" y="0"/>
                          </a:lnTo>
                          <a:lnTo>
                            <a:pt x="2996" y="480"/>
                          </a:lnTo>
                          <a:lnTo>
                            <a:pt x="18" y="3770"/>
                          </a:lnTo>
                          <a:lnTo>
                            <a:pt x="0" y="3309"/>
                          </a:lnTo>
                          <a:close/>
                        </a:path>
                      </a:pathLst>
                    </a:custGeom>
                    <a:solidFill>
                      <a:srgbClr val="C49D7B"/>
                    </a:solidFill>
                    <a:ln w="9525">
                      <a:noFill/>
                      <a:round/>
                      <a:headEnd/>
                      <a:tailEnd/>
                    </a:ln>
                  </p:spPr>
                  <p:txBody>
                    <a:bodyPr/>
                    <a:lstStyle/>
                    <a:p>
                      <a:endParaRPr lang="zh-CN" altLang="en-US">
                        <a:solidFill>
                          <a:schemeClr val="tx1">
                            <a:lumMod val="85000"/>
                            <a:lumOff val="15000"/>
                          </a:schemeClr>
                        </a:solidFill>
                      </a:endParaRPr>
                    </a:p>
                  </p:txBody>
                </p:sp>
                <p:sp>
                  <p:nvSpPr>
                    <p:cNvPr id="550" name="Freeform 201"/>
                    <p:cNvSpPr>
                      <a:spLocks/>
                    </p:cNvSpPr>
                    <p:nvPr/>
                  </p:nvSpPr>
                  <p:spPr bwMode="auto">
                    <a:xfrm>
                      <a:off x="1456" y="1339"/>
                      <a:ext cx="373" cy="470"/>
                    </a:xfrm>
                    <a:custGeom>
                      <a:avLst/>
                      <a:gdLst/>
                      <a:ahLst/>
                      <a:cxnLst>
                        <a:cxn ang="0">
                          <a:pos x="0" y="3299"/>
                        </a:cxn>
                        <a:cxn ang="0">
                          <a:pos x="2987" y="0"/>
                        </a:cxn>
                        <a:cxn ang="0">
                          <a:pos x="2987" y="481"/>
                        </a:cxn>
                        <a:cxn ang="0">
                          <a:pos x="18" y="3760"/>
                        </a:cxn>
                        <a:cxn ang="0">
                          <a:pos x="0" y="3299"/>
                        </a:cxn>
                      </a:cxnLst>
                      <a:rect l="0" t="0" r="r" b="b"/>
                      <a:pathLst>
                        <a:path w="2987" h="3760">
                          <a:moveTo>
                            <a:pt x="0" y="3299"/>
                          </a:moveTo>
                          <a:lnTo>
                            <a:pt x="2987" y="0"/>
                          </a:lnTo>
                          <a:lnTo>
                            <a:pt x="2987" y="481"/>
                          </a:lnTo>
                          <a:lnTo>
                            <a:pt x="18" y="3760"/>
                          </a:lnTo>
                          <a:lnTo>
                            <a:pt x="0" y="3299"/>
                          </a:lnTo>
                          <a:close/>
                        </a:path>
                      </a:pathLst>
                    </a:custGeom>
                    <a:solidFill>
                      <a:srgbClr val="C79F7C"/>
                    </a:solidFill>
                    <a:ln w="9525">
                      <a:noFill/>
                      <a:round/>
                      <a:headEnd/>
                      <a:tailEnd/>
                    </a:ln>
                  </p:spPr>
                  <p:txBody>
                    <a:bodyPr/>
                    <a:lstStyle/>
                    <a:p>
                      <a:endParaRPr lang="zh-CN" altLang="en-US">
                        <a:solidFill>
                          <a:schemeClr val="tx1">
                            <a:lumMod val="85000"/>
                            <a:lumOff val="15000"/>
                          </a:schemeClr>
                        </a:solidFill>
                      </a:endParaRPr>
                    </a:p>
                  </p:txBody>
                </p:sp>
                <p:sp>
                  <p:nvSpPr>
                    <p:cNvPr id="551" name="Freeform 202"/>
                    <p:cNvSpPr>
                      <a:spLocks/>
                    </p:cNvSpPr>
                    <p:nvPr/>
                  </p:nvSpPr>
                  <p:spPr bwMode="auto">
                    <a:xfrm>
                      <a:off x="1457" y="1369"/>
                      <a:ext cx="372" cy="451"/>
                    </a:xfrm>
                    <a:custGeom>
                      <a:avLst/>
                      <a:gdLst/>
                      <a:ahLst/>
                      <a:cxnLst>
                        <a:cxn ang="0">
                          <a:pos x="0" y="3290"/>
                        </a:cxn>
                        <a:cxn ang="0">
                          <a:pos x="2978" y="0"/>
                        </a:cxn>
                        <a:cxn ang="0">
                          <a:pos x="2978" y="481"/>
                        </a:cxn>
                        <a:cxn ang="0">
                          <a:pos x="680" y="3019"/>
                        </a:cxn>
                        <a:cxn ang="0">
                          <a:pos x="12" y="3605"/>
                        </a:cxn>
                        <a:cxn ang="0">
                          <a:pos x="12" y="3605"/>
                        </a:cxn>
                        <a:cxn ang="0">
                          <a:pos x="0" y="3290"/>
                        </a:cxn>
                      </a:cxnLst>
                      <a:rect l="0" t="0" r="r" b="b"/>
                      <a:pathLst>
                        <a:path w="2978" h="3605">
                          <a:moveTo>
                            <a:pt x="0" y="3290"/>
                          </a:moveTo>
                          <a:lnTo>
                            <a:pt x="2978" y="0"/>
                          </a:lnTo>
                          <a:lnTo>
                            <a:pt x="2978" y="481"/>
                          </a:lnTo>
                          <a:lnTo>
                            <a:pt x="680" y="3019"/>
                          </a:lnTo>
                          <a:lnTo>
                            <a:pt x="12" y="3605"/>
                          </a:lnTo>
                          <a:lnTo>
                            <a:pt x="12" y="3605"/>
                          </a:lnTo>
                          <a:lnTo>
                            <a:pt x="0" y="3290"/>
                          </a:lnTo>
                          <a:close/>
                        </a:path>
                      </a:pathLst>
                    </a:custGeom>
                    <a:solidFill>
                      <a:srgbClr val="C8A07D"/>
                    </a:solidFill>
                    <a:ln w="9525">
                      <a:noFill/>
                      <a:round/>
                      <a:headEnd/>
                      <a:tailEnd/>
                    </a:ln>
                  </p:spPr>
                  <p:txBody>
                    <a:bodyPr/>
                    <a:lstStyle/>
                    <a:p>
                      <a:endParaRPr lang="zh-CN" altLang="en-US">
                        <a:solidFill>
                          <a:schemeClr val="tx1">
                            <a:lumMod val="85000"/>
                            <a:lumOff val="15000"/>
                          </a:schemeClr>
                        </a:solidFill>
                      </a:endParaRPr>
                    </a:p>
                  </p:txBody>
                </p:sp>
                <p:sp>
                  <p:nvSpPr>
                    <p:cNvPr id="552" name="Freeform 203"/>
                    <p:cNvSpPr>
                      <a:spLocks/>
                    </p:cNvSpPr>
                    <p:nvPr/>
                  </p:nvSpPr>
                  <p:spPr bwMode="auto">
                    <a:xfrm>
                      <a:off x="1458" y="1399"/>
                      <a:ext cx="371" cy="421"/>
                    </a:xfrm>
                    <a:custGeom>
                      <a:avLst/>
                      <a:gdLst/>
                      <a:ahLst/>
                      <a:cxnLst>
                        <a:cxn ang="0">
                          <a:pos x="0" y="3279"/>
                        </a:cxn>
                        <a:cxn ang="0">
                          <a:pos x="2969" y="0"/>
                        </a:cxn>
                        <a:cxn ang="0">
                          <a:pos x="2969" y="480"/>
                        </a:cxn>
                        <a:cxn ang="0">
                          <a:pos x="1729" y="1849"/>
                        </a:cxn>
                        <a:cxn ang="0">
                          <a:pos x="3" y="3364"/>
                        </a:cxn>
                        <a:cxn ang="0">
                          <a:pos x="3" y="3364"/>
                        </a:cxn>
                        <a:cxn ang="0">
                          <a:pos x="0" y="3279"/>
                        </a:cxn>
                      </a:cxnLst>
                      <a:rect l="0" t="0" r="r" b="b"/>
                      <a:pathLst>
                        <a:path w="2969" h="3364">
                          <a:moveTo>
                            <a:pt x="0" y="3279"/>
                          </a:moveTo>
                          <a:lnTo>
                            <a:pt x="2969" y="0"/>
                          </a:lnTo>
                          <a:lnTo>
                            <a:pt x="2969" y="480"/>
                          </a:lnTo>
                          <a:lnTo>
                            <a:pt x="1729" y="1849"/>
                          </a:lnTo>
                          <a:lnTo>
                            <a:pt x="3" y="3364"/>
                          </a:lnTo>
                          <a:lnTo>
                            <a:pt x="3" y="3364"/>
                          </a:lnTo>
                          <a:lnTo>
                            <a:pt x="0" y="3279"/>
                          </a:lnTo>
                          <a:close/>
                        </a:path>
                      </a:pathLst>
                    </a:custGeom>
                    <a:solidFill>
                      <a:srgbClr val="CBA27F"/>
                    </a:solidFill>
                    <a:ln w="9525">
                      <a:noFill/>
                      <a:round/>
                      <a:headEnd/>
                      <a:tailEnd/>
                    </a:ln>
                  </p:spPr>
                  <p:txBody>
                    <a:bodyPr/>
                    <a:lstStyle/>
                    <a:p>
                      <a:endParaRPr lang="zh-CN" altLang="en-US">
                        <a:solidFill>
                          <a:schemeClr val="tx1">
                            <a:lumMod val="85000"/>
                            <a:lumOff val="15000"/>
                          </a:schemeClr>
                        </a:solidFill>
                      </a:endParaRPr>
                    </a:p>
                  </p:txBody>
                </p:sp>
                <p:sp>
                  <p:nvSpPr>
                    <p:cNvPr id="553" name="Freeform 204"/>
                    <p:cNvSpPr>
                      <a:spLocks/>
                    </p:cNvSpPr>
                    <p:nvPr/>
                  </p:nvSpPr>
                  <p:spPr bwMode="auto">
                    <a:xfrm>
                      <a:off x="1542" y="1429"/>
                      <a:ext cx="287" cy="317"/>
                    </a:xfrm>
                    <a:custGeom>
                      <a:avLst/>
                      <a:gdLst/>
                      <a:ahLst/>
                      <a:cxnLst>
                        <a:cxn ang="0">
                          <a:pos x="0" y="2538"/>
                        </a:cxn>
                        <a:cxn ang="0">
                          <a:pos x="2298" y="0"/>
                        </a:cxn>
                        <a:cxn ang="0">
                          <a:pos x="2298" y="481"/>
                        </a:cxn>
                        <a:cxn ang="0">
                          <a:pos x="2116" y="680"/>
                        </a:cxn>
                        <a:cxn ang="0">
                          <a:pos x="0" y="2538"/>
                        </a:cxn>
                      </a:cxnLst>
                      <a:rect l="0" t="0" r="r" b="b"/>
                      <a:pathLst>
                        <a:path w="2298" h="2538">
                          <a:moveTo>
                            <a:pt x="0" y="2538"/>
                          </a:moveTo>
                          <a:lnTo>
                            <a:pt x="2298" y="0"/>
                          </a:lnTo>
                          <a:lnTo>
                            <a:pt x="2298" y="481"/>
                          </a:lnTo>
                          <a:lnTo>
                            <a:pt x="2116" y="680"/>
                          </a:lnTo>
                          <a:lnTo>
                            <a:pt x="0" y="2538"/>
                          </a:lnTo>
                          <a:close/>
                        </a:path>
                      </a:pathLst>
                    </a:custGeom>
                    <a:solidFill>
                      <a:srgbClr val="CCA47F"/>
                    </a:solidFill>
                    <a:ln w="9525">
                      <a:noFill/>
                      <a:round/>
                      <a:headEnd/>
                      <a:tailEnd/>
                    </a:ln>
                  </p:spPr>
                  <p:txBody>
                    <a:bodyPr/>
                    <a:lstStyle/>
                    <a:p>
                      <a:endParaRPr lang="zh-CN" altLang="en-US">
                        <a:solidFill>
                          <a:schemeClr val="tx1">
                            <a:lumMod val="85000"/>
                            <a:lumOff val="15000"/>
                          </a:schemeClr>
                        </a:solidFill>
                      </a:endParaRPr>
                    </a:p>
                  </p:txBody>
                </p:sp>
                <p:sp>
                  <p:nvSpPr>
                    <p:cNvPr id="554" name="Freeform 205"/>
                    <p:cNvSpPr>
                      <a:spLocks/>
                    </p:cNvSpPr>
                    <p:nvPr/>
                  </p:nvSpPr>
                  <p:spPr bwMode="auto">
                    <a:xfrm>
                      <a:off x="1674" y="1459"/>
                      <a:ext cx="155" cy="171"/>
                    </a:xfrm>
                    <a:custGeom>
                      <a:avLst/>
                      <a:gdLst/>
                      <a:ahLst/>
                      <a:cxnLst>
                        <a:cxn ang="0">
                          <a:pos x="0" y="1369"/>
                        </a:cxn>
                        <a:cxn ang="0">
                          <a:pos x="1240" y="0"/>
                        </a:cxn>
                        <a:cxn ang="0">
                          <a:pos x="1240" y="281"/>
                        </a:cxn>
                        <a:cxn ang="0">
                          <a:pos x="0" y="1369"/>
                        </a:cxn>
                      </a:cxnLst>
                      <a:rect l="0" t="0" r="r" b="b"/>
                      <a:pathLst>
                        <a:path w="1240" h="1369">
                          <a:moveTo>
                            <a:pt x="0" y="1369"/>
                          </a:moveTo>
                          <a:lnTo>
                            <a:pt x="1240" y="0"/>
                          </a:lnTo>
                          <a:lnTo>
                            <a:pt x="1240" y="281"/>
                          </a:lnTo>
                          <a:lnTo>
                            <a:pt x="0" y="1369"/>
                          </a:lnTo>
                          <a:close/>
                        </a:path>
                      </a:pathLst>
                    </a:custGeom>
                    <a:solidFill>
                      <a:srgbClr val="CFA681"/>
                    </a:solidFill>
                    <a:ln w="9525">
                      <a:noFill/>
                      <a:round/>
                      <a:headEnd/>
                      <a:tailEnd/>
                    </a:ln>
                  </p:spPr>
                  <p:txBody>
                    <a:bodyPr/>
                    <a:lstStyle/>
                    <a:p>
                      <a:endParaRPr lang="zh-CN" altLang="en-US">
                        <a:solidFill>
                          <a:schemeClr val="tx1">
                            <a:lumMod val="85000"/>
                            <a:lumOff val="15000"/>
                          </a:schemeClr>
                        </a:solidFill>
                      </a:endParaRPr>
                    </a:p>
                  </p:txBody>
                </p:sp>
                <p:sp>
                  <p:nvSpPr>
                    <p:cNvPr id="555" name="Freeform 206"/>
                    <p:cNvSpPr>
                      <a:spLocks/>
                    </p:cNvSpPr>
                    <p:nvPr/>
                  </p:nvSpPr>
                  <p:spPr bwMode="auto">
                    <a:xfrm>
                      <a:off x="1807" y="1489"/>
                      <a:ext cx="22" cy="25"/>
                    </a:xfrm>
                    <a:custGeom>
                      <a:avLst/>
                      <a:gdLst/>
                      <a:ahLst/>
                      <a:cxnLst>
                        <a:cxn ang="0">
                          <a:pos x="0" y="199"/>
                        </a:cxn>
                        <a:cxn ang="0">
                          <a:pos x="182" y="0"/>
                        </a:cxn>
                        <a:cxn ang="0">
                          <a:pos x="182" y="40"/>
                        </a:cxn>
                        <a:cxn ang="0">
                          <a:pos x="0" y="199"/>
                        </a:cxn>
                      </a:cxnLst>
                      <a:rect l="0" t="0" r="r" b="b"/>
                      <a:pathLst>
                        <a:path w="182" h="199">
                          <a:moveTo>
                            <a:pt x="0" y="199"/>
                          </a:moveTo>
                          <a:lnTo>
                            <a:pt x="182" y="0"/>
                          </a:lnTo>
                          <a:lnTo>
                            <a:pt x="182" y="40"/>
                          </a:lnTo>
                          <a:lnTo>
                            <a:pt x="0" y="199"/>
                          </a:lnTo>
                          <a:close/>
                        </a:path>
                      </a:pathLst>
                    </a:custGeom>
                    <a:solidFill>
                      <a:srgbClr val="D0A782"/>
                    </a:solidFill>
                    <a:ln w="9525">
                      <a:noFill/>
                      <a:round/>
                      <a:headEnd/>
                      <a:tailEnd/>
                    </a:ln>
                  </p:spPr>
                  <p:txBody>
                    <a:bodyPr/>
                    <a:lstStyle/>
                    <a:p>
                      <a:endParaRPr lang="zh-CN" altLang="en-US">
                        <a:solidFill>
                          <a:schemeClr val="tx1">
                            <a:lumMod val="85000"/>
                            <a:lumOff val="15000"/>
                          </a:schemeClr>
                        </a:solidFill>
                      </a:endParaRPr>
                    </a:p>
                  </p:txBody>
                </p:sp>
                <p:sp>
                  <p:nvSpPr>
                    <p:cNvPr id="556" name="Freeform 207"/>
                    <p:cNvSpPr>
                      <a:spLocks/>
                    </p:cNvSpPr>
                    <p:nvPr/>
                  </p:nvSpPr>
                  <p:spPr bwMode="auto">
                    <a:xfrm>
                      <a:off x="2248" y="2064"/>
                      <a:ext cx="15" cy="12"/>
                    </a:xfrm>
                    <a:custGeom>
                      <a:avLst/>
                      <a:gdLst/>
                      <a:ahLst/>
                      <a:cxnLst>
                        <a:cxn ang="0">
                          <a:pos x="102" y="0"/>
                        </a:cxn>
                        <a:cxn ang="0">
                          <a:pos x="119" y="40"/>
                        </a:cxn>
                        <a:cxn ang="0">
                          <a:pos x="0" y="94"/>
                        </a:cxn>
                        <a:cxn ang="0">
                          <a:pos x="102" y="0"/>
                        </a:cxn>
                      </a:cxnLst>
                      <a:rect l="0" t="0" r="r" b="b"/>
                      <a:pathLst>
                        <a:path w="119" h="94">
                          <a:moveTo>
                            <a:pt x="102" y="0"/>
                          </a:moveTo>
                          <a:lnTo>
                            <a:pt x="119" y="40"/>
                          </a:lnTo>
                          <a:lnTo>
                            <a:pt x="0" y="94"/>
                          </a:lnTo>
                          <a:lnTo>
                            <a:pt x="102" y="0"/>
                          </a:lnTo>
                          <a:close/>
                        </a:path>
                      </a:pathLst>
                    </a:custGeom>
                    <a:solidFill>
                      <a:srgbClr val="727070"/>
                    </a:solidFill>
                    <a:ln w="9525">
                      <a:noFill/>
                      <a:round/>
                      <a:headEnd/>
                      <a:tailEnd/>
                    </a:ln>
                  </p:spPr>
                  <p:txBody>
                    <a:bodyPr/>
                    <a:lstStyle/>
                    <a:p>
                      <a:endParaRPr lang="zh-CN" altLang="en-US">
                        <a:solidFill>
                          <a:schemeClr val="tx1">
                            <a:lumMod val="85000"/>
                            <a:lumOff val="15000"/>
                          </a:schemeClr>
                        </a:solidFill>
                      </a:endParaRPr>
                    </a:p>
                  </p:txBody>
                </p:sp>
                <p:sp>
                  <p:nvSpPr>
                    <p:cNvPr id="557" name="Freeform 208"/>
                    <p:cNvSpPr>
                      <a:spLocks/>
                    </p:cNvSpPr>
                    <p:nvPr/>
                  </p:nvSpPr>
                  <p:spPr bwMode="auto">
                    <a:xfrm>
                      <a:off x="2248" y="2052"/>
                      <a:ext cx="30" cy="24"/>
                    </a:xfrm>
                    <a:custGeom>
                      <a:avLst/>
                      <a:gdLst/>
                      <a:ahLst/>
                      <a:cxnLst>
                        <a:cxn ang="0">
                          <a:pos x="204" y="0"/>
                        </a:cxn>
                        <a:cxn ang="0">
                          <a:pos x="239" y="79"/>
                        </a:cxn>
                        <a:cxn ang="0">
                          <a:pos x="0" y="188"/>
                        </a:cxn>
                        <a:cxn ang="0">
                          <a:pos x="204" y="0"/>
                        </a:cxn>
                      </a:cxnLst>
                      <a:rect l="0" t="0" r="r" b="b"/>
                      <a:pathLst>
                        <a:path w="239" h="188">
                          <a:moveTo>
                            <a:pt x="204" y="0"/>
                          </a:moveTo>
                          <a:lnTo>
                            <a:pt x="239" y="79"/>
                          </a:lnTo>
                          <a:lnTo>
                            <a:pt x="0" y="188"/>
                          </a:lnTo>
                          <a:lnTo>
                            <a:pt x="204" y="0"/>
                          </a:lnTo>
                          <a:close/>
                        </a:path>
                      </a:pathLst>
                    </a:custGeom>
                    <a:solidFill>
                      <a:srgbClr val="727070"/>
                    </a:solidFill>
                    <a:ln w="9525">
                      <a:noFill/>
                      <a:round/>
                      <a:headEnd/>
                      <a:tailEnd/>
                    </a:ln>
                  </p:spPr>
                  <p:txBody>
                    <a:bodyPr/>
                    <a:lstStyle/>
                    <a:p>
                      <a:endParaRPr lang="zh-CN" altLang="en-US">
                        <a:solidFill>
                          <a:schemeClr val="tx1">
                            <a:lumMod val="85000"/>
                            <a:lumOff val="15000"/>
                          </a:schemeClr>
                        </a:solidFill>
                      </a:endParaRPr>
                    </a:p>
                  </p:txBody>
                </p:sp>
                <p:sp>
                  <p:nvSpPr>
                    <p:cNvPr id="558" name="Freeform 209"/>
                    <p:cNvSpPr>
                      <a:spLocks/>
                    </p:cNvSpPr>
                    <p:nvPr/>
                  </p:nvSpPr>
                  <p:spPr bwMode="auto">
                    <a:xfrm>
                      <a:off x="2261" y="2041"/>
                      <a:ext cx="32" cy="28"/>
                    </a:xfrm>
                    <a:custGeom>
                      <a:avLst/>
                      <a:gdLst/>
                      <a:ahLst/>
                      <a:cxnLst>
                        <a:cxn ang="0">
                          <a:pos x="17" y="228"/>
                        </a:cxn>
                        <a:cxn ang="0">
                          <a:pos x="0" y="188"/>
                        </a:cxn>
                        <a:cxn ang="0">
                          <a:pos x="204" y="0"/>
                        </a:cxn>
                        <a:cxn ang="0">
                          <a:pos x="257" y="119"/>
                        </a:cxn>
                        <a:cxn ang="0">
                          <a:pos x="17" y="228"/>
                        </a:cxn>
                      </a:cxnLst>
                      <a:rect l="0" t="0" r="r" b="b"/>
                      <a:pathLst>
                        <a:path w="257" h="228">
                          <a:moveTo>
                            <a:pt x="17" y="228"/>
                          </a:moveTo>
                          <a:lnTo>
                            <a:pt x="0" y="188"/>
                          </a:lnTo>
                          <a:lnTo>
                            <a:pt x="204" y="0"/>
                          </a:lnTo>
                          <a:lnTo>
                            <a:pt x="257" y="119"/>
                          </a:lnTo>
                          <a:lnTo>
                            <a:pt x="17" y="228"/>
                          </a:lnTo>
                          <a:close/>
                        </a:path>
                      </a:pathLst>
                    </a:custGeom>
                    <a:solidFill>
                      <a:srgbClr val="757372"/>
                    </a:solidFill>
                    <a:ln w="9525">
                      <a:noFill/>
                      <a:round/>
                      <a:headEnd/>
                      <a:tailEnd/>
                    </a:ln>
                  </p:spPr>
                  <p:txBody>
                    <a:bodyPr/>
                    <a:lstStyle/>
                    <a:p>
                      <a:endParaRPr lang="zh-CN" altLang="en-US">
                        <a:solidFill>
                          <a:schemeClr val="tx1">
                            <a:lumMod val="85000"/>
                            <a:lumOff val="15000"/>
                          </a:schemeClr>
                        </a:solidFill>
                      </a:endParaRPr>
                    </a:p>
                  </p:txBody>
                </p:sp>
                <p:sp>
                  <p:nvSpPr>
                    <p:cNvPr id="559" name="Freeform 210"/>
                    <p:cNvSpPr>
                      <a:spLocks/>
                    </p:cNvSpPr>
                    <p:nvPr/>
                  </p:nvSpPr>
                  <p:spPr bwMode="auto">
                    <a:xfrm>
                      <a:off x="2274" y="2029"/>
                      <a:ext cx="34" cy="33"/>
                    </a:xfrm>
                    <a:custGeom>
                      <a:avLst/>
                      <a:gdLst/>
                      <a:ahLst/>
                      <a:cxnLst>
                        <a:cxn ang="0">
                          <a:pos x="35" y="267"/>
                        </a:cxn>
                        <a:cxn ang="0">
                          <a:pos x="0" y="188"/>
                        </a:cxn>
                        <a:cxn ang="0">
                          <a:pos x="204" y="0"/>
                        </a:cxn>
                        <a:cxn ang="0">
                          <a:pos x="274" y="158"/>
                        </a:cxn>
                        <a:cxn ang="0">
                          <a:pos x="35" y="267"/>
                        </a:cxn>
                      </a:cxnLst>
                      <a:rect l="0" t="0" r="r" b="b"/>
                      <a:pathLst>
                        <a:path w="274" h="267">
                          <a:moveTo>
                            <a:pt x="35" y="267"/>
                          </a:moveTo>
                          <a:lnTo>
                            <a:pt x="0" y="188"/>
                          </a:lnTo>
                          <a:lnTo>
                            <a:pt x="204" y="0"/>
                          </a:lnTo>
                          <a:lnTo>
                            <a:pt x="274" y="158"/>
                          </a:lnTo>
                          <a:lnTo>
                            <a:pt x="35" y="267"/>
                          </a:lnTo>
                          <a:close/>
                        </a:path>
                      </a:pathLst>
                    </a:custGeom>
                    <a:solidFill>
                      <a:srgbClr val="787676"/>
                    </a:solidFill>
                    <a:ln w="9525">
                      <a:noFill/>
                      <a:round/>
                      <a:headEnd/>
                      <a:tailEnd/>
                    </a:ln>
                  </p:spPr>
                  <p:txBody>
                    <a:bodyPr/>
                    <a:lstStyle/>
                    <a:p>
                      <a:endParaRPr lang="zh-CN" altLang="en-US">
                        <a:solidFill>
                          <a:schemeClr val="tx1">
                            <a:lumMod val="85000"/>
                            <a:lumOff val="15000"/>
                          </a:schemeClr>
                        </a:solidFill>
                      </a:endParaRPr>
                    </a:p>
                  </p:txBody>
                </p:sp>
                <p:sp>
                  <p:nvSpPr>
                    <p:cNvPr id="560" name="Freeform 211"/>
                    <p:cNvSpPr>
                      <a:spLocks/>
                    </p:cNvSpPr>
                    <p:nvPr/>
                  </p:nvSpPr>
                  <p:spPr bwMode="auto">
                    <a:xfrm>
                      <a:off x="2287" y="2017"/>
                      <a:ext cx="36" cy="38"/>
                    </a:xfrm>
                    <a:custGeom>
                      <a:avLst/>
                      <a:gdLst/>
                      <a:ahLst/>
                      <a:cxnLst>
                        <a:cxn ang="0">
                          <a:pos x="53" y="307"/>
                        </a:cxn>
                        <a:cxn ang="0">
                          <a:pos x="0" y="188"/>
                        </a:cxn>
                        <a:cxn ang="0">
                          <a:pos x="204" y="0"/>
                        </a:cxn>
                        <a:cxn ang="0">
                          <a:pos x="293" y="198"/>
                        </a:cxn>
                        <a:cxn ang="0">
                          <a:pos x="53" y="307"/>
                        </a:cxn>
                      </a:cxnLst>
                      <a:rect l="0" t="0" r="r" b="b"/>
                      <a:pathLst>
                        <a:path w="293" h="307">
                          <a:moveTo>
                            <a:pt x="53" y="307"/>
                          </a:moveTo>
                          <a:lnTo>
                            <a:pt x="0" y="188"/>
                          </a:lnTo>
                          <a:lnTo>
                            <a:pt x="204" y="0"/>
                          </a:lnTo>
                          <a:lnTo>
                            <a:pt x="293" y="198"/>
                          </a:lnTo>
                          <a:lnTo>
                            <a:pt x="53" y="307"/>
                          </a:lnTo>
                          <a:close/>
                        </a:path>
                      </a:pathLst>
                    </a:custGeom>
                    <a:solidFill>
                      <a:srgbClr val="7B7A79"/>
                    </a:solidFill>
                    <a:ln w="9525">
                      <a:noFill/>
                      <a:round/>
                      <a:headEnd/>
                      <a:tailEnd/>
                    </a:ln>
                  </p:spPr>
                  <p:txBody>
                    <a:bodyPr/>
                    <a:lstStyle/>
                    <a:p>
                      <a:endParaRPr lang="zh-CN" altLang="en-US">
                        <a:solidFill>
                          <a:schemeClr val="tx1">
                            <a:lumMod val="85000"/>
                            <a:lumOff val="15000"/>
                          </a:schemeClr>
                        </a:solidFill>
                      </a:endParaRPr>
                    </a:p>
                  </p:txBody>
                </p:sp>
                <p:sp>
                  <p:nvSpPr>
                    <p:cNvPr id="561" name="Freeform 212"/>
                    <p:cNvSpPr>
                      <a:spLocks/>
                    </p:cNvSpPr>
                    <p:nvPr/>
                  </p:nvSpPr>
                  <p:spPr bwMode="auto">
                    <a:xfrm>
                      <a:off x="2299" y="2005"/>
                      <a:ext cx="39" cy="44"/>
                    </a:xfrm>
                    <a:custGeom>
                      <a:avLst/>
                      <a:gdLst/>
                      <a:ahLst/>
                      <a:cxnLst>
                        <a:cxn ang="0">
                          <a:pos x="70" y="346"/>
                        </a:cxn>
                        <a:cxn ang="0">
                          <a:pos x="0" y="188"/>
                        </a:cxn>
                        <a:cxn ang="0">
                          <a:pos x="203" y="0"/>
                        </a:cxn>
                        <a:cxn ang="0">
                          <a:pos x="311" y="238"/>
                        </a:cxn>
                        <a:cxn ang="0">
                          <a:pos x="70" y="346"/>
                        </a:cxn>
                      </a:cxnLst>
                      <a:rect l="0" t="0" r="r" b="b"/>
                      <a:pathLst>
                        <a:path w="311" h="346">
                          <a:moveTo>
                            <a:pt x="70" y="346"/>
                          </a:moveTo>
                          <a:lnTo>
                            <a:pt x="0" y="188"/>
                          </a:lnTo>
                          <a:lnTo>
                            <a:pt x="203" y="0"/>
                          </a:lnTo>
                          <a:lnTo>
                            <a:pt x="311" y="238"/>
                          </a:lnTo>
                          <a:lnTo>
                            <a:pt x="70" y="346"/>
                          </a:lnTo>
                          <a:close/>
                        </a:path>
                      </a:pathLst>
                    </a:custGeom>
                    <a:solidFill>
                      <a:srgbClr val="7F7D7D"/>
                    </a:solidFill>
                    <a:ln w="9525">
                      <a:noFill/>
                      <a:round/>
                      <a:headEnd/>
                      <a:tailEnd/>
                    </a:ln>
                  </p:spPr>
                  <p:txBody>
                    <a:bodyPr/>
                    <a:lstStyle/>
                    <a:p>
                      <a:endParaRPr lang="zh-CN" altLang="en-US">
                        <a:solidFill>
                          <a:schemeClr val="tx1">
                            <a:lumMod val="85000"/>
                            <a:lumOff val="15000"/>
                          </a:schemeClr>
                        </a:solidFill>
                      </a:endParaRPr>
                    </a:p>
                  </p:txBody>
                </p:sp>
                <p:sp>
                  <p:nvSpPr>
                    <p:cNvPr id="562" name="Freeform 213"/>
                    <p:cNvSpPr>
                      <a:spLocks/>
                    </p:cNvSpPr>
                    <p:nvPr/>
                  </p:nvSpPr>
                  <p:spPr bwMode="auto">
                    <a:xfrm>
                      <a:off x="2312" y="1994"/>
                      <a:ext cx="41" cy="48"/>
                    </a:xfrm>
                    <a:custGeom>
                      <a:avLst/>
                      <a:gdLst/>
                      <a:ahLst/>
                      <a:cxnLst>
                        <a:cxn ang="0">
                          <a:pos x="89" y="387"/>
                        </a:cxn>
                        <a:cxn ang="0">
                          <a:pos x="0" y="189"/>
                        </a:cxn>
                        <a:cxn ang="0">
                          <a:pos x="203" y="0"/>
                        </a:cxn>
                        <a:cxn ang="0">
                          <a:pos x="328" y="278"/>
                        </a:cxn>
                        <a:cxn ang="0">
                          <a:pos x="89" y="387"/>
                        </a:cxn>
                      </a:cxnLst>
                      <a:rect l="0" t="0" r="r" b="b"/>
                      <a:pathLst>
                        <a:path w="328" h="387">
                          <a:moveTo>
                            <a:pt x="89" y="387"/>
                          </a:moveTo>
                          <a:lnTo>
                            <a:pt x="0" y="189"/>
                          </a:lnTo>
                          <a:lnTo>
                            <a:pt x="203" y="0"/>
                          </a:lnTo>
                          <a:lnTo>
                            <a:pt x="328" y="278"/>
                          </a:lnTo>
                          <a:lnTo>
                            <a:pt x="89" y="387"/>
                          </a:lnTo>
                          <a:close/>
                        </a:path>
                      </a:pathLst>
                    </a:custGeom>
                    <a:solidFill>
                      <a:srgbClr val="82807F"/>
                    </a:solidFill>
                    <a:ln w="9525">
                      <a:noFill/>
                      <a:round/>
                      <a:headEnd/>
                      <a:tailEnd/>
                    </a:ln>
                  </p:spPr>
                  <p:txBody>
                    <a:bodyPr/>
                    <a:lstStyle/>
                    <a:p>
                      <a:endParaRPr lang="zh-CN" altLang="en-US">
                        <a:solidFill>
                          <a:schemeClr val="tx1">
                            <a:lumMod val="85000"/>
                            <a:lumOff val="15000"/>
                          </a:schemeClr>
                        </a:solidFill>
                      </a:endParaRPr>
                    </a:p>
                  </p:txBody>
                </p:sp>
                <p:sp>
                  <p:nvSpPr>
                    <p:cNvPr id="563" name="Freeform 214"/>
                    <p:cNvSpPr>
                      <a:spLocks/>
                    </p:cNvSpPr>
                    <p:nvPr/>
                  </p:nvSpPr>
                  <p:spPr bwMode="auto">
                    <a:xfrm>
                      <a:off x="2325" y="1982"/>
                      <a:ext cx="43" cy="53"/>
                    </a:xfrm>
                    <a:custGeom>
                      <a:avLst/>
                      <a:gdLst/>
                      <a:ahLst/>
                      <a:cxnLst>
                        <a:cxn ang="0">
                          <a:pos x="108" y="427"/>
                        </a:cxn>
                        <a:cxn ang="0">
                          <a:pos x="0" y="189"/>
                        </a:cxn>
                        <a:cxn ang="0">
                          <a:pos x="204" y="0"/>
                        </a:cxn>
                        <a:cxn ang="0">
                          <a:pos x="347" y="318"/>
                        </a:cxn>
                        <a:cxn ang="0">
                          <a:pos x="108" y="427"/>
                        </a:cxn>
                      </a:cxnLst>
                      <a:rect l="0" t="0" r="r" b="b"/>
                      <a:pathLst>
                        <a:path w="347" h="427">
                          <a:moveTo>
                            <a:pt x="108" y="427"/>
                          </a:moveTo>
                          <a:lnTo>
                            <a:pt x="0" y="189"/>
                          </a:lnTo>
                          <a:lnTo>
                            <a:pt x="204" y="0"/>
                          </a:lnTo>
                          <a:lnTo>
                            <a:pt x="347" y="318"/>
                          </a:lnTo>
                          <a:lnTo>
                            <a:pt x="108" y="427"/>
                          </a:lnTo>
                          <a:close/>
                        </a:path>
                      </a:pathLst>
                    </a:custGeom>
                    <a:solidFill>
                      <a:srgbClr val="858483"/>
                    </a:solidFill>
                    <a:ln w="9525">
                      <a:noFill/>
                      <a:round/>
                      <a:headEnd/>
                      <a:tailEnd/>
                    </a:ln>
                  </p:spPr>
                  <p:txBody>
                    <a:bodyPr/>
                    <a:lstStyle/>
                    <a:p>
                      <a:endParaRPr lang="zh-CN" altLang="en-US">
                        <a:solidFill>
                          <a:schemeClr val="tx1">
                            <a:lumMod val="85000"/>
                            <a:lumOff val="15000"/>
                          </a:schemeClr>
                        </a:solidFill>
                      </a:endParaRPr>
                    </a:p>
                  </p:txBody>
                </p:sp>
                <p:sp>
                  <p:nvSpPr>
                    <p:cNvPr id="564" name="Freeform 215"/>
                    <p:cNvSpPr>
                      <a:spLocks/>
                    </p:cNvSpPr>
                    <p:nvPr/>
                  </p:nvSpPr>
                  <p:spPr bwMode="auto">
                    <a:xfrm>
                      <a:off x="2338" y="1970"/>
                      <a:ext cx="45" cy="58"/>
                    </a:xfrm>
                    <a:custGeom>
                      <a:avLst/>
                      <a:gdLst/>
                      <a:ahLst/>
                      <a:cxnLst>
                        <a:cxn ang="0">
                          <a:pos x="125" y="466"/>
                        </a:cxn>
                        <a:cxn ang="0">
                          <a:pos x="0" y="188"/>
                        </a:cxn>
                        <a:cxn ang="0">
                          <a:pos x="204" y="0"/>
                        </a:cxn>
                        <a:cxn ang="0">
                          <a:pos x="365" y="357"/>
                        </a:cxn>
                        <a:cxn ang="0">
                          <a:pos x="125" y="466"/>
                        </a:cxn>
                      </a:cxnLst>
                      <a:rect l="0" t="0" r="r" b="b"/>
                      <a:pathLst>
                        <a:path w="365" h="466">
                          <a:moveTo>
                            <a:pt x="125" y="466"/>
                          </a:moveTo>
                          <a:lnTo>
                            <a:pt x="0" y="188"/>
                          </a:lnTo>
                          <a:lnTo>
                            <a:pt x="204" y="0"/>
                          </a:lnTo>
                          <a:lnTo>
                            <a:pt x="365" y="357"/>
                          </a:lnTo>
                          <a:lnTo>
                            <a:pt x="125" y="466"/>
                          </a:lnTo>
                          <a:close/>
                        </a:path>
                      </a:pathLst>
                    </a:custGeom>
                    <a:solidFill>
                      <a:srgbClr val="888786"/>
                    </a:solidFill>
                    <a:ln w="9525">
                      <a:noFill/>
                      <a:round/>
                      <a:headEnd/>
                      <a:tailEnd/>
                    </a:ln>
                  </p:spPr>
                  <p:txBody>
                    <a:bodyPr/>
                    <a:lstStyle/>
                    <a:p>
                      <a:endParaRPr lang="zh-CN" altLang="en-US">
                        <a:solidFill>
                          <a:schemeClr val="tx1">
                            <a:lumMod val="85000"/>
                            <a:lumOff val="15000"/>
                          </a:schemeClr>
                        </a:solidFill>
                      </a:endParaRPr>
                    </a:p>
                  </p:txBody>
                </p:sp>
                <p:sp>
                  <p:nvSpPr>
                    <p:cNvPr id="565" name="Freeform 216"/>
                    <p:cNvSpPr>
                      <a:spLocks/>
                    </p:cNvSpPr>
                    <p:nvPr/>
                  </p:nvSpPr>
                  <p:spPr bwMode="auto">
                    <a:xfrm>
                      <a:off x="2350" y="1958"/>
                      <a:ext cx="48" cy="63"/>
                    </a:xfrm>
                    <a:custGeom>
                      <a:avLst/>
                      <a:gdLst/>
                      <a:ahLst/>
                      <a:cxnLst>
                        <a:cxn ang="0">
                          <a:pos x="143" y="506"/>
                        </a:cxn>
                        <a:cxn ang="0">
                          <a:pos x="0" y="188"/>
                        </a:cxn>
                        <a:cxn ang="0">
                          <a:pos x="204" y="0"/>
                        </a:cxn>
                        <a:cxn ang="0">
                          <a:pos x="383" y="397"/>
                        </a:cxn>
                        <a:cxn ang="0">
                          <a:pos x="143" y="506"/>
                        </a:cxn>
                      </a:cxnLst>
                      <a:rect l="0" t="0" r="r" b="b"/>
                      <a:pathLst>
                        <a:path w="383" h="506">
                          <a:moveTo>
                            <a:pt x="143" y="506"/>
                          </a:moveTo>
                          <a:lnTo>
                            <a:pt x="0" y="188"/>
                          </a:lnTo>
                          <a:lnTo>
                            <a:pt x="204" y="0"/>
                          </a:lnTo>
                          <a:lnTo>
                            <a:pt x="383" y="397"/>
                          </a:lnTo>
                          <a:lnTo>
                            <a:pt x="143" y="506"/>
                          </a:lnTo>
                          <a:close/>
                        </a:path>
                      </a:pathLst>
                    </a:custGeom>
                    <a:solidFill>
                      <a:srgbClr val="8B8A89"/>
                    </a:solidFill>
                    <a:ln w="9525">
                      <a:noFill/>
                      <a:round/>
                      <a:headEnd/>
                      <a:tailEnd/>
                    </a:ln>
                  </p:spPr>
                  <p:txBody>
                    <a:bodyPr/>
                    <a:lstStyle/>
                    <a:p>
                      <a:endParaRPr lang="zh-CN" altLang="en-US">
                        <a:solidFill>
                          <a:schemeClr val="tx1">
                            <a:lumMod val="85000"/>
                            <a:lumOff val="15000"/>
                          </a:schemeClr>
                        </a:solidFill>
                      </a:endParaRPr>
                    </a:p>
                  </p:txBody>
                </p:sp>
                <p:sp>
                  <p:nvSpPr>
                    <p:cNvPr id="566" name="Freeform 217"/>
                    <p:cNvSpPr>
                      <a:spLocks/>
                    </p:cNvSpPr>
                    <p:nvPr/>
                  </p:nvSpPr>
                  <p:spPr bwMode="auto">
                    <a:xfrm>
                      <a:off x="2363" y="1947"/>
                      <a:ext cx="50" cy="68"/>
                    </a:xfrm>
                    <a:custGeom>
                      <a:avLst/>
                      <a:gdLst/>
                      <a:ahLst/>
                      <a:cxnLst>
                        <a:cxn ang="0">
                          <a:pos x="161" y="545"/>
                        </a:cxn>
                        <a:cxn ang="0">
                          <a:pos x="0" y="188"/>
                        </a:cxn>
                        <a:cxn ang="0">
                          <a:pos x="204" y="0"/>
                        </a:cxn>
                        <a:cxn ang="0">
                          <a:pos x="401" y="437"/>
                        </a:cxn>
                        <a:cxn ang="0">
                          <a:pos x="161" y="545"/>
                        </a:cxn>
                      </a:cxnLst>
                      <a:rect l="0" t="0" r="r" b="b"/>
                      <a:pathLst>
                        <a:path w="401" h="545">
                          <a:moveTo>
                            <a:pt x="161" y="545"/>
                          </a:moveTo>
                          <a:lnTo>
                            <a:pt x="0" y="188"/>
                          </a:lnTo>
                          <a:lnTo>
                            <a:pt x="204" y="0"/>
                          </a:lnTo>
                          <a:lnTo>
                            <a:pt x="401" y="437"/>
                          </a:lnTo>
                          <a:lnTo>
                            <a:pt x="161" y="545"/>
                          </a:lnTo>
                          <a:close/>
                        </a:path>
                      </a:pathLst>
                    </a:custGeom>
                    <a:solidFill>
                      <a:srgbClr val="8E8D8C"/>
                    </a:solidFill>
                    <a:ln w="9525">
                      <a:noFill/>
                      <a:round/>
                      <a:headEnd/>
                      <a:tailEnd/>
                    </a:ln>
                  </p:spPr>
                  <p:txBody>
                    <a:bodyPr/>
                    <a:lstStyle/>
                    <a:p>
                      <a:endParaRPr lang="zh-CN" altLang="en-US">
                        <a:solidFill>
                          <a:schemeClr val="tx1">
                            <a:lumMod val="85000"/>
                            <a:lumOff val="15000"/>
                          </a:schemeClr>
                        </a:solidFill>
                      </a:endParaRPr>
                    </a:p>
                  </p:txBody>
                </p:sp>
                <p:sp>
                  <p:nvSpPr>
                    <p:cNvPr id="567" name="Freeform 218"/>
                    <p:cNvSpPr>
                      <a:spLocks/>
                    </p:cNvSpPr>
                    <p:nvPr/>
                  </p:nvSpPr>
                  <p:spPr bwMode="auto">
                    <a:xfrm>
                      <a:off x="2376" y="1935"/>
                      <a:ext cx="52" cy="73"/>
                    </a:xfrm>
                    <a:custGeom>
                      <a:avLst/>
                      <a:gdLst/>
                      <a:ahLst/>
                      <a:cxnLst>
                        <a:cxn ang="0">
                          <a:pos x="179" y="585"/>
                        </a:cxn>
                        <a:cxn ang="0">
                          <a:pos x="0" y="188"/>
                        </a:cxn>
                        <a:cxn ang="0">
                          <a:pos x="204" y="0"/>
                        </a:cxn>
                        <a:cxn ang="0">
                          <a:pos x="419" y="476"/>
                        </a:cxn>
                        <a:cxn ang="0">
                          <a:pos x="179" y="585"/>
                        </a:cxn>
                      </a:cxnLst>
                      <a:rect l="0" t="0" r="r" b="b"/>
                      <a:pathLst>
                        <a:path w="419" h="585">
                          <a:moveTo>
                            <a:pt x="179" y="585"/>
                          </a:moveTo>
                          <a:lnTo>
                            <a:pt x="0" y="188"/>
                          </a:lnTo>
                          <a:lnTo>
                            <a:pt x="204" y="0"/>
                          </a:lnTo>
                          <a:lnTo>
                            <a:pt x="419" y="476"/>
                          </a:lnTo>
                          <a:lnTo>
                            <a:pt x="179" y="585"/>
                          </a:lnTo>
                          <a:close/>
                        </a:path>
                      </a:pathLst>
                    </a:custGeom>
                    <a:solidFill>
                      <a:srgbClr val="919090"/>
                    </a:solidFill>
                    <a:ln w="9525">
                      <a:noFill/>
                      <a:round/>
                      <a:headEnd/>
                      <a:tailEnd/>
                    </a:ln>
                  </p:spPr>
                  <p:txBody>
                    <a:bodyPr/>
                    <a:lstStyle/>
                    <a:p>
                      <a:endParaRPr lang="zh-CN" altLang="en-US">
                        <a:solidFill>
                          <a:schemeClr val="tx1">
                            <a:lumMod val="85000"/>
                            <a:lumOff val="15000"/>
                          </a:schemeClr>
                        </a:solidFill>
                      </a:endParaRPr>
                    </a:p>
                  </p:txBody>
                </p:sp>
                <p:sp>
                  <p:nvSpPr>
                    <p:cNvPr id="568" name="Freeform 219"/>
                    <p:cNvSpPr>
                      <a:spLocks/>
                    </p:cNvSpPr>
                    <p:nvPr/>
                  </p:nvSpPr>
                  <p:spPr bwMode="auto">
                    <a:xfrm>
                      <a:off x="2389" y="1923"/>
                      <a:ext cx="54" cy="78"/>
                    </a:xfrm>
                    <a:custGeom>
                      <a:avLst/>
                      <a:gdLst/>
                      <a:ahLst/>
                      <a:cxnLst>
                        <a:cxn ang="0">
                          <a:pos x="197" y="625"/>
                        </a:cxn>
                        <a:cxn ang="0">
                          <a:pos x="0" y="188"/>
                        </a:cxn>
                        <a:cxn ang="0">
                          <a:pos x="204" y="0"/>
                        </a:cxn>
                        <a:cxn ang="0">
                          <a:pos x="437" y="516"/>
                        </a:cxn>
                        <a:cxn ang="0">
                          <a:pos x="197" y="625"/>
                        </a:cxn>
                      </a:cxnLst>
                      <a:rect l="0" t="0" r="r" b="b"/>
                      <a:pathLst>
                        <a:path w="437" h="625">
                          <a:moveTo>
                            <a:pt x="197" y="625"/>
                          </a:moveTo>
                          <a:lnTo>
                            <a:pt x="0" y="188"/>
                          </a:lnTo>
                          <a:lnTo>
                            <a:pt x="204" y="0"/>
                          </a:lnTo>
                          <a:lnTo>
                            <a:pt x="437" y="516"/>
                          </a:lnTo>
                          <a:lnTo>
                            <a:pt x="197" y="625"/>
                          </a:lnTo>
                          <a:close/>
                        </a:path>
                      </a:pathLst>
                    </a:custGeom>
                    <a:solidFill>
                      <a:srgbClr val="959493"/>
                    </a:solidFill>
                    <a:ln w="9525">
                      <a:noFill/>
                      <a:round/>
                      <a:headEnd/>
                      <a:tailEnd/>
                    </a:ln>
                  </p:spPr>
                  <p:txBody>
                    <a:bodyPr/>
                    <a:lstStyle/>
                    <a:p>
                      <a:endParaRPr lang="zh-CN" altLang="en-US">
                        <a:solidFill>
                          <a:schemeClr val="tx1">
                            <a:lumMod val="85000"/>
                            <a:lumOff val="15000"/>
                          </a:schemeClr>
                        </a:solidFill>
                      </a:endParaRPr>
                    </a:p>
                  </p:txBody>
                </p:sp>
                <p:sp>
                  <p:nvSpPr>
                    <p:cNvPr id="569" name="Freeform 220"/>
                    <p:cNvSpPr>
                      <a:spLocks/>
                    </p:cNvSpPr>
                    <p:nvPr/>
                  </p:nvSpPr>
                  <p:spPr bwMode="auto">
                    <a:xfrm>
                      <a:off x="2401" y="1911"/>
                      <a:ext cx="57" cy="83"/>
                    </a:xfrm>
                    <a:custGeom>
                      <a:avLst/>
                      <a:gdLst/>
                      <a:ahLst/>
                      <a:cxnLst>
                        <a:cxn ang="0">
                          <a:pos x="215" y="664"/>
                        </a:cxn>
                        <a:cxn ang="0">
                          <a:pos x="0" y="188"/>
                        </a:cxn>
                        <a:cxn ang="0">
                          <a:pos x="205" y="0"/>
                        </a:cxn>
                        <a:cxn ang="0">
                          <a:pos x="454" y="556"/>
                        </a:cxn>
                        <a:cxn ang="0">
                          <a:pos x="215" y="664"/>
                        </a:cxn>
                      </a:cxnLst>
                      <a:rect l="0" t="0" r="r" b="b"/>
                      <a:pathLst>
                        <a:path w="454" h="664">
                          <a:moveTo>
                            <a:pt x="215" y="664"/>
                          </a:moveTo>
                          <a:lnTo>
                            <a:pt x="0" y="188"/>
                          </a:lnTo>
                          <a:lnTo>
                            <a:pt x="205" y="0"/>
                          </a:lnTo>
                          <a:lnTo>
                            <a:pt x="454" y="556"/>
                          </a:lnTo>
                          <a:lnTo>
                            <a:pt x="215" y="664"/>
                          </a:lnTo>
                          <a:close/>
                        </a:path>
                      </a:pathLst>
                    </a:custGeom>
                    <a:solidFill>
                      <a:srgbClr val="999897"/>
                    </a:solidFill>
                    <a:ln w="9525">
                      <a:noFill/>
                      <a:round/>
                      <a:headEnd/>
                      <a:tailEnd/>
                    </a:ln>
                  </p:spPr>
                  <p:txBody>
                    <a:bodyPr/>
                    <a:lstStyle/>
                    <a:p>
                      <a:endParaRPr lang="zh-CN" altLang="en-US">
                        <a:solidFill>
                          <a:schemeClr val="tx1">
                            <a:lumMod val="85000"/>
                            <a:lumOff val="15000"/>
                          </a:schemeClr>
                        </a:solidFill>
                      </a:endParaRPr>
                    </a:p>
                  </p:txBody>
                </p:sp>
                <p:sp>
                  <p:nvSpPr>
                    <p:cNvPr id="570" name="Freeform 221"/>
                    <p:cNvSpPr>
                      <a:spLocks/>
                    </p:cNvSpPr>
                    <p:nvPr/>
                  </p:nvSpPr>
                  <p:spPr bwMode="auto">
                    <a:xfrm>
                      <a:off x="2414" y="1899"/>
                      <a:ext cx="59" cy="88"/>
                    </a:xfrm>
                    <a:custGeom>
                      <a:avLst/>
                      <a:gdLst/>
                      <a:ahLst/>
                      <a:cxnLst>
                        <a:cxn ang="0">
                          <a:pos x="233" y="704"/>
                        </a:cxn>
                        <a:cxn ang="0">
                          <a:pos x="0" y="188"/>
                        </a:cxn>
                        <a:cxn ang="0">
                          <a:pos x="205" y="0"/>
                        </a:cxn>
                        <a:cxn ang="0">
                          <a:pos x="472" y="596"/>
                        </a:cxn>
                        <a:cxn ang="0">
                          <a:pos x="233" y="704"/>
                        </a:cxn>
                      </a:cxnLst>
                      <a:rect l="0" t="0" r="r" b="b"/>
                      <a:pathLst>
                        <a:path w="472" h="704">
                          <a:moveTo>
                            <a:pt x="233" y="704"/>
                          </a:moveTo>
                          <a:lnTo>
                            <a:pt x="0" y="188"/>
                          </a:lnTo>
                          <a:lnTo>
                            <a:pt x="205" y="0"/>
                          </a:lnTo>
                          <a:lnTo>
                            <a:pt x="472" y="596"/>
                          </a:lnTo>
                          <a:lnTo>
                            <a:pt x="233" y="704"/>
                          </a:lnTo>
                          <a:close/>
                        </a:path>
                      </a:pathLst>
                    </a:custGeom>
                    <a:solidFill>
                      <a:srgbClr val="9C9B9B"/>
                    </a:solidFill>
                    <a:ln w="9525">
                      <a:noFill/>
                      <a:round/>
                      <a:headEnd/>
                      <a:tailEnd/>
                    </a:ln>
                  </p:spPr>
                  <p:txBody>
                    <a:bodyPr/>
                    <a:lstStyle/>
                    <a:p>
                      <a:endParaRPr lang="zh-CN" altLang="en-US">
                        <a:solidFill>
                          <a:schemeClr val="tx1">
                            <a:lumMod val="85000"/>
                            <a:lumOff val="15000"/>
                          </a:schemeClr>
                        </a:solidFill>
                      </a:endParaRPr>
                    </a:p>
                  </p:txBody>
                </p:sp>
                <p:sp>
                  <p:nvSpPr>
                    <p:cNvPr id="571" name="Freeform 222"/>
                    <p:cNvSpPr>
                      <a:spLocks/>
                    </p:cNvSpPr>
                    <p:nvPr/>
                  </p:nvSpPr>
                  <p:spPr bwMode="auto">
                    <a:xfrm>
                      <a:off x="2427" y="1888"/>
                      <a:ext cx="61" cy="93"/>
                    </a:xfrm>
                    <a:custGeom>
                      <a:avLst/>
                      <a:gdLst/>
                      <a:ahLst/>
                      <a:cxnLst>
                        <a:cxn ang="0">
                          <a:pos x="249" y="744"/>
                        </a:cxn>
                        <a:cxn ang="0">
                          <a:pos x="0" y="188"/>
                        </a:cxn>
                        <a:cxn ang="0">
                          <a:pos x="204" y="0"/>
                        </a:cxn>
                        <a:cxn ang="0">
                          <a:pos x="489" y="636"/>
                        </a:cxn>
                        <a:cxn ang="0">
                          <a:pos x="249" y="744"/>
                        </a:cxn>
                      </a:cxnLst>
                      <a:rect l="0" t="0" r="r" b="b"/>
                      <a:pathLst>
                        <a:path w="489" h="744">
                          <a:moveTo>
                            <a:pt x="249" y="744"/>
                          </a:moveTo>
                          <a:lnTo>
                            <a:pt x="0" y="188"/>
                          </a:lnTo>
                          <a:lnTo>
                            <a:pt x="204" y="0"/>
                          </a:lnTo>
                          <a:lnTo>
                            <a:pt x="489" y="636"/>
                          </a:lnTo>
                          <a:lnTo>
                            <a:pt x="249" y="744"/>
                          </a:lnTo>
                          <a:close/>
                        </a:path>
                      </a:pathLst>
                    </a:custGeom>
                    <a:solidFill>
                      <a:srgbClr val="A09F9F"/>
                    </a:solidFill>
                    <a:ln w="9525">
                      <a:noFill/>
                      <a:round/>
                      <a:headEnd/>
                      <a:tailEnd/>
                    </a:ln>
                  </p:spPr>
                  <p:txBody>
                    <a:bodyPr/>
                    <a:lstStyle/>
                    <a:p>
                      <a:endParaRPr lang="zh-CN" altLang="en-US">
                        <a:solidFill>
                          <a:schemeClr val="tx1">
                            <a:lumMod val="85000"/>
                            <a:lumOff val="15000"/>
                          </a:schemeClr>
                        </a:solidFill>
                      </a:endParaRPr>
                    </a:p>
                  </p:txBody>
                </p:sp>
                <p:sp>
                  <p:nvSpPr>
                    <p:cNvPr id="572" name="Freeform 223"/>
                    <p:cNvSpPr>
                      <a:spLocks/>
                    </p:cNvSpPr>
                    <p:nvPr/>
                  </p:nvSpPr>
                  <p:spPr bwMode="auto">
                    <a:xfrm>
                      <a:off x="2440" y="1876"/>
                      <a:ext cx="63" cy="98"/>
                    </a:xfrm>
                    <a:custGeom>
                      <a:avLst/>
                      <a:gdLst/>
                      <a:ahLst/>
                      <a:cxnLst>
                        <a:cxn ang="0">
                          <a:pos x="267" y="784"/>
                        </a:cxn>
                        <a:cxn ang="0">
                          <a:pos x="0" y="188"/>
                        </a:cxn>
                        <a:cxn ang="0">
                          <a:pos x="204" y="0"/>
                        </a:cxn>
                        <a:cxn ang="0">
                          <a:pos x="506" y="675"/>
                        </a:cxn>
                        <a:cxn ang="0">
                          <a:pos x="267" y="784"/>
                        </a:cxn>
                      </a:cxnLst>
                      <a:rect l="0" t="0" r="r" b="b"/>
                      <a:pathLst>
                        <a:path w="506" h="784">
                          <a:moveTo>
                            <a:pt x="267" y="784"/>
                          </a:moveTo>
                          <a:lnTo>
                            <a:pt x="0" y="188"/>
                          </a:lnTo>
                          <a:lnTo>
                            <a:pt x="204" y="0"/>
                          </a:lnTo>
                          <a:lnTo>
                            <a:pt x="506" y="675"/>
                          </a:lnTo>
                          <a:lnTo>
                            <a:pt x="267" y="784"/>
                          </a:lnTo>
                          <a:close/>
                        </a:path>
                      </a:pathLst>
                    </a:custGeom>
                    <a:solidFill>
                      <a:srgbClr val="A3A2A2"/>
                    </a:solidFill>
                    <a:ln w="9525">
                      <a:noFill/>
                      <a:round/>
                      <a:headEnd/>
                      <a:tailEnd/>
                    </a:ln>
                  </p:spPr>
                  <p:txBody>
                    <a:bodyPr/>
                    <a:lstStyle/>
                    <a:p>
                      <a:endParaRPr lang="zh-CN" altLang="en-US">
                        <a:solidFill>
                          <a:schemeClr val="tx1">
                            <a:lumMod val="85000"/>
                            <a:lumOff val="15000"/>
                          </a:schemeClr>
                        </a:solidFill>
                      </a:endParaRPr>
                    </a:p>
                  </p:txBody>
                </p:sp>
                <p:sp>
                  <p:nvSpPr>
                    <p:cNvPr id="573" name="Freeform 224"/>
                    <p:cNvSpPr>
                      <a:spLocks/>
                    </p:cNvSpPr>
                    <p:nvPr/>
                  </p:nvSpPr>
                  <p:spPr bwMode="auto">
                    <a:xfrm>
                      <a:off x="2452" y="1864"/>
                      <a:ext cx="66" cy="103"/>
                    </a:xfrm>
                    <a:custGeom>
                      <a:avLst/>
                      <a:gdLst/>
                      <a:ahLst/>
                      <a:cxnLst>
                        <a:cxn ang="0">
                          <a:pos x="285" y="825"/>
                        </a:cxn>
                        <a:cxn ang="0">
                          <a:pos x="0" y="189"/>
                        </a:cxn>
                        <a:cxn ang="0">
                          <a:pos x="204" y="0"/>
                        </a:cxn>
                        <a:cxn ang="0">
                          <a:pos x="525" y="716"/>
                        </a:cxn>
                        <a:cxn ang="0">
                          <a:pos x="285" y="825"/>
                        </a:cxn>
                      </a:cxnLst>
                      <a:rect l="0" t="0" r="r" b="b"/>
                      <a:pathLst>
                        <a:path w="525" h="825">
                          <a:moveTo>
                            <a:pt x="285" y="825"/>
                          </a:moveTo>
                          <a:lnTo>
                            <a:pt x="0" y="189"/>
                          </a:lnTo>
                          <a:lnTo>
                            <a:pt x="204" y="0"/>
                          </a:lnTo>
                          <a:lnTo>
                            <a:pt x="525" y="716"/>
                          </a:lnTo>
                          <a:lnTo>
                            <a:pt x="285" y="825"/>
                          </a:lnTo>
                          <a:close/>
                        </a:path>
                      </a:pathLst>
                    </a:custGeom>
                    <a:solidFill>
                      <a:srgbClr val="A7A6A6"/>
                    </a:solidFill>
                    <a:ln w="9525">
                      <a:noFill/>
                      <a:round/>
                      <a:headEnd/>
                      <a:tailEnd/>
                    </a:ln>
                  </p:spPr>
                  <p:txBody>
                    <a:bodyPr/>
                    <a:lstStyle/>
                    <a:p>
                      <a:endParaRPr lang="zh-CN" altLang="en-US">
                        <a:solidFill>
                          <a:schemeClr val="tx1">
                            <a:lumMod val="85000"/>
                            <a:lumOff val="15000"/>
                          </a:schemeClr>
                        </a:solidFill>
                      </a:endParaRPr>
                    </a:p>
                  </p:txBody>
                </p:sp>
                <p:sp>
                  <p:nvSpPr>
                    <p:cNvPr id="574" name="Freeform 225"/>
                    <p:cNvSpPr>
                      <a:spLocks/>
                    </p:cNvSpPr>
                    <p:nvPr/>
                  </p:nvSpPr>
                  <p:spPr bwMode="auto">
                    <a:xfrm>
                      <a:off x="2465" y="1852"/>
                      <a:ext cx="68" cy="108"/>
                    </a:xfrm>
                    <a:custGeom>
                      <a:avLst/>
                      <a:gdLst/>
                      <a:ahLst/>
                      <a:cxnLst>
                        <a:cxn ang="0">
                          <a:pos x="302" y="864"/>
                        </a:cxn>
                        <a:cxn ang="0">
                          <a:pos x="0" y="189"/>
                        </a:cxn>
                        <a:cxn ang="0">
                          <a:pos x="204" y="0"/>
                        </a:cxn>
                        <a:cxn ang="0">
                          <a:pos x="543" y="755"/>
                        </a:cxn>
                        <a:cxn ang="0">
                          <a:pos x="302" y="864"/>
                        </a:cxn>
                      </a:cxnLst>
                      <a:rect l="0" t="0" r="r" b="b"/>
                      <a:pathLst>
                        <a:path w="543" h="864">
                          <a:moveTo>
                            <a:pt x="302" y="864"/>
                          </a:moveTo>
                          <a:lnTo>
                            <a:pt x="0" y="189"/>
                          </a:lnTo>
                          <a:lnTo>
                            <a:pt x="204" y="0"/>
                          </a:lnTo>
                          <a:lnTo>
                            <a:pt x="543" y="755"/>
                          </a:lnTo>
                          <a:lnTo>
                            <a:pt x="302" y="864"/>
                          </a:lnTo>
                          <a:close/>
                        </a:path>
                      </a:pathLst>
                    </a:custGeom>
                    <a:solidFill>
                      <a:srgbClr val="AAA9A9"/>
                    </a:solidFill>
                    <a:ln w="9525">
                      <a:noFill/>
                      <a:round/>
                      <a:headEnd/>
                      <a:tailEnd/>
                    </a:ln>
                  </p:spPr>
                  <p:txBody>
                    <a:bodyPr/>
                    <a:lstStyle/>
                    <a:p>
                      <a:endParaRPr lang="zh-CN" altLang="en-US">
                        <a:solidFill>
                          <a:schemeClr val="tx1">
                            <a:lumMod val="85000"/>
                            <a:lumOff val="15000"/>
                          </a:schemeClr>
                        </a:solidFill>
                      </a:endParaRPr>
                    </a:p>
                  </p:txBody>
                </p:sp>
                <p:sp>
                  <p:nvSpPr>
                    <p:cNvPr id="575" name="Freeform 226"/>
                    <p:cNvSpPr>
                      <a:spLocks/>
                    </p:cNvSpPr>
                    <p:nvPr/>
                  </p:nvSpPr>
                  <p:spPr bwMode="auto">
                    <a:xfrm>
                      <a:off x="2478" y="1841"/>
                      <a:ext cx="70" cy="113"/>
                    </a:xfrm>
                    <a:custGeom>
                      <a:avLst/>
                      <a:gdLst/>
                      <a:ahLst/>
                      <a:cxnLst>
                        <a:cxn ang="0">
                          <a:pos x="321" y="904"/>
                        </a:cxn>
                        <a:cxn ang="0">
                          <a:pos x="0" y="188"/>
                        </a:cxn>
                        <a:cxn ang="0">
                          <a:pos x="204" y="0"/>
                        </a:cxn>
                        <a:cxn ang="0">
                          <a:pos x="561" y="795"/>
                        </a:cxn>
                        <a:cxn ang="0">
                          <a:pos x="321" y="904"/>
                        </a:cxn>
                      </a:cxnLst>
                      <a:rect l="0" t="0" r="r" b="b"/>
                      <a:pathLst>
                        <a:path w="561" h="904">
                          <a:moveTo>
                            <a:pt x="321" y="904"/>
                          </a:moveTo>
                          <a:lnTo>
                            <a:pt x="0" y="188"/>
                          </a:lnTo>
                          <a:lnTo>
                            <a:pt x="204" y="0"/>
                          </a:lnTo>
                          <a:lnTo>
                            <a:pt x="561" y="795"/>
                          </a:lnTo>
                          <a:lnTo>
                            <a:pt x="321" y="904"/>
                          </a:lnTo>
                          <a:close/>
                        </a:path>
                      </a:pathLst>
                    </a:custGeom>
                    <a:solidFill>
                      <a:srgbClr val="ABABAA"/>
                    </a:solidFill>
                    <a:ln w="9525">
                      <a:noFill/>
                      <a:round/>
                      <a:headEnd/>
                      <a:tailEnd/>
                    </a:ln>
                  </p:spPr>
                  <p:txBody>
                    <a:bodyPr/>
                    <a:lstStyle/>
                    <a:p>
                      <a:endParaRPr lang="zh-CN" altLang="en-US">
                        <a:solidFill>
                          <a:schemeClr val="tx1">
                            <a:lumMod val="85000"/>
                            <a:lumOff val="15000"/>
                          </a:schemeClr>
                        </a:solidFill>
                      </a:endParaRPr>
                    </a:p>
                  </p:txBody>
                </p:sp>
                <p:sp>
                  <p:nvSpPr>
                    <p:cNvPr id="576" name="Freeform 227"/>
                    <p:cNvSpPr>
                      <a:spLocks/>
                    </p:cNvSpPr>
                    <p:nvPr/>
                  </p:nvSpPr>
                  <p:spPr bwMode="auto">
                    <a:xfrm>
                      <a:off x="2491" y="1829"/>
                      <a:ext cx="72" cy="118"/>
                    </a:xfrm>
                    <a:custGeom>
                      <a:avLst/>
                      <a:gdLst/>
                      <a:ahLst/>
                      <a:cxnLst>
                        <a:cxn ang="0">
                          <a:pos x="339" y="943"/>
                        </a:cxn>
                        <a:cxn ang="0">
                          <a:pos x="0" y="188"/>
                        </a:cxn>
                        <a:cxn ang="0">
                          <a:pos x="204" y="0"/>
                        </a:cxn>
                        <a:cxn ang="0">
                          <a:pos x="578" y="835"/>
                        </a:cxn>
                        <a:cxn ang="0">
                          <a:pos x="339" y="943"/>
                        </a:cxn>
                      </a:cxnLst>
                      <a:rect l="0" t="0" r="r" b="b"/>
                      <a:pathLst>
                        <a:path w="578" h="943">
                          <a:moveTo>
                            <a:pt x="339" y="943"/>
                          </a:moveTo>
                          <a:lnTo>
                            <a:pt x="0" y="188"/>
                          </a:lnTo>
                          <a:lnTo>
                            <a:pt x="204" y="0"/>
                          </a:lnTo>
                          <a:lnTo>
                            <a:pt x="578" y="835"/>
                          </a:lnTo>
                          <a:lnTo>
                            <a:pt x="339" y="943"/>
                          </a:lnTo>
                          <a:close/>
                        </a:path>
                      </a:pathLst>
                    </a:custGeom>
                    <a:solidFill>
                      <a:srgbClr val="AEADAD"/>
                    </a:solidFill>
                    <a:ln w="9525">
                      <a:noFill/>
                      <a:round/>
                      <a:headEnd/>
                      <a:tailEnd/>
                    </a:ln>
                  </p:spPr>
                  <p:txBody>
                    <a:bodyPr/>
                    <a:lstStyle/>
                    <a:p>
                      <a:endParaRPr lang="zh-CN" altLang="en-US">
                        <a:solidFill>
                          <a:schemeClr val="tx1">
                            <a:lumMod val="85000"/>
                            <a:lumOff val="15000"/>
                          </a:schemeClr>
                        </a:solidFill>
                      </a:endParaRPr>
                    </a:p>
                  </p:txBody>
                </p:sp>
                <p:sp>
                  <p:nvSpPr>
                    <p:cNvPr id="577" name="Freeform 228"/>
                    <p:cNvSpPr>
                      <a:spLocks/>
                    </p:cNvSpPr>
                    <p:nvPr/>
                  </p:nvSpPr>
                  <p:spPr bwMode="auto">
                    <a:xfrm>
                      <a:off x="2503" y="1817"/>
                      <a:ext cx="75" cy="123"/>
                    </a:xfrm>
                    <a:custGeom>
                      <a:avLst/>
                      <a:gdLst/>
                      <a:ahLst/>
                      <a:cxnLst>
                        <a:cxn ang="0">
                          <a:pos x="357" y="983"/>
                        </a:cxn>
                        <a:cxn ang="0">
                          <a:pos x="0" y="188"/>
                        </a:cxn>
                        <a:cxn ang="0">
                          <a:pos x="204" y="0"/>
                        </a:cxn>
                        <a:cxn ang="0">
                          <a:pos x="596" y="874"/>
                        </a:cxn>
                        <a:cxn ang="0">
                          <a:pos x="357" y="983"/>
                        </a:cxn>
                      </a:cxnLst>
                      <a:rect l="0" t="0" r="r" b="b"/>
                      <a:pathLst>
                        <a:path w="596" h="983">
                          <a:moveTo>
                            <a:pt x="357" y="983"/>
                          </a:moveTo>
                          <a:lnTo>
                            <a:pt x="0" y="188"/>
                          </a:lnTo>
                          <a:lnTo>
                            <a:pt x="204" y="0"/>
                          </a:lnTo>
                          <a:lnTo>
                            <a:pt x="596" y="874"/>
                          </a:lnTo>
                          <a:lnTo>
                            <a:pt x="357" y="983"/>
                          </a:lnTo>
                          <a:close/>
                        </a:path>
                      </a:pathLst>
                    </a:custGeom>
                    <a:solidFill>
                      <a:srgbClr val="B0AFAF"/>
                    </a:solidFill>
                    <a:ln w="9525">
                      <a:noFill/>
                      <a:round/>
                      <a:headEnd/>
                      <a:tailEnd/>
                    </a:ln>
                  </p:spPr>
                  <p:txBody>
                    <a:bodyPr/>
                    <a:lstStyle/>
                    <a:p>
                      <a:endParaRPr lang="zh-CN" altLang="en-US">
                        <a:solidFill>
                          <a:schemeClr val="tx1">
                            <a:lumMod val="85000"/>
                            <a:lumOff val="15000"/>
                          </a:schemeClr>
                        </a:solidFill>
                      </a:endParaRPr>
                    </a:p>
                  </p:txBody>
                </p:sp>
                <p:sp>
                  <p:nvSpPr>
                    <p:cNvPr id="578" name="Freeform 229"/>
                    <p:cNvSpPr>
                      <a:spLocks/>
                    </p:cNvSpPr>
                    <p:nvPr/>
                  </p:nvSpPr>
                  <p:spPr bwMode="auto">
                    <a:xfrm>
                      <a:off x="2516" y="1805"/>
                      <a:ext cx="77" cy="128"/>
                    </a:xfrm>
                    <a:custGeom>
                      <a:avLst/>
                      <a:gdLst/>
                      <a:ahLst/>
                      <a:cxnLst>
                        <a:cxn ang="0">
                          <a:pos x="374" y="1023"/>
                        </a:cxn>
                        <a:cxn ang="0">
                          <a:pos x="0" y="188"/>
                        </a:cxn>
                        <a:cxn ang="0">
                          <a:pos x="204" y="0"/>
                        </a:cxn>
                        <a:cxn ang="0">
                          <a:pos x="615" y="914"/>
                        </a:cxn>
                        <a:cxn ang="0">
                          <a:pos x="374" y="1023"/>
                        </a:cxn>
                      </a:cxnLst>
                      <a:rect l="0" t="0" r="r" b="b"/>
                      <a:pathLst>
                        <a:path w="615" h="1023">
                          <a:moveTo>
                            <a:pt x="374" y="1023"/>
                          </a:moveTo>
                          <a:lnTo>
                            <a:pt x="0" y="188"/>
                          </a:lnTo>
                          <a:lnTo>
                            <a:pt x="204" y="0"/>
                          </a:lnTo>
                          <a:lnTo>
                            <a:pt x="615" y="914"/>
                          </a:lnTo>
                          <a:lnTo>
                            <a:pt x="374" y="1023"/>
                          </a:lnTo>
                          <a:close/>
                        </a:path>
                      </a:pathLst>
                    </a:custGeom>
                    <a:solidFill>
                      <a:srgbClr val="B3B2B2"/>
                    </a:solidFill>
                    <a:ln w="9525">
                      <a:noFill/>
                      <a:round/>
                      <a:headEnd/>
                      <a:tailEnd/>
                    </a:ln>
                  </p:spPr>
                  <p:txBody>
                    <a:bodyPr/>
                    <a:lstStyle/>
                    <a:p>
                      <a:endParaRPr lang="zh-CN" altLang="en-US">
                        <a:solidFill>
                          <a:schemeClr val="tx1">
                            <a:lumMod val="85000"/>
                            <a:lumOff val="15000"/>
                          </a:schemeClr>
                        </a:solidFill>
                      </a:endParaRPr>
                    </a:p>
                  </p:txBody>
                </p:sp>
                <p:sp>
                  <p:nvSpPr>
                    <p:cNvPr id="579" name="Freeform 230"/>
                    <p:cNvSpPr>
                      <a:spLocks/>
                    </p:cNvSpPr>
                    <p:nvPr/>
                  </p:nvSpPr>
                  <p:spPr bwMode="auto">
                    <a:xfrm>
                      <a:off x="2529" y="1794"/>
                      <a:ext cx="79" cy="132"/>
                    </a:xfrm>
                    <a:custGeom>
                      <a:avLst/>
                      <a:gdLst/>
                      <a:ahLst/>
                      <a:cxnLst>
                        <a:cxn ang="0">
                          <a:pos x="392" y="1062"/>
                        </a:cxn>
                        <a:cxn ang="0">
                          <a:pos x="0" y="188"/>
                        </a:cxn>
                        <a:cxn ang="0">
                          <a:pos x="204" y="0"/>
                        </a:cxn>
                        <a:cxn ang="0">
                          <a:pos x="632" y="953"/>
                        </a:cxn>
                        <a:cxn ang="0">
                          <a:pos x="392" y="1062"/>
                        </a:cxn>
                      </a:cxnLst>
                      <a:rect l="0" t="0" r="r" b="b"/>
                      <a:pathLst>
                        <a:path w="632" h="1062">
                          <a:moveTo>
                            <a:pt x="392" y="1062"/>
                          </a:moveTo>
                          <a:lnTo>
                            <a:pt x="0" y="188"/>
                          </a:lnTo>
                          <a:lnTo>
                            <a:pt x="204" y="0"/>
                          </a:lnTo>
                          <a:lnTo>
                            <a:pt x="632" y="953"/>
                          </a:lnTo>
                          <a:lnTo>
                            <a:pt x="392" y="1062"/>
                          </a:lnTo>
                          <a:close/>
                        </a:path>
                      </a:pathLst>
                    </a:custGeom>
                    <a:solidFill>
                      <a:srgbClr val="B5B5B4"/>
                    </a:solidFill>
                    <a:ln w="9525">
                      <a:noFill/>
                      <a:round/>
                      <a:headEnd/>
                      <a:tailEnd/>
                    </a:ln>
                  </p:spPr>
                  <p:txBody>
                    <a:bodyPr/>
                    <a:lstStyle/>
                    <a:p>
                      <a:endParaRPr lang="zh-CN" altLang="en-US">
                        <a:solidFill>
                          <a:schemeClr val="tx1">
                            <a:lumMod val="85000"/>
                            <a:lumOff val="15000"/>
                          </a:schemeClr>
                        </a:solidFill>
                      </a:endParaRPr>
                    </a:p>
                  </p:txBody>
                </p:sp>
                <p:sp>
                  <p:nvSpPr>
                    <p:cNvPr id="580" name="Freeform 231"/>
                    <p:cNvSpPr>
                      <a:spLocks/>
                    </p:cNvSpPr>
                    <p:nvPr/>
                  </p:nvSpPr>
                  <p:spPr bwMode="auto">
                    <a:xfrm>
                      <a:off x="2542" y="1782"/>
                      <a:ext cx="81" cy="138"/>
                    </a:xfrm>
                    <a:custGeom>
                      <a:avLst/>
                      <a:gdLst/>
                      <a:ahLst/>
                      <a:cxnLst>
                        <a:cxn ang="0">
                          <a:pos x="411" y="1103"/>
                        </a:cxn>
                        <a:cxn ang="0">
                          <a:pos x="0" y="189"/>
                        </a:cxn>
                        <a:cxn ang="0">
                          <a:pos x="204" y="0"/>
                        </a:cxn>
                        <a:cxn ang="0">
                          <a:pos x="650" y="994"/>
                        </a:cxn>
                        <a:cxn ang="0">
                          <a:pos x="411" y="1103"/>
                        </a:cxn>
                      </a:cxnLst>
                      <a:rect l="0" t="0" r="r" b="b"/>
                      <a:pathLst>
                        <a:path w="650" h="1103">
                          <a:moveTo>
                            <a:pt x="411" y="1103"/>
                          </a:moveTo>
                          <a:lnTo>
                            <a:pt x="0" y="189"/>
                          </a:lnTo>
                          <a:lnTo>
                            <a:pt x="204" y="0"/>
                          </a:lnTo>
                          <a:lnTo>
                            <a:pt x="650" y="994"/>
                          </a:lnTo>
                          <a:lnTo>
                            <a:pt x="411" y="1103"/>
                          </a:lnTo>
                          <a:close/>
                        </a:path>
                      </a:pathLst>
                    </a:custGeom>
                    <a:solidFill>
                      <a:srgbClr val="B7B7B6"/>
                    </a:solidFill>
                    <a:ln w="9525">
                      <a:noFill/>
                      <a:round/>
                      <a:headEnd/>
                      <a:tailEnd/>
                    </a:ln>
                  </p:spPr>
                  <p:txBody>
                    <a:bodyPr/>
                    <a:lstStyle/>
                    <a:p>
                      <a:endParaRPr lang="zh-CN" altLang="en-US">
                        <a:solidFill>
                          <a:schemeClr val="tx1">
                            <a:lumMod val="85000"/>
                            <a:lumOff val="15000"/>
                          </a:schemeClr>
                        </a:solidFill>
                      </a:endParaRPr>
                    </a:p>
                  </p:txBody>
                </p:sp>
                <p:sp>
                  <p:nvSpPr>
                    <p:cNvPr id="581" name="Freeform 232"/>
                    <p:cNvSpPr>
                      <a:spLocks/>
                    </p:cNvSpPr>
                    <p:nvPr/>
                  </p:nvSpPr>
                  <p:spPr bwMode="auto">
                    <a:xfrm>
                      <a:off x="2554" y="1770"/>
                      <a:ext cx="84" cy="143"/>
                    </a:xfrm>
                    <a:custGeom>
                      <a:avLst/>
                      <a:gdLst/>
                      <a:ahLst/>
                      <a:cxnLst>
                        <a:cxn ang="0">
                          <a:pos x="428" y="1142"/>
                        </a:cxn>
                        <a:cxn ang="0">
                          <a:pos x="0" y="189"/>
                        </a:cxn>
                        <a:cxn ang="0">
                          <a:pos x="204" y="0"/>
                        </a:cxn>
                        <a:cxn ang="0">
                          <a:pos x="668" y="1033"/>
                        </a:cxn>
                        <a:cxn ang="0">
                          <a:pos x="428" y="1142"/>
                        </a:cxn>
                      </a:cxnLst>
                      <a:rect l="0" t="0" r="r" b="b"/>
                      <a:pathLst>
                        <a:path w="668" h="1142">
                          <a:moveTo>
                            <a:pt x="428" y="1142"/>
                          </a:moveTo>
                          <a:lnTo>
                            <a:pt x="0" y="189"/>
                          </a:lnTo>
                          <a:lnTo>
                            <a:pt x="204" y="0"/>
                          </a:lnTo>
                          <a:lnTo>
                            <a:pt x="668" y="1033"/>
                          </a:lnTo>
                          <a:lnTo>
                            <a:pt x="428" y="1142"/>
                          </a:lnTo>
                          <a:close/>
                        </a:path>
                      </a:pathLst>
                    </a:custGeom>
                    <a:solidFill>
                      <a:srgbClr val="BABAB9"/>
                    </a:solidFill>
                    <a:ln w="9525">
                      <a:noFill/>
                      <a:round/>
                      <a:headEnd/>
                      <a:tailEnd/>
                    </a:ln>
                  </p:spPr>
                  <p:txBody>
                    <a:bodyPr/>
                    <a:lstStyle/>
                    <a:p>
                      <a:endParaRPr lang="zh-CN" altLang="en-US">
                        <a:solidFill>
                          <a:schemeClr val="tx1">
                            <a:lumMod val="85000"/>
                            <a:lumOff val="15000"/>
                          </a:schemeClr>
                        </a:solidFill>
                      </a:endParaRPr>
                    </a:p>
                  </p:txBody>
                </p:sp>
                <p:sp>
                  <p:nvSpPr>
                    <p:cNvPr id="582" name="Freeform 233"/>
                    <p:cNvSpPr>
                      <a:spLocks/>
                    </p:cNvSpPr>
                    <p:nvPr/>
                  </p:nvSpPr>
                  <p:spPr bwMode="auto">
                    <a:xfrm>
                      <a:off x="2567" y="1758"/>
                      <a:ext cx="86" cy="148"/>
                    </a:xfrm>
                    <a:custGeom>
                      <a:avLst/>
                      <a:gdLst/>
                      <a:ahLst/>
                      <a:cxnLst>
                        <a:cxn ang="0">
                          <a:pos x="446" y="1183"/>
                        </a:cxn>
                        <a:cxn ang="0">
                          <a:pos x="0" y="189"/>
                        </a:cxn>
                        <a:cxn ang="0">
                          <a:pos x="204" y="0"/>
                        </a:cxn>
                        <a:cxn ang="0">
                          <a:pos x="685" y="1074"/>
                        </a:cxn>
                        <a:cxn ang="0">
                          <a:pos x="446" y="1183"/>
                        </a:cxn>
                      </a:cxnLst>
                      <a:rect l="0" t="0" r="r" b="b"/>
                      <a:pathLst>
                        <a:path w="685" h="1183">
                          <a:moveTo>
                            <a:pt x="446" y="1183"/>
                          </a:moveTo>
                          <a:lnTo>
                            <a:pt x="0" y="189"/>
                          </a:lnTo>
                          <a:lnTo>
                            <a:pt x="204" y="0"/>
                          </a:lnTo>
                          <a:lnTo>
                            <a:pt x="685" y="1074"/>
                          </a:lnTo>
                          <a:lnTo>
                            <a:pt x="446" y="1183"/>
                          </a:lnTo>
                          <a:close/>
                        </a:path>
                      </a:pathLst>
                    </a:custGeom>
                    <a:solidFill>
                      <a:srgbClr val="BCBCBB"/>
                    </a:solidFill>
                    <a:ln w="9525">
                      <a:noFill/>
                      <a:round/>
                      <a:headEnd/>
                      <a:tailEnd/>
                    </a:ln>
                  </p:spPr>
                  <p:txBody>
                    <a:bodyPr/>
                    <a:lstStyle/>
                    <a:p>
                      <a:endParaRPr lang="zh-CN" altLang="en-US">
                        <a:solidFill>
                          <a:schemeClr val="tx1">
                            <a:lumMod val="85000"/>
                            <a:lumOff val="15000"/>
                          </a:schemeClr>
                        </a:solidFill>
                      </a:endParaRPr>
                    </a:p>
                  </p:txBody>
                </p:sp>
                <p:sp>
                  <p:nvSpPr>
                    <p:cNvPr id="583" name="Freeform 234"/>
                    <p:cNvSpPr>
                      <a:spLocks/>
                    </p:cNvSpPr>
                    <p:nvPr/>
                  </p:nvSpPr>
                  <p:spPr bwMode="auto">
                    <a:xfrm>
                      <a:off x="2580" y="1746"/>
                      <a:ext cx="88" cy="153"/>
                    </a:xfrm>
                    <a:custGeom>
                      <a:avLst/>
                      <a:gdLst/>
                      <a:ahLst/>
                      <a:cxnLst>
                        <a:cxn ang="0">
                          <a:pos x="464" y="1222"/>
                        </a:cxn>
                        <a:cxn ang="0">
                          <a:pos x="0" y="189"/>
                        </a:cxn>
                        <a:cxn ang="0">
                          <a:pos x="204" y="0"/>
                        </a:cxn>
                        <a:cxn ang="0">
                          <a:pos x="703" y="1114"/>
                        </a:cxn>
                        <a:cxn ang="0">
                          <a:pos x="464" y="1222"/>
                        </a:cxn>
                      </a:cxnLst>
                      <a:rect l="0" t="0" r="r" b="b"/>
                      <a:pathLst>
                        <a:path w="703" h="1222">
                          <a:moveTo>
                            <a:pt x="464" y="1222"/>
                          </a:moveTo>
                          <a:lnTo>
                            <a:pt x="0" y="189"/>
                          </a:lnTo>
                          <a:lnTo>
                            <a:pt x="204" y="0"/>
                          </a:lnTo>
                          <a:lnTo>
                            <a:pt x="703" y="1114"/>
                          </a:lnTo>
                          <a:lnTo>
                            <a:pt x="464" y="1222"/>
                          </a:lnTo>
                          <a:close/>
                        </a:path>
                      </a:pathLst>
                    </a:custGeom>
                    <a:solidFill>
                      <a:srgbClr val="BFBFBE"/>
                    </a:solidFill>
                    <a:ln w="9525">
                      <a:noFill/>
                      <a:round/>
                      <a:headEnd/>
                      <a:tailEnd/>
                    </a:ln>
                  </p:spPr>
                  <p:txBody>
                    <a:bodyPr/>
                    <a:lstStyle/>
                    <a:p>
                      <a:endParaRPr lang="zh-CN" altLang="en-US">
                        <a:solidFill>
                          <a:schemeClr val="tx1">
                            <a:lumMod val="85000"/>
                            <a:lumOff val="15000"/>
                          </a:schemeClr>
                        </a:solidFill>
                      </a:endParaRPr>
                    </a:p>
                  </p:txBody>
                </p:sp>
                <p:sp>
                  <p:nvSpPr>
                    <p:cNvPr id="584" name="Freeform 235"/>
                    <p:cNvSpPr>
                      <a:spLocks/>
                    </p:cNvSpPr>
                    <p:nvPr/>
                  </p:nvSpPr>
                  <p:spPr bwMode="auto">
                    <a:xfrm>
                      <a:off x="2593" y="1735"/>
                      <a:ext cx="90" cy="157"/>
                    </a:xfrm>
                    <a:custGeom>
                      <a:avLst/>
                      <a:gdLst/>
                      <a:ahLst/>
                      <a:cxnLst>
                        <a:cxn ang="0">
                          <a:pos x="481" y="1262"/>
                        </a:cxn>
                        <a:cxn ang="0">
                          <a:pos x="0" y="188"/>
                        </a:cxn>
                        <a:cxn ang="0">
                          <a:pos x="204" y="0"/>
                        </a:cxn>
                        <a:cxn ang="0">
                          <a:pos x="722" y="1153"/>
                        </a:cxn>
                        <a:cxn ang="0">
                          <a:pos x="481" y="1262"/>
                        </a:cxn>
                      </a:cxnLst>
                      <a:rect l="0" t="0" r="r" b="b"/>
                      <a:pathLst>
                        <a:path w="722" h="1262">
                          <a:moveTo>
                            <a:pt x="481" y="1262"/>
                          </a:moveTo>
                          <a:lnTo>
                            <a:pt x="0" y="188"/>
                          </a:lnTo>
                          <a:lnTo>
                            <a:pt x="204" y="0"/>
                          </a:lnTo>
                          <a:lnTo>
                            <a:pt x="722" y="1153"/>
                          </a:lnTo>
                          <a:lnTo>
                            <a:pt x="481" y="1262"/>
                          </a:lnTo>
                          <a:close/>
                        </a:path>
                      </a:pathLst>
                    </a:custGeom>
                    <a:solidFill>
                      <a:srgbClr val="C1C1C0"/>
                    </a:solidFill>
                    <a:ln w="9525">
                      <a:noFill/>
                      <a:round/>
                      <a:headEnd/>
                      <a:tailEnd/>
                    </a:ln>
                  </p:spPr>
                  <p:txBody>
                    <a:bodyPr/>
                    <a:lstStyle/>
                    <a:p>
                      <a:endParaRPr lang="zh-CN" altLang="en-US">
                        <a:solidFill>
                          <a:schemeClr val="tx1">
                            <a:lumMod val="85000"/>
                            <a:lumOff val="15000"/>
                          </a:schemeClr>
                        </a:solidFill>
                      </a:endParaRPr>
                    </a:p>
                  </p:txBody>
                </p:sp>
                <p:sp>
                  <p:nvSpPr>
                    <p:cNvPr id="585" name="Freeform 236"/>
                    <p:cNvSpPr>
                      <a:spLocks/>
                    </p:cNvSpPr>
                    <p:nvPr/>
                  </p:nvSpPr>
                  <p:spPr bwMode="auto">
                    <a:xfrm>
                      <a:off x="2605" y="1699"/>
                      <a:ext cx="93" cy="187"/>
                    </a:xfrm>
                    <a:custGeom>
                      <a:avLst/>
                      <a:gdLst/>
                      <a:ahLst/>
                      <a:cxnLst>
                        <a:cxn ang="0">
                          <a:pos x="499" y="1492"/>
                        </a:cxn>
                        <a:cxn ang="0">
                          <a:pos x="0" y="378"/>
                        </a:cxn>
                        <a:cxn ang="0">
                          <a:pos x="114" y="274"/>
                        </a:cxn>
                        <a:cxn ang="0">
                          <a:pos x="119" y="0"/>
                        </a:cxn>
                        <a:cxn ang="0">
                          <a:pos x="739" y="1383"/>
                        </a:cxn>
                        <a:cxn ang="0">
                          <a:pos x="499" y="1492"/>
                        </a:cxn>
                      </a:cxnLst>
                      <a:rect l="0" t="0" r="r" b="b"/>
                      <a:pathLst>
                        <a:path w="739" h="1492">
                          <a:moveTo>
                            <a:pt x="499" y="1492"/>
                          </a:moveTo>
                          <a:lnTo>
                            <a:pt x="0" y="378"/>
                          </a:lnTo>
                          <a:lnTo>
                            <a:pt x="114" y="274"/>
                          </a:lnTo>
                          <a:lnTo>
                            <a:pt x="119" y="0"/>
                          </a:lnTo>
                          <a:lnTo>
                            <a:pt x="739" y="1383"/>
                          </a:lnTo>
                          <a:lnTo>
                            <a:pt x="499" y="1492"/>
                          </a:lnTo>
                          <a:close/>
                        </a:path>
                      </a:pathLst>
                    </a:custGeom>
                    <a:solidFill>
                      <a:srgbClr val="C3C3C2"/>
                    </a:solidFill>
                    <a:ln w="9525">
                      <a:noFill/>
                      <a:round/>
                      <a:headEnd/>
                      <a:tailEnd/>
                    </a:ln>
                  </p:spPr>
                  <p:txBody>
                    <a:bodyPr/>
                    <a:lstStyle/>
                    <a:p>
                      <a:endParaRPr lang="zh-CN" altLang="en-US">
                        <a:solidFill>
                          <a:schemeClr val="tx1">
                            <a:lumMod val="85000"/>
                            <a:lumOff val="15000"/>
                          </a:schemeClr>
                        </a:solidFill>
                      </a:endParaRPr>
                    </a:p>
                  </p:txBody>
                </p:sp>
                <p:sp>
                  <p:nvSpPr>
                    <p:cNvPr id="586" name="Freeform 237"/>
                    <p:cNvSpPr>
                      <a:spLocks/>
                    </p:cNvSpPr>
                    <p:nvPr/>
                  </p:nvSpPr>
                  <p:spPr bwMode="auto">
                    <a:xfrm>
                      <a:off x="2618" y="1675"/>
                      <a:ext cx="95" cy="204"/>
                    </a:xfrm>
                    <a:custGeom>
                      <a:avLst/>
                      <a:gdLst/>
                      <a:ahLst/>
                      <a:cxnLst>
                        <a:cxn ang="0">
                          <a:pos x="518" y="1630"/>
                        </a:cxn>
                        <a:cxn ang="0">
                          <a:pos x="0" y="477"/>
                        </a:cxn>
                        <a:cxn ang="0">
                          <a:pos x="12" y="467"/>
                        </a:cxn>
                        <a:cxn ang="0">
                          <a:pos x="21" y="0"/>
                        </a:cxn>
                        <a:cxn ang="0">
                          <a:pos x="80" y="12"/>
                        </a:cxn>
                        <a:cxn ang="0">
                          <a:pos x="757" y="1521"/>
                        </a:cxn>
                        <a:cxn ang="0">
                          <a:pos x="518" y="1630"/>
                        </a:cxn>
                      </a:cxnLst>
                      <a:rect l="0" t="0" r="r" b="b"/>
                      <a:pathLst>
                        <a:path w="757" h="1630">
                          <a:moveTo>
                            <a:pt x="518" y="1630"/>
                          </a:moveTo>
                          <a:lnTo>
                            <a:pt x="0" y="477"/>
                          </a:lnTo>
                          <a:lnTo>
                            <a:pt x="12" y="467"/>
                          </a:lnTo>
                          <a:lnTo>
                            <a:pt x="21" y="0"/>
                          </a:lnTo>
                          <a:lnTo>
                            <a:pt x="80" y="12"/>
                          </a:lnTo>
                          <a:lnTo>
                            <a:pt x="757" y="1521"/>
                          </a:lnTo>
                          <a:lnTo>
                            <a:pt x="518" y="1630"/>
                          </a:lnTo>
                          <a:close/>
                        </a:path>
                      </a:pathLst>
                    </a:custGeom>
                    <a:solidFill>
                      <a:srgbClr val="C6C5C5"/>
                    </a:solidFill>
                    <a:ln w="9525">
                      <a:noFill/>
                      <a:round/>
                      <a:headEnd/>
                      <a:tailEnd/>
                    </a:ln>
                  </p:spPr>
                  <p:txBody>
                    <a:bodyPr/>
                    <a:lstStyle/>
                    <a:p>
                      <a:endParaRPr lang="zh-CN" altLang="en-US">
                        <a:solidFill>
                          <a:schemeClr val="tx1">
                            <a:lumMod val="85000"/>
                            <a:lumOff val="15000"/>
                          </a:schemeClr>
                        </a:solidFill>
                      </a:endParaRPr>
                    </a:p>
                  </p:txBody>
                </p:sp>
                <p:sp>
                  <p:nvSpPr>
                    <p:cNvPr id="587" name="Freeform 238"/>
                    <p:cNvSpPr>
                      <a:spLocks/>
                    </p:cNvSpPr>
                    <p:nvPr/>
                  </p:nvSpPr>
                  <p:spPr bwMode="auto">
                    <a:xfrm>
                      <a:off x="2620" y="1675"/>
                      <a:ext cx="108" cy="197"/>
                    </a:xfrm>
                    <a:custGeom>
                      <a:avLst/>
                      <a:gdLst/>
                      <a:ahLst/>
                      <a:cxnLst>
                        <a:cxn ang="0">
                          <a:pos x="620" y="1576"/>
                        </a:cxn>
                        <a:cxn ang="0">
                          <a:pos x="0" y="193"/>
                        </a:cxn>
                        <a:cxn ang="0">
                          <a:pos x="4" y="0"/>
                        </a:cxn>
                        <a:cxn ang="0">
                          <a:pos x="223" y="45"/>
                        </a:cxn>
                        <a:cxn ang="0">
                          <a:pos x="860" y="1467"/>
                        </a:cxn>
                        <a:cxn ang="0">
                          <a:pos x="620" y="1576"/>
                        </a:cxn>
                      </a:cxnLst>
                      <a:rect l="0" t="0" r="r" b="b"/>
                      <a:pathLst>
                        <a:path w="860" h="1576">
                          <a:moveTo>
                            <a:pt x="620" y="1576"/>
                          </a:moveTo>
                          <a:lnTo>
                            <a:pt x="0" y="193"/>
                          </a:lnTo>
                          <a:lnTo>
                            <a:pt x="4" y="0"/>
                          </a:lnTo>
                          <a:lnTo>
                            <a:pt x="223" y="45"/>
                          </a:lnTo>
                          <a:lnTo>
                            <a:pt x="860" y="1467"/>
                          </a:lnTo>
                          <a:lnTo>
                            <a:pt x="620" y="1576"/>
                          </a:lnTo>
                          <a:close/>
                        </a:path>
                      </a:pathLst>
                    </a:custGeom>
                    <a:solidFill>
                      <a:srgbClr val="C8C7C7"/>
                    </a:solidFill>
                    <a:ln w="9525">
                      <a:noFill/>
                      <a:round/>
                      <a:headEnd/>
                      <a:tailEnd/>
                    </a:ln>
                  </p:spPr>
                  <p:txBody>
                    <a:bodyPr/>
                    <a:lstStyle/>
                    <a:p>
                      <a:endParaRPr lang="zh-CN" altLang="en-US">
                        <a:solidFill>
                          <a:schemeClr val="tx1">
                            <a:lumMod val="85000"/>
                            <a:lumOff val="15000"/>
                          </a:schemeClr>
                        </a:solidFill>
                      </a:endParaRPr>
                    </a:p>
                  </p:txBody>
                </p:sp>
                <p:sp>
                  <p:nvSpPr>
                    <p:cNvPr id="588" name="Freeform 239"/>
                    <p:cNvSpPr>
                      <a:spLocks/>
                    </p:cNvSpPr>
                    <p:nvPr/>
                  </p:nvSpPr>
                  <p:spPr bwMode="auto">
                    <a:xfrm>
                      <a:off x="2628" y="1677"/>
                      <a:ext cx="115" cy="188"/>
                    </a:xfrm>
                    <a:custGeom>
                      <a:avLst/>
                      <a:gdLst/>
                      <a:ahLst/>
                      <a:cxnLst>
                        <a:cxn ang="0">
                          <a:pos x="677" y="1509"/>
                        </a:cxn>
                        <a:cxn ang="0">
                          <a:pos x="0" y="0"/>
                        </a:cxn>
                        <a:cxn ang="0">
                          <a:pos x="318" y="67"/>
                        </a:cxn>
                        <a:cxn ang="0">
                          <a:pos x="917" y="1401"/>
                        </a:cxn>
                        <a:cxn ang="0">
                          <a:pos x="677" y="1509"/>
                        </a:cxn>
                      </a:cxnLst>
                      <a:rect l="0" t="0" r="r" b="b"/>
                      <a:pathLst>
                        <a:path w="917" h="1509">
                          <a:moveTo>
                            <a:pt x="677" y="1509"/>
                          </a:moveTo>
                          <a:lnTo>
                            <a:pt x="0" y="0"/>
                          </a:lnTo>
                          <a:lnTo>
                            <a:pt x="318" y="67"/>
                          </a:lnTo>
                          <a:lnTo>
                            <a:pt x="917" y="1401"/>
                          </a:lnTo>
                          <a:lnTo>
                            <a:pt x="677" y="1509"/>
                          </a:lnTo>
                          <a:close/>
                        </a:path>
                      </a:pathLst>
                    </a:custGeom>
                    <a:solidFill>
                      <a:srgbClr val="CAC9C9"/>
                    </a:solidFill>
                    <a:ln w="9525">
                      <a:noFill/>
                      <a:round/>
                      <a:headEnd/>
                      <a:tailEnd/>
                    </a:ln>
                  </p:spPr>
                  <p:txBody>
                    <a:bodyPr/>
                    <a:lstStyle/>
                    <a:p>
                      <a:endParaRPr lang="zh-CN" altLang="en-US">
                        <a:solidFill>
                          <a:schemeClr val="tx1">
                            <a:lumMod val="85000"/>
                            <a:lumOff val="15000"/>
                          </a:schemeClr>
                        </a:solidFill>
                      </a:endParaRPr>
                    </a:p>
                  </p:txBody>
                </p:sp>
                <p:sp>
                  <p:nvSpPr>
                    <p:cNvPr id="589" name="Freeform 240"/>
                    <p:cNvSpPr>
                      <a:spLocks/>
                    </p:cNvSpPr>
                    <p:nvPr/>
                  </p:nvSpPr>
                  <p:spPr bwMode="auto">
                    <a:xfrm>
                      <a:off x="2648" y="1681"/>
                      <a:ext cx="110" cy="177"/>
                    </a:xfrm>
                    <a:custGeom>
                      <a:avLst/>
                      <a:gdLst/>
                      <a:ahLst/>
                      <a:cxnLst>
                        <a:cxn ang="0">
                          <a:pos x="637" y="1422"/>
                        </a:cxn>
                        <a:cxn ang="0">
                          <a:pos x="0" y="0"/>
                        </a:cxn>
                        <a:cxn ang="0">
                          <a:pos x="318" y="68"/>
                        </a:cxn>
                        <a:cxn ang="0">
                          <a:pos x="876" y="1313"/>
                        </a:cxn>
                        <a:cxn ang="0">
                          <a:pos x="637" y="1422"/>
                        </a:cxn>
                      </a:cxnLst>
                      <a:rect l="0" t="0" r="r" b="b"/>
                      <a:pathLst>
                        <a:path w="876" h="1422">
                          <a:moveTo>
                            <a:pt x="637" y="1422"/>
                          </a:moveTo>
                          <a:lnTo>
                            <a:pt x="0" y="0"/>
                          </a:lnTo>
                          <a:lnTo>
                            <a:pt x="318" y="68"/>
                          </a:lnTo>
                          <a:lnTo>
                            <a:pt x="876" y="1313"/>
                          </a:lnTo>
                          <a:lnTo>
                            <a:pt x="637" y="1422"/>
                          </a:lnTo>
                          <a:close/>
                        </a:path>
                      </a:pathLst>
                    </a:custGeom>
                    <a:solidFill>
                      <a:srgbClr val="CCCCCB"/>
                    </a:solidFill>
                    <a:ln w="9525">
                      <a:noFill/>
                      <a:round/>
                      <a:headEnd/>
                      <a:tailEnd/>
                    </a:ln>
                  </p:spPr>
                  <p:txBody>
                    <a:bodyPr/>
                    <a:lstStyle/>
                    <a:p>
                      <a:endParaRPr lang="zh-CN" altLang="en-US">
                        <a:solidFill>
                          <a:schemeClr val="tx1">
                            <a:lumMod val="85000"/>
                            <a:lumOff val="15000"/>
                          </a:schemeClr>
                        </a:solidFill>
                      </a:endParaRPr>
                    </a:p>
                  </p:txBody>
                </p:sp>
                <p:sp>
                  <p:nvSpPr>
                    <p:cNvPr id="590" name="Freeform 241"/>
                    <p:cNvSpPr>
                      <a:spLocks/>
                    </p:cNvSpPr>
                    <p:nvPr/>
                  </p:nvSpPr>
                  <p:spPr bwMode="auto">
                    <a:xfrm>
                      <a:off x="2668" y="1685"/>
                      <a:ext cx="105" cy="167"/>
                    </a:xfrm>
                    <a:custGeom>
                      <a:avLst/>
                      <a:gdLst/>
                      <a:ahLst/>
                      <a:cxnLst>
                        <a:cxn ang="0">
                          <a:pos x="599" y="1334"/>
                        </a:cxn>
                        <a:cxn ang="0">
                          <a:pos x="0" y="0"/>
                        </a:cxn>
                        <a:cxn ang="0">
                          <a:pos x="319" y="67"/>
                        </a:cxn>
                        <a:cxn ang="0">
                          <a:pos x="838" y="1225"/>
                        </a:cxn>
                        <a:cxn ang="0">
                          <a:pos x="599" y="1334"/>
                        </a:cxn>
                      </a:cxnLst>
                      <a:rect l="0" t="0" r="r" b="b"/>
                      <a:pathLst>
                        <a:path w="838" h="1334">
                          <a:moveTo>
                            <a:pt x="599" y="1334"/>
                          </a:moveTo>
                          <a:lnTo>
                            <a:pt x="0" y="0"/>
                          </a:lnTo>
                          <a:lnTo>
                            <a:pt x="319" y="67"/>
                          </a:lnTo>
                          <a:lnTo>
                            <a:pt x="838" y="1225"/>
                          </a:lnTo>
                          <a:lnTo>
                            <a:pt x="599" y="1334"/>
                          </a:lnTo>
                          <a:close/>
                        </a:path>
                      </a:pathLst>
                    </a:custGeom>
                    <a:solidFill>
                      <a:srgbClr val="CECECD"/>
                    </a:solidFill>
                    <a:ln w="9525">
                      <a:noFill/>
                      <a:round/>
                      <a:headEnd/>
                      <a:tailEnd/>
                    </a:ln>
                  </p:spPr>
                  <p:txBody>
                    <a:bodyPr/>
                    <a:lstStyle/>
                    <a:p>
                      <a:endParaRPr lang="zh-CN" altLang="en-US">
                        <a:solidFill>
                          <a:schemeClr val="tx1">
                            <a:lumMod val="85000"/>
                            <a:lumOff val="15000"/>
                          </a:schemeClr>
                        </a:solidFill>
                      </a:endParaRPr>
                    </a:p>
                  </p:txBody>
                </p:sp>
                <p:sp>
                  <p:nvSpPr>
                    <p:cNvPr id="591" name="Freeform 242"/>
                    <p:cNvSpPr>
                      <a:spLocks/>
                    </p:cNvSpPr>
                    <p:nvPr/>
                  </p:nvSpPr>
                  <p:spPr bwMode="auto">
                    <a:xfrm>
                      <a:off x="2688" y="1689"/>
                      <a:ext cx="100" cy="156"/>
                    </a:xfrm>
                    <a:custGeom>
                      <a:avLst/>
                      <a:gdLst/>
                      <a:ahLst/>
                      <a:cxnLst>
                        <a:cxn ang="0">
                          <a:pos x="558" y="1245"/>
                        </a:cxn>
                        <a:cxn ang="0">
                          <a:pos x="0" y="0"/>
                        </a:cxn>
                        <a:cxn ang="0">
                          <a:pos x="319" y="67"/>
                        </a:cxn>
                        <a:cxn ang="0">
                          <a:pos x="799" y="1137"/>
                        </a:cxn>
                        <a:cxn ang="0">
                          <a:pos x="558" y="1245"/>
                        </a:cxn>
                      </a:cxnLst>
                      <a:rect l="0" t="0" r="r" b="b"/>
                      <a:pathLst>
                        <a:path w="799" h="1245">
                          <a:moveTo>
                            <a:pt x="558" y="1245"/>
                          </a:moveTo>
                          <a:lnTo>
                            <a:pt x="0" y="0"/>
                          </a:lnTo>
                          <a:lnTo>
                            <a:pt x="319" y="67"/>
                          </a:lnTo>
                          <a:lnTo>
                            <a:pt x="799" y="1137"/>
                          </a:lnTo>
                          <a:lnTo>
                            <a:pt x="558" y="1245"/>
                          </a:lnTo>
                          <a:close/>
                        </a:path>
                      </a:pathLst>
                    </a:custGeom>
                    <a:solidFill>
                      <a:srgbClr val="D1D0D0"/>
                    </a:solidFill>
                    <a:ln w="9525">
                      <a:noFill/>
                      <a:round/>
                      <a:headEnd/>
                      <a:tailEnd/>
                    </a:ln>
                  </p:spPr>
                  <p:txBody>
                    <a:bodyPr/>
                    <a:lstStyle/>
                    <a:p>
                      <a:endParaRPr lang="zh-CN" altLang="en-US">
                        <a:solidFill>
                          <a:schemeClr val="tx1">
                            <a:lumMod val="85000"/>
                            <a:lumOff val="15000"/>
                          </a:schemeClr>
                        </a:solidFill>
                      </a:endParaRPr>
                    </a:p>
                  </p:txBody>
                </p:sp>
                <p:sp>
                  <p:nvSpPr>
                    <p:cNvPr id="592" name="Freeform 243"/>
                    <p:cNvSpPr>
                      <a:spLocks/>
                    </p:cNvSpPr>
                    <p:nvPr/>
                  </p:nvSpPr>
                  <p:spPr bwMode="auto">
                    <a:xfrm>
                      <a:off x="2708" y="1693"/>
                      <a:ext cx="95" cy="145"/>
                    </a:xfrm>
                    <a:custGeom>
                      <a:avLst/>
                      <a:gdLst/>
                      <a:ahLst/>
                      <a:cxnLst>
                        <a:cxn ang="0">
                          <a:pos x="519" y="1158"/>
                        </a:cxn>
                        <a:cxn ang="0">
                          <a:pos x="0" y="0"/>
                        </a:cxn>
                        <a:cxn ang="0">
                          <a:pos x="319" y="67"/>
                        </a:cxn>
                        <a:cxn ang="0">
                          <a:pos x="759" y="1050"/>
                        </a:cxn>
                        <a:cxn ang="0">
                          <a:pos x="519" y="1158"/>
                        </a:cxn>
                      </a:cxnLst>
                      <a:rect l="0" t="0" r="r" b="b"/>
                      <a:pathLst>
                        <a:path w="759" h="1158">
                          <a:moveTo>
                            <a:pt x="519" y="1158"/>
                          </a:moveTo>
                          <a:lnTo>
                            <a:pt x="0" y="0"/>
                          </a:lnTo>
                          <a:lnTo>
                            <a:pt x="319" y="67"/>
                          </a:lnTo>
                          <a:lnTo>
                            <a:pt x="759" y="1050"/>
                          </a:lnTo>
                          <a:lnTo>
                            <a:pt x="519" y="1158"/>
                          </a:lnTo>
                          <a:close/>
                        </a:path>
                      </a:pathLst>
                    </a:custGeom>
                    <a:solidFill>
                      <a:srgbClr val="D4D3D3"/>
                    </a:solidFill>
                    <a:ln w="9525">
                      <a:noFill/>
                      <a:round/>
                      <a:headEnd/>
                      <a:tailEnd/>
                    </a:ln>
                  </p:spPr>
                  <p:txBody>
                    <a:bodyPr/>
                    <a:lstStyle/>
                    <a:p>
                      <a:endParaRPr lang="zh-CN" altLang="en-US">
                        <a:solidFill>
                          <a:schemeClr val="tx1">
                            <a:lumMod val="85000"/>
                            <a:lumOff val="15000"/>
                          </a:schemeClr>
                        </a:solidFill>
                      </a:endParaRPr>
                    </a:p>
                  </p:txBody>
                </p:sp>
                <p:sp>
                  <p:nvSpPr>
                    <p:cNvPr id="593" name="Freeform 244"/>
                    <p:cNvSpPr>
                      <a:spLocks/>
                    </p:cNvSpPr>
                    <p:nvPr/>
                  </p:nvSpPr>
                  <p:spPr bwMode="auto">
                    <a:xfrm>
                      <a:off x="2728" y="1698"/>
                      <a:ext cx="90" cy="133"/>
                    </a:xfrm>
                    <a:custGeom>
                      <a:avLst/>
                      <a:gdLst/>
                      <a:ahLst/>
                      <a:cxnLst>
                        <a:cxn ang="0">
                          <a:pos x="480" y="1070"/>
                        </a:cxn>
                        <a:cxn ang="0">
                          <a:pos x="0" y="0"/>
                        </a:cxn>
                        <a:cxn ang="0">
                          <a:pos x="318" y="67"/>
                        </a:cxn>
                        <a:cxn ang="0">
                          <a:pos x="719" y="962"/>
                        </a:cxn>
                        <a:cxn ang="0">
                          <a:pos x="480" y="1070"/>
                        </a:cxn>
                      </a:cxnLst>
                      <a:rect l="0" t="0" r="r" b="b"/>
                      <a:pathLst>
                        <a:path w="719" h="1070">
                          <a:moveTo>
                            <a:pt x="480" y="1070"/>
                          </a:moveTo>
                          <a:lnTo>
                            <a:pt x="0" y="0"/>
                          </a:lnTo>
                          <a:lnTo>
                            <a:pt x="318" y="67"/>
                          </a:lnTo>
                          <a:lnTo>
                            <a:pt x="719" y="962"/>
                          </a:lnTo>
                          <a:lnTo>
                            <a:pt x="480" y="1070"/>
                          </a:lnTo>
                          <a:close/>
                        </a:path>
                      </a:pathLst>
                    </a:custGeom>
                    <a:solidFill>
                      <a:srgbClr val="D7D6D6"/>
                    </a:solidFill>
                    <a:ln w="9525">
                      <a:noFill/>
                      <a:round/>
                      <a:headEnd/>
                      <a:tailEnd/>
                    </a:ln>
                  </p:spPr>
                  <p:txBody>
                    <a:bodyPr/>
                    <a:lstStyle/>
                    <a:p>
                      <a:endParaRPr lang="zh-CN" altLang="en-US">
                        <a:solidFill>
                          <a:schemeClr val="tx1">
                            <a:lumMod val="85000"/>
                            <a:lumOff val="15000"/>
                          </a:schemeClr>
                        </a:solidFill>
                      </a:endParaRPr>
                    </a:p>
                  </p:txBody>
                </p:sp>
                <p:sp>
                  <p:nvSpPr>
                    <p:cNvPr id="594" name="Freeform 245"/>
                    <p:cNvSpPr>
                      <a:spLocks/>
                    </p:cNvSpPr>
                    <p:nvPr/>
                  </p:nvSpPr>
                  <p:spPr bwMode="auto">
                    <a:xfrm>
                      <a:off x="2748" y="1702"/>
                      <a:ext cx="85" cy="122"/>
                    </a:xfrm>
                    <a:custGeom>
                      <a:avLst/>
                      <a:gdLst/>
                      <a:ahLst/>
                      <a:cxnLst>
                        <a:cxn ang="0">
                          <a:pos x="440" y="983"/>
                        </a:cxn>
                        <a:cxn ang="0">
                          <a:pos x="0" y="0"/>
                        </a:cxn>
                        <a:cxn ang="0">
                          <a:pos x="318" y="68"/>
                        </a:cxn>
                        <a:cxn ang="0">
                          <a:pos x="680" y="874"/>
                        </a:cxn>
                        <a:cxn ang="0">
                          <a:pos x="440" y="983"/>
                        </a:cxn>
                      </a:cxnLst>
                      <a:rect l="0" t="0" r="r" b="b"/>
                      <a:pathLst>
                        <a:path w="680" h="983">
                          <a:moveTo>
                            <a:pt x="440" y="983"/>
                          </a:moveTo>
                          <a:lnTo>
                            <a:pt x="0" y="0"/>
                          </a:lnTo>
                          <a:lnTo>
                            <a:pt x="318" y="68"/>
                          </a:lnTo>
                          <a:lnTo>
                            <a:pt x="680" y="874"/>
                          </a:lnTo>
                          <a:lnTo>
                            <a:pt x="440" y="983"/>
                          </a:lnTo>
                          <a:close/>
                        </a:path>
                      </a:pathLst>
                    </a:custGeom>
                    <a:solidFill>
                      <a:srgbClr val="DBDBDA"/>
                    </a:solidFill>
                    <a:ln w="9525">
                      <a:noFill/>
                      <a:round/>
                      <a:headEnd/>
                      <a:tailEnd/>
                    </a:ln>
                  </p:spPr>
                  <p:txBody>
                    <a:bodyPr/>
                    <a:lstStyle/>
                    <a:p>
                      <a:endParaRPr lang="zh-CN" altLang="en-US">
                        <a:solidFill>
                          <a:schemeClr val="tx1">
                            <a:lumMod val="85000"/>
                            <a:lumOff val="15000"/>
                          </a:schemeClr>
                        </a:solidFill>
                      </a:endParaRPr>
                    </a:p>
                  </p:txBody>
                </p:sp>
                <p:sp>
                  <p:nvSpPr>
                    <p:cNvPr id="595" name="Freeform 246"/>
                    <p:cNvSpPr>
                      <a:spLocks/>
                    </p:cNvSpPr>
                    <p:nvPr/>
                  </p:nvSpPr>
                  <p:spPr bwMode="auto">
                    <a:xfrm>
                      <a:off x="2767" y="1706"/>
                      <a:ext cx="81" cy="112"/>
                    </a:xfrm>
                    <a:custGeom>
                      <a:avLst/>
                      <a:gdLst/>
                      <a:ahLst/>
                      <a:cxnLst>
                        <a:cxn ang="0">
                          <a:pos x="401" y="895"/>
                        </a:cxn>
                        <a:cxn ang="0">
                          <a:pos x="0" y="0"/>
                        </a:cxn>
                        <a:cxn ang="0">
                          <a:pos x="318" y="67"/>
                        </a:cxn>
                        <a:cxn ang="0">
                          <a:pos x="640" y="786"/>
                        </a:cxn>
                        <a:cxn ang="0">
                          <a:pos x="401" y="895"/>
                        </a:cxn>
                      </a:cxnLst>
                      <a:rect l="0" t="0" r="r" b="b"/>
                      <a:pathLst>
                        <a:path w="640" h="895">
                          <a:moveTo>
                            <a:pt x="401" y="895"/>
                          </a:moveTo>
                          <a:lnTo>
                            <a:pt x="0" y="0"/>
                          </a:lnTo>
                          <a:lnTo>
                            <a:pt x="318" y="67"/>
                          </a:lnTo>
                          <a:lnTo>
                            <a:pt x="640" y="786"/>
                          </a:lnTo>
                          <a:lnTo>
                            <a:pt x="401" y="895"/>
                          </a:lnTo>
                          <a:close/>
                        </a:path>
                      </a:pathLst>
                    </a:custGeom>
                    <a:solidFill>
                      <a:srgbClr val="DEDDDD"/>
                    </a:solidFill>
                    <a:ln w="9525">
                      <a:noFill/>
                      <a:round/>
                      <a:headEnd/>
                      <a:tailEnd/>
                    </a:ln>
                  </p:spPr>
                  <p:txBody>
                    <a:bodyPr/>
                    <a:lstStyle/>
                    <a:p>
                      <a:endParaRPr lang="zh-CN" altLang="en-US">
                        <a:solidFill>
                          <a:schemeClr val="tx1">
                            <a:lumMod val="85000"/>
                            <a:lumOff val="15000"/>
                          </a:schemeClr>
                        </a:solidFill>
                      </a:endParaRPr>
                    </a:p>
                  </p:txBody>
                </p:sp>
                <p:sp>
                  <p:nvSpPr>
                    <p:cNvPr id="596" name="Freeform 247"/>
                    <p:cNvSpPr>
                      <a:spLocks/>
                    </p:cNvSpPr>
                    <p:nvPr/>
                  </p:nvSpPr>
                  <p:spPr bwMode="auto">
                    <a:xfrm>
                      <a:off x="2787" y="1710"/>
                      <a:ext cx="76" cy="101"/>
                    </a:xfrm>
                    <a:custGeom>
                      <a:avLst/>
                      <a:gdLst/>
                      <a:ahLst/>
                      <a:cxnLst>
                        <a:cxn ang="0">
                          <a:pos x="362" y="806"/>
                        </a:cxn>
                        <a:cxn ang="0">
                          <a:pos x="0" y="0"/>
                        </a:cxn>
                        <a:cxn ang="0">
                          <a:pos x="319" y="67"/>
                        </a:cxn>
                        <a:cxn ang="0">
                          <a:pos x="601" y="697"/>
                        </a:cxn>
                        <a:cxn ang="0">
                          <a:pos x="362" y="806"/>
                        </a:cxn>
                      </a:cxnLst>
                      <a:rect l="0" t="0" r="r" b="b"/>
                      <a:pathLst>
                        <a:path w="601" h="806">
                          <a:moveTo>
                            <a:pt x="362" y="806"/>
                          </a:moveTo>
                          <a:lnTo>
                            <a:pt x="0" y="0"/>
                          </a:lnTo>
                          <a:lnTo>
                            <a:pt x="319" y="67"/>
                          </a:lnTo>
                          <a:lnTo>
                            <a:pt x="601" y="697"/>
                          </a:lnTo>
                          <a:lnTo>
                            <a:pt x="362" y="806"/>
                          </a:lnTo>
                          <a:close/>
                        </a:path>
                      </a:pathLst>
                    </a:custGeom>
                    <a:solidFill>
                      <a:srgbClr val="E2E1E1"/>
                    </a:solidFill>
                    <a:ln w="9525">
                      <a:noFill/>
                      <a:round/>
                      <a:headEnd/>
                      <a:tailEnd/>
                    </a:ln>
                  </p:spPr>
                  <p:txBody>
                    <a:bodyPr/>
                    <a:lstStyle/>
                    <a:p>
                      <a:endParaRPr lang="zh-CN" altLang="en-US">
                        <a:solidFill>
                          <a:schemeClr val="tx1">
                            <a:lumMod val="85000"/>
                            <a:lumOff val="15000"/>
                          </a:schemeClr>
                        </a:solidFill>
                      </a:endParaRPr>
                    </a:p>
                  </p:txBody>
                </p:sp>
                <p:sp>
                  <p:nvSpPr>
                    <p:cNvPr id="597" name="Freeform 248"/>
                    <p:cNvSpPr>
                      <a:spLocks/>
                    </p:cNvSpPr>
                    <p:nvPr/>
                  </p:nvSpPr>
                  <p:spPr bwMode="auto">
                    <a:xfrm>
                      <a:off x="2807" y="1714"/>
                      <a:ext cx="71" cy="90"/>
                    </a:xfrm>
                    <a:custGeom>
                      <a:avLst/>
                      <a:gdLst/>
                      <a:ahLst/>
                      <a:cxnLst>
                        <a:cxn ang="0">
                          <a:pos x="322" y="719"/>
                        </a:cxn>
                        <a:cxn ang="0">
                          <a:pos x="0" y="0"/>
                        </a:cxn>
                        <a:cxn ang="0">
                          <a:pos x="319" y="67"/>
                        </a:cxn>
                        <a:cxn ang="0">
                          <a:pos x="563" y="610"/>
                        </a:cxn>
                        <a:cxn ang="0">
                          <a:pos x="322" y="719"/>
                        </a:cxn>
                      </a:cxnLst>
                      <a:rect l="0" t="0" r="r" b="b"/>
                      <a:pathLst>
                        <a:path w="563" h="719">
                          <a:moveTo>
                            <a:pt x="322" y="719"/>
                          </a:moveTo>
                          <a:lnTo>
                            <a:pt x="0" y="0"/>
                          </a:lnTo>
                          <a:lnTo>
                            <a:pt x="319" y="67"/>
                          </a:lnTo>
                          <a:lnTo>
                            <a:pt x="563" y="610"/>
                          </a:lnTo>
                          <a:lnTo>
                            <a:pt x="322" y="719"/>
                          </a:lnTo>
                          <a:close/>
                        </a:path>
                      </a:pathLst>
                    </a:custGeom>
                    <a:solidFill>
                      <a:srgbClr val="E4E4E4"/>
                    </a:solidFill>
                    <a:ln w="9525">
                      <a:noFill/>
                      <a:round/>
                      <a:headEnd/>
                      <a:tailEnd/>
                    </a:ln>
                  </p:spPr>
                  <p:txBody>
                    <a:bodyPr/>
                    <a:lstStyle/>
                    <a:p>
                      <a:endParaRPr lang="zh-CN" altLang="en-US">
                        <a:solidFill>
                          <a:schemeClr val="tx1">
                            <a:lumMod val="85000"/>
                            <a:lumOff val="15000"/>
                          </a:schemeClr>
                        </a:solidFill>
                      </a:endParaRPr>
                    </a:p>
                  </p:txBody>
                </p:sp>
                <p:sp>
                  <p:nvSpPr>
                    <p:cNvPr id="598" name="Freeform 249"/>
                    <p:cNvSpPr>
                      <a:spLocks/>
                    </p:cNvSpPr>
                    <p:nvPr/>
                  </p:nvSpPr>
                  <p:spPr bwMode="auto">
                    <a:xfrm>
                      <a:off x="2827" y="1718"/>
                      <a:ext cx="65" cy="79"/>
                    </a:xfrm>
                    <a:custGeom>
                      <a:avLst/>
                      <a:gdLst/>
                      <a:ahLst/>
                      <a:cxnLst>
                        <a:cxn ang="0">
                          <a:pos x="282" y="630"/>
                        </a:cxn>
                        <a:cxn ang="0">
                          <a:pos x="0" y="0"/>
                        </a:cxn>
                        <a:cxn ang="0">
                          <a:pos x="319" y="67"/>
                        </a:cxn>
                        <a:cxn ang="0">
                          <a:pos x="522" y="521"/>
                        </a:cxn>
                        <a:cxn ang="0">
                          <a:pos x="282" y="630"/>
                        </a:cxn>
                      </a:cxnLst>
                      <a:rect l="0" t="0" r="r" b="b"/>
                      <a:pathLst>
                        <a:path w="522" h="630">
                          <a:moveTo>
                            <a:pt x="282" y="630"/>
                          </a:moveTo>
                          <a:lnTo>
                            <a:pt x="0" y="0"/>
                          </a:lnTo>
                          <a:lnTo>
                            <a:pt x="319" y="67"/>
                          </a:lnTo>
                          <a:lnTo>
                            <a:pt x="522" y="521"/>
                          </a:lnTo>
                          <a:lnTo>
                            <a:pt x="282" y="630"/>
                          </a:lnTo>
                          <a:close/>
                        </a:path>
                      </a:pathLst>
                    </a:custGeom>
                    <a:solidFill>
                      <a:srgbClr val="E7E7E7"/>
                    </a:solidFill>
                    <a:ln w="9525">
                      <a:noFill/>
                      <a:round/>
                      <a:headEnd/>
                      <a:tailEnd/>
                    </a:ln>
                  </p:spPr>
                  <p:txBody>
                    <a:bodyPr/>
                    <a:lstStyle/>
                    <a:p>
                      <a:endParaRPr lang="zh-CN" altLang="en-US">
                        <a:solidFill>
                          <a:schemeClr val="tx1">
                            <a:lumMod val="85000"/>
                            <a:lumOff val="15000"/>
                          </a:schemeClr>
                        </a:solidFill>
                      </a:endParaRPr>
                    </a:p>
                  </p:txBody>
                </p:sp>
                <p:sp>
                  <p:nvSpPr>
                    <p:cNvPr id="599" name="Freeform 250"/>
                    <p:cNvSpPr>
                      <a:spLocks/>
                    </p:cNvSpPr>
                    <p:nvPr/>
                  </p:nvSpPr>
                  <p:spPr bwMode="auto">
                    <a:xfrm>
                      <a:off x="2847" y="1723"/>
                      <a:ext cx="60" cy="67"/>
                    </a:xfrm>
                    <a:custGeom>
                      <a:avLst/>
                      <a:gdLst/>
                      <a:ahLst/>
                      <a:cxnLst>
                        <a:cxn ang="0">
                          <a:pos x="244" y="543"/>
                        </a:cxn>
                        <a:cxn ang="0">
                          <a:pos x="0" y="0"/>
                        </a:cxn>
                        <a:cxn ang="0">
                          <a:pos x="318" y="67"/>
                        </a:cxn>
                        <a:cxn ang="0">
                          <a:pos x="483" y="434"/>
                        </a:cxn>
                        <a:cxn ang="0">
                          <a:pos x="244" y="543"/>
                        </a:cxn>
                      </a:cxnLst>
                      <a:rect l="0" t="0" r="r" b="b"/>
                      <a:pathLst>
                        <a:path w="483" h="543">
                          <a:moveTo>
                            <a:pt x="244" y="543"/>
                          </a:moveTo>
                          <a:lnTo>
                            <a:pt x="0" y="0"/>
                          </a:lnTo>
                          <a:lnTo>
                            <a:pt x="318" y="67"/>
                          </a:lnTo>
                          <a:lnTo>
                            <a:pt x="483" y="434"/>
                          </a:lnTo>
                          <a:lnTo>
                            <a:pt x="244" y="543"/>
                          </a:lnTo>
                          <a:close/>
                        </a:path>
                      </a:pathLst>
                    </a:custGeom>
                    <a:solidFill>
                      <a:srgbClr val="EBEBEA"/>
                    </a:solidFill>
                    <a:ln w="9525">
                      <a:noFill/>
                      <a:round/>
                      <a:headEnd/>
                      <a:tailEnd/>
                    </a:ln>
                  </p:spPr>
                  <p:txBody>
                    <a:bodyPr/>
                    <a:lstStyle/>
                    <a:p>
                      <a:endParaRPr lang="zh-CN" altLang="en-US">
                        <a:solidFill>
                          <a:schemeClr val="tx1">
                            <a:lumMod val="85000"/>
                            <a:lumOff val="15000"/>
                          </a:schemeClr>
                        </a:solidFill>
                      </a:endParaRPr>
                    </a:p>
                  </p:txBody>
                </p:sp>
                <p:sp>
                  <p:nvSpPr>
                    <p:cNvPr id="600" name="Freeform 251"/>
                    <p:cNvSpPr>
                      <a:spLocks/>
                    </p:cNvSpPr>
                    <p:nvPr/>
                  </p:nvSpPr>
                  <p:spPr bwMode="auto">
                    <a:xfrm>
                      <a:off x="2867" y="1727"/>
                      <a:ext cx="56" cy="57"/>
                    </a:xfrm>
                    <a:custGeom>
                      <a:avLst/>
                      <a:gdLst/>
                      <a:ahLst/>
                      <a:cxnLst>
                        <a:cxn ang="0">
                          <a:pos x="203" y="454"/>
                        </a:cxn>
                        <a:cxn ang="0">
                          <a:pos x="0" y="0"/>
                        </a:cxn>
                        <a:cxn ang="0">
                          <a:pos x="318" y="67"/>
                        </a:cxn>
                        <a:cxn ang="0">
                          <a:pos x="443" y="346"/>
                        </a:cxn>
                        <a:cxn ang="0">
                          <a:pos x="203" y="454"/>
                        </a:cxn>
                      </a:cxnLst>
                      <a:rect l="0" t="0" r="r" b="b"/>
                      <a:pathLst>
                        <a:path w="443" h="454">
                          <a:moveTo>
                            <a:pt x="203" y="454"/>
                          </a:moveTo>
                          <a:lnTo>
                            <a:pt x="0" y="0"/>
                          </a:lnTo>
                          <a:lnTo>
                            <a:pt x="318" y="67"/>
                          </a:lnTo>
                          <a:lnTo>
                            <a:pt x="443" y="346"/>
                          </a:lnTo>
                          <a:lnTo>
                            <a:pt x="203" y="454"/>
                          </a:lnTo>
                          <a:close/>
                        </a:path>
                      </a:pathLst>
                    </a:custGeom>
                    <a:solidFill>
                      <a:srgbClr val="EDEDED"/>
                    </a:solidFill>
                    <a:ln w="9525">
                      <a:noFill/>
                      <a:round/>
                      <a:headEnd/>
                      <a:tailEnd/>
                    </a:ln>
                  </p:spPr>
                  <p:txBody>
                    <a:bodyPr/>
                    <a:lstStyle/>
                    <a:p>
                      <a:endParaRPr lang="zh-CN" altLang="en-US">
                        <a:solidFill>
                          <a:schemeClr val="tx1">
                            <a:lumMod val="85000"/>
                            <a:lumOff val="15000"/>
                          </a:schemeClr>
                        </a:solidFill>
                      </a:endParaRPr>
                    </a:p>
                  </p:txBody>
                </p:sp>
                <p:sp>
                  <p:nvSpPr>
                    <p:cNvPr id="601" name="Freeform 252"/>
                    <p:cNvSpPr>
                      <a:spLocks/>
                    </p:cNvSpPr>
                    <p:nvPr/>
                  </p:nvSpPr>
                  <p:spPr bwMode="auto">
                    <a:xfrm>
                      <a:off x="2887" y="1731"/>
                      <a:ext cx="51" cy="46"/>
                    </a:xfrm>
                    <a:custGeom>
                      <a:avLst/>
                      <a:gdLst/>
                      <a:ahLst/>
                      <a:cxnLst>
                        <a:cxn ang="0">
                          <a:pos x="165" y="367"/>
                        </a:cxn>
                        <a:cxn ang="0">
                          <a:pos x="0" y="0"/>
                        </a:cxn>
                        <a:cxn ang="0">
                          <a:pos x="319" y="68"/>
                        </a:cxn>
                        <a:cxn ang="0">
                          <a:pos x="405" y="258"/>
                        </a:cxn>
                        <a:cxn ang="0">
                          <a:pos x="165" y="367"/>
                        </a:cxn>
                      </a:cxnLst>
                      <a:rect l="0" t="0" r="r" b="b"/>
                      <a:pathLst>
                        <a:path w="405" h="367">
                          <a:moveTo>
                            <a:pt x="165" y="367"/>
                          </a:moveTo>
                          <a:lnTo>
                            <a:pt x="0" y="0"/>
                          </a:lnTo>
                          <a:lnTo>
                            <a:pt x="319" y="68"/>
                          </a:lnTo>
                          <a:lnTo>
                            <a:pt x="405" y="258"/>
                          </a:lnTo>
                          <a:lnTo>
                            <a:pt x="165" y="367"/>
                          </a:lnTo>
                          <a:close/>
                        </a:path>
                      </a:pathLst>
                    </a:custGeom>
                    <a:solidFill>
                      <a:srgbClr val="F1F1F1"/>
                    </a:solidFill>
                    <a:ln w="9525">
                      <a:noFill/>
                      <a:round/>
                      <a:headEnd/>
                      <a:tailEnd/>
                    </a:ln>
                  </p:spPr>
                  <p:txBody>
                    <a:bodyPr/>
                    <a:lstStyle/>
                    <a:p>
                      <a:endParaRPr lang="zh-CN" altLang="en-US">
                        <a:solidFill>
                          <a:schemeClr val="tx1">
                            <a:lumMod val="85000"/>
                            <a:lumOff val="15000"/>
                          </a:schemeClr>
                        </a:solidFill>
                      </a:endParaRPr>
                    </a:p>
                  </p:txBody>
                </p:sp>
                <p:sp>
                  <p:nvSpPr>
                    <p:cNvPr id="602" name="Freeform 253"/>
                    <p:cNvSpPr>
                      <a:spLocks/>
                    </p:cNvSpPr>
                    <p:nvPr/>
                  </p:nvSpPr>
                  <p:spPr bwMode="auto">
                    <a:xfrm>
                      <a:off x="2907" y="1735"/>
                      <a:ext cx="45" cy="35"/>
                    </a:xfrm>
                    <a:custGeom>
                      <a:avLst/>
                      <a:gdLst/>
                      <a:ahLst/>
                      <a:cxnLst>
                        <a:cxn ang="0">
                          <a:pos x="125" y="279"/>
                        </a:cxn>
                        <a:cxn ang="0">
                          <a:pos x="0" y="0"/>
                        </a:cxn>
                        <a:cxn ang="0">
                          <a:pos x="319" y="67"/>
                        </a:cxn>
                        <a:cxn ang="0">
                          <a:pos x="364" y="170"/>
                        </a:cxn>
                        <a:cxn ang="0">
                          <a:pos x="125" y="279"/>
                        </a:cxn>
                      </a:cxnLst>
                      <a:rect l="0" t="0" r="r" b="b"/>
                      <a:pathLst>
                        <a:path w="364" h="279">
                          <a:moveTo>
                            <a:pt x="125" y="279"/>
                          </a:moveTo>
                          <a:lnTo>
                            <a:pt x="0" y="0"/>
                          </a:lnTo>
                          <a:lnTo>
                            <a:pt x="319" y="67"/>
                          </a:lnTo>
                          <a:lnTo>
                            <a:pt x="364" y="170"/>
                          </a:lnTo>
                          <a:lnTo>
                            <a:pt x="125" y="279"/>
                          </a:lnTo>
                          <a:close/>
                        </a:path>
                      </a:pathLst>
                    </a:custGeom>
                    <a:solidFill>
                      <a:srgbClr val="F3F3F3"/>
                    </a:solidFill>
                    <a:ln w="9525">
                      <a:noFill/>
                      <a:round/>
                      <a:headEnd/>
                      <a:tailEnd/>
                    </a:ln>
                  </p:spPr>
                  <p:txBody>
                    <a:bodyPr/>
                    <a:lstStyle/>
                    <a:p>
                      <a:endParaRPr lang="zh-CN" altLang="en-US">
                        <a:solidFill>
                          <a:schemeClr val="tx1">
                            <a:lumMod val="85000"/>
                            <a:lumOff val="15000"/>
                          </a:schemeClr>
                        </a:solidFill>
                      </a:endParaRPr>
                    </a:p>
                  </p:txBody>
                </p:sp>
                <p:sp>
                  <p:nvSpPr>
                    <p:cNvPr id="603" name="Freeform 254"/>
                    <p:cNvSpPr>
                      <a:spLocks/>
                    </p:cNvSpPr>
                    <p:nvPr/>
                  </p:nvSpPr>
                  <p:spPr bwMode="auto">
                    <a:xfrm>
                      <a:off x="2927" y="1739"/>
                      <a:ext cx="40" cy="24"/>
                    </a:xfrm>
                    <a:custGeom>
                      <a:avLst/>
                      <a:gdLst/>
                      <a:ahLst/>
                      <a:cxnLst>
                        <a:cxn ang="0">
                          <a:pos x="86" y="190"/>
                        </a:cxn>
                        <a:cxn ang="0">
                          <a:pos x="0" y="0"/>
                        </a:cxn>
                        <a:cxn ang="0">
                          <a:pos x="319" y="67"/>
                        </a:cxn>
                        <a:cxn ang="0">
                          <a:pos x="326" y="81"/>
                        </a:cxn>
                        <a:cxn ang="0">
                          <a:pos x="86" y="190"/>
                        </a:cxn>
                      </a:cxnLst>
                      <a:rect l="0" t="0" r="r" b="b"/>
                      <a:pathLst>
                        <a:path w="326" h="190">
                          <a:moveTo>
                            <a:pt x="86" y="190"/>
                          </a:moveTo>
                          <a:lnTo>
                            <a:pt x="0" y="0"/>
                          </a:lnTo>
                          <a:lnTo>
                            <a:pt x="319" y="67"/>
                          </a:lnTo>
                          <a:lnTo>
                            <a:pt x="326" y="81"/>
                          </a:lnTo>
                          <a:lnTo>
                            <a:pt x="86" y="190"/>
                          </a:lnTo>
                          <a:close/>
                        </a:path>
                      </a:pathLst>
                    </a:custGeom>
                    <a:solidFill>
                      <a:srgbClr val="F6F6F6"/>
                    </a:solidFill>
                    <a:ln w="9525">
                      <a:noFill/>
                      <a:round/>
                      <a:headEnd/>
                      <a:tailEnd/>
                    </a:ln>
                  </p:spPr>
                  <p:txBody>
                    <a:bodyPr/>
                    <a:lstStyle/>
                    <a:p>
                      <a:endParaRPr lang="zh-CN" altLang="en-US">
                        <a:solidFill>
                          <a:schemeClr val="tx1">
                            <a:lumMod val="85000"/>
                            <a:lumOff val="15000"/>
                          </a:schemeClr>
                        </a:solidFill>
                      </a:endParaRPr>
                    </a:p>
                  </p:txBody>
                </p:sp>
                <p:sp>
                  <p:nvSpPr>
                    <p:cNvPr id="604" name="Freeform 255"/>
                    <p:cNvSpPr>
                      <a:spLocks/>
                    </p:cNvSpPr>
                    <p:nvPr/>
                  </p:nvSpPr>
                  <p:spPr bwMode="auto">
                    <a:xfrm>
                      <a:off x="2947" y="1744"/>
                      <a:ext cx="23" cy="12"/>
                    </a:xfrm>
                    <a:custGeom>
                      <a:avLst/>
                      <a:gdLst/>
                      <a:ahLst/>
                      <a:cxnLst>
                        <a:cxn ang="0">
                          <a:pos x="45" y="103"/>
                        </a:cxn>
                        <a:cxn ang="0">
                          <a:pos x="0" y="0"/>
                        </a:cxn>
                        <a:cxn ang="0">
                          <a:pos x="186" y="39"/>
                        </a:cxn>
                        <a:cxn ang="0">
                          <a:pos x="45" y="103"/>
                        </a:cxn>
                      </a:cxnLst>
                      <a:rect l="0" t="0" r="r" b="b"/>
                      <a:pathLst>
                        <a:path w="186" h="103">
                          <a:moveTo>
                            <a:pt x="45" y="103"/>
                          </a:moveTo>
                          <a:lnTo>
                            <a:pt x="0" y="0"/>
                          </a:lnTo>
                          <a:lnTo>
                            <a:pt x="186" y="39"/>
                          </a:lnTo>
                          <a:lnTo>
                            <a:pt x="45" y="103"/>
                          </a:lnTo>
                          <a:close/>
                        </a:path>
                      </a:pathLst>
                    </a:custGeom>
                    <a:solidFill>
                      <a:srgbClr val="F9F9F9"/>
                    </a:solidFill>
                    <a:ln w="9525">
                      <a:noFill/>
                      <a:round/>
                      <a:headEnd/>
                      <a:tailEnd/>
                    </a:ln>
                  </p:spPr>
                  <p:txBody>
                    <a:bodyPr/>
                    <a:lstStyle/>
                    <a:p>
                      <a:endParaRPr lang="zh-CN" altLang="en-US">
                        <a:solidFill>
                          <a:schemeClr val="tx1">
                            <a:lumMod val="85000"/>
                            <a:lumOff val="15000"/>
                          </a:schemeClr>
                        </a:solidFill>
                      </a:endParaRPr>
                    </a:p>
                  </p:txBody>
                </p:sp>
                <p:sp>
                  <p:nvSpPr>
                    <p:cNvPr id="605" name="Freeform 256"/>
                    <p:cNvSpPr>
                      <a:spLocks/>
                    </p:cNvSpPr>
                    <p:nvPr/>
                  </p:nvSpPr>
                  <p:spPr bwMode="auto">
                    <a:xfrm>
                      <a:off x="2967" y="1748"/>
                      <a:ext cx="3" cy="2"/>
                    </a:xfrm>
                    <a:custGeom>
                      <a:avLst/>
                      <a:gdLst/>
                      <a:ahLst/>
                      <a:cxnLst>
                        <a:cxn ang="0">
                          <a:pos x="7" y="14"/>
                        </a:cxn>
                        <a:cxn ang="0">
                          <a:pos x="0" y="0"/>
                        </a:cxn>
                        <a:cxn ang="0">
                          <a:pos x="27" y="5"/>
                        </a:cxn>
                        <a:cxn ang="0">
                          <a:pos x="7" y="14"/>
                        </a:cxn>
                      </a:cxnLst>
                      <a:rect l="0" t="0" r="r" b="b"/>
                      <a:pathLst>
                        <a:path w="27" h="14">
                          <a:moveTo>
                            <a:pt x="7" y="14"/>
                          </a:moveTo>
                          <a:lnTo>
                            <a:pt x="0" y="0"/>
                          </a:lnTo>
                          <a:lnTo>
                            <a:pt x="27" y="5"/>
                          </a:lnTo>
                          <a:lnTo>
                            <a:pt x="7" y="14"/>
                          </a:lnTo>
                          <a:close/>
                        </a:path>
                      </a:pathLst>
                    </a:custGeom>
                    <a:solidFill>
                      <a:srgbClr val="FCFCFC"/>
                    </a:solidFill>
                    <a:ln w="9525">
                      <a:noFill/>
                      <a:round/>
                      <a:headEnd/>
                      <a:tailEnd/>
                    </a:ln>
                  </p:spPr>
                  <p:txBody>
                    <a:bodyPr/>
                    <a:lstStyle/>
                    <a:p>
                      <a:endParaRPr lang="zh-CN" altLang="en-US">
                        <a:solidFill>
                          <a:schemeClr val="tx1">
                            <a:lumMod val="85000"/>
                            <a:lumOff val="15000"/>
                          </a:schemeClr>
                        </a:solidFill>
                      </a:endParaRPr>
                    </a:p>
                  </p:txBody>
                </p:sp>
                <p:sp>
                  <p:nvSpPr>
                    <p:cNvPr id="606" name="Freeform 257"/>
                    <p:cNvSpPr>
                      <a:spLocks/>
                    </p:cNvSpPr>
                    <p:nvPr/>
                  </p:nvSpPr>
                  <p:spPr bwMode="auto">
                    <a:xfrm>
                      <a:off x="787" y="1215"/>
                      <a:ext cx="1462" cy="865"/>
                    </a:xfrm>
                    <a:custGeom>
                      <a:avLst/>
                      <a:gdLst/>
                      <a:ahLst/>
                      <a:cxnLst>
                        <a:cxn ang="0">
                          <a:pos x="0" y="0"/>
                        </a:cxn>
                        <a:cxn ang="0">
                          <a:pos x="0" y="3601"/>
                        </a:cxn>
                        <a:cxn ang="0">
                          <a:pos x="11697" y="6919"/>
                        </a:cxn>
                        <a:cxn ang="0">
                          <a:pos x="11535" y="2623"/>
                        </a:cxn>
                        <a:cxn ang="0">
                          <a:pos x="0" y="0"/>
                        </a:cxn>
                      </a:cxnLst>
                      <a:rect l="0" t="0" r="r" b="b"/>
                      <a:pathLst>
                        <a:path w="11697" h="6919">
                          <a:moveTo>
                            <a:pt x="0" y="0"/>
                          </a:moveTo>
                          <a:lnTo>
                            <a:pt x="0" y="3601"/>
                          </a:lnTo>
                          <a:lnTo>
                            <a:pt x="11697" y="6919"/>
                          </a:lnTo>
                          <a:lnTo>
                            <a:pt x="11535" y="2623"/>
                          </a:lnTo>
                          <a:lnTo>
                            <a:pt x="0" y="0"/>
                          </a:lnTo>
                          <a:close/>
                        </a:path>
                      </a:pathLst>
                    </a:custGeom>
                    <a:solidFill>
                      <a:srgbClr val="E7E9D6"/>
                    </a:solidFill>
                    <a:ln w="9525">
                      <a:noFill/>
                      <a:round/>
                      <a:headEnd/>
                      <a:tailEnd/>
                    </a:ln>
                  </p:spPr>
                  <p:txBody>
                    <a:bodyPr/>
                    <a:lstStyle/>
                    <a:p>
                      <a:endParaRPr lang="zh-CN" altLang="en-US">
                        <a:solidFill>
                          <a:schemeClr val="tx1">
                            <a:lumMod val="85000"/>
                            <a:lumOff val="15000"/>
                          </a:schemeClr>
                        </a:solidFill>
                      </a:endParaRPr>
                    </a:p>
                  </p:txBody>
                </p:sp>
                <p:sp>
                  <p:nvSpPr>
                    <p:cNvPr id="607" name="Freeform 258"/>
                    <p:cNvSpPr>
                      <a:spLocks/>
                    </p:cNvSpPr>
                    <p:nvPr/>
                  </p:nvSpPr>
                  <p:spPr bwMode="auto">
                    <a:xfrm>
                      <a:off x="787" y="1215"/>
                      <a:ext cx="1" cy="3"/>
                    </a:xfrm>
                    <a:custGeom>
                      <a:avLst/>
                      <a:gdLst/>
                      <a:ahLst/>
                      <a:cxnLst>
                        <a:cxn ang="0">
                          <a:pos x="14" y="4"/>
                        </a:cxn>
                        <a:cxn ang="0">
                          <a:pos x="0" y="19"/>
                        </a:cxn>
                        <a:cxn ang="0">
                          <a:pos x="0" y="0"/>
                        </a:cxn>
                        <a:cxn ang="0">
                          <a:pos x="14" y="4"/>
                        </a:cxn>
                      </a:cxnLst>
                      <a:rect l="0" t="0" r="r" b="b"/>
                      <a:pathLst>
                        <a:path w="14" h="19">
                          <a:moveTo>
                            <a:pt x="14" y="4"/>
                          </a:moveTo>
                          <a:lnTo>
                            <a:pt x="0" y="19"/>
                          </a:lnTo>
                          <a:lnTo>
                            <a:pt x="0" y="0"/>
                          </a:lnTo>
                          <a:lnTo>
                            <a:pt x="14" y="4"/>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608" name="Freeform 259"/>
                    <p:cNvSpPr>
                      <a:spLocks/>
                    </p:cNvSpPr>
                    <p:nvPr/>
                  </p:nvSpPr>
                  <p:spPr bwMode="auto">
                    <a:xfrm>
                      <a:off x="787" y="1215"/>
                      <a:ext cx="23" cy="30"/>
                    </a:xfrm>
                    <a:custGeom>
                      <a:avLst/>
                      <a:gdLst/>
                      <a:ahLst/>
                      <a:cxnLst>
                        <a:cxn ang="0">
                          <a:pos x="183" y="41"/>
                        </a:cxn>
                        <a:cxn ang="0">
                          <a:pos x="0" y="243"/>
                        </a:cxn>
                        <a:cxn ang="0">
                          <a:pos x="0" y="0"/>
                        </a:cxn>
                        <a:cxn ang="0">
                          <a:pos x="183" y="41"/>
                        </a:cxn>
                      </a:cxnLst>
                      <a:rect l="0" t="0" r="r" b="b"/>
                      <a:pathLst>
                        <a:path w="183" h="243">
                          <a:moveTo>
                            <a:pt x="183" y="41"/>
                          </a:moveTo>
                          <a:lnTo>
                            <a:pt x="0" y="243"/>
                          </a:lnTo>
                          <a:lnTo>
                            <a:pt x="0" y="0"/>
                          </a:lnTo>
                          <a:lnTo>
                            <a:pt x="183" y="41"/>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609" name="Freeform 260"/>
                    <p:cNvSpPr>
                      <a:spLocks/>
                    </p:cNvSpPr>
                    <p:nvPr/>
                  </p:nvSpPr>
                  <p:spPr bwMode="auto">
                    <a:xfrm>
                      <a:off x="787" y="1216"/>
                      <a:ext cx="44" cy="58"/>
                    </a:xfrm>
                    <a:custGeom>
                      <a:avLst/>
                      <a:gdLst/>
                      <a:ahLst/>
                      <a:cxnLst>
                        <a:cxn ang="0">
                          <a:pos x="0" y="15"/>
                        </a:cxn>
                        <a:cxn ang="0">
                          <a:pos x="14" y="0"/>
                        </a:cxn>
                        <a:cxn ang="0">
                          <a:pos x="351" y="76"/>
                        </a:cxn>
                        <a:cxn ang="0">
                          <a:pos x="0" y="463"/>
                        </a:cxn>
                        <a:cxn ang="0">
                          <a:pos x="0" y="15"/>
                        </a:cxn>
                      </a:cxnLst>
                      <a:rect l="0" t="0" r="r" b="b"/>
                      <a:pathLst>
                        <a:path w="351" h="463">
                          <a:moveTo>
                            <a:pt x="0" y="15"/>
                          </a:moveTo>
                          <a:lnTo>
                            <a:pt x="14" y="0"/>
                          </a:lnTo>
                          <a:lnTo>
                            <a:pt x="351" y="76"/>
                          </a:lnTo>
                          <a:lnTo>
                            <a:pt x="0" y="463"/>
                          </a:lnTo>
                          <a:lnTo>
                            <a:pt x="0" y="15"/>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610" name="Freeform 261"/>
                    <p:cNvSpPr>
                      <a:spLocks/>
                    </p:cNvSpPr>
                    <p:nvPr/>
                  </p:nvSpPr>
                  <p:spPr bwMode="auto">
                    <a:xfrm>
                      <a:off x="787" y="1220"/>
                      <a:ext cx="65" cy="81"/>
                    </a:xfrm>
                    <a:custGeom>
                      <a:avLst/>
                      <a:gdLst/>
                      <a:ahLst/>
                      <a:cxnLst>
                        <a:cxn ang="0">
                          <a:pos x="0" y="202"/>
                        </a:cxn>
                        <a:cxn ang="0">
                          <a:pos x="183" y="0"/>
                        </a:cxn>
                        <a:cxn ang="0">
                          <a:pos x="518" y="77"/>
                        </a:cxn>
                        <a:cxn ang="0">
                          <a:pos x="0" y="650"/>
                        </a:cxn>
                        <a:cxn ang="0">
                          <a:pos x="0" y="202"/>
                        </a:cxn>
                      </a:cxnLst>
                      <a:rect l="0" t="0" r="r" b="b"/>
                      <a:pathLst>
                        <a:path w="518" h="650">
                          <a:moveTo>
                            <a:pt x="0" y="202"/>
                          </a:moveTo>
                          <a:lnTo>
                            <a:pt x="183" y="0"/>
                          </a:lnTo>
                          <a:lnTo>
                            <a:pt x="518" y="77"/>
                          </a:lnTo>
                          <a:lnTo>
                            <a:pt x="0" y="650"/>
                          </a:lnTo>
                          <a:lnTo>
                            <a:pt x="0" y="202"/>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611" name="Freeform 262"/>
                    <p:cNvSpPr>
                      <a:spLocks/>
                    </p:cNvSpPr>
                    <p:nvPr/>
                  </p:nvSpPr>
                  <p:spPr bwMode="auto">
                    <a:xfrm>
                      <a:off x="787" y="1225"/>
                      <a:ext cx="86" cy="105"/>
                    </a:xfrm>
                    <a:custGeom>
                      <a:avLst/>
                      <a:gdLst/>
                      <a:ahLst/>
                      <a:cxnLst>
                        <a:cxn ang="0">
                          <a:pos x="0" y="387"/>
                        </a:cxn>
                        <a:cxn ang="0">
                          <a:pos x="351" y="0"/>
                        </a:cxn>
                        <a:cxn ang="0">
                          <a:pos x="686" y="77"/>
                        </a:cxn>
                        <a:cxn ang="0">
                          <a:pos x="0" y="835"/>
                        </a:cxn>
                        <a:cxn ang="0">
                          <a:pos x="0" y="387"/>
                        </a:cxn>
                      </a:cxnLst>
                      <a:rect l="0" t="0" r="r" b="b"/>
                      <a:pathLst>
                        <a:path w="686" h="835">
                          <a:moveTo>
                            <a:pt x="0" y="387"/>
                          </a:moveTo>
                          <a:lnTo>
                            <a:pt x="351" y="0"/>
                          </a:lnTo>
                          <a:lnTo>
                            <a:pt x="686" y="77"/>
                          </a:lnTo>
                          <a:lnTo>
                            <a:pt x="0" y="835"/>
                          </a:lnTo>
                          <a:lnTo>
                            <a:pt x="0" y="387"/>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612" name="Freeform 263"/>
                    <p:cNvSpPr>
                      <a:spLocks/>
                    </p:cNvSpPr>
                    <p:nvPr/>
                  </p:nvSpPr>
                  <p:spPr bwMode="auto">
                    <a:xfrm>
                      <a:off x="787" y="1230"/>
                      <a:ext cx="107" cy="127"/>
                    </a:xfrm>
                    <a:custGeom>
                      <a:avLst/>
                      <a:gdLst/>
                      <a:ahLst/>
                      <a:cxnLst>
                        <a:cxn ang="0">
                          <a:pos x="0" y="573"/>
                        </a:cxn>
                        <a:cxn ang="0">
                          <a:pos x="518" y="0"/>
                        </a:cxn>
                        <a:cxn ang="0">
                          <a:pos x="854" y="76"/>
                        </a:cxn>
                        <a:cxn ang="0">
                          <a:pos x="0" y="1020"/>
                        </a:cxn>
                        <a:cxn ang="0">
                          <a:pos x="0" y="573"/>
                        </a:cxn>
                      </a:cxnLst>
                      <a:rect l="0" t="0" r="r" b="b"/>
                      <a:pathLst>
                        <a:path w="854" h="1020">
                          <a:moveTo>
                            <a:pt x="0" y="573"/>
                          </a:moveTo>
                          <a:lnTo>
                            <a:pt x="518" y="0"/>
                          </a:lnTo>
                          <a:lnTo>
                            <a:pt x="854" y="76"/>
                          </a:lnTo>
                          <a:lnTo>
                            <a:pt x="0" y="1020"/>
                          </a:lnTo>
                          <a:lnTo>
                            <a:pt x="0" y="573"/>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613" name="Freeform 264"/>
                    <p:cNvSpPr>
                      <a:spLocks/>
                    </p:cNvSpPr>
                    <p:nvPr/>
                  </p:nvSpPr>
                  <p:spPr bwMode="auto">
                    <a:xfrm>
                      <a:off x="787" y="1235"/>
                      <a:ext cx="127" cy="150"/>
                    </a:xfrm>
                    <a:custGeom>
                      <a:avLst/>
                      <a:gdLst/>
                      <a:ahLst/>
                      <a:cxnLst>
                        <a:cxn ang="0">
                          <a:pos x="0" y="758"/>
                        </a:cxn>
                        <a:cxn ang="0">
                          <a:pos x="686" y="0"/>
                        </a:cxn>
                        <a:cxn ang="0">
                          <a:pos x="1022" y="76"/>
                        </a:cxn>
                        <a:cxn ang="0">
                          <a:pos x="0" y="1205"/>
                        </a:cxn>
                        <a:cxn ang="0">
                          <a:pos x="0" y="758"/>
                        </a:cxn>
                      </a:cxnLst>
                      <a:rect l="0" t="0" r="r" b="b"/>
                      <a:pathLst>
                        <a:path w="1022" h="1205">
                          <a:moveTo>
                            <a:pt x="0" y="758"/>
                          </a:moveTo>
                          <a:lnTo>
                            <a:pt x="686" y="0"/>
                          </a:lnTo>
                          <a:lnTo>
                            <a:pt x="1022" y="76"/>
                          </a:lnTo>
                          <a:lnTo>
                            <a:pt x="0" y="1205"/>
                          </a:lnTo>
                          <a:lnTo>
                            <a:pt x="0" y="758"/>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614" name="Freeform 265"/>
                    <p:cNvSpPr>
                      <a:spLocks/>
                    </p:cNvSpPr>
                    <p:nvPr/>
                  </p:nvSpPr>
                  <p:spPr bwMode="auto">
                    <a:xfrm>
                      <a:off x="787" y="1239"/>
                      <a:ext cx="148" cy="174"/>
                    </a:xfrm>
                    <a:custGeom>
                      <a:avLst/>
                      <a:gdLst/>
                      <a:ahLst/>
                      <a:cxnLst>
                        <a:cxn ang="0">
                          <a:pos x="0" y="944"/>
                        </a:cxn>
                        <a:cxn ang="0">
                          <a:pos x="854" y="0"/>
                        </a:cxn>
                        <a:cxn ang="0">
                          <a:pos x="1190" y="77"/>
                        </a:cxn>
                        <a:cxn ang="0">
                          <a:pos x="0" y="1392"/>
                        </a:cxn>
                        <a:cxn ang="0">
                          <a:pos x="0" y="944"/>
                        </a:cxn>
                      </a:cxnLst>
                      <a:rect l="0" t="0" r="r" b="b"/>
                      <a:pathLst>
                        <a:path w="1190" h="1392">
                          <a:moveTo>
                            <a:pt x="0" y="944"/>
                          </a:moveTo>
                          <a:lnTo>
                            <a:pt x="854" y="0"/>
                          </a:lnTo>
                          <a:lnTo>
                            <a:pt x="1190" y="77"/>
                          </a:lnTo>
                          <a:lnTo>
                            <a:pt x="0" y="1392"/>
                          </a:lnTo>
                          <a:lnTo>
                            <a:pt x="0" y="944"/>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615" name="Freeform 266"/>
                    <p:cNvSpPr>
                      <a:spLocks/>
                    </p:cNvSpPr>
                    <p:nvPr/>
                  </p:nvSpPr>
                  <p:spPr bwMode="auto">
                    <a:xfrm>
                      <a:off x="787" y="1244"/>
                      <a:ext cx="169" cy="197"/>
                    </a:xfrm>
                    <a:custGeom>
                      <a:avLst/>
                      <a:gdLst/>
                      <a:ahLst/>
                      <a:cxnLst>
                        <a:cxn ang="0">
                          <a:pos x="0" y="1129"/>
                        </a:cxn>
                        <a:cxn ang="0">
                          <a:pos x="1022" y="0"/>
                        </a:cxn>
                        <a:cxn ang="0">
                          <a:pos x="1358" y="76"/>
                        </a:cxn>
                        <a:cxn ang="0">
                          <a:pos x="0" y="1577"/>
                        </a:cxn>
                        <a:cxn ang="0">
                          <a:pos x="0" y="1129"/>
                        </a:cxn>
                      </a:cxnLst>
                      <a:rect l="0" t="0" r="r" b="b"/>
                      <a:pathLst>
                        <a:path w="1358" h="1577">
                          <a:moveTo>
                            <a:pt x="0" y="1129"/>
                          </a:moveTo>
                          <a:lnTo>
                            <a:pt x="1022" y="0"/>
                          </a:lnTo>
                          <a:lnTo>
                            <a:pt x="1358" y="76"/>
                          </a:lnTo>
                          <a:lnTo>
                            <a:pt x="0" y="1577"/>
                          </a:lnTo>
                          <a:lnTo>
                            <a:pt x="0" y="1129"/>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616" name="Freeform 267"/>
                    <p:cNvSpPr>
                      <a:spLocks/>
                    </p:cNvSpPr>
                    <p:nvPr/>
                  </p:nvSpPr>
                  <p:spPr bwMode="auto">
                    <a:xfrm>
                      <a:off x="787" y="1249"/>
                      <a:ext cx="191" cy="220"/>
                    </a:xfrm>
                    <a:custGeom>
                      <a:avLst/>
                      <a:gdLst/>
                      <a:ahLst/>
                      <a:cxnLst>
                        <a:cxn ang="0">
                          <a:pos x="0" y="1315"/>
                        </a:cxn>
                        <a:cxn ang="0">
                          <a:pos x="1190" y="0"/>
                        </a:cxn>
                        <a:cxn ang="0">
                          <a:pos x="1526" y="76"/>
                        </a:cxn>
                        <a:cxn ang="0">
                          <a:pos x="0" y="1763"/>
                        </a:cxn>
                        <a:cxn ang="0">
                          <a:pos x="0" y="1315"/>
                        </a:cxn>
                      </a:cxnLst>
                      <a:rect l="0" t="0" r="r" b="b"/>
                      <a:pathLst>
                        <a:path w="1526" h="1763">
                          <a:moveTo>
                            <a:pt x="0" y="1315"/>
                          </a:moveTo>
                          <a:lnTo>
                            <a:pt x="1190" y="0"/>
                          </a:lnTo>
                          <a:lnTo>
                            <a:pt x="1526" y="76"/>
                          </a:lnTo>
                          <a:lnTo>
                            <a:pt x="0" y="1763"/>
                          </a:lnTo>
                          <a:lnTo>
                            <a:pt x="0" y="1315"/>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617" name="Freeform 268"/>
                    <p:cNvSpPr>
                      <a:spLocks/>
                    </p:cNvSpPr>
                    <p:nvPr/>
                  </p:nvSpPr>
                  <p:spPr bwMode="auto">
                    <a:xfrm>
                      <a:off x="787" y="1254"/>
                      <a:ext cx="212" cy="243"/>
                    </a:xfrm>
                    <a:custGeom>
                      <a:avLst/>
                      <a:gdLst/>
                      <a:ahLst/>
                      <a:cxnLst>
                        <a:cxn ang="0">
                          <a:pos x="0" y="1501"/>
                        </a:cxn>
                        <a:cxn ang="0">
                          <a:pos x="1358" y="0"/>
                        </a:cxn>
                        <a:cxn ang="0">
                          <a:pos x="1694" y="77"/>
                        </a:cxn>
                        <a:cxn ang="0">
                          <a:pos x="0" y="1948"/>
                        </a:cxn>
                        <a:cxn ang="0">
                          <a:pos x="0" y="1501"/>
                        </a:cxn>
                      </a:cxnLst>
                      <a:rect l="0" t="0" r="r" b="b"/>
                      <a:pathLst>
                        <a:path w="1694" h="1948">
                          <a:moveTo>
                            <a:pt x="0" y="1501"/>
                          </a:moveTo>
                          <a:lnTo>
                            <a:pt x="1358" y="0"/>
                          </a:lnTo>
                          <a:lnTo>
                            <a:pt x="1694" y="77"/>
                          </a:lnTo>
                          <a:lnTo>
                            <a:pt x="0" y="1948"/>
                          </a:lnTo>
                          <a:lnTo>
                            <a:pt x="0" y="1501"/>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618" name="Freeform 269"/>
                    <p:cNvSpPr>
                      <a:spLocks/>
                    </p:cNvSpPr>
                    <p:nvPr/>
                  </p:nvSpPr>
                  <p:spPr bwMode="auto">
                    <a:xfrm>
                      <a:off x="787" y="1259"/>
                      <a:ext cx="233" cy="266"/>
                    </a:xfrm>
                    <a:custGeom>
                      <a:avLst/>
                      <a:gdLst/>
                      <a:ahLst/>
                      <a:cxnLst>
                        <a:cxn ang="0">
                          <a:pos x="0" y="1687"/>
                        </a:cxn>
                        <a:cxn ang="0">
                          <a:pos x="1526" y="0"/>
                        </a:cxn>
                        <a:cxn ang="0">
                          <a:pos x="1862" y="76"/>
                        </a:cxn>
                        <a:cxn ang="0">
                          <a:pos x="0" y="2134"/>
                        </a:cxn>
                        <a:cxn ang="0">
                          <a:pos x="0" y="1687"/>
                        </a:cxn>
                      </a:cxnLst>
                      <a:rect l="0" t="0" r="r" b="b"/>
                      <a:pathLst>
                        <a:path w="1862" h="2134">
                          <a:moveTo>
                            <a:pt x="0" y="1687"/>
                          </a:moveTo>
                          <a:lnTo>
                            <a:pt x="1526" y="0"/>
                          </a:lnTo>
                          <a:lnTo>
                            <a:pt x="1862" y="76"/>
                          </a:lnTo>
                          <a:lnTo>
                            <a:pt x="0" y="2134"/>
                          </a:lnTo>
                          <a:lnTo>
                            <a:pt x="0" y="1687"/>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619" name="Freeform 270"/>
                    <p:cNvSpPr>
                      <a:spLocks/>
                    </p:cNvSpPr>
                    <p:nvPr/>
                  </p:nvSpPr>
                  <p:spPr bwMode="auto">
                    <a:xfrm>
                      <a:off x="787" y="1263"/>
                      <a:ext cx="253" cy="290"/>
                    </a:xfrm>
                    <a:custGeom>
                      <a:avLst/>
                      <a:gdLst/>
                      <a:ahLst/>
                      <a:cxnLst>
                        <a:cxn ang="0">
                          <a:pos x="0" y="1871"/>
                        </a:cxn>
                        <a:cxn ang="0">
                          <a:pos x="1694" y="0"/>
                        </a:cxn>
                        <a:cxn ang="0">
                          <a:pos x="2030" y="76"/>
                        </a:cxn>
                        <a:cxn ang="0">
                          <a:pos x="0" y="2319"/>
                        </a:cxn>
                        <a:cxn ang="0">
                          <a:pos x="0" y="1871"/>
                        </a:cxn>
                      </a:cxnLst>
                      <a:rect l="0" t="0" r="r" b="b"/>
                      <a:pathLst>
                        <a:path w="2030" h="2319">
                          <a:moveTo>
                            <a:pt x="0" y="1871"/>
                          </a:moveTo>
                          <a:lnTo>
                            <a:pt x="1694" y="0"/>
                          </a:lnTo>
                          <a:lnTo>
                            <a:pt x="2030" y="76"/>
                          </a:lnTo>
                          <a:lnTo>
                            <a:pt x="0" y="2319"/>
                          </a:lnTo>
                          <a:lnTo>
                            <a:pt x="0" y="1871"/>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620" name="Freeform 271"/>
                    <p:cNvSpPr>
                      <a:spLocks/>
                    </p:cNvSpPr>
                    <p:nvPr/>
                  </p:nvSpPr>
                  <p:spPr bwMode="auto">
                    <a:xfrm>
                      <a:off x="787" y="1268"/>
                      <a:ext cx="274" cy="313"/>
                    </a:xfrm>
                    <a:custGeom>
                      <a:avLst/>
                      <a:gdLst/>
                      <a:ahLst/>
                      <a:cxnLst>
                        <a:cxn ang="0">
                          <a:pos x="0" y="2058"/>
                        </a:cxn>
                        <a:cxn ang="0">
                          <a:pos x="1862" y="0"/>
                        </a:cxn>
                        <a:cxn ang="0">
                          <a:pos x="2198" y="77"/>
                        </a:cxn>
                        <a:cxn ang="0">
                          <a:pos x="0" y="2505"/>
                        </a:cxn>
                        <a:cxn ang="0">
                          <a:pos x="0" y="2058"/>
                        </a:cxn>
                      </a:cxnLst>
                      <a:rect l="0" t="0" r="r" b="b"/>
                      <a:pathLst>
                        <a:path w="2198" h="2505">
                          <a:moveTo>
                            <a:pt x="0" y="2058"/>
                          </a:moveTo>
                          <a:lnTo>
                            <a:pt x="1862" y="0"/>
                          </a:lnTo>
                          <a:lnTo>
                            <a:pt x="2198" y="77"/>
                          </a:lnTo>
                          <a:lnTo>
                            <a:pt x="0" y="2505"/>
                          </a:lnTo>
                          <a:lnTo>
                            <a:pt x="0" y="2058"/>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621" name="Freeform 272"/>
                    <p:cNvSpPr>
                      <a:spLocks/>
                    </p:cNvSpPr>
                    <p:nvPr/>
                  </p:nvSpPr>
                  <p:spPr bwMode="auto">
                    <a:xfrm>
                      <a:off x="787" y="1273"/>
                      <a:ext cx="295" cy="336"/>
                    </a:xfrm>
                    <a:custGeom>
                      <a:avLst/>
                      <a:gdLst/>
                      <a:ahLst/>
                      <a:cxnLst>
                        <a:cxn ang="0">
                          <a:pos x="0" y="2243"/>
                        </a:cxn>
                        <a:cxn ang="0">
                          <a:pos x="2030" y="0"/>
                        </a:cxn>
                        <a:cxn ang="0">
                          <a:pos x="2366" y="77"/>
                        </a:cxn>
                        <a:cxn ang="0">
                          <a:pos x="0" y="2691"/>
                        </a:cxn>
                        <a:cxn ang="0">
                          <a:pos x="0" y="2243"/>
                        </a:cxn>
                      </a:cxnLst>
                      <a:rect l="0" t="0" r="r" b="b"/>
                      <a:pathLst>
                        <a:path w="2366" h="2691">
                          <a:moveTo>
                            <a:pt x="0" y="2243"/>
                          </a:moveTo>
                          <a:lnTo>
                            <a:pt x="2030" y="0"/>
                          </a:lnTo>
                          <a:lnTo>
                            <a:pt x="2366" y="77"/>
                          </a:lnTo>
                          <a:lnTo>
                            <a:pt x="0" y="2691"/>
                          </a:lnTo>
                          <a:lnTo>
                            <a:pt x="0" y="2243"/>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622" name="Freeform 273"/>
                    <p:cNvSpPr>
                      <a:spLocks/>
                    </p:cNvSpPr>
                    <p:nvPr/>
                  </p:nvSpPr>
                  <p:spPr bwMode="auto">
                    <a:xfrm>
                      <a:off x="787" y="1278"/>
                      <a:ext cx="316" cy="359"/>
                    </a:xfrm>
                    <a:custGeom>
                      <a:avLst/>
                      <a:gdLst/>
                      <a:ahLst/>
                      <a:cxnLst>
                        <a:cxn ang="0">
                          <a:pos x="0" y="2428"/>
                        </a:cxn>
                        <a:cxn ang="0">
                          <a:pos x="2198" y="0"/>
                        </a:cxn>
                        <a:cxn ang="0">
                          <a:pos x="2533" y="76"/>
                        </a:cxn>
                        <a:cxn ang="0">
                          <a:pos x="0" y="2876"/>
                        </a:cxn>
                        <a:cxn ang="0">
                          <a:pos x="0" y="2428"/>
                        </a:cxn>
                      </a:cxnLst>
                      <a:rect l="0" t="0" r="r" b="b"/>
                      <a:pathLst>
                        <a:path w="2533" h="2876">
                          <a:moveTo>
                            <a:pt x="0" y="2428"/>
                          </a:moveTo>
                          <a:lnTo>
                            <a:pt x="2198" y="0"/>
                          </a:lnTo>
                          <a:lnTo>
                            <a:pt x="2533" y="76"/>
                          </a:lnTo>
                          <a:lnTo>
                            <a:pt x="0" y="2876"/>
                          </a:lnTo>
                          <a:lnTo>
                            <a:pt x="0" y="2428"/>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623" name="Freeform 274"/>
                    <p:cNvSpPr>
                      <a:spLocks/>
                    </p:cNvSpPr>
                    <p:nvPr/>
                  </p:nvSpPr>
                  <p:spPr bwMode="auto">
                    <a:xfrm>
                      <a:off x="787" y="1282"/>
                      <a:ext cx="327" cy="383"/>
                    </a:xfrm>
                    <a:custGeom>
                      <a:avLst/>
                      <a:gdLst/>
                      <a:ahLst/>
                      <a:cxnLst>
                        <a:cxn ang="0">
                          <a:pos x="0" y="2614"/>
                        </a:cxn>
                        <a:cxn ang="0">
                          <a:pos x="2366" y="0"/>
                        </a:cxn>
                        <a:cxn ang="0">
                          <a:pos x="2616" y="56"/>
                        </a:cxn>
                        <a:cxn ang="0">
                          <a:pos x="2616" y="170"/>
                        </a:cxn>
                        <a:cxn ang="0">
                          <a:pos x="0" y="3062"/>
                        </a:cxn>
                        <a:cxn ang="0">
                          <a:pos x="0" y="2614"/>
                        </a:cxn>
                      </a:cxnLst>
                      <a:rect l="0" t="0" r="r" b="b"/>
                      <a:pathLst>
                        <a:path w="2616" h="3062">
                          <a:moveTo>
                            <a:pt x="0" y="2614"/>
                          </a:moveTo>
                          <a:lnTo>
                            <a:pt x="2366" y="0"/>
                          </a:lnTo>
                          <a:lnTo>
                            <a:pt x="2616" y="56"/>
                          </a:lnTo>
                          <a:lnTo>
                            <a:pt x="2616" y="170"/>
                          </a:lnTo>
                          <a:lnTo>
                            <a:pt x="0" y="3062"/>
                          </a:lnTo>
                          <a:lnTo>
                            <a:pt x="0" y="2614"/>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624" name="Freeform 275"/>
                    <p:cNvSpPr>
                      <a:spLocks/>
                    </p:cNvSpPr>
                    <p:nvPr/>
                  </p:nvSpPr>
                  <p:spPr bwMode="auto">
                    <a:xfrm>
                      <a:off x="787" y="1287"/>
                      <a:ext cx="327" cy="379"/>
                    </a:xfrm>
                    <a:custGeom>
                      <a:avLst/>
                      <a:gdLst/>
                      <a:ahLst/>
                      <a:cxnLst>
                        <a:cxn ang="0">
                          <a:pos x="0" y="2800"/>
                        </a:cxn>
                        <a:cxn ang="0">
                          <a:pos x="2533" y="0"/>
                        </a:cxn>
                        <a:cxn ang="0">
                          <a:pos x="2616" y="19"/>
                        </a:cxn>
                        <a:cxn ang="0">
                          <a:pos x="2616" y="357"/>
                        </a:cxn>
                        <a:cxn ang="0">
                          <a:pos x="1173" y="1952"/>
                        </a:cxn>
                        <a:cxn ang="0">
                          <a:pos x="14" y="3028"/>
                        </a:cxn>
                        <a:cxn ang="0">
                          <a:pos x="0" y="3025"/>
                        </a:cxn>
                        <a:cxn ang="0">
                          <a:pos x="0" y="2800"/>
                        </a:cxn>
                      </a:cxnLst>
                      <a:rect l="0" t="0" r="r" b="b"/>
                      <a:pathLst>
                        <a:path w="2616" h="3028">
                          <a:moveTo>
                            <a:pt x="0" y="2800"/>
                          </a:moveTo>
                          <a:lnTo>
                            <a:pt x="2533" y="0"/>
                          </a:lnTo>
                          <a:lnTo>
                            <a:pt x="2616" y="19"/>
                          </a:lnTo>
                          <a:lnTo>
                            <a:pt x="2616" y="357"/>
                          </a:lnTo>
                          <a:lnTo>
                            <a:pt x="1173" y="1952"/>
                          </a:lnTo>
                          <a:lnTo>
                            <a:pt x="14" y="3028"/>
                          </a:lnTo>
                          <a:lnTo>
                            <a:pt x="0" y="3025"/>
                          </a:lnTo>
                          <a:lnTo>
                            <a:pt x="0" y="2800"/>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625" name="Freeform 276"/>
                    <p:cNvSpPr>
                      <a:spLocks/>
                    </p:cNvSpPr>
                    <p:nvPr/>
                  </p:nvSpPr>
                  <p:spPr bwMode="auto">
                    <a:xfrm>
                      <a:off x="787" y="1304"/>
                      <a:ext cx="327" cy="362"/>
                    </a:xfrm>
                    <a:custGeom>
                      <a:avLst/>
                      <a:gdLst/>
                      <a:ahLst/>
                      <a:cxnLst>
                        <a:cxn ang="0">
                          <a:pos x="0" y="2892"/>
                        </a:cxn>
                        <a:cxn ang="0">
                          <a:pos x="2616" y="0"/>
                        </a:cxn>
                        <a:cxn ang="0">
                          <a:pos x="2616" y="448"/>
                        </a:cxn>
                        <a:cxn ang="0">
                          <a:pos x="2439" y="643"/>
                        </a:cxn>
                        <a:cxn ang="0">
                          <a:pos x="14" y="2895"/>
                        </a:cxn>
                        <a:cxn ang="0">
                          <a:pos x="0" y="2892"/>
                        </a:cxn>
                        <a:cxn ang="0">
                          <a:pos x="0" y="2892"/>
                        </a:cxn>
                      </a:cxnLst>
                      <a:rect l="0" t="0" r="r" b="b"/>
                      <a:pathLst>
                        <a:path w="2616" h="2895">
                          <a:moveTo>
                            <a:pt x="0" y="2892"/>
                          </a:moveTo>
                          <a:lnTo>
                            <a:pt x="2616" y="0"/>
                          </a:lnTo>
                          <a:lnTo>
                            <a:pt x="2616" y="448"/>
                          </a:lnTo>
                          <a:lnTo>
                            <a:pt x="2439" y="643"/>
                          </a:lnTo>
                          <a:lnTo>
                            <a:pt x="14" y="2895"/>
                          </a:lnTo>
                          <a:lnTo>
                            <a:pt x="0" y="2892"/>
                          </a:lnTo>
                          <a:lnTo>
                            <a:pt x="0" y="2892"/>
                          </a:lnTo>
                          <a:close/>
                        </a:path>
                      </a:pathLst>
                    </a:custGeom>
                    <a:solidFill>
                      <a:srgbClr val="D7D2B7"/>
                    </a:solidFill>
                    <a:ln w="9525">
                      <a:noFill/>
                      <a:round/>
                      <a:headEnd/>
                      <a:tailEnd/>
                    </a:ln>
                  </p:spPr>
                  <p:txBody>
                    <a:bodyPr/>
                    <a:lstStyle/>
                    <a:p>
                      <a:endParaRPr lang="zh-CN" altLang="en-US">
                        <a:solidFill>
                          <a:schemeClr val="tx1">
                            <a:lumMod val="85000"/>
                            <a:lumOff val="15000"/>
                          </a:schemeClr>
                        </a:solidFill>
                      </a:endParaRPr>
                    </a:p>
                  </p:txBody>
                </p:sp>
                <p:sp>
                  <p:nvSpPr>
                    <p:cNvPr id="626" name="Freeform 277"/>
                    <p:cNvSpPr>
                      <a:spLocks/>
                    </p:cNvSpPr>
                    <p:nvPr/>
                  </p:nvSpPr>
                  <p:spPr bwMode="auto">
                    <a:xfrm>
                      <a:off x="933" y="1332"/>
                      <a:ext cx="181" cy="199"/>
                    </a:xfrm>
                    <a:custGeom>
                      <a:avLst/>
                      <a:gdLst/>
                      <a:ahLst/>
                      <a:cxnLst>
                        <a:cxn ang="0">
                          <a:pos x="0" y="1595"/>
                        </a:cxn>
                        <a:cxn ang="0">
                          <a:pos x="1443" y="0"/>
                        </a:cxn>
                        <a:cxn ang="0">
                          <a:pos x="1443" y="255"/>
                        </a:cxn>
                        <a:cxn ang="0">
                          <a:pos x="0" y="1595"/>
                        </a:cxn>
                      </a:cxnLst>
                      <a:rect l="0" t="0" r="r" b="b"/>
                      <a:pathLst>
                        <a:path w="1443" h="1595">
                          <a:moveTo>
                            <a:pt x="0" y="1595"/>
                          </a:moveTo>
                          <a:lnTo>
                            <a:pt x="1443" y="0"/>
                          </a:lnTo>
                          <a:lnTo>
                            <a:pt x="1443" y="255"/>
                          </a:lnTo>
                          <a:lnTo>
                            <a:pt x="0" y="1595"/>
                          </a:lnTo>
                          <a:close/>
                        </a:path>
                      </a:pathLst>
                    </a:custGeom>
                    <a:solidFill>
                      <a:srgbClr val="D7D2B7"/>
                    </a:solidFill>
                    <a:ln w="9525">
                      <a:noFill/>
                      <a:round/>
                      <a:headEnd/>
                      <a:tailEnd/>
                    </a:ln>
                  </p:spPr>
                  <p:txBody>
                    <a:bodyPr/>
                    <a:lstStyle/>
                    <a:p>
                      <a:endParaRPr lang="zh-CN" altLang="en-US">
                        <a:solidFill>
                          <a:schemeClr val="tx1">
                            <a:lumMod val="85000"/>
                            <a:lumOff val="15000"/>
                          </a:schemeClr>
                        </a:solidFill>
                      </a:endParaRPr>
                    </a:p>
                  </p:txBody>
                </p:sp>
                <p:sp>
                  <p:nvSpPr>
                    <p:cNvPr id="627" name="Freeform 278"/>
                    <p:cNvSpPr>
                      <a:spLocks/>
                    </p:cNvSpPr>
                    <p:nvPr/>
                  </p:nvSpPr>
                  <p:spPr bwMode="auto">
                    <a:xfrm>
                      <a:off x="1092" y="1360"/>
                      <a:ext cx="22" cy="24"/>
                    </a:xfrm>
                    <a:custGeom>
                      <a:avLst/>
                      <a:gdLst/>
                      <a:ahLst/>
                      <a:cxnLst>
                        <a:cxn ang="0">
                          <a:pos x="0" y="195"/>
                        </a:cxn>
                        <a:cxn ang="0">
                          <a:pos x="177" y="0"/>
                        </a:cxn>
                        <a:cxn ang="0">
                          <a:pos x="177" y="31"/>
                        </a:cxn>
                        <a:cxn ang="0">
                          <a:pos x="0" y="195"/>
                        </a:cxn>
                      </a:cxnLst>
                      <a:rect l="0" t="0" r="r" b="b"/>
                      <a:pathLst>
                        <a:path w="177" h="195">
                          <a:moveTo>
                            <a:pt x="0" y="195"/>
                          </a:moveTo>
                          <a:lnTo>
                            <a:pt x="177" y="0"/>
                          </a:lnTo>
                          <a:lnTo>
                            <a:pt x="177" y="31"/>
                          </a:lnTo>
                          <a:lnTo>
                            <a:pt x="0" y="195"/>
                          </a:lnTo>
                          <a:close/>
                        </a:path>
                      </a:pathLst>
                    </a:custGeom>
                    <a:solidFill>
                      <a:srgbClr val="D7D2B7"/>
                    </a:solidFill>
                    <a:ln w="9525">
                      <a:noFill/>
                      <a:round/>
                      <a:headEnd/>
                      <a:tailEnd/>
                    </a:ln>
                  </p:spPr>
                  <p:txBody>
                    <a:bodyPr/>
                    <a:lstStyle/>
                    <a:p>
                      <a:endParaRPr lang="zh-CN" altLang="en-US">
                        <a:solidFill>
                          <a:schemeClr val="tx1">
                            <a:lumMod val="85000"/>
                            <a:lumOff val="15000"/>
                          </a:schemeClr>
                        </a:solidFill>
                      </a:endParaRPr>
                    </a:p>
                  </p:txBody>
                </p:sp>
                <p:sp>
                  <p:nvSpPr>
                    <p:cNvPr id="628" name="Freeform 279"/>
                    <p:cNvSpPr>
                      <a:spLocks/>
                    </p:cNvSpPr>
                    <p:nvPr/>
                  </p:nvSpPr>
                  <p:spPr bwMode="auto">
                    <a:xfrm>
                      <a:off x="1441" y="1364"/>
                      <a:ext cx="10" cy="13"/>
                    </a:xfrm>
                    <a:custGeom>
                      <a:avLst/>
                      <a:gdLst/>
                      <a:ahLst/>
                      <a:cxnLst>
                        <a:cxn ang="0">
                          <a:pos x="81" y="20"/>
                        </a:cxn>
                        <a:cxn ang="0">
                          <a:pos x="4" y="105"/>
                        </a:cxn>
                        <a:cxn ang="0">
                          <a:pos x="0" y="0"/>
                        </a:cxn>
                        <a:cxn ang="0">
                          <a:pos x="81" y="20"/>
                        </a:cxn>
                      </a:cxnLst>
                      <a:rect l="0" t="0" r="r" b="b"/>
                      <a:pathLst>
                        <a:path w="81" h="105">
                          <a:moveTo>
                            <a:pt x="81" y="20"/>
                          </a:moveTo>
                          <a:lnTo>
                            <a:pt x="4" y="105"/>
                          </a:lnTo>
                          <a:lnTo>
                            <a:pt x="0" y="0"/>
                          </a:lnTo>
                          <a:lnTo>
                            <a:pt x="81" y="20"/>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629" name="Freeform 280"/>
                    <p:cNvSpPr>
                      <a:spLocks/>
                    </p:cNvSpPr>
                    <p:nvPr/>
                  </p:nvSpPr>
                  <p:spPr bwMode="auto">
                    <a:xfrm>
                      <a:off x="1441" y="1364"/>
                      <a:ext cx="32" cy="42"/>
                    </a:xfrm>
                    <a:custGeom>
                      <a:avLst/>
                      <a:gdLst/>
                      <a:ahLst/>
                      <a:cxnLst>
                        <a:cxn ang="0">
                          <a:pos x="261" y="60"/>
                        </a:cxn>
                        <a:cxn ang="0">
                          <a:pos x="13" y="335"/>
                        </a:cxn>
                        <a:cxn ang="0">
                          <a:pos x="0" y="0"/>
                        </a:cxn>
                        <a:cxn ang="0">
                          <a:pos x="261" y="60"/>
                        </a:cxn>
                      </a:cxnLst>
                      <a:rect l="0" t="0" r="r" b="b"/>
                      <a:pathLst>
                        <a:path w="261" h="335">
                          <a:moveTo>
                            <a:pt x="261" y="60"/>
                          </a:moveTo>
                          <a:lnTo>
                            <a:pt x="13" y="335"/>
                          </a:lnTo>
                          <a:lnTo>
                            <a:pt x="0" y="0"/>
                          </a:lnTo>
                          <a:lnTo>
                            <a:pt x="261" y="60"/>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630" name="Freeform 281"/>
                    <p:cNvSpPr>
                      <a:spLocks/>
                    </p:cNvSpPr>
                    <p:nvPr/>
                  </p:nvSpPr>
                  <p:spPr bwMode="auto">
                    <a:xfrm>
                      <a:off x="1441" y="1366"/>
                      <a:ext cx="55" cy="68"/>
                    </a:xfrm>
                    <a:custGeom>
                      <a:avLst/>
                      <a:gdLst/>
                      <a:ahLst/>
                      <a:cxnLst>
                        <a:cxn ang="0">
                          <a:pos x="0" y="85"/>
                        </a:cxn>
                        <a:cxn ang="0">
                          <a:pos x="77" y="0"/>
                        </a:cxn>
                        <a:cxn ang="0">
                          <a:pos x="439" y="81"/>
                        </a:cxn>
                        <a:cxn ang="0">
                          <a:pos x="18" y="545"/>
                        </a:cxn>
                        <a:cxn ang="0">
                          <a:pos x="0" y="85"/>
                        </a:cxn>
                      </a:cxnLst>
                      <a:rect l="0" t="0" r="r" b="b"/>
                      <a:pathLst>
                        <a:path w="439" h="545">
                          <a:moveTo>
                            <a:pt x="0" y="85"/>
                          </a:moveTo>
                          <a:lnTo>
                            <a:pt x="77" y="0"/>
                          </a:lnTo>
                          <a:lnTo>
                            <a:pt x="439" y="81"/>
                          </a:lnTo>
                          <a:lnTo>
                            <a:pt x="18" y="545"/>
                          </a:lnTo>
                          <a:lnTo>
                            <a:pt x="0" y="85"/>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631" name="Freeform 282"/>
                    <p:cNvSpPr>
                      <a:spLocks/>
                    </p:cNvSpPr>
                    <p:nvPr/>
                  </p:nvSpPr>
                  <p:spPr bwMode="auto">
                    <a:xfrm>
                      <a:off x="1442" y="1371"/>
                      <a:ext cx="77" cy="92"/>
                    </a:xfrm>
                    <a:custGeom>
                      <a:avLst/>
                      <a:gdLst/>
                      <a:ahLst/>
                      <a:cxnLst>
                        <a:cxn ang="0">
                          <a:pos x="0" y="275"/>
                        </a:cxn>
                        <a:cxn ang="0">
                          <a:pos x="248" y="0"/>
                        </a:cxn>
                        <a:cxn ang="0">
                          <a:pos x="610" y="82"/>
                        </a:cxn>
                        <a:cxn ang="0">
                          <a:pos x="18" y="736"/>
                        </a:cxn>
                        <a:cxn ang="0">
                          <a:pos x="0" y="275"/>
                        </a:cxn>
                      </a:cxnLst>
                      <a:rect l="0" t="0" r="r" b="b"/>
                      <a:pathLst>
                        <a:path w="610" h="736">
                          <a:moveTo>
                            <a:pt x="0" y="275"/>
                          </a:moveTo>
                          <a:lnTo>
                            <a:pt x="248" y="0"/>
                          </a:lnTo>
                          <a:lnTo>
                            <a:pt x="610" y="82"/>
                          </a:lnTo>
                          <a:lnTo>
                            <a:pt x="18" y="736"/>
                          </a:lnTo>
                          <a:lnTo>
                            <a:pt x="0" y="275"/>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632" name="Freeform 283"/>
                    <p:cNvSpPr>
                      <a:spLocks/>
                    </p:cNvSpPr>
                    <p:nvPr/>
                  </p:nvSpPr>
                  <p:spPr bwMode="auto">
                    <a:xfrm>
                      <a:off x="1443" y="1376"/>
                      <a:ext cx="98" cy="116"/>
                    </a:xfrm>
                    <a:custGeom>
                      <a:avLst/>
                      <a:gdLst/>
                      <a:ahLst/>
                      <a:cxnLst>
                        <a:cxn ang="0">
                          <a:pos x="0" y="464"/>
                        </a:cxn>
                        <a:cxn ang="0">
                          <a:pos x="421" y="0"/>
                        </a:cxn>
                        <a:cxn ang="0">
                          <a:pos x="781" y="82"/>
                        </a:cxn>
                        <a:cxn ang="0">
                          <a:pos x="18" y="925"/>
                        </a:cxn>
                        <a:cxn ang="0">
                          <a:pos x="0" y="464"/>
                        </a:cxn>
                      </a:cxnLst>
                      <a:rect l="0" t="0" r="r" b="b"/>
                      <a:pathLst>
                        <a:path w="781" h="925">
                          <a:moveTo>
                            <a:pt x="0" y="464"/>
                          </a:moveTo>
                          <a:lnTo>
                            <a:pt x="421" y="0"/>
                          </a:lnTo>
                          <a:lnTo>
                            <a:pt x="781" y="82"/>
                          </a:lnTo>
                          <a:lnTo>
                            <a:pt x="18" y="925"/>
                          </a:lnTo>
                          <a:lnTo>
                            <a:pt x="0" y="464"/>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633" name="Freeform 284"/>
                    <p:cNvSpPr>
                      <a:spLocks/>
                    </p:cNvSpPr>
                    <p:nvPr/>
                  </p:nvSpPr>
                  <p:spPr bwMode="auto">
                    <a:xfrm>
                      <a:off x="1445" y="1382"/>
                      <a:ext cx="119" cy="139"/>
                    </a:xfrm>
                    <a:custGeom>
                      <a:avLst/>
                      <a:gdLst/>
                      <a:ahLst/>
                      <a:cxnLst>
                        <a:cxn ang="0">
                          <a:pos x="0" y="654"/>
                        </a:cxn>
                        <a:cxn ang="0">
                          <a:pos x="592" y="0"/>
                        </a:cxn>
                        <a:cxn ang="0">
                          <a:pos x="953" y="83"/>
                        </a:cxn>
                        <a:cxn ang="0">
                          <a:pos x="18" y="1115"/>
                        </a:cxn>
                        <a:cxn ang="0">
                          <a:pos x="0" y="654"/>
                        </a:cxn>
                      </a:cxnLst>
                      <a:rect l="0" t="0" r="r" b="b"/>
                      <a:pathLst>
                        <a:path w="953" h="1115">
                          <a:moveTo>
                            <a:pt x="0" y="654"/>
                          </a:moveTo>
                          <a:lnTo>
                            <a:pt x="592" y="0"/>
                          </a:lnTo>
                          <a:lnTo>
                            <a:pt x="953" y="83"/>
                          </a:lnTo>
                          <a:lnTo>
                            <a:pt x="18" y="1115"/>
                          </a:lnTo>
                          <a:lnTo>
                            <a:pt x="0" y="654"/>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634" name="Freeform 285"/>
                    <p:cNvSpPr>
                      <a:spLocks/>
                    </p:cNvSpPr>
                    <p:nvPr/>
                  </p:nvSpPr>
                  <p:spPr bwMode="auto">
                    <a:xfrm>
                      <a:off x="1446" y="1387"/>
                      <a:ext cx="140" cy="163"/>
                    </a:xfrm>
                    <a:custGeom>
                      <a:avLst/>
                      <a:gdLst/>
                      <a:ahLst/>
                      <a:cxnLst>
                        <a:cxn ang="0">
                          <a:pos x="0" y="843"/>
                        </a:cxn>
                        <a:cxn ang="0">
                          <a:pos x="763" y="0"/>
                        </a:cxn>
                        <a:cxn ang="0">
                          <a:pos x="1124" y="83"/>
                        </a:cxn>
                        <a:cxn ang="0">
                          <a:pos x="18" y="1304"/>
                        </a:cxn>
                        <a:cxn ang="0">
                          <a:pos x="0" y="843"/>
                        </a:cxn>
                      </a:cxnLst>
                      <a:rect l="0" t="0" r="r" b="b"/>
                      <a:pathLst>
                        <a:path w="1124" h="1304">
                          <a:moveTo>
                            <a:pt x="0" y="843"/>
                          </a:moveTo>
                          <a:lnTo>
                            <a:pt x="763" y="0"/>
                          </a:lnTo>
                          <a:lnTo>
                            <a:pt x="1124" y="83"/>
                          </a:lnTo>
                          <a:lnTo>
                            <a:pt x="18" y="1304"/>
                          </a:lnTo>
                          <a:lnTo>
                            <a:pt x="0" y="843"/>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635" name="Freeform 286"/>
                    <p:cNvSpPr>
                      <a:spLocks/>
                    </p:cNvSpPr>
                    <p:nvPr/>
                  </p:nvSpPr>
                  <p:spPr bwMode="auto">
                    <a:xfrm>
                      <a:off x="1447" y="1392"/>
                      <a:ext cx="162" cy="186"/>
                    </a:xfrm>
                    <a:custGeom>
                      <a:avLst/>
                      <a:gdLst/>
                      <a:ahLst/>
                      <a:cxnLst>
                        <a:cxn ang="0">
                          <a:pos x="0" y="1032"/>
                        </a:cxn>
                        <a:cxn ang="0">
                          <a:pos x="935" y="0"/>
                        </a:cxn>
                        <a:cxn ang="0">
                          <a:pos x="1295" y="81"/>
                        </a:cxn>
                        <a:cxn ang="0">
                          <a:pos x="18" y="1493"/>
                        </a:cxn>
                        <a:cxn ang="0">
                          <a:pos x="0" y="1032"/>
                        </a:cxn>
                      </a:cxnLst>
                      <a:rect l="0" t="0" r="r" b="b"/>
                      <a:pathLst>
                        <a:path w="1295" h="1493">
                          <a:moveTo>
                            <a:pt x="0" y="1032"/>
                          </a:moveTo>
                          <a:lnTo>
                            <a:pt x="935" y="0"/>
                          </a:lnTo>
                          <a:lnTo>
                            <a:pt x="1295" y="81"/>
                          </a:lnTo>
                          <a:lnTo>
                            <a:pt x="18" y="1493"/>
                          </a:lnTo>
                          <a:lnTo>
                            <a:pt x="0" y="1032"/>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636" name="Freeform 287"/>
                    <p:cNvSpPr>
                      <a:spLocks/>
                    </p:cNvSpPr>
                    <p:nvPr/>
                  </p:nvSpPr>
                  <p:spPr bwMode="auto">
                    <a:xfrm>
                      <a:off x="1448" y="1397"/>
                      <a:ext cx="183" cy="210"/>
                    </a:xfrm>
                    <a:custGeom>
                      <a:avLst/>
                      <a:gdLst/>
                      <a:ahLst/>
                      <a:cxnLst>
                        <a:cxn ang="0">
                          <a:pos x="0" y="1221"/>
                        </a:cxn>
                        <a:cxn ang="0">
                          <a:pos x="1106" y="0"/>
                        </a:cxn>
                        <a:cxn ang="0">
                          <a:pos x="1467" y="81"/>
                        </a:cxn>
                        <a:cxn ang="0">
                          <a:pos x="18" y="1682"/>
                        </a:cxn>
                        <a:cxn ang="0">
                          <a:pos x="0" y="1221"/>
                        </a:cxn>
                      </a:cxnLst>
                      <a:rect l="0" t="0" r="r" b="b"/>
                      <a:pathLst>
                        <a:path w="1467" h="1682">
                          <a:moveTo>
                            <a:pt x="0" y="1221"/>
                          </a:moveTo>
                          <a:lnTo>
                            <a:pt x="1106" y="0"/>
                          </a:lnTo>
                          <a:lnTo>
                            <a:pt x="1467" y="81"/>
                          </a:lnTo>
                          <a:lnTo>
                            <a:pt x="18" y="1682"/>
                          </a:lnTo>
                          <a:lnTo>
                            <a:pt x="0" y="1221"/>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637" name="Freeform 288"/>
                    <p:cNvSpPr>
                      <a:spLocks/>
                    </p:cNvSpPr>
                    <p:nvPr/>
                  </p:nvSpPr>
                  <p:spPr bwMode="auto">
                    <a:xfrm>
                      <a:off x="1449" y="1402"/>
                      <a:ext cx="205" cy="234"/>
                    </a:xfrm>
                    <a:custGeom>
                      <a:avLst/>
                      <a:gdLst/>
                      <a:ahLst/>
                      <a:cxnLst>
                        <a:cxn ang="0">
                          <a:pos x="0" y="1412"/>
                        </a:cxn>
                        <a:cxn ang="0">
                          <a:pos x="1277" y="0"/>
                        </a:cxn>
                        <a:cxn ang="0">
                          <a:pos x="1638" y="82"/>
                        </a:cxn>
                        <a:cxn ang="0">
                          <a:pos x="18" y="1872"/>
                        </a:cxn>
                        <a:cxn ang="0">
                          <a:pos x="0" y="1412"/>
                        </a:cxn>
                      </a:cxnLst>
                      <a:rect l="0" t="0" r="r" b="b"/>
                      <a:pathLst>
                        <a:path w="1638" h="1872">
                          <a:moveTo>
                            <a:pt x="0" y="1412"/>
                          </a:moveTo>
                          <a:lnTo>
                            <a:pt x="1277" y="0"/>
                          </a:lnTo>
                          <a:lnTo>
                            <a:pt x="1638" y="82"/>
                          </a:lnTo>
                          <a:lnTo>
                            <a:pt x="18" y="1872"/>
                          </a:lnTo>
                          <a:lnTo>
                            <a:pt x="0" y="1412"/>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638" name="Freeform 289"/>
                    <p:cNvSpPr>
                      <a:spLocks/>
                    </p:cNvSpPr>
                    <p:nvPr/>
                  </p:nvSpPr>
                  <p:spPr bwMode="auto">
                    <a:xfrm>
                      <a:off x="1450" y="1407"/>
                      <a:ext cx="226" cy="258"/>
                    </a:xfrm>
                    <a:custGeom>
                      <a:avLst/>
                      <a:gdLst/>
                      <a:ahLst/>
                      <a:cxnLst>
                        <a:cxn ang="0">
                          <a:pos x="0" y="1601"/>
                        </a:cxn>
                        <a:cxn ang="0">
                          <a:pos x="1449" y="0"/>
                        </a:cxn>
                        <a:cxn ang="0">
                          <a:pos x="1809" y="83"/>
                        </a:cxn>
                        <a:cxn ang="0">
                          <a:pos x="17" y="2061"/>
                        </a:cxn>
                        <a:cxn ang="0">
                          <a:pos x="0" y="1601"/>
                        </a:cxn>
                      </a:cxnLst>
                      <a:rect l="0" t="0" r="r" b="b"/>
                      <a:pathLst>
                        <a:path w="1809" h="2061">
                          <a:moveTo>
                            <a:pt x="0" y="1601"/>
                          </a:moveTo>
                          <a:lnTo>
                            <a:pt x="1449" y="0"/>
                          </a:lnTo>
                          <a:lnTo>
                            <a:pt x="1809" y="83"/>
                          </a:lnTo>
                          <a:lnTo>
                            <a:pt x="17" y="2061"/>
                          </a:lnTo>
                          <a:lnTo>
                            <a:pt x="0" y="1601"/>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639" name="Freeform 290"/>
                    <p:cNvSpPr>
                      <a:spLocks/>
                    </p:cNvSpPr>
                    <p:nvPr/>
                  </p:nvSpPr>
                  <p:spPr bwMode="auto">
                    <a:xfrm>
                      <a:off x="1451" y="1412"/>
                      <a:ext cx="248" cy="282"/>
                    </a:xfrm>
                    <a:custGeom>
                      <a:avLst/>
                      <a:gdLst/>
                      <a:ahLst/>
                      <a:cxnLst>
                        <a:cxn ang="0">
                          <a:pos x="0" y="1790"/>
                        </a:cxn>
                        <a:cxn ang="0">
                          <a:pos x="1620" y="0"/>
                        </a:cxn>
                        <a:cxn ang="0">
                          <a:pos x="1980" y="83"/>
                        </a:cxn>
                        <a:cxn ang="0">
                          <a:pos x="17" y="2252"/>
                        </a:cxn>
                        <a:cxn ang="0">
                          <a:pos x="0" y="1790"/>
                        </a:cxn>
                      </a:cxnLst>
                      <a:rect l="0" t="0" r="r" b="b"/>
                      <a:pathLst>
                        <a:path w="1980" h="2252">
                          <a:moveTo>
                            <a:pt x="0" y="1790"/>
                          </a:moveTo>
                          <a:lnTo>
                            <a:pt x="1620" y="0"/>
                          </a:lnTo>
                          <a:lnTo>
                            <a:pt x="1980" y="83"/>
                          </a:lnTo>
                          <a:lnTo>
                            <a:pt x="17" y="2252"/>
                          </a:lnTo>
                          <a:lnTo>
                            <a:pt x="0" y="1790"/>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640" name="Freeform 291"/>
                    <p:cNvSpPr>
                      <a:spLocks/>
                    </p:cNvSpPr>
                    <p:nvPr/>
                  </p:nvSpPr>
                  <p:spPr bwMode="auto">
                    <a:xfrm>
                      <a:off x="1452" y="1418"/>
                      <a:ext cx="269" cy="304"/>
                    </a:xfrm>
                    <a:custGeom>
                      <a:avLst/>
                      <a:gdLst/>
                      <a:ahLst/>
                      <a:cxnLst>
                        <a:cxn ang="0">
                          <a:pos x="0" y="1978"/>
                        </a:cxn>
                        <a:cxn ang="0">
                          <a:pos x="1792" y="0"/>
                        </a:cxn>
                        <a:cxn ang="0">
                          <a:pos x="2153" y="82"/>
                        </a:cxn>
                        <a:cxn ang="0">
                          <a:pos x="19" y="2440"/>
                        </a:cxn>
                        <a:cxn ang="0">
                          <a:pos x="0" y="1978"/>
                        </a:cxn>
                      </a:cxnLst>
                      <a:rect l="0" t="0" r="r" b="b"/>
                      <a:pathLst>
                        <a:path w="2153" h="2440">
                          <a:moveTo>
                            <a:pt x="0" y="1978"/>
                          </a:moveTo>
                          <a:lnTo>
                            <a:pt x="1792" y="0"/>
                          </a:lnTo>
                          <a:lnTo>
                            <a:pt x="2153" y="82"/>
                          </a:lnTo>
                          <a:lnTo>
                            <a:pt x="19" y="2440"/>
                          </a:lnTo>
                          <a:lnTo>
                            <a:pt x="0" y="1978"/>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641" name="Freeform 292"/>
                    <p:cNvSpPr>
                      <a:spLocks/>
                    </p:cNvSpPr>
                    <p:nvPr/>
                  </p:nvSpPr>
                  <p:spPr bwMode="auto">
                    <a:xfrm>
                      <a:off x="1454" y="1423"/>
                      <a:ext cx="290" cy="328"/>
                    </a:xfrm>
                    <a:custGeom>
                      <a:avLst/>
                      <a:gdLst/>
                      <a:ahLst/>
                      <a:cxnLst>
                        <a:cxn ang="0">
                          <a:pos x="0" y="2169"/>
                        </a:cxn>
                        <a:cxn ang="0">
                          <a:pos x="1963" y="0"/>
                        </a:cxn>
                        <a:cxn ang="0">
                          <a:pos x="2324" y="81"/>
                        </a:cxn>
                        <a:cxn ang="0">
                          <a:pos x="19" y="2629"/>
                        </a:cxn>
                        <a:cxn ang="0">
                          <a:pos x="0" y="2169"/>
                        </a:cxn>
                      </a:cxnLst>
                      <a:rect l="0" t="0" r="r" b="b"/>
                      <a:pathLst>
                        <a:path w="2324" h="2629">
                          <a:moveTo>
                            <a:pt x="0" y="2169"/>
                          </a:moveTo>
                          <a:lnTo>
                            <a:pt x="1963" y="0"/>
                          </a:lnTo>
                          <a:lnTo>
                            <a:pt x="2324" y="81"/>
                          </a:lnTo>
                          <a:lnTo>
                            <a:pt x="19" y="2629"/>
                          </a:lnTo>
                          <a:lnTo>
                            <a:pt x="0" y="2169"/>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642" name="Freeform 293"/>
                    <p:cNvSpPr>
                      <a:spLocks/>
                    </p:cNvSpPr>
                    <p:nvPr/>
                  </p:nvSpPr>
                  <p:spPr bwMode="auto">
                    <a:xfrm>
                      <a:off x="1455" y="1428"/>
                      <a:ext cx="312" cy="352"/>
                    </a:xfrm>
                    <a:custGeom>
                      <a:avLst/>
                      <a:gdLst/>
                      <a:ahLst/>
                      <a:cxnLst>
                        <a:cxn ang="0">
                          <a:pos x="0" y="2358"/>
                        </a:cxn>
                        <a:cxn ang="0">
                          <a:pos x="2134" y="0"/>
                        </a:cxn>
                        <a:cxn ang="0">
                          <a:pos x="2494" y="81"/>
                        </a:cxn>
                        <a:cxn ang="0">
                          <a:pos x="18" y="2819"/>
                        </a:cxn>
                        <a:cxn ang="0">
                          <a:pos x="0" y="2358"/>
                        </a:cxn>
                      </a:cxnLst>
                      <a:rect l="0" t="0" r="r" b="b"/>
                      <a:pathLst>
                        <a:path w="2494" h="2819">
                          <a:moveTo>
                            <a:pt x="0" y="2358"/>
                          </a:moveTo>
                          <a:lnTo>
                            <a:pt x="2134" y="0"/>
                          </a:lnTo>
                          <a:lnTo>
                            <a:pt x="2494" y="81"/>
                          </a:lnTo>
                          <a:lnTo>
                            <a:pt x="18" y="2819"/>
                          </a:lnTo>
                          <a:lnTo>
                            <a:pt x="0" y="2358"/>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643" name="Freeform 294"/>
                    <p:cNvSpPr>
                      <a:spLocks/>
                    </p:cNvSpPr>
                    <p:nvPr/>
                  </p:nvSpPr>
                  <p:spPr bwMode="auto">
                    <a:xfrm>
                      <a:off x="1456" y="1433"/>
                      <a:ext cx="333" cy="376"/>
                    </a:xfrm>
                    <a:custGeom>
                      <a:avLst/>
                      <a:gdLst/>
                      <a:ahLst/>
                      <a:cxnLst>
                        <a:cxn ang="0">
                          <a:pos x="0" y="2548"/>
                        </a:cxn>
                        <a:cxn ang="0">
                          <a:pos x="2305" y="0"/>
                        </a:cxn>
                        <a:cxn ang="0">
                          <a:pos x="2667" y="82"/>
                        </a:cxn>
                        <a:cxn ang="0">
                          <a:pos x="18" y="3009"/>
                        </a:cxn>
                        <a:cxn ang="0">
                          <a:pos x="0" y="2548"/>
                        </a:cxn>
                      </a:cxnLst>
                      <a:rect l="0" t="0" r="r" b="b"/>
                      <a:pathLst>
                        <a:path w="2667" h="3009">
                          <a:moveTo>
                            <a:pt x="0" y="2548"/>
                          </a:moveTo>
                          <a:lnTo>
                            <a:pt x="2305" y="0"/>
                          </a:lnTo>
                          <a:lnTo>
                            <a:pt x="2667" y="82"/>
                          </a:lnTo>
                          <a:lnTo>
                            <a:pt x="18" y="3009"/>
                          </a:lnTo>
                          <a:lnTo>
                            <a:pt x="0" y="2548"/>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644" name="Freeform 295"/>
                    <p:cNvSpPr>
                      <a:spLocks/>
                    </p:cNvSpPr>
                    <p:nvPr/>
                  </p:nvSpPr>
                  <p:spPr bwMode="auto">
                    <a:xfrm>
                      <a:off x="1457" y="1438"/>
                      <a:ext cx="355" cy="382"/>
                    </a:xfrm>
                    <a:custGeom>
                      <a:avLst/>
                      <a:gdLst/>
                      <a:ahLst/>
                      <a:cxnLst>
                        <a:cxn ang="0">
                          <a:pos x="0" y="2738"/>
                        </a:cxn>
                        <a:cxn ang="0">
                          <a:pos x="2476" y="0"/>
                        </a:cxn>
                        <a:cxn ang="0">
                          <a:pos x="2838" y="83"/>
                        </a:cxn>
                        <a:cxn ang="0">
                          <a:pos x="680" y="2467"/>
                        </a:cxn>
                        <a:cxn ang="0">
                          <a:pos x="12" y="3053"/>
                        </a:cxn>
                        <a:cxn ang="0">
                          <a:pos x="12" y="3053"/>
                        </a:cxn>
                        <a:cxn ang="0">
                          <a:pos x="0" y="2738"/>
                        </a:cxn>
                      </a:cxnLst>
                      <a:rect l="0" t="0" r="r" b="b"/>
                      <a:pathLst>
                        <a:path w="2838" h="3053">
                          <a:moveTo>
                            <a:pt x="0" y="2738"/>
                          </a:moveTo>
                          <a:lnTo>
                            <a:pt x="2476" y="0"/>
                          </a:lnTo>
                          <a:lnTo>
                            <a:pt x="2838" y="83"/>
                          </a:lnTo>
                          <a:lnTo>
                            <a:pt x="680" y="2467"/>
                          </a:lnTo>
                          <a:lnTo>
                            <a:pt x="12" y="3053"/>
                          </a:lnTo>
                          <a:lnTo>
                            <a:pt x="12" y="3053"/>
                          </a:lnTo>
                          <a:lnTo>
                            <a:pt x="0" y="2738"/>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645" name="Freeform 296"/>
                    <p:cNvSpPr>
                      <a:spLocks/>
                    </p:cNvSpPr>
                    <p:nvPr/>
                  </p:nvSpPr>
                  <p:spPr bwMode="auto">
                    <a:xfrm>
                      <a:off x="1458" y="1443"/>
                      <a:ext cx="371" cy="377"/>
                    </a:xfrm>
                    <a:custGeom>
                      <a:avLst/>
                      <a:gdLst/>
                      <a:ahLst/>
                      <a:cxnLst>
                        <a:cxn ang="0">
                          <a:pos x="0" y="2927"/>
                        </a:cxn>
                        <a:cxn ang="0">
                          <a:pos x="2649" y="0"/>
                        </a:cxn>
                        <a:cxn ang="0">
                          <a:pos x="2969" y="74"/>
                        </a:cxn>
                        <a:cxn ang="0">
                          <a:pos x="2969" y="128"/>
                        </a:cxn>
                        <a:cxn ang="0">
                          <a:pos x="1729" y="1497"/>
                        </a:cxn>
                        <a:cxn ang="0">
                          <a:pos x="3" y="3012"/>
                        </a:cxn>
                        <a:cxn ang="0">
                          <a:pos x="3" y="3012"/>
                        </a:cxn>
                        <a:cxn ang="0">
                          <a:pos x="0" y="2927"/>
                        </a:cxn>
                      </a:cxnLst>
                      <a:rect l="0" t="0" r="r" b="b"/>
                      <a:pathLst>
                        <a:path w="2969" h="3012">
                          <a:moveTo>
                            <a:pt x="0" y="2927"/>
                          </a:moveTo>
                          <a:lnTo>
                            <a:pt x="2649" y="0"/>
                          </a:lnTo>
                          <a:lnTo>
                            <a:pt x="2969" y="74"/>
                          </a:lnTo>
                          <a:lnTo>
                            <a:pt x="2969" y="128"/>
                          </a:lnTo>
                          <a:lnTo>
                            <a:pt x="1729" y="1497"/>
                          </a:lnTo>
                          <a:lnTo>
                            <a:pt x="3" y="3012"/>
                          </a:lnTo>
                          <a:lnTo>
                            <a:pt x="3" y="3012"/>
                          </a:lnTo>
                          <a:lnTo>
                            <a:pt x="0" y="2927"/>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646" name="Freeform 297"/>
                    <p:cNvSpPr>
                      <a:spLocks/>
                    </p:cNvSpPr>
                    <p:nvPr/>
                  </p:nvSpPr>
                  <p:spPr bwMode="auto">
                    <a:xfrm>
                      <a:off x="1542" y="1448"/>
                      <a:ext cx="287" cy="298"/>
                    </a:xfrm>
                    <a:custGeom>
                      <a:avLst/>
                      <a:gdLst/>
                      <a:ahLst/>
                      <a:cxnLst>
                        <a:cxn ang="0">
                          <a:pos x="0" y="2384"/>
                        </a:cxn>
                        <a:cxn ang="0">
                          <a:pos x="2158" y="0"/>
                        </a:cxn>
                        <a:cxn ang="0">
                          <a:pos x="2298" y="32"/>
                        </a:cxn>
                        <a:cxn ang="0">
                          <a:pos x="2298" y="327"/>
                        </a:cxn>
                        <a:cxn ang="0">
                          <a:pos x="2116" y="526"/>
                        </a:cxn>
                        <a:cxn ang="0">
                          <a:pos x="0" y="2384"/>
                        </a:cxn>
                      </a:cxnLst>
                      <a:rect l="0" t="0" r="r" b="b"/>
                      <a:pathLst>
                        <a:path w="2298" h="2384">
                          <a:moveTo>
                            <a:pt x="0" y="2384"/>
                          </a:moveTo>
                          <a:lnTo>
                            <a:pt x="2158" y="0"/>
                          </a:lnTo>
                          <a:lnTo>
                            <a:pt x="2298" y="32"/>
                          </a:lnTo>
                          <a:lnTo>
                            <a:pt x="2298" y="327"/>
                          </a:lnTo>
                          <a:lnTo>
                            <a:pt x="2116" y="526"/>
                          </a:lnTo>
                          <a:lnTo>
                            <a:pt x="0" y="2384"/>
                          </a:lnTo>
                          <a:close/>
                        </a:path>
                      </a:pathLst>
                    </a:custGeom>
                    <a:solidFill>
                      <a:srgbClr val="D7D2B7"/>
                    </a:solidFill>
                    <a:ln w="9525">
                      <a:noFill/>
                      <a:round/>
                      <a:headEnd/>
                      <a:tailEnd/>
                    </a:ln>
                  </p:spPr>
                  <p:txBody>
                    <a:bodyPr/>
                    <a:lstStyle/>
                    <a:p>
                      <a:endParaRPr lang="zh-CN" altLang="en-US">
                        <a:solidFill>
                          <a:schemeClr val="tx1">
                            <a:lumMod val="85000"/>
                            <a:lumOff val="15000"/>
                          </a:schemeClr>
                        </a:solidFill>
                      </a:endParaRPr>
                    </a:p>
                  </p:txBody>
                </p:sp>
                <p:sp>
                  <p:nvSpPr>
                    <p:cNvPr id="647" name="Freeform 298"/>
                    <p:cNvSpPr>
                      <a:spLocks/>
                    </p:cNvSpPr>
                    <p:nvPr/>
                  </p:nvSpPr>
                  <p:spPr bwMode="auto">
                    <a:xfrm>
                      <a:off x="1674" y="1459"/>
                      <a:ext cx="155" cy="171"/>
                    </a:xfrm>
                    <a:custGeom>
                      <a:avLst/>
                      <a:gdLst/>
                      <a:ahLst/>
                      <a:cxnLst>
                        <a:cxn ang="0">
                          <a:pos x="0" y="1369"/>
                        </a:cxn>
                        <a:cxn ang="0">
                          <a:pos x="1240" y="0"/>
                        </a:cxn>
                        <a:cxn ang="0">
                          <a:pos x="1240" y="281"/>
                        </a:cxn>
                        <a:cxn ang="0">
                          <a:pos x="0" y="1369"/>
                        </a:cxn>
                      </a:cxnLst>
                      <a:rect l="0" t="0" r="r" b="b"/>
                      <a:pathLst>
                        <a:path w="1240" h="1369">
                          <a:moveTo>
                            <a:pt x="0" y="1369"/>
                          </a:moveTo>
                          <a:lnTo>
                            <a:pt x="1240" y="0"/>
                          </a:lnTo>
                          <a:lnTo>
                            <a:pt x="1240" y="281"/>
                          </a:lnTo>
                          <a:lnTo>
                            <a:pt x="0" y="1369"/>
                          </a:lnTo>
                          <a:close/>
                        </a:path>
                      </a:pathLst>
                    </a:custGeom>
                    <a:solidFill>
                      <a:srgbClr val="D7D2B7"/>
                    </a:solidFill>
                    <a:ln w="9525">
                      <a:noFill/>
                      <a:round/>
                      <a:headEnd/>
                      <a:tailEnd/>
                    </a:ln>
                  </p:spPr>
                  <p:txBody>
                    <a:bodyPr/>
                    <a:lstStyle/>
                    <a:p>
                      <a:endParaRPr lang="zh-CN" altLang="en-US">
                        <a:solidFill>
                          <a:schemeClr val="tx1">
                            <a:lumMod val="85000"/>
                            <a:lumOff val="15000"/>
                          </a:schemeClr>
                        </a:solidFill>
                      </a:endParaRPr>
                    </a:p>
                  </p:txBody>
                </p:sp>
                <p:sp>
                  <p:nvSpPr>
                    <p:cNvPr id="648" name="Freeform 299"/>
                    <p:cNvSpPr>
                      <a:spLocks/>
                    </p:cNvSpPr>
                    <p:nvPr/>
                  </p:nvSpPr>
                  <p:spPr bwMode="auto">
                    <a:xfrm>
                      <a:off x="1807" y="1489"/>
                      <a:ext cx="22" cy="25"/>
                    </a:xfrm>
                    <a:custGeom>
                      <a:avLst/>
                      <a:gdLst/>
                      <a:ahLst/>
                      <a:cxnLst>
                        <a:cxn ang="0">
                          <a:pos x="0" y="199"/>
                        </a:cxn>
                        <a:cxn ang="0">
                          <a:pos x="182" y="0"/>
                        </a:cxn>
                        <a:cxn ang="0">
                          <a:pos x="182" y="40"/>
                        </a:cxn>
                        <a:cxn ang="0">
                          <a:pos x="0" y="199"/>
                        </a:cxn>
                      </a:cxnLst>
                      <a:rect l="0" t="0" r="r" b="b"/>
                      <a:pathLst>
                        <a:path w="182" h="199">
                          <a:moveTo>
                            <a:pt x="0" y="199"/>
                          </a:moveTo>
                          <a:lnTo>
                            <a:pt x="182" y="0"/>
                          </a:lnTo>
                          <a:lnTo>
                            <a:pt x="182" y="40"/>
                          </a:lnTo>
                          <a:lnTo>
                            <a:pt x="0" y="199"/>
                          </a:lnTo>
                          <a:close/>
                        </a:path>
                      </a:pathLst>
                    </a:custGeom>
                    <a:solidFill>
                      <a:srgbClr val="D7D2B7"/>
                    </a:solidFill>
                    <a:ln w="9525">
                      <a:noFill/>
                      <a:round/>
                      <a:headEnd/>
                      <a:tailEnd/>
                    </a:ln>
                  </p:spPr>
                  <p:txBody>
                    <a:bodyPr/>
                    <a:lstStyle/>
                    <a:p>
                      <a:endParaRPr lang="zh-CN" altLang="en-US">
                        <a:solidFill>
                          <a:schemeClr val="tx1">
                            <a:lumMod val="85000"/>
                            <a:lumOff val="15000"/>
                          </a:schemeClr>
                        </a:solidFill>
                      </a:endParaRPr>
                    </a:p>
                  </p:txBody>
                </p:sp>
                <p:sp>
                  <p:nvSpPr>
                    <p:cNvPr id="649" name="Freeform 300"/>
                    <p:cNvSpPr>
                      <a:spLocks/>
                    </p:cNvSpPr>
                    <p:nvPr/>
                  </p:nvSpPr>
                  <p:spPr bwMode="auto">
                    <a:xfrm>
                      <a:off x="2248" y="2075"/>
                      <a:ext cx="1" cy="1"/>
                    </a:xfrm>
                    <a:custGeom>
                      <a:avLst/>
                      <a:gdLst/>
                      <a:ahLst/>
                      <a:cxnLst>
                        <a:cxn ang="0">
                          <a:pos x="0" y="3"/>
                        </a:cxn>
                        <a:cxn ang="0">
                          <a:pos x="3" y="1"/>
                        </a:cxn>
                        <a:cxn ang="0">
                          <a:pos x="3" y="0"/>
                        </a:cxn>
                        <a:cxn ang="0">
                          <a:pos x="0" y="3"/>
                        </a:cxn>
                      </a:cxnLst>
                      <a:rect l="0" t="0" r="r" b="b"/>
                      <a:pathLst>
                        <a:path w="3" h="3">
                          <a:moveTo>
                            <a:pt x="0" y="3"/>
                          </a:moveTo>
                          <a:lnTo>
                            <a:pt x="3" y="1"/>
                          </a:lnTo>
                          <a:lnTo>
                            <a:pt x="3" y="0"/>
                          </a:lnTo>
                          <a:lnTo>
                            <a:pt x="0" y="3"/>
                          </a:lnTo>
                          <a:close/>
                        </a:path>
                      </a:pathLst>
                    </a:custGeom>
                    <a:solidFill>
                      <a:srgbClr val="BEBEB5"/>
                    </a:solidFill>
                    <a:ln w="9525">
                      <a:noFill/>
                      <a:round/>
                      <a:headEnd/>
                      <a:tailEnd/>
                    </a:ln>
                  </p:spPr>
                  <p:txBody>
                    <a:bodyPr/>
                    <a:lstStyle/>
                    <a:p>
                      <a:endParaRPr lang="zh-CN" altLang="en-US">
                        <a:solidFill>
                          <a:schemeClr val="tx1">
                            <a:lumMod val="85000"/>
                            <a:lumOff val="15000"/>
                          </a:schemeClr>
                        </a:solidFill>
                      </a:endParaRPr>
                    </a:p>
                  </p:txBody>
                </p:sp>
                <p:sp>
                  <p:nvSpPr>
                    <p:cNvPr id="650" name="Freeform 301"/>
                    <p:cNvSpPr>
                      <a:spLocks/>
                    </p:cNvSpPr>
                    <p:nvPr/>
                  </p:nvSpPr>
                  <p:spPr bwMode="auto">
                    <a:xfrm>
                      <a:off x="2248" y="2075"/>
                      <a:ext cx="1" cy="1"/>
                    </a:xfrm>
                    <a:custGeom>
                      <a:avLst/>
                      <a:gdLst/>
                      <a:ahLst/>
                      <a:cxnLst>
                        <a:cxn ang="0">
                          <a:pos x="0" y="3"/>
                        </a:cxn>
                        <a:cxn ang="0">
                          <a:pos x="3" y="1"/>
                        </a:cxn>
                        <a:cxn ang="0">
                          <a:pos x="3" y="0"/>
                        </a:cxn>
                        <a:cxn ang="0">
                          <a:pos x="0" y="3"/>
                        </a:cxn>
                      </a:cxnLst>
                      <a:rect l="0" t="0" r="r" b="b"/>
                      <a:pathLst>
                        <a:path w="3" h="3">
                          <a:moveTo>
                            <a:pt x="0" y="3"/>
                          </a:moveTo>
                          <a:lnTo>
                            <a:pt x="3" y="1"/>
                          </a:lnTo>
                          <a:lnTo>
                            <a:pt x="3" y="0"/>
                          </a:lnTo>
                          <a:lnTo>
                            <a:pt x="0" y="3"/>
                          </a:lnTo>
                          <a:close/>
                        </a:path>
                      </a:pathLst>
                    </a:custGeom>
                    <a:solidFill>
                      <a:srgbClr val="BEBEB5"/>
                    </a:solidFill>
                    <a:ln w="9525">
                      <a:noFill/>
                      <a:round/>
                      <a:headEnd/>
                      <a:tailEnd/>
                    </a:ln>
                  </p:spPr>
                  <p:txBody>
                    <a:bodyPr/>
                    <a:lstStyle/>
                    <a:p>
                      <a:endParaRPr lang="zh-CN" altLang="en-US">
                        <a:solidFill>
                          <a:schemeClr val="tx1">
                            <a:lumMod val="85000"/>
                            <a:lumOff val="15000"/>
                          </a:schemeClr>
                        </a:solidFill>
                      </a:endParaRPr>
                    </a:p>
                  </p:txBody>
                </p:sp>
                <p:sp>
                  <p:nvSpPr>
                    <p:cNvPr id="651" name="Freeform 302"/>
                    <p:cNvSpPr>
                      <a:spLocks/>
                    </p:cNvSpPr>
                    <p:nvPr/>
                  </p:nvSpPr>
                  <p:spPr bwMode="auto">
                    <a:xfrm>
                      <a:off x="2231" y="857"/>
                      <a:ext cx="388" cy="1221"/>
                    </a:xfrm>
                    <a:custGeom>
                      <a:avLst/>
                      <a:gdLst/>
                      <a:ahLst/>
                      <a:cxnLst>
                        <a:cxn ang="0">
                          <a:pos x="168" y="9763"/>
                        </a:cxn>
                        <a:cxn ang="0">
                          <a:pos x="3104" y="7010"/>
                        </a:cxn>
                        <a:cxn ang="0">
                          <a:pos x="3104" y="3706"/>
                        </a:cxn>
                        <a:cxn ang="0">
                          <a:pos x="1930" y="0"/>
                        </a:cxn>
                        <a:cxn ang="0">
                          <a:pos x="0" y="5155"/>
                        </a:cxn>
                        <a:cxn ang="0">
                          <a:pos x="168" y="9763"/>
                        </a:cxn>
                      </a:cxnLst>
                      <a:rect l="0" t="0" r="r" b="b"/>
                      <a:pathLst>
                        <a:path w="3104" h="9763">
                          <a:moveTo>
                            <a:pt x="168" y="9763"/>
                          </a:moveTo>
                          <a:lnTo>
                            <a:pt x="3104" y="7010"/>
                          </a:lnTo>
                          <a:lnTo>
                            <a:pt x="3104" y="3706"/>
                          </a:lnTo>
                          <a:lnTo>
                            <a:pt x="1930" y="0"/>
                          </a:lnTo>
                          <a:lnTo>
                            <a:pt x="0" y="5155"/>
                          </a:lnTo>
                          <a:lnTo>
                            <a:pt x="168" y="9763"/>
                          </a:lnTo>
                          <a:close/>
                        </a:path>
                      </a:pathLst>
                    </a:custGeom>
                    <a:solidFill>
                      <a:srgbClr val="EDE0C2"/>
                    </a:solidFill>
                    <a:ln w="9525">
                      <a:noFill/>
                      <a:round/>
                      <a:headEnd/>
                      <a:tailEnd/>
                    </a:ln>
                  </p:spPr>
                  <p:txBody>
                    <a:bodyPr/>
                    <a:lstStyle/>
                    <a:p>
                      <a:endParaRPr lang="zh-CN" altLang="en-US">
                        <a:solidFill>
                          <a:schemeClr val="tx1">
                            <a:lumMod val="85000"/>
                            <a:lumOff val="15000"/>
                          </a:schemeClr>
                        </a:solidFill>
                      </a:endParaRPr>
                    </a:p>
                  </p:txBody>
                </p:sp>
                <p:sp>
                  <p:nvSpPr>
                    <p:cNvPr id="652" name="Freeform 303"/>
                    <p:cNvSpPr>
                      <a:spLocks/>
                    </p:cNvSpPr>
                    <p:nvPr/>
                  </p:nvSpPr>
                  <p:spPr bwMode="auto">
                    <a:xfrm>
                      <a:off x="2251" y="2064"/>
                      <a:ext cx="12" cy="10"/>
                    </a:xfrm>
                    <a:custGeom>
                      <a:avLst/>
                      <a:gdLst/>
                      <a:ahLst/>
                      <a:cxnLst>
                        <a:cxn ang="0">
                          <a:pos x="77" y="0"/>
                        </a:cxn>
                        <a:cxn ang="0">
                          <a:pos x="89" y="28"/>
                        </a:cxn>
                        <a:cxn ang="0">
                          <a:pos x="61" y="54"/>
                        </a:cxn>
                        <a:cxn ang="0">
                          <a:pos x="1" y="82"/>
                        </a:cxn>
                        <a:cxn ang="0">
                          <a:pos x="0" y="70"/>
                        </a:cxn>
                        <a:cxn ang="0">
                          <a:pos x="77" y="0"/>
                        </a:cxn>
                      </a:cxnLst>
                      <a:rect l="0" t="0" r="r" b="b"/>
                      <a:pathLst>
                        <a:path w="89" h="82">
                          <a:moveTo>
                            <a:pt x="77" y="0"/>
                          </a:moveTo>
                          <a:lnTo>
                            <a:pt x="89" y="28"/>
                          </a:lnTo>
                          <a:lnTo>
                            <a:pt x="61" y="54"/>
                          </a:lnTo>
                          <a:lnTo>
                            <a:pt x="1" y="82"/>
                          </a:lnTo>
                          <a:lnTo>
                            <a:pt x="0" y="70"/>
                          </a:lnTo>
                          <a:lnTo>
                            <a:pt x="77" y="0"/>
                          </a:lnTo>
                          <a:close/>
                        </a:path>
                      </a:pathLst>
                    </a:custGeom>
                    <a:solidFill>
                      <a:srgbClr val="868174"/>
                    </a:solidFill>
                    <a:ln w="9525">
                      <a:noFill/>
                      <a:round/>
                      <a:headEnd/>
                      <a:tailEnd/>
                    </a:ln>
                  </p:spPr>
                  <p:txBody>
                    <a:bodyPr/>
                    <a:lstStyle/>
                    <a:p>
                      <a:endParaRPr lang="zh-CN" altLang="en-US">
                        <a:solidFill>
                          <a:schemeClr val="tx1">
                            <a:lumMod val="85000"/>
                            <a:lumOff val="15000"/>
                          </a:schemeClr>
                        </a:solidFill>
                      </a:endParaRPr>
                    </a:p>
                  </p:txBody>
                </p:sp>
                <p:sp>
                  <p:nvSpPr>
                    <p:cNvPr id="653" name="Freeform 304"/>
                    <p:cNvSpPr>
                      <a:spLocks/>
                    </p:cNvSpPr>
                    <p:nvPr/>
                  </p:nvSpPr>
                  <p:spPr bwMode="auto">
                    <a:xfrm>
                      <a:off x="2251" y="2052"/>
                      <a:ext cx="24" cy="22"/>
                    </a:xfrm>
                    <a:custGeom>
                      <a:avLst/>
                      <a:gdLst/>
                      <a:ahLst/>
                      <a:cxnLst>
                        <a:cxn ang="0">
                          <a:pos x="179" y="0"/>
                        </a:cxn>
                        <a:cxn ang="0">
                          <a:pos x="190" y="27"/>
                        </a:cxn>
                        <a:cxn ang="0">
                          <a:pos x="61" y="148"/>
                        </a:cxn>
                        <a:cxn ang="0">
                          <a:pos x="1" y="176"/>
                        </a:cxn>
                        <a:cxn ang="0">
                          <a:pos x="0" y="164"/>
                        </a:cxn>
                        <a:cxn ang="0">
                          <a:pos x="179" y="0"/>
                        </a:cxn>
                      </a:cxnLst>
                      <a:rect l="0" t="0" r="r" b="b"/>
                      <a:pathLst>
                        <a:path w="190" h="176">
                          <a:moveTo>
                            <a:pt x="179" y="0"/>
                          </a:moveTo>
                          <a:lnTo>
                            <a:pt x="190" y="27"/>
                          </a:lnTo>
                          <a:lnTo>
                            <a:pt x="61" y="148"/>
                          </a:lnTo>
                          <a:lnTo>
                            <a:pt x="1" y="176"/>
                          </a:lnTo>
                          <a:lnTo>
                            <a:pt x="0" y="164"/>
                          </a:lnTo>
                          <a:lnTo>
                            <a:pt x="179" y="0"/>
                          </a:lnTo>
                          <a:close/>
                        </a:path>
                      </a:pathLst>
                    </a:custGeom>
                    <a:solidFill>
                      <a:srgbClr val="868174"/>
                    </a:solidFill>
                    <a:ln w="9525">
                      <a:noFill/>
                      <a:round/>
                      <a:headEnd/>
                      <a:tailEnd/>
                    </a:ln>
                  </p:spPr>
                  <p:txBody>
                    <a:bodyPr/>
                    <a:lstStyle/>
                    <a:p>
                      <a:endParaRPr lang="zh-CN" altLang="en-US">
                        <a:solidFill>
                          <a:schemeClr val="tx1">
                            <a:lumMod val="85000"/>
                            <a:lumOff val="15000"/>
                          </a:schemeClr>
                        </a:solidFill>
                      </a:endParaRPr>
                    </a:p>
                  </p:txBody>
                </p:sp>
                <p:sp>
                  <p:nvSpPr>
                    <p:cNvPr id="654" name="Freeform 305"/>
                    <p:cNvSpPr>
                      <a:spLocks/>
                    </p:cNvSpPr>
                    <p:nvPr/>
                  </p:nvSpPr>
                  <p:spPr bwMode="auto">
                    <a:xfrm>
                      <a:off x="2261" y="2041"/>
                      <a:ext cx="27" cy="27"/>
                    </a:xfrm>
                    <a:custGeom>
                      <a:avLst/>
                      <a:gdLst/>
                      <a:ahLst/>
                      <a:cxnLst>
                        <a:cxn ang="0">
                          <a:pos x="12" y="216"/>
                        </a:cxn>
                        <a:cxn ang="0">
                          <a:pos x="0" y="188"/>
                        </a:cxn>
                        <a:cxn ang="0">
                          <a:pos x="204" y="0"/>
                        </a:cxn>
                        <a:cxn ang="0">
                          <a:pos x="215" y="26"/>
                        </a:cxn>
                        <a:cxn ang="0">
                          <a:pos x="12" y="216"/>
                        </a:cxn>
                      </a:cxnLst>
                      <a:rect l="0" t="0" r="r" b="b"/>
                      <a:pathLst>
                        <a:path w="215" h="216">
                          <a:moveTo>
                            <a:pt x="12" y="216"/>
                          </a:moveTo>
                          <a:lnTo>
                            <a:pt x="0" y="188"/>
                          </a:lnTo>
                          <a:lnTo>
                            <a:pt x="204" y="0"/>
                          </a:lnTo>
                          <a:lnTo>
                            <a:pt x="215" y="26"/>
                          </a:lnTo>
                          <a:lnTo>
                            <a:pt x="12" y="216"/>
                          </a:lnTo>
                          <a:close/>
                        </a:path>
                      </a:pathLst>
                    </a:custGeom>
                    <a:solidFill>
                      <a:srgbClr val="888276"/>
                    </a:solidFill>
                    <a:ln w="9525">
                      <a:noFill/>
                      <a:round/>
                      <a:headEnd/>
                      <a:tailEnd/>
                    </a:ln>
                  </p:spPr>
                  <p:txBody>
                    <a:bodyPr/>
                    <a:lstStyle/>
                    <a:p>
                      <a:endParaRPr lang="zh-CN" altLang="en-US">
                        <a:solidFill>
                          <a:schemeClr val="tx1">
                            <a:lumMod val="85000"/>
                            <a:lumOff val="15000"/>
                          </a:schemeClr>
                        </a:solidFill>
                      </a:endParaRPr>
                    </a:p>
                  </p:txBody>
                </p:sp>
                <p:sp>
                  <p:nvSpPr>
                    <p:cNvPr id="655" name="Freeform 306"/>
                    <p:cNvSpPr>
                      <a:spLocks/>
                    </p:cNvSpPr>
                    <p:nvPr/>
                  </p:nvSpPr>
                  <p:spPr bwMode="auto">
                    <a:xfrm>
                      <a:off x="2274" y="2029"/>
                      <a:ext cx="27" cy="27"/>
                    </a:xfrm>
                    <a:custGeom>
                      <a:avLst/>
                      <a:gdLst/>
                      <a:ahLst/>
                      <a:cxnLst>
                        <a:cxn ang="0">
                          <a:pos x="11" y="215"/>
                        </a:cxn>
                        <a:cxn ang="0">
                          <a:pos x="0" y="188"/>
                        </a:cxn>
                        <a:cxn ang="0">
                          <a:pos x="204" y="0"/>
                        </a:cxn>
                        <a:cxn ang="0">
                          <a:pos x="214" y="25"/>
                        </a:cxn>
                        <a:cxn ang="0">
                          <a:pos x="11" y="215"/>
                        </a:cxn>
                      </a:cxnLst>
                      <a:rect l="0" t="0" r="r" b="b"/>
                      <a:pathLst>
                        <a:path w="214" h="215">
                          <a:moveTo>
                            <a:pt x="11" y="215"/>
                          </a:moveTo>
                          <a:lnTo>
                            <a:pt x="0" y="188"/>
                          </a:lnTo>
                          <a:lnTo>
                            <a:pt x="204" y="0"/>
                          </a:lnTo>
                          <a:lnTo>
                            <a:pt x="214" y="25"/>
                          </a:lnTo>
                          <a:lnTo>
                            <a:pt x="11" y="215"/>
                          </a:lnTo>
                          <a:close/>
                        </a:path>
                      </a:pathLst>
                    </a:custGeom>
                    <a:solidFill>
                      <a:srgbClr val="8A8478"/>
                    </a:solidFill>
                    <a:ln w="9525">
                      <a:noFill/>
                      <a:round/>
                      <a:headEnd/>
                      <a:tailEnd/>
                    </a:ln>
                  </p:spPr>
                  <p:txBody>
                    <a:bodyPr/>
                    <a:lstStyle/>
                    <a:p>
                      <a:endParaRPr lang="zh-CN" altLang="en-US">
                        <a:solidFill>
                          <a:schemeClr val="tx1">
                            <a:lumMod val="85000"/>
                            <a:lumOff val="15000"/>
                          </a:schemeClr>
                        </a:solidFill>
                      </a:endParaRPr>
                    </a:p>
                  </p:txBody>
                </p:sp>
                <p:sp>
                  <p:nvSpPr>
                    <p:cNvPr id="656" name="Freeform 307"/>
                    <p:cNvSpPr>
                      <a:spLocks/>
                    </p:cNvSpPr>
                    <p:nvPr/>
                  </p:nvSpPr>
                  <p:spPr bwMode="auto">
                    <a:xfrm>
                      <a:off x="2287" y="2017"/>
                      <a:ext cx="26" cy="27"/>
                    </a:xfrm>
                    <a:custGeom>
                      <a:avLst/>
                      <a:gdLst/>
                      <a:ahLst/>
                      <a:cxnLst>
                        <a:cxn ang="0">
                          <a:pos x="11" y="214"/>
                        </a:cxn>
                        <a:cxn ang="0">
                          <a:pos x="0" y="188"/>
                        </a:cxn>
                        <a:cxn ang="0">
                          <a:pos x="204" y="0"/>
                        </a:cxn>
                        <a:cxn ang="0">
                          <a:pos x="214" y="23"/>
                        </a:cxn>
                        <a:cxn ang="0">
                          <a:pos x="11" y="214"/>
                        </a:cxn>
                      </a:cxnLst>
                      <a:rect l="0" t="0" r="r" b="b"/>
                      <a:pathLst>
                        <a:path w="214" h="214">
                          <a:moveTo>
                            <a:pt x="11" y="214"/>
                          </a:moveTo>
                          <a:lnTo>
                            <a:pt x="0" y="188"/>
                          </a:lnTo>
                          <a:lnTo>
                            <a:pt x="204" y="0"/>
                          </a:lnTo>
                          <a:lnTo>
                            <a:pt x="214" y="23"/>
                          </a:lnTo>
                          <a:lnTo>
                            <a:pt x="11" y="214"/>
                          </a:lnTo>
                          <a:close/>
                        </a:path>
                      </a:pathLst>
                    </a:custGeom>
                    <a:solidFill>
                      <a:srgbClr val="8C8679"/>
                    </a:solidFill>
                    <a:ln w="9525">
                      <a:noFill/>
                      <a:round/>
                      <a:headEnd/>
                      <a:tailEnd/>
                    </a:ln>
                  </p:spPr>
                  <p:txBody>
                    <a:bodyPr/>
                    <a:lstStyle/>
                    <a:p>
                      <a:endParaRPr lang="zh-CN" altLang="en-US">
                        <a:solidFill>
                          <a:schemeClr val="tx1">
                            <a:lumMod val="85000"/>
                            <a:lumOff val="15000"/>
                          </a:schemeClr>
                        </a:solidFill>
                      </a:endParaRPr>
                    </a:p>
                  </p:txBody>
                </p:sp>
                <p:sp>
                  <p:nvSpPr>
                    <p:cNvPr id="657" name="Freeform 308"/>
                    <p:cNvSpPr>
                      <a:spLocks/>
                    </p:cNvSpPr>
                    <p:nvPr/>
                  </p:nvSpPr>
                  <p:spPr bwMode="auto">
                    <a:xfrm>
                      <a:off x="2299" y="2005"/>
                      <a:ext cx="27" cy="27"/>
                    </a:xfrm>
                    <a:custGeom>
                      <a:avLst/>
                      <a:gdLst/>
                      <a:ahLst/>
                      <a:cxnLst>
                        <a:cxn ang="0">
                          <a:pos x="10" y="213"/>
                        </a:cxn>
                        <a:cxn ang="0">
                          <a:pos x="0" y="188"/>
                        </a:cxn>
                        <a:cxn ang="0">
                          <a:pos x="203" y="0"/>
                        </a:cxn>
                        <a:cxn ang="0">
                          <a:pos x="214" y="22"/>
                        </a:cxn>
                        <a:cxn ang="0">
                          <a:pos x="10" y="213"/>
                        </a:cxn>
                      </a:cxnLst>
                      <a:rect l="0" t="0" r="r" b="b"/>
                      <a:pathLst>
                        <a:path w="214" h="213">
                          <a:moveTo>
                            <a:pt x="10" y="213"/>
                          </a:moveTo>
                          <a:lnTo>
                            <a:pt x="0" y="188"/>
                          </a:lnTo>
                          <a:lnTo>
                            <a:pt x="203" y="0"/>
                          </a:lnTo>
                          <a:lnTo>
                            <a:pt x="214" y="22"/>
                          </a:lnTo>
                          <a:lnTo>
                            <a:pt x="10" y="213"/>
                          </a:lnTo>
                          <a:close/>
                        </a:path>
                      </a:pathLst>
                    </a:custGeom>
                    <a:solidFill>
                      <a:srgbClr val="8E877B"/>
                    </a:solidFill>
                    <a:ln w="9525">
                      <a:noFill/>
                      <a:round/>
                      <a:headEnd/>
                      <a:tailEnd/>
                    </a:ln>
                  </p:spPr>
                  <p:txBody>
                    <a:bodyPr/>
                    <a:lstStyle/>
                    <a:p>
                      <a:endParaRPr lang="zh-CN" altLang="en-US">
                        <a:solidFill>
                          <a:schemeClr val="tx1">
                            <a:lumMod val="85000"/>
                            <a:lumOff val="15000"/>
                          </a:schemeClr>
                        </a:solidFill>
                      </a:endParaRPr>
                    </a:p>
                  </p:txBody>
                </p:sp>
                <p:sp>
                  <p:nvSpPr>
                    <p:cNvPr id="658" name="Freeform 309"/>
                    <p:cNvSpPr>
                      <a:spLocks/>
                    </p:cNvSpPr>
                    <p:nvPr/>
                  </p:nvSpPr>
                  <p:spPr bwMode="auto">
                    <a:xfrm>
                      <a:off x="2312" y="1994"/>
                      <a:ext cx="27" cy="26"/>
                    </a:xfrm>
                    <a:custGeom>
                      <a:avLst/>
                      <a:gdLst/>
                      <a:ahLst/>
                      <a:cxnLst>
                        <a:cxn ang="0">
                          <a:pos x="10" y="212"/>
                        </a:cxn>
                        <a:cxn ang="0">
                          <a:pos x="0" y="189"/>
                        </a:cxn>
                        <a:cxn ang="0">
                          <a:pos x="203" y="0"/>
                        </a:cxn>
                        <a:cxn ang="0">
                          <a:pos x="213" y="22"/>
                        </a:cxn>
                        <a:cxn ang="0">
                          <a:pos x="10" y="212"/>
                        </a:cxn>
                      </a:cxnLst>
                      <a:rect l="0" t="0" r="r" b="b"/>
                      <a:pathLst>
                        <a:path w="213" h="212">
                          <a:moveTo>
                            <a:pt x="10" y="212"/>
                          </a:moveTo>
                          <a:lnTo>
                            <a:pt x="0" y="189"/>
                          </a:lnTo>
                          <a:lnTo>
                            <a:pt x="203" y="0"/>
                          </a:lnTo>
                          <a:lnTo>
                            <a:pt x="213" y="22"/>
                          </a:lnTo>
                          <a:lnTo>
                            <a:pt x="10" y="212"/>
                          </a:lnTo>
                          <a:close/>
                        </a:path>
                      </a:pathLst>
                    </a:custGeom>
                    <a:solidFill>
                      <a:srgbClr val="90897C"/>
                    </a:solidFill>
                    <a:ln w="9525">
                      <a:noFill/>
                      <a:round/>
                      <a:headEnd/>
                      <a:tailEnd/>
                    </a:ln>
                  </p:spPr>
                  <p:txBody>
                    <a:bodyPr/>
                    <a:lstStyle/>
                    <a:p>
                      <a:endParaRPr lang="zh-CN" altLang="en-US">
                        <a:solidFill>
                          <a:schemeClr val="tx1">
                            <a:lumMod val="85000"/>
                            <a:lumOff val="15000"/>
                          </a:schemeClr>
                        </a:solidFill>
                      </a:endParaRPr>
                    </a:p>
                  </p:txBody>
                </p:sp>
                <p:sp>
                  <p:nvSpPr>
                    <p:cNvPr id="659" name="Freeform 310"/>
                    <p:cNvSpPr>
                      <a:spLocks/>
                    </p:cNvSpPr>
                    <p:nvPr/>
                  </p:nvSpPr>
                  <p:spPr bwMode="auto">
                    <a:xfrm>
                      <a:off x="2325" y="1982"/>
                      <a:ext cx="27" cy="26"/>
                    </a:xfrm>
                    <a:custGeom>
                      <a:avLst/>
                      <a:gdLst/>
                      <a:ahLst/>
                      <a:cxnLst>
                        <a:cxn ang="0">
                          <a:pos x="11" y="211"/>
                        </a:cxn>
                        <a:cxn ang="0">
                          <a:pos x="0" y="189"/>
                        </a:cxn>
                        <a:cxn ang="0">
                          <a:pos x="204" y="0"/>
                        </a:cxn>
                        <a:cxn ang="0">
                          <a:pos x="214" y="21"/>
                        </a:cxn>
                        <a:cxn ang="0">
                          <a:pos x="11" y="211"/>
                        </a:cxn>
                      </a:cxnLst>
                      <a:rect l="0" t="0" r="r" b="b"/>
                      <a:pathLst>
                        <a:path w="214" h="211">
                          <a:moveTo>
                            <a:pt x="11" y="211"/>
                          </a:moveTo>
                          <a:lnTo>
                            <a:pt x="0" y="189"/>
                          </a:lnTo>
                          <a:lnTo>
                            <a:pt x="204" y="0"/>
                          </a:lnTo>
                          <a:lnTo>
                            <a:pt x="214" y="21"/>
                          </a:lnTo>
                          <a:lnTo>
                            <a:pt x="11" y="211"/>
                          </a:lnTo>
                          <a:close/>
                        </a:path>
                      </a:pathLst>
                    </a:custGeom>
                    <a:solidFill>
                      <a:srgbClr val="938C7E"/>
                    </a:solidFill>
                    <a:ln w="9525">
                      <a:noFill/>
                      <a:round/>
                      <a:headEnd/>
                      <a:tailEnd/>
                    </a:ln>
                  </p:spPr>
                  <p:txBody>
                    <a:bodyPr/>
                    <a:lstStyle/>
                    <a:p>
                      <a:endParaRPr lang="zh-CN" altLang="en-US">
                        <a:solidFill>
                          <a:schemeClr val="tx1">
                            <a:lumMod val="85000"/>
                            <a:lumOff val="15000"/>
                          </a:schemeClr>
                        </a:solidFill>
                      </a:endParaRPr>
                    </a:p>
                  </p:txBody>
                </p:sp>
                <p:sp>
                  <p:nvSpPr>
                    <p:cNvPr id="660" name="Freeform 311"/>
                    <p:cNvSpPr>
                      <a:spLocks/>
                    </p:cNvSpPr>
                    <p:nvPr/>
                  </p:nvSpPr>
                  <p:spPr bwMode="auto">
                    <a:xfrm>
                      <a:off x="2338" y="1970"/>
                      <a:ext cx="26" cy="26"/>
                    </a:xfrm>
                    <a:custGeom>
                      <a:avLst/>
                      <a:gdLst/>
                      <a:ahLst/>
                      <a:cxnLst>
                        <a:cxn ang="0">
                          <a:pos x="10" y="210"/>
                        </a:cxn>
                        <a:cxn ang="0">
                          <a:pos x="0" y="188"/>
                        </a:cxn>
                        <a:cxn ang="0">
                          <a:pos x="204" y="0"/>
                        </a:cxn>
                        <a:cxn ang="0">
                          <a:pos x="213" y="20"/>
                        </a:cxn>
                        <a:cxn ang="0">
                          <a:pos x="10" y="210"/>
                        </a:cxn>
                      </a:cxnLst>
                      <a:rect l="0" t="0" r="r" b="b"/>
                      <a:pathLst>
                        <a:path w="213" h="210">
                          <a:moveTo>
                            <a:pt x="10" y="210"/>
                          </a:moveTo>
                          <a:lnTo>
                            <a:pt x="0" y="188"/>
                          </a:lnTo>
                          <a:lnTo>
                            <a:pt x="204" y="0"/>
                          </a:lnTo>
                          <a:lnTo>
                            <a:pt x="213" y="20"/>
                          </a:lnTo>
                          <a:lnTo>
                            <a:pt x="10" y="210"/>
                          </a:lnTo>
                          <a:close/>
                        </a:path>
                      </a:pathLst>
                    </a:custGeom>
                    <a:solidFill>
                      <a:srgbClr val="968F81"/>
                    </a:solidFill>
                    <a:ln w="9525">
                      <a:noFill/>
                      <a:round/>
                      <a:headEnd/>
                      <a:tailEnd/>
                    </a:ln>
                  </p:spPr>
                  <p:txBody>
                    <a:bodyPr/>
                    <a:lstStyle/>
                    <a:p>
                      <a:endParaRPr lang="zh-CN" altLang="en-US">
                        <a:solidFill>
                          <a:schemeClr val="tx1">
                            <a:lumMod val="85000"/>
                            <a:lumOff val="15000"/>
                          </a:schemeClr>
                        </a:solidFill>
                      </a:endParaRPr>
                    </a:p>
                  </p:txBody>
                </p:sp>
                <p:sp>
                  <p:nvSpPr>
                    <p:cNvPr id="661" name="Freeform 312"/>
                    <p:cNvSpPr>
                      <a:spLocks/>
                    </p:cNvSpPr>
                    <p:nvPr/>
                  </p:nvSpPr>
                  <p:spPr bwMode="auto">
                    <a:xfrm>
                      <a:off x="2350" y="1958"/>
                      <a:ext cx="27" cy="26"/>
                    </a:xfrm>
                    <a:custGeom>
                      <a:avLst/>
                      <a:gdLst/>
                      <a:ahLst/>
                      <a:cxnLst>
                        <a:cxn ang="0">
                          <a:pos x="10" y="209"/>
                        </a:cxn>
                        <a:cxn ang="0">
                          <a:pos x="0" y="188"/>
                        </a:cxn>
                        <a:cxn ang="0">
                          <a:pos x="204" y="0"/>
                        </a:cxn>
                        <a:cxn ang="0">
                          <a:pos x="213" y="18"/>
                        </a:cxn>
                        <a:cxn ang="0">
                          <a:pos x="10" y="209"/>
                        </a:cxn>
                      </a:cxnLst>
                      <a:rect l="0" t="0" r="r" b="b"/>
                      <a:pathLst>
                        <a:path w="213" h="209">
                          <a:moveTo>
                            <a:pt x="10" y="209"/>
                          </a:moveTo>
                          <a:lnTo>
                            <a:pt x="0" y="188"/>
                          </a:lnTo>
                          <a:lnTo>
                            <a:pt x="204" y="0"/>
                          </a:lnTo>
                          <a:lnTo>
                            <a:pt x="213" y="18"/>
                          </a:lnTo>
                          <a:lnTo>
                            <a:pt x="10" y="209"/>
                          </a:lnTo>
                          <a:close/>
                        </a:path>
                      </a:pathLst>
                    </a:custGeom>
                    <a:solidFill>
                      <a:srgbClr val="989283"/>
                    </a:solidFill>
                    <a:ln w="9525">
                      <a:noFill/>
                      <a:round/>
                      <a:headEnd/>
                      <a:tailEnd/>
                    </a:ln>
                  </p:spPr>
                  <p:txBody>
                    <a:bodyPr/>
                    <a:lstStyle/>
                    <a:p>
                      <a:endParaRPr lang="zh-CN" altLang="en-US">
                        <a:solidFill>
                          <a:schemeClr val="tx1">
                            <a:lumMod val="85000"/>
                            <a:lumOff val="15000"/>
                          </a:schemeClr>
                        </a:solidFill>
                      </a:endParaRPr>
                    </a:p>
                  </p:txBody>
                </p:sp>
                <p:sp>
                  <p:nvSpPr>
                    <p:cNvPr id="662" name="Freeform 313"/>
                    <p:cNvSpPr>
                      <a:spLocks/>
                    </p:cNvSpPr>
                    <p:nvPr/>
                  </p:nvSpPr>
                  <p:spPr bwMode="auto">
                    <a:xfrm>
                      <a:off x="2363" y="1947"/>
                      <a:ext cx="27" cy="25"/>
                    </a:xfrm>
                    <a:custGeom>
                      <a:avLst/>
                      <a:gdLst/>
                      <a:ahLst/>
                      <a:cxnLst>
                        <a:cxn ang="0">
                          <a:pos x="9" y="208"/>
                        </a:cxn>
                        <a:cxn ang="0">
                          <a:pos x="0" y="188"/>
                        </a:cxn>
                        <a:cxn ang="0">
                          <a:pos x="204" y="0"/>
                        </a:cxn>
                        <a:cxn ang="0">
                          <a:pos x="212" y="17"/>
                        </a:cxn>
                        <a:cxn ang="0">
                          <a:pos x="9" y="208"/>
                        </a:cxn>
                      </a:cxnLst>
                      <a:rect l="0" t="0" r="r" b="b"/>
                      <a:pathLst>
                        <a:path w="212" h="208">
                          <a:moveTo>
                            <a:pt x="9" y="208"/>
                          </a:moveTo>
                          <a:lnTo>
                            <a:pt x="0" y="188"/>
                          </a:lnTo>
                          <a:lnTo>
                            <a:pt x="204" y="0"/>
                          </a:lnTo>
                          <a:lnTo>
                            <a:pt x="212" y="17"/>
                          </a:lnTo>
                          <a:lnTo>
                            <a:pt x="9" y="208"/>
                          </a:lnTo>
                          <a:close/>
                        </a:path>
                      </a:pathLst>
                    </a:custGeom>
                    <a:solidFill>
                      <a:srgbClr val="9C9585"/>
                    </a:solidFill>
                    <a:ln w="9525">
                      <a:noFill/>
                      <a:round/>
                      <a:headEnd/>
                      <a:tailEnd/>
                    </a:ln>
                  </p:spPr>
                  <p:txBody>
                    <a:bodyPr/>
                    <a:lstStyle/>
                    <a:p>
                      <a:endParaRPr lang="zh-CN" altLang="en-US">
                        <a:solidFill>
                          <a:schemeClr val="tx1">
                            <a:lumMod val="85000"/>
                            <a:lumOff val="15000"/>
                          </a:schemeClr>
                        </a:solidFill>
                      </a:endParaRPr>
                    </a:p>
                  </p:txBody>
                </p:sp>
                <p:sp>
                  <p:nvSpPr>
                    <p:cNvPr id="663" name="Freeform 314"/>
                    <p:cNvSpPr>
                      <a:spLocks/>
                    </p:cNvSpPr>
                    <p:nvPr/>
                  </p:nvSpPr>
                  <p:spPr bwMode="auto">
                    <a:xfrm>
                      <a:off x="2376" y="1935"/>
                      <a:ext cx="26" cy="26"/>
                    </a:xfrm>
                    <a:custGeom>
                      <a:avLst/>
                      <a:gdLst/>
                      <a:ahLst/>
                      <a:cxnLst>
                        <a:cxn ang="0">
                          <a:pos x="9" y="206"/>
                        </a:cxn>
                        <a:cxn ang="0">
                          <a:pos x="0" y="188"/>
                        </a:cxn>
                        <a:cxn ang="0">
                          <a:pos x="204" y="0"/>
                        </a:cxn>
                        <a:cxn ang="0">
                          <a:pos x="212" y="16"/>
                        </a:cxn>
                        <a:cxn ang="0">
                          <a:pos x="9" y="206"/>
                        </a:cxn>
                      </a:cxnLst>
                      <a:rect l="0" t="0" r="r" b="b"/>
                      <a:pathLst>
                        <a:path w="212" h="206">
                          <a:moveTo>
                            <a:pt x="9" y="206"/>
                          </a:moveTo>
                          <a:lnTo>
                            <a:pt x="0" y="188"/>
                          </a:lnTo>
                          <a:lnTo>
                            <a:pt x="204" y="0"/>
                          </a:lnTo>
                          <a:lnTo>
                            <a:pt x="212" y="16"/>
                          </a:lnTo>
                          <a:lnTo>
                            <a:pt x="9" y="206"/>
                          </a:lnTo>
                          <a:close/>
                        </a:path>
                      </a:pathLst>
                    </a:custGeom>
                    <a:solidFill>
                      <a:srgbClr val="9E9887"/>
                    </a:solidFill>
                    <a:ln w="9525">
                      <a:noFill/>
                      <a:round/>
                      <a:headEnd/>
                      <a:tailEnd/>
                    </a:ln>
                  </p:spPr>
                  <p:txBody>
                    <a:bodyPr/>
                    <a:lstStyle/>
                    <a:p>
                      <a:endParaRPr lang="zh-CN" altLang="en-US">
                        <a:solidFill>
                          <a:schemeClr val="tx1">
                            <a:lumMod val="85000"/>
                            <a:lumOff val="15000"/>
                          </a:schemeClr>
                        </a:solidFill>
                      </a:endParaRPr>
                    </a:p>
                  </p:txBody>
                </p:sp>
                <p:sp>
                  <p:nvSpPr>
                    <p:cNvPr id="664" name="Freeform 315"/>
                    <p:cNvSpPr>
                      <a:spLocks/>
                    </p:cNvSpPr>
                    <p:nvPr/>
                  </p:nvSpPr>
                  <p:spPr bwMode="auto">
                    <a:xfrm>
                      <a:off x="2389" y="1923"/>
                      <a:ext cx="26" cy="26"/>
                    </a:xfrm>
                    <a:custGeom>
                      <a:avLst/>
                      <a:gdLst/>
                      <a:ahLst/>
                      <a:cxnLst>
                        <a:cxn ang="0">
                          <a:pos x="8" y="205"/>
                        </a:cxn>
                        <a:cxn ang="0">
                          <a:pos x="0" y="188"/>
                        </a:cxn>
                        <a:cxn ang="0">
                          <a:pos x="204" y="0"/>
                        </a:cxn>
                        <a:cxn ang="0">
                          <a:pos x="211" y="15"/>
                        </a:cxn>
                        <a:cxn ang="0">
                          <a:pos x="8" y="205"/>
                        </a:cxn>
                      </a:cxnLst>
                      <a:rect l="0" t="0" r="r" b="b"/>
                      <a:pathLst>
                        <a:path w="211" h="205">
                          <a:moveTo>
                            <a:pt x="8" y="205"/>
                          </a:moveTo>
                          <a:lnTo>
                            <a:pt x="0" y="188"/>
                          </a:lnTo>
                          <a:lnTo>
                            <a:pt x="204" y="0"/>
                          </a:lnTo>
                          <a:lnTo>
                            <a:pt x="211" y="15"/>
                          </a:lnTo>
                          <a:lnTo>
                            <a:pt x="8" y="205"/>
                          </a:lnTo>
                          <a:close/>
                        </a:path>
                      </a:pathLst>
                    </a:custGeom>
                    <a:solidFill>
                      <a:srgbClr val="A19A89"/>
                    </a:solidFill>
                    <a:ln w="9525">
                      <a:noFill/>
                      <a:round/>
                      <a:headEnd/>
                      <a:tailEnd/>
                    </a:ln>
                  </p:spPr>
                  <p:txBody>
                    <a:bodyPr/>
                    <a:lstStyle/>
                    <a:p>
                      <a:endParaRPr lang="zh-CN" altLang="en-US">
                        <a:solidFill>
                          <a:schemeClr val="tx1">
                            <a:lumMod val="85000"/>
                            <a:lumOff val="15000"/>
                          </a:schemeClr>
                        </a:solidFill>
                      </a:endParaRPr>
                    </a:p>
                  </p:txBody>
                </p:sp>
                <p:sp>
                  <p:nvSpPr>
                    <p:cNvPr id="665" name="Freeform 316"/>
                    <p:cNvSpPr>
                      <a:spLocks/>
                    </p:cNvSpPr>
                    <p:nvPr/>
                  </p:nvSpPr>
                  <p:spPr bwMode="auto">
                    <a:xfrm>
                      <a:off x="2401" y="1911"/>
                      <a:ext cx="27" cy="26"/>
                    </a:xfrm>
                    <a:custGeom>
                      <a:avLst/>
                      <a:gdLst/>
                      <a:ahLst/>
                      <a:cxnLst>
                        <a:cxn ang="0">
                          <a:pos x="8" y="204"/>
                        </a:cxn>
                        <a:cxn ang="0">
                          <a:pos x="0" y="188"/>
                        </a:cxn>
                        <a:cxn ang="0">
                          <a:pos x="205" y="0"/>
                        </a:cxn>
                        <a:cxn ang="0">
                          <a:pos x="211" y="13"/>
                        </a:cxn>
                        <a:cxn ang="0">
                          <a:pos x="8" y="204"/>
                        </a:cxn>
                      </a:cxnLst>
                      <a:rect l="0" t="0" r="r" b="b"/>
                      <a:pathLst>
                        <a:path w="211" h="204">
                          <a:moveTo>
                            <a:pt x="8" y="204"/>
                          </a:moveTo>
                          <a:lnTo>
                            <a:pt x="0" y="188"/>
                          </a:lnTo>
                          <a:lnTo>
                            <a:pt x="205" y="0"/>
                          </a:lnTo>
                          <a:lnTo>
                            <a:pt x="211" y="13"/>
                          </a:lnTo>
                          <a:lnTo>
                            <a:pt x="8" y="204"/>
                          </a:lnTo>
                          <a:close/>
                        </a:path>
                      </a:pathLst>
                    </a:custGeom>
                    <a:solidFill>
                      <a:srgbClr val="A39D8B"/>
                    </a:solidFill>
                    <a:ln w="9525">
                      <a:noFill/>
                      <a:round/>
                      <a:headEnd/>
                      <a:tailEnd/>
                    </a:ln>
                  </p:spPr>
                  <p:txBody>
                    <a:bodyPr/>
                    <a:lstStyle/>
                    <a:p>
                      <a:endParaRPr lang="zh-CN" altLang="en-US">
                        <a:solidFill>
                          <a:schemeClr val="tx1">
                            <a:lumMod val="85000"/>
                            <a:lumOff val="15000"/>
                          </a:schemeClr>
                        </a:solidFill>
                      </a:endParaRPr>
                    </a:p>
                  </p:txBody>
                </p:sp>
                <p:sp>
                  <p:nvSpPr>
                    <p:cNvPr id="666" name="Freeform 317"/>
                    <p:cNvSpPr>
                      <a:spLocks/>
                    </p:cNvSpPr>
                    <p:nvPr/>
                  </p:nvSpPr>
                  <p:spPr bwMode="auto">
                    <a:xfrm>
                      <a:off x="2414" y="1899"/>
                      <a:ext cx="26" cy="26"/>
                    </a:xfrm>
                    <a:custGeom>
                      <a:avLst/>
                      <a:gdLst/>
                      <a:ahLst/>
                      <a:cxnLst>
                        <a:cxn ang="0">
                          <a:pos x="7" y="203"/>
                        </a:cxn>
                        <a:cxn ang="0">
                          <a:pos x="0" y="188"/>
                        </a:cxn>
                        <a:cxn ang="0">
                          <a:pos x="205" y="0"/>
                        </a:cxn>
                        <a:cxn ang="0">
                          <a:pos x="210" y="12"/>
                        </a:cxn>
                        <a:cxn ang="0">
                          <a:pos x="7" y="203"/>
                        </a:cxn>
                      </a:cxnLst>
                      <a:rect l="0" t="0" r="r" b="b"/>
                      <a:pathLst>
                        <a:path w="210" h="203">
                          <a:moveTo>
                            <a:pt x="7" y="203"/>
                          </a:moveTo>
                          <a:lnTo>
                            <a:pt x="0" y="188"/>
                          </a:lnTo>
                          <a:lnTo>
                            <a:pt x="205" y="0"/>
                          </a:lnTo>
                          <a:lnTo>
                            <a:pt x="210" y="12"/>
                          </a:lnTo>
                          <a:lnTo>
                            <a:pt x="7" y="203"/>
                          </a:lnTo>
                          <a:close/>
                        </a:path>
                      </a:pathLst>
                    </a:custGeom>
                    <a:solidFill>
                      <a:srgbClr val="A69F8D"/>
                    </a:solidFill>
                    <a:ln w="9525">
                      <a:noFill/>
                      <a:round/>
                      <a:headEnd/>
                      <a:tailEnd/>
                    </a:ln>
                  </p:spPr>
                  <p:txBody>
                    <a:bodyPr/>
                    <a:lstStyle/>
                    <a:p>
                      <a:endParaRPr lang="zh-CN" altLang="en-US">
                        <a:solidFill>
                          <a:schemeClr val="tx1">
                            <a:lumMod val="85000"/>
                            <a:lumOff val="15000"/>
                          </a:schemeClr>
                        </a:solidFill>
                      </a:endParaRPr>
                    </a:p>
                  </p:txBody>
                </p:sp>
                <p:sp>
                  <p:nvSpPr>
                    <p:cNvPr id="667" name="Freeform 318"/>
                    <p:cNvSpPr>
                      <a:spLocks/>
                    </p:cNvSpPr>
                    <p:nvPr/>
                  </p:nvSpPr>
                  <p:spPr bwMode="auto">
                    <a:xfrm>
                      <a:off x="2427" y="1888"/>
                      <a:ext cx="26" cy="25"/>
                    </a:xfrm>
                    <a:custGeom>
                      <a:avLst/>
                      <a:gdLst/>
                      <a:ahLst/>
                      <a:cxnLst>
                        <a:cxn ang="0">
                          <a:pos x="6" y="201"/>
                        </a:cxn>
                        <a:cxn ang="0">
                          <a:pos x="0" y="188"/>
                        </a:cxn>
                        <a:cxn ang="0">
                          <a:pos x="204" y="0"/>
                        </a:cxn>
                        <a:cxn ang="0">
                          <a:pos x="209" y="11"/>
                        </a:cxn>
                        <a:cxn ang="0">
                          <a:pos x="6" y="201"/>
                        </a:cxn>
                      </a:cxnLst>
                      <a:rect l="0" t="0" r="r" b="b"/>
                      <a:pathLst>
                        <a:path w="209" h="201">
                          <a:moveTo>
                            <a:pt x="6" y="201"/>
                          </a:moveTo>
                          <a:lnTo>
                            <a:pt x="0" y="188"/>
                          </a:lnTo>
                          <a:lnTo>
                            <a:pt x="204" y="0"/>
                          </a:lnTo>
                          <a:lnTo>
                            <a:pt x="209" y="11"/>
                          </a:lnTo>
                          <a:lnTo>
                            <a:pt x="6" y="201"/>
                          </a:lnTo>
                          <a:close/>
                        </a:path>
                      </a:pathLst>
                    </a:custGeom>
                    <a:solidFill>
                      <a:srgbClr val="A8A18F"/>
                    </a:solidFill>
                    <a:ln w="9525">
                      <a:noFill/>
                      <a:round/>
                      <a:headEnd/>
                      <a:tailEnd/>
                    </a:ln>
                  </p:spPr>
                  <p:txBody>
                    <a:bodyPr/>
                    <a:lstStyle/>
                    <a:p>
                      <a:endParaRPr lang="zh-CN" altLang="en-US">
                        <a:solidFill>
                          <a:schemeClr val="tx1">
                            <a:lumMod val="85000"/>
                            <a:lumOff val="15000"/>
                          </a:schemeClr>
                        </a:solidFill>
                      </a:endParaRPr>
                    </a:p>
                  </p:txBody>
                </p:sp>
                <p:sp>
                  <p:nvSpPr>
                    <p:cNvPr id="668" name="Freeform 319"/>
                    <p:cNvSpPr>
                      <a:spLocks/>
                    </p:cNvSpPr>
                    <p:nvPr/>
                  </p:nvSpPr>
                  <p:spPr bwMode="auto">
                    <a:xfrm>
                      <a:off x="2440" y="1876"/>
                      <a:ext cx="26" cy="25"/>
                    </a:xfrm>
                    <a:custGeom>
                      <a:avLst/>
                      <a:gdLst/>
                      <a:ahLst/>
                      <a:cxnLst>
                        <a:cxn ang="0">
                          <a:pos x="5" y="200"/>
                        </a:cxn>
                        <a:cxn ang="0">
                          <a:pos x="0" y="188"/>
                        </a:cxn>
                        <a:cxn ang="0">
                          <a:pos x="204" y="0"/>
                        </a:cxn>
                        <a:cxn ang="0">
                          <a:pos x="209" y="10"/>
                        </a:cxn>
                        <a:cxn ang="0">
                          <a:pos x="5" y="200"/>
                        </a:cxn>
                      </a:cxnLst>
                      <a:rect l="0" t="0" r="r" b="b"/>
                      <a:pathLst>
                        <a:path w="209" h="200">
                          <a:moveTo>
                            <a:pt x="5" y="200"/>
                          </a:moveTo>
                          <a:lnTo>
                            <a:pt x="0" y="188"/>
                          </a:lnTo>
                          <a:lnTo>
                            <a:pt x="204" y="0"/>
                          </a:lnTo>
                          <a:lnTo>
                            <a:pt x="209" y="10"/>
                          </a:lnTo>
                          <a:lnTo>
                            <a:pt x="5" y="200"/>
                          </a:lnTo>
                          <a:close/>
                        </a:path>
                      </a:pathLst>
                    </a:custGeom>
                    <a:solidFill>
                      <a:srgbClr val="AAA290"/>
                    </a:solidFill>
                    <a:ln w="9525">
                      <a:noFill/>
                      <a:round/>
                      <a:headEnd/>
                      <a:tailEnd/>
                    </a:ln>
                  </p:spPr>
                  <p:txBody>
                    <a:bodyPr/>
                    <a:lstStyle/>
                    <a:p>
                      <a:endParaRPr lang="zh-CN" altLang="en-US">
                        <a:solidFill>
                          <a:schemeClr val="tx1">
                            <a:lumMod val="85000"/>
                            <a:lumOff val="15000"/>
                          </a:schemeClr>
                        </a:solidFill>
                      </a:endParaRPr>
                    </a:p>
                  </p:txBody>
                </p:sp>
                <p:sp>
                  <p:nvSpPr>
                    <p:cNvPr id="669" name="Freeform 320"/>
                    <p:cNvSpPr>
                      <a:spLocks/>
                    </p:cNvSpPr>
                    <p:nvPr/>
                  </p:nvSpPr>
                  <p:spPr bwMode="auto">
                    <a:xfrm>
                      <a:off x="2452" y="1864"/>
                      <a:ext cx="26" cy="25"/>
                    </a:xfrm>
                    <a:custGeom>
                      <a:avLst/>
                      <a:gdLst/>
                      <a:ahLst/>
                      <a:cxnLst>
                        <a:cxn ang="0">
                          <a:pos x="5" y="200"/>
                        </a:cxn>
                        <a:cxn ang="0">
                          <a:pos x="0" y="189"/>
                        </a:cxn>
                        <a:cxn ang="0">
                          <a:pos x="204" y="0"/>
                        </a:cxn>
                        <a:cxn ang="0">
                          <a:pos x="208" y="9"/>
                        </a:cxn>
                        <a:cxn ang="0">
                          <a:pos x="5" y="200"/>
                        </a:cxn>
                      </a:cxnLst>
                      <a:rect l="0" t="0" r="r" b="b"/>
                      <a:pathLst>
                        <a:path w="208" h="200">
                          <a:moveTo>
                            <a:pt x="5" y="200"/>
                          </a:moveTo>
                          <a:lnTo>
                            <a:pt x="0" y="189"/>
                          </a:lnTo>
                          <a:lnTo>
                            <a:pt x="204" y="0"/>
                          </a:lnTo>
                          <a:lnTo>
                            <a:pt x="208" y="9"/>
                          </a:lnTo>
                          <a:lnTo>
                            <a:pt x="5" y="200"/>
                          </a:lnTo>
                          <a:close/>
                        </a:path>
                      </a:pathLst>
                    </a:custGeom>
                    <a:solidFill>
                      <a:srgbClr val="ACA491"/>
                    </a:solidFill>
                    <a:ln w="9525">
                      <a:noFill/>
                      <a:round/>
                      <a:headEnd/>
                      <a:tailEnd/>
                    </a:ln>
                  </p:spPr>
                  <p:txBody>
                    <a:bodyPr/>
                    <a:lstStyle/>
                    <a:p>
                      <a:endParaRPr lang="zh-CN" altLang="en-US">
                        <a:solidFill>
                          <a:schemeClr val="tx1">
                            <a:lumMod val="85000"/>
                            <a:lumOff val="15000"/>
                          </a:schemeClr>
                        </a:solidFill>
                      </a:endParaRPr>
                    </a:p>
                  </p:txBody>
                </p:sp>
                <p:sp>
                  <p:nvSpPr>
                    <p:cNvPr id="670" name="Freeform 321"/>
                    <p:cNvSpPr>
                      <a:spLocks/>
                    </p:cNvSpPr>
                    <p:nvPr/>
                  </p:nvSpPr>
                  <p:spPr bwMode="auto">
                    <a:xfrm>
                      <a:off x="2465" y="1852"/>
                      <a:ext cx="26" cy="25"/>
                    </a:xfrm>
                    <a:custGeom>
                      <a:avLst/>
                      <a:gdLst/>
                      <a:ahLst/>
                      <a:cxnLst>
                        <a:cxn ang="0">
                          <a:pos x="5" y="199"/>
                        </a:cxn>
                        <a:cxn ang="0">
                          <a:pos x="0" y="189"/>
                        </a:cxn>
                        <a:cxn ang="0">
                          <a:pos x="204" y="0"/>
                        </a:cxn>
                        <a:cxn ang="0">
                          <a:pos x="208" y="8"/>
                        </a:cxn>
                        <a:cxn ang="0">
                          <a:pos x="5" y="199"/>
                        </a:cxn>
                      </a:cxnLst>
                      <a:rect l="0" t="0" r="r" b="b"/>
                      <a:pathLst>
                        <a:path w="208" h="199">
                          <a:moveTo>
                            <a:pt x="5" y="199"/>
                          </a:moveTo>
                          <a:lnTo>
                            <a:pt x="0" y="189"/>
                          </a:lnTo>
                          <a:lnTo>
                            <a:pt x="204" y="0"/>
                          </a:lnTo>
                          <a:lnTo>
                            <a:pt x="208" y="8"/>
                          </a:lnTo>
                          <a:lnTo>
                            <a:pt x="5" y="199"/>
                          </a:lnTo>
                          <a:close/>
                        </a:path>
                      </a:pathLst>
                    </a:custGeom>
                    <a:solidFill>
                      <a:srgbClr val="B0A894"/>
                    </a:solidFill>
                    <a:ln w="9525">
                      <a:noFill/>
                      <a:round/>
                      <a:headEnd/>
                      <a:tailEnd/>
                    </a:ln>
                  </p:spPr>
                  <p:txBody>
                    <a:bodyPr/>
                    <a:lstStyle/>
                    <a:p>
                      <a:endParaRPr lang="zh-CN" altLang="en-US">
                        <a:solidFill>
                          <a:schemeClr val="tx1">
                            <a:lumMod val="85000"/>
                            <a:lumOff val="15000"/>
                          </a:schemeClr>
                        </a:solidFill>
                      </a:endParaRPr>
                    </a:p>
                  </p:txBody>
                </p:sp>
                <p:sp>
                  <p:nvSpPr>
                    <p:cNvPr id="671" name="Freeform 322"/>
                    <p:cNvSpPr>
                      <a:spLocks/>
                    </p:cNvSpPr>
                    <p:nvPr/>
                  </p:nvSpPr>
                  <p:spPr bwMode="auto">
                    <a:xfrm>
                      <a:off x="2478" y="1841"/>
                      <a:ext cx="26" cy="24"/>
                    </a:xfrm>
                    <a:custGeom>
                      <a:avLst/>
                      <a:gdLst/>
                      <a:ahLst/>
                      <a:cxnLst>
                        <a:cxn ang="0">
                          <a:pos x="4" y="197"/>
                        </a:cxn>
                        <a:cxn ang="0">
                          <a:pos x="0" y="188"/>
                        </a:cxn>
                        <a:cxn ang="0">
                          <a:pos x="204" y="0"/>
                        </a:cxn>
                        <a:cxn ang="0">
                          <a:pos x="207" y="7"/>
                        </a:cxn>
                        <a:cxn ang="0">
                          <a:pos x="4" y="197"/>
                        </a:cxn>
                      </a:cxnLst>
                      <a:rect l="0" t="0" r="r" b="b"/>
                      <a:pathLst>
                        <a:path w="207" h="197">
                          <a:moveTo>
                            <a:pt x="4" y="197"/>
                          </a:moveTo>
                          <a:lnTo>
                            <a:pt x="0" y="188"/>
                          </a:lnTo>
                          <a:lnTo>
                            <a:pt x="204" y="0"/>
                          </a:lnTo>
                          <a:lnTo>
                            <a:pt x="207" y="7"/>
                          </a:lnTo>
                          <a:lnTo>
                            <a:pt x="4" y="197"/>
                          </a:lnTo>
                          <a:close/>
                        </a:path>
                      </a:pathLst>
                    </a:custGeom>
                    <a:solidFill>
                      <a:srgbClr val="B1A995"/>
                    </a:solidFill>
                    <a:ln w="9525">
                      <a:noFill/>
                      <a:round/>
                      <a:headEnd/>
                      <a:tailEnd/>
                    </a:ln>
                  </p:spPr>
                  <p:txBody>
                    <a:bodyPr/>
                    <a:lstStyle/>
                    <a:p>
                      <a:endParaRPr lang="zh-CN" altLang="en-US">
                        <a:solidFill>
                          <a:schemeClr val="tx1">
                            <a:lumMod val="85000"/>
                            <a:lumOff val="15000"/>
                          </a:schemeClr>
                        </a:solidFill>
                      </a:endParaRPr>
                    </a:p>
                  </p:txBody>
                </p:sp>
                <p:sp>
                  <p:nvSpPr>
                    <p:cNvPr id="672" name="Freeform 323"/>
                    <p:cNvSpPr>
                      <a:spLocks/>
                    </p:cNvSpPr>
                    <p:nvPr/>
                  </p:nvSpPr>
                  <p:spPr bwMode="auto">
                    <a:xfrm>
                      <a:off x="2491" y="1829"/>
                      <a:ext cx="26" cy="24"/>
                    </a:xfrm>
                    <a:custGeom>
                      <a:avLst/>
                      <a:gdLst/>
                      <a:ahLst/>
                      <a:cxnLst>
                        <a:cxn ang="0">
                          <a:pos x="4" y="196"/>
                        </a:cxn>
                        <a:cxn ang="0">
                          <a:pos x="0" y="188"/>
                        </a:cxn>
                        <a:cxn ang="0">
                          <a:pos x="204" y="0"/>
                        </a:cxn>
                        <a:cxn ang="0">
                          <a:pos x="207" y="6"/>
                        </a:cxn>
                        <a:cxn ang="0">
                          <a:pos x="4" y="196"/>
                        </a:cxn>
                      </a:cxnLst>
                      <a:rect l="0" t="0" r="r" b="b"/>
                      <a:pathLst>
                        <a:path w="207" h="196">
                          <a:moveTo>
                            <a:pt x="4" y="196"/>
                          </a:moveTo>
                          <a:lnTo>
                            <a:pt x="0" y="188"/>
                          </a:lnTo>
                          <a:lnTo>
                            <a:pt x="204" y="0"/>
                          </a:lnTo>
                          <a:lnTo>
                            <a:pt x="207" y="6"/>
                          </a:lnTo>
                          <a:lnTo>
                            <a:pt x="4" y="196"/>
                          </a:lnTo>
                          <a:close/>
                        </a:path>
                      </a:pathLst>
                    </a:custGeom>
                    <a:solidFill>
                      <a:srgbClr val="B4AB96"/>
                    </a:solidFill>
                    <a:ln w="9525">
                      <a:noFill/>
                      <a:round/>
                      <a:headEnd/>
                      <a:tailEnd/>
                    </a:ln>
                  </p:spPr>
                  <p:txBody>
                    <a:bodyPr/>
                    <a:lstStyle/>
                    <a:p>
                      <a:endParaRPr lang="zh-CN" altLang="en-US">
                        <a:solidFill>
                          <a:schemeClr val="tx1">
                            <a:lumMod val="85000"/>
                            <a:lumOff val="15000"/>
                          </a:schemeClr>
                        </a:solidFill>
                      </a:endParaRPr>
                    </a:p>
                  </p:txBody>
                </p:sp>
                <p:sp>
                  <p:nvSpPr>
                    <p:cNvPr id="673" name="Freeform 324"/>
                    <p:cNvSpPr>
                      <a:spLocks/>
                    </p:cNvSpPr>
                    <p:nvPr/>
                  </p:nvSpPr>
                  <p:spPr bwMode="auto">
                    <a:xfrm>
                      <a:off x="2503" y="1817"/>
                      <a:ext cx="26" cy="25"/>
                    </a:xfrm>
                    <a:custGeom>
                      <a:avLst/>
                      <a:gdLst/>
                      <a:ahLst/>
                      <a:cxnLst>
                        <a:cxn ang="0">
                          <a:pos x="3" y="195"/>
                        </a:cxn>
                        <a:cxn ang="0">
                          <a:pos x="0" y="188"/>
                        </a:cxn>
                        <a:cxn ang="0">
                          <a:pos x="204" y="0"/>
                        </a:cxn>
                        <a:cxn ang="0">
                          <a:pos x="206" y="5"/>
                        </a:cxn>
                        <a:cxn ang="0">
                          <a:pos x="3" y="195"/>
                        </a:cxn>
                      </a:cxnLst>
                      <a:rect l="0" t="0" r="r" b="b"/>
                      <a:pathLst>
                        <a:path w="206" h="195">
                          <a:moveTo>
                            <a:pt x="3" y="195"/>
                          </a:moveTo>
                          <a:lnTo>
                            <a:pt x="0" y="188"/>
                          </a:lnTo>
                          <a:lnTo>
                            <a:pt x="204" y="0"/>
                          </a:lnTo>
                          <a:lnTo>
                            <a:pt x="206" y="5"/>
                          </a:lnTo>
                          <a:lnTo>
                            <a:pt x="3" y="195"/>
                          </a:lnTo>
                          <a:close/>
                        </a:path>
                      </a:pathLst>
                    </a:custGeom>
                    <a:solidFill>
                      <a:srgbClr val="B6AD98"/>
                    </a:solidFill>
                    <a:ln w="9525">
                      <a:noFill/>
                      <a:round/>
                      <a:headEnd/>
                      <a:tailEnd/>
                    </a:ln>
                  </p:spPr>
                  <p:txBody>
                    <a:bodyPr/>
                    <a:lstStyle/>
                    <a:p>
                      <a:endParaRPr lang="zh-CN" altLang="en-US">
                        <a:solidFill>
                          <a:schemeClr val="tx1">
                            <a:lumMod val="85000"/>
                            <a:lumOff val="15000"/>
                          </a:schemeClr>
                        </a:solidFill>
                      </a:endParaRPr>
                    </a:p>
                  </p:txBody>
                </p:sp>
                <p:sp>
                  <p:nvSpPr>
                    <p:cNvPr id="674" name="Freeform 325"/>
                    <p:cNvSpPr>
                      <a:spLocks/>
                    </p:cNvSpPr>
                    <p:nvPr/>
                  </p:nvSpPr>
                  <p:spPr bwMode="auto">
                    <a:xfrm>
                      <a:off x="2516" y="1805"/>
                      <a:ext cx="26" cy="25"/>
                    </a:xfrm>
                    <a:custGeom>
                      <a:avLst/>
                      <a:gdLst/>
                      <a:ahLst/>
                      <a:cxnLst>
                        <a:cxn ang="0">
                          <a:pos x="3" y="194"/>
                        </a:cxn>
                        <a:cxn ang="0">
                          <a:pos x="0" y="188"/>
                        </a:cxn>
                        <a:cxn ang="0">
                          <a:pos x="204" y="0"/>
                        </a:cxn>
                        <a:cxn ang="0">
                          <a:pos x="206" y="3"/>
                        </a:cxn>
                        <a:cxn ang="0">
                          <a:pos x="3" y="194"/>
                        </a:cxn>
                      </a:cxnLst>
                      <a:rect l="0" t="0" r="r" b="b"/>
                      <a:pathLst>
                        <a:path w="206" h="194">
                          <a:moveTo>
                            <a:pt x="3" y="194"/>
                          </a:moveTo>
                          <a:lnTo>
                            <a:pt x="0" y="188"/>
                          </a:lnTo>
                          <a:lnTo>
                            <a:pt x="204" y="0"/>
                          </a:lnTo>
                          <a:lnTo>
                            <a:pt x="206" y="3"/>
                          </a:lnTo>
                          <a:lnTo>
                            <a:pt x="3" y="194"/>
                          </a:lnTo>
                          <a:close/>
                        </a:path>
                      </a:pathLst>
                    </a:custGeom>
                    <a:solidFill>
                      <a:srgbClr val="B7AE99"/>
                    </a:solidFill>
                    <a:ln w="9525">
                      <a:noFill/>
                      <a:round/>
                      <a:headEnd/>
                      <a:tailEnd/>
                    </a:ln>
                  </p:spPr>
                  <p:txBody>
                    <a:bodyPr/>
                    <a:lstStyle/>
                    <a:p>
                      <a:endParaRPr lang="zh-CN" altLang="en-US">
                        <a:solidFill>
                          <a:schemeClr val="tx1">
                            <a:lumMod val="85000"/>
                            <a:lumOff val="15000"/>
                          </a:schemeClr>
                        </a:solidFill>
                      </a:endParaRPr>
                    </a:p>
                  </p:txBody>
                </p:sp>
                <p:sp>
                  <p:nvSpPr>
                    <p:cNvPr id="675" name="Freeform 326"/>
                    <p:cNvSpPr>
                      <a:spLocks/>
                    </p:cNvSpPr>
                    <p:nvPr/>
                  </p:nvSpPr>
                  <p:spPr bwMode="auto">
                    <a:xfrm>
                      <a:off x="2529" y="1794"/>
                      <a:ext cx="26" cy="24"/>
                    </a:xfrm>
                    <a:custGeom>
                      <a:avLst/>
                      <a:gdLst/>
                      <a:ahLst/>
                      <a:cxnLst>
                        <a:cxn ang="0">
                          <a:pos x="2" y="193"/>
                        </a:cxn>
                        <a:cxn ang="0">
                          <a:pos x="0" y="188"/>
                        </a:cxn>
                        <a:cxn ang="0">
                          <a:pos x="204" y="0"/>
                        </a:cxn>
                        <a:cxn ang="0">
                          <a:pos x="205" y="2"/>
                        </a:cxn>
                        <a:cxn ang="0">
                          <a:pos x="2" y="193"/>
                        </a:cxn>
                      </a:cxnLst>
                      <a:rect l="0" t="0" r="r" b="b"/>
                      <a:pathLst>
                        <a:path w="205" h="193">
                          <a:moveTo>
                            <a:pt x="2" y="193"/>
                          </a:moveTo>
                          <a:lnTo>
                            <a:pt x="0" y="188"/>
                          </a:lnTo>
                          <a:lnTo>
                            <a:pt x="204" y="0"/>
                          </a:lnTo>
                          <a:lnTo>
                            <a:pt x="205" y="2"/>
                          </a:lnTo>
                          <a:lnTo>
                            <a:pt x="2" y="193"/>
                          </a:lnTo>
                          <a:close/>
                        </a:path>
                      </a:pathLst>
                    </a:custGeom>
                    <a:solidFill>
                      <a:srgbClr val="B9B09B"/>
                    </a:solidFill>
                    <a:ln w="9525">
                      <a:noFill/>
                      <a:round/>
                      <a:headEnd/>
                      <a:tailEnd/>
                    </a:ln>
                  </p:spPr>
                  <p:txBody>
                    <a:bodyPr/>
                    <a:lstStyle/>
                    <a:p>
                      <a:endParaRPr lang="zh-CN" altLang="en-US">
                        <a:solidFill>
                          <a:schemeClr val="tx1">
                            <a:lumMod val="85000"/>
                            <a:lumOff val="15000"/>
                          </a:schemeClr>
                        </a:solidFill>
                      </a:endParaRPr>
                    </a:p>
                  </p:txBody>
                </p:sp>
                <p:sp>
                  <p:nvSpPr>
                    <p:cNvPr id="676" name="Freeform 327"/>
                    <p:cNvSpPr>
                      <a:spLocks/>
                    </p:cNvSpPr>
                    <p:nvPr/>
                  </p:nvSpPr>
                  <p:spPr bwMode="auto">
                    <a:xfrm>
                      <a:off x="2542" y="1782"/>
                      <a:ext cx="25" cy="24"/>
                    </a:xfrm>
                    <a:custGeom>
                      <a:avLst/>
                      <a:gdLst/>
                      <a:ahLst/>
                      <a:cxnLst>
                        <a:cxn ang="0">
                          <a:pos x="2" y="192"/>
                        </a:cxn>
                        <a:cxn ang="0">
                          <a:pos x="0" y="189"/>
                        </a:cxn>
                        <a:cxn ang="0">
                          <a:pos x="204" y="0"/>
                        </a:cxn>
                        <a:cxn ang="0">
                          <a:pos x="205" y="2"/>
                        </a:cxn>
                        <a:cxn ang="0">
                          <a:pos x="2" y="192"/>
                        </a:cxn>
                      </a:cxnLst>
                      <a:rect l="0" t="0" r="r" b="b"/>
                      <a:pathLst>
                        <a:path w="205" h="192">
                          <a:moveTo>
                            <a:pt x="2" y="192"/>
                          </a:moveTo>
                          <a:lnTo>
                            <a:pt x="0" y="189"/>
                          </a:lnTo>
                          <a:lnTo>
                            <a:pt x="204" y="0"/>
                          </a:lnTo>
                          <a:lnTo>
                            <a:pt x="205" y="2"/>
                          </a:lnTo>
                          <a:lnTo>
                            <a:pt x="2" y="192"/>
                          </a:lnTo>
                          <a:close/>
                        </a:path>
                      </a:pathLst>
                    </a:custGeom>
                    <a:solidFill>
                      <a:srgbClr val="BBB29C"/>
                    </a:solidFill>
                    <a:ln w="9525">
                      <a:noFill/>
                      <a:round/>
                      <a:headEnd/>
                      <a:tailEnd/>
                    </a:ln>
                  </p:spPr>
                  <p:txBody>
                    <a:bodyPr/>
                    <a:lstStyle/>
                    <a:p>
                      <a:endParaRPr lang="zh-CN" altLang="en-US">
                        <a:solidFill>
                          <a:schemeClr val="tx1">
                            <a:lumMod val="85000"/>
                            <a:lumOff val="15000"/>
                          </a:schemeClr>
                        </a:solidFill>
                      </a:endParaRPr>
                    </a:p>
                  </p:txBody>
                </p:sp>
                <p:sp>
                  <p:nvSpPr>
                    <p:cNvPr id="677" name="Freeform 328"/>
                    <p:cNvSpPr>
                      <a:spLocks/>
                    </p:cNvSpPr>
                    <p:nvPr/>
                  </p:nvSpPr>
                  <p:spPr bwMode="auto">
                    <a:xfrm>
                      <a:off x="2554" y="1770"/>
                      <a:ext cx="26" cy="24"/>
                    </a:xfrm>
                    <a:custGeom>
                      <a:avLst/>
                      <a:gdLst/>
                      <a:ahLst/>
                      <a:cxnLst>
                        <a:cxn ang="0">
                          <a:pos x="1" y="191"/>
                        </a:cxn>
                        <a:cxn ang="0">
                          <a:pos x="0" y="189"/>
                        </a:cxn>
                        <a:cxn ang="0">
                          <a:pos x="204" y="0"/>
                        </a:cxn>
                        <a:cxn ang="0">
                          <a:pos x="204" y="1"/>
                        </a:cxn>
                        <a:cxn ang="0">
                          <a:pos x="1" y="191"/>
                        </a:cxn>
                      </a:cxnLst>
                      <a:rect l="0" t="0" r="r" b="b"/>
                      <a:pathLst>
                        <a:path w="204" h="191">
                          <a:moveTo>
                            <a:pt x="1" y="191"/>
                          </a:moveTo>
                          <a:lnTo>
                            <a:pt x="0" y="189"/>
                          </a:lnTo>
                          <a:lnTo>
                            <a:pt x="204" y="0"/>
                          </a:lnTo>
                          <a:lnTo>
                            <a:pt x="204" y="1"/>
                          </a:lnTo>
                          <a:lnTo>
                            <a:pt x="1" y="191"/>
                          </a:lnTo>
                          <a:close/>
                        </a:path>
                      </a:pathLst>
                    </a:custGeom>
                    <a:solidFill>
                      <a:srgbClr val="BDB59E"/>
                    </a:solidFill>
                    <a:ln w="9525">
                      <a:noFill/>
                      <a:round/>
                      <a:headEnd/>
                      <a:tailEnd/>
                    </a:ln>
                  </p:spPr>
                  <p:txBody>
                    <a:bodyPr/>
                    <a:lstStyle/>
                    <a:p>
                      <a:endParaRPr lang="zh-CN" altLang="en-US">
                        <a:solidFill>
                          <a:schemeClr val="tx1">
                            <a:lumMod val="85000"/>
                            <a:lumOff val="15000"/>
                          </a:schemeClr>
                        </a:solidFill>
                      </a:endParaRPr>
                    </a:p>
                  </p:txBody>
                </p:sp>
                <p:sp>
                  <p:nvSpPr>
                    <p:cNvPr id="678" name="Freeform 329"/>
                    <p:cNvSpPr>
                      <a:spLocks/>
                    </p:cNvSpPr>
                    <p:nvPr/>
                  </p:nvSpPr>
                  <p:spPr bwMode="auto">
                    <a:xfrm>
                      <a:off x="2567" y="1758"/>
                      <a:ext cx="26" cy="24"/>
                    </a:xfrm>
                    <a:custGeom>
                      <a:avLst/>
                      <a:gdLst/>
                      <a:ahLst/>
                      <a:cxnLst>
                        <a:cxn ang="0">
                          <a:pos x="1" y="191"/>
                        </a:cxn>
                        <a:cxn ang="0">
                          <a:pos x="0" y="189"/>
                        </a:cxn>
                        <a:cxn ang="0">
                          <a:pos x="204" y="0"/>
                        </a:cxn>
                        <a:cxn ang="0">
                          <a:pos x="204" y="2"/>
                        </a:cxn>
                        <a:cxn ang="0">
                          <a:pos x="1" y="191"/>
                        </a:cxn>
                      </a:cxnLst>
                      <a:rect l="0" t="0" r="r" b="b"/>
                      <a:pathLst>
                        <a:path w="204" h="191">
                          <a:moveTo>
                            <a:pt x="1" y="191"/>
                          </a:moveTo>
                          <a:lnTo>
                            <a:pt x="0" y="189"/>
                          </a:lnTo>
                          <a:lnTo>
                            <a:pt x="204" y="0"/>
                          </a:lnTo>
                          <a:lnTo>
                            <a:pt x="204" y="2"/>
                          </a:lnTo>
                          <a:lnTo>
                            <a:pt x="1" y="191"/>
                          </a:lnTo>
                          <a:close/>
                        </a:path>
                      </a:pathLst>
                    </a:custGeom>
                    <a:solidFill>
                      <a:srgbClr val="BEB69F"/>
                    </a:solidFill>
                    <a:ln w="9525">
                      <a:noFill/>
                      <a:round/>
                      <a:headEnd/>
                      <a:tailEnd/>
                    </a:ln>
                  </p:spPr>
                  <p:txBody>
                    <a:bodyPr/>
                    <a:lstStyle/>
                    <a:p>
                      <a:endParaRPr lang="zh-CN" altLang="en-US">
                        <a:solidFill>
                          <a:schemeClr val="tx1">
                            <a:lumMod val="85000"/>
                            <a:lumOff val="15000"/>
                          </a:schemeClr>
                        </a:solidFill>
                      </a:endParaRPr>
                    </a:p>
                  </p:txBody>
                </p:sp>
                <p:sp>
                  <p:nvSpPr>
                    <p:cNvPr id="679" name="Freeform 330"/>
                    <p:cNvSpPr>
                      <a:spLocks/>
                    </p:cNvSpPr>
                    <p:nvPr/>
                  </p:nvSpPr>
                  <p:spPr bwMode="auto">
                    <a:xfrm>
                      <a:off x="2580" y="1758"/>
                      <a:ext cx="13" cy="12"/>
                    </a:xfrm>
                    <a:custGeom>
                      <a:avLst/>
                      <a:gdLst/>
                      <a:ahLst/>
                      <a:cxnLst>
                        <a:cxn ang="0">
                          <a:pos x="0" y="99"/>
                        </a:cxn>
                        <a:cxn ang="0">
                          <a:pos x="0" y="98"/>
                        </a:cxn>
                        <a:cxn ang="0">
                          <a:pos x="107" y="0"/>
                        </a:cxn>
                        <a:cxn ang="0">
                          <a:pos x="0" y="99"/>
                        </a:cxn>
                      </a:cxnLst>
                      <a:rect l="0" t="0" r="r" b="b"/>
                      <a:pathLst>
                        <a:path w="107" h="99">
                          <a:moveTo>
                            <a:pt x="0" y="99"/>
                          </a:moveTo>
                          <a:lnTo>
                            <a:pt x="0" y="98"/>
                          </a:lnTo>
                          <a:lnTo>
                            <a:pt x="107" y="0"/>
                          </a:lnTo>
                          <a:lnTo>
                            <a:pt x="0" y="99"/>
                          </a:lnTo>
                          <a:close/>
                        </a:path>
                      </a:pathLst>
                    </a:custGeom>
                    <a:solidFill>
                      <a:srgbClr val="C0B8A0"/>
                    </a:solidFill>
                    <a:ln w="9525">
                      <a:noFill/>
                      <a:round/>
                      <a:headEnd/>
                      <a:tailEnd/>
                    </a:ln>
                  </p:spPr>
                  <p:txBody>
                    <a:bodyPr/>
                    <a:lstStyle/>
                    <a:p>
                      <a:endParaRPr lang="zh-CN" altLang="en-US">
                        <a:solidFill>
                          <a:schemeClr val="tx1">
                            <a:lumMod val="85000"/>
                            <a:lumOff val="15000"/>
                          </a:schemeClr>
                        </a:solidFill>
                      </a:endParaRPr>
                    </a:p>
                  </p:txBody>
                </p:sp>
                <p:sp>
                  <p:nvSpPr>
                    <p:cNvPr id="680" name="Freeform 331"/>
                    <p:cNvSpPr>
                      <a:spLocks/>
                    </p:cNvSpPr>
                    <p:nvPr/>
                  </p:nvSpPr>
                  <p:spPr bwMode="auto">
                    <a:xfrm>
                      <a:off x="2593" y="1758"/>
                      <a:ext cx="1" cy="1"/>
                    </a:xfrm>
                    <a:custGeom>
                      <a:avLst/>
                      <a:gdLst/>
                      <a:ahLst/>
                      <a:cxnLst>
                        <a:cxn ang="0">
                          <a:pos x="0" y="5"/>
                        </a:cxn>
                        <a:cxn ang="0">
                          <a:pos x="0" y="3"/>
                        </a:cxn>
                        <a:cxn ang="0">
                          <a:pos x="5" y="0"/>
                        </a:cxn>
                        <a:cxn ang="0">
                          <a:pos x="0" y="5"/>
                        </a:cxn>
                      </a:cxnLst>
                      <a:rect l="0" t="0" r="r" b="b"/>
                      <a:pathLst>
                        <a:path w="5" h="5">
                          <a:moveTo>
                            <a:pt x="0" y="5"/>
                          </a:moveTo>
                          <a:lnTo>
                            <a:pt x="0" y="3"/>
                          </a:lnTo>
                          <a:lnTo>
                            <a:pt x="5" y="0"/>
                          </a:lnTo>
                          <a:lnTo>
                            <a:pt x="0" y="5"/>
                          </a:lnTo>
                          <a:close/>
                        </a:path>
                      </a:pathLst>
                    </a:custGeom>
                    <a:solidFill>
                      <a:srgbClr val="C2BAA2"/>
                    </a:solidFill>
                    <a:ln w="9525">
                      <a:noFill/>
                      <a:round/>
                      <a:headEnd/>
                      <a:tailEnd/>
                    </a:ln>
                  </p:spPr>
                  <p:txBody>
                    <a:bodyPr/>
                    <a:lstStyle/>
                    <a:p>
                      <a:endParaRPr lang="zh-CN" altLang="en-US">
                        <a:solidFill>
                          <a:schemeClr val="tx1">
                            <a:lumMod val="85000"/>
                            <a:lumOff val="15000"/>
                          </a:schemeClr>
                        </a:solidFill>
                      </a:endParaRPr>
                    </a:p>
                  </p:txBody>
                </p:sp>
                <p:sp>
                  <p:nvSpPr>
                    <p:cNvPr id="681" name="Freeform 332"/>
                    <p:cNvSpPr>
                      <a:spLocks/>
                    </p:cNvSpPr>
                    <p:nvPr/>
                  </p:nvSpPr>
                  <p:spPr bwMode="auto">
                    <a:xfrm>
                      <a:off x="2460" y="840"/>
                      <a:ext cx="201" cy="492"/>
                    </a:xfrm>
                    <a:custGeom>
                      <a:avLst/>
                      <a:gdLst/>
                      <a:ahLst/>
                      <a:cxnLst>
                        <a:cxn ang="0">
                          <a:pos x="392" y="74"/>
                        </a:cxn>
                        <a:cxn ang="0">
                          <a:pos x="1612" y="3935"/>
                        </a:cxn>
                        <a:cxn ang="0">
                          <a:pos x="1274" y="3892"/>
                        </a:cxn>
                        <a:cxn ang="0">
                          <a:pos x="0" y="0"/>
                        </a:cxn>
                        <a:cxn ang="0">
                          <a:pos x="392" y="74"/>
                        </a:cxn>
                      </a:cxnLst>
                      <a:rect l="0" t="0" r="r" b="b"/>
                      <a:pathLst>
                        <a:path w="1612" h="3935">
                          <a:moveTo>
                            <a:pt x="392" y="74"/>
                          </a:moveTo>
                          <a:lnTo>
                            <a:pt x="1612" y="3935"/>
                          </a:lnTo>
                          <a:lnTo>
                            <a:pt x="1274" y="3892"/>
                          </a:lnTo>
                          <a:lnTo>
                            <a:pt x="0" y="0"/>
                          </a:lnTo>
                          <a:lnTo>
                            <a:pt x="392" y="74"/>
                          </a:lnTo>
                          <a:close/>
                        </a:path>
                      </a:pathLst>
                    </a:custGeom>
                    <a:solidFill>
                      <a:srgbClr val="C0A264"/>
                    </a:solidFill>
                    <a:ln w="9525">
                      <a:noFill/>
                      <a:round/>
                      <a:headEnd/>
                      <a:tailEnd/>
                    </a:ln>
                  </p:spPr>
                  <p:txBody>
                    <a:bodyPr/>
                    <a:lstStyle/>
                    <a:p>
                      <a:endParaRPr lang="zh-CN" altLang="en-US">
                        <a:solidFill>
                          <a:schemeClr val="tx1">
                            <a:lumMod val="85000"/>
                            <a:lumOff val="15000"/>
                          </a:schemeClr>
                        </a:solidFill>
                      </a:endParaRPr>
                    </a:p>
                  </p:txBody>
                </p:sp>
                <p:sp>
                  <p:nvSpPr>
                    <p:cNvPr id="682" name="Freeform 333"/>
                    <p:cNvSpPr>
                      <a:spLocks/>
                    </p:cNvSpPr>
                    <p:nvPr/>
                  </p:nvSpPr>
                  <p:spPr bwMode="auto">
                    <a:xfrm>
                      <a:off x="710" y="652"/>
                      <a:ext cx="1785" cy="896"/>
                    </a:xfrm>
                    <a:custGeom>
                      <a:avLst/>
                      <a:gdLst/>
                      <a:ahLst/>
                      <a:cxnLst>
                        <a:cxn ang="0">
                          <a:pos x="2219" y="0"/>
                        </a:cxn>
                        <a:cxn ang="0">
                          <a:pos x="14287" y="1575"/>
                        </a:cxn>
                        <a:cxn ang="0">
                          <a:pos x="12299" y="7172"/>
                        </a:cxn>
                        <a:cxn ang="0">
                          <a:pos x="0" y="4326"/>
                        </a:cxn>
                        <a:cxn ang="0">
                          <a:pos x="2219" y="0"/>
                        </a:cxn>
                      </a:cxnLst>
                      <a:rect l="0" t="0" r="r" b="b"/>
                      <a:pathLst>
                        <a:path w="14287" h="7172">
                          <a:moveTo>
                            <a:pt x="2219" y="0"/>
                          </a:moveTo>
                          <a:lnTo>
                            <a:pt x="14287" y="1575"/>
                          </a:lnTo>
                          <a:lnTo>
                            <a:pt x="12299" y="7172"/>
                          </a:lnTo>
                          <a:lnTo>
                            <a:pt x="0" y="4326"/>
                          </a:lnTo>
                          <a:lnTo>
                            <a:pt x="2219" y="0"/>
                          </a:lnTo>
                          <a:close/>
                        </a:path>
                      </a:pathLst>
                    </a:custGeom>
                    <a:solidFill>
                      <a:srgbClr val="E7E9D6"/>
                    </a:solidFill>
                    <a:ln w="9525">
                      <a:noFill/>
                      <a:round/>
                      <a:headEnd/>
                      <a:tailEnd/>
                    </a:ln>
                  </p:spPr>
                  <p:txBody>
                    <a:bodyPr/>
                    <a:lstStyle/>
                    <a:p>
                      <a:endParaRPr lang="zh-CN" altLang="en-US">
                        <a:solidFill>
                          <a:schemeClr val="tx1">
                            <a:lumMod val="85000"/>
                            <a:lumOff val="15000"/>
                          </a:schemeClr>
                        </a:solidFill>
                      </a:endParaRPr>
                    </a:p>
                  </p:txBody>
                </p:sp>
                <p:sp>
                  <p:nvSpPr>
                    <p:cNvPr id="683" name="Freeform 334"/>
                    <p:cNvSpPr>
                      <a:spLocks/>
                    </p:cNvSpPr>
                    <p:nvPr/>
                  </p:nvSpPr>
                  <p:spPr bwMode="auto">
                    <a:xfrm>
                      <a:off x="952" y="654"/>
                      <a:ext cx="60" cy="101"/>
                    </a:xfrm>
                    <a:custGeom>
                      <a:avLst/>
                      <a:gdLst/>
                      <a:ahLst/>
                      <a:cxnLst>
                        <a:cxn ang="0">
                          <a:pos x="478" y="282"/>
                        </a:cxn>
                        <a:cxn ang="0">
                          <a:pos x="0" y="811"/>
                        </a:cxn>
                        <a:cxn ang="0">
                          <a:pos x="369" y="0"/>
                        </a:cxn>
                        <a:cxn ang="0">
                          <a:pos x="386" y="3"/>
                        </a:cxn>
                        <a:cxn ang="0">
                          <a:pos x="478" y="282"/>
                        </a:cxn>
                      </a:cxnLst>
                      <a:rect l="0" t="0" r="r" b="b"/>
                      <a:pathLst>
                        <a:path w="478" h="811">
                          <a:moveTo>
                            <a:pt x="478" y="282"/>
                          </a:moveTo>
                          <a:lnTo>
                            <a:pt x="0" y="811"/>
                          </a:lnTo>
                          <a:lnTo>
                            <a:pt x="369" y="0"/>
                          </a:lnTo>
                          <a:lnTo>
                            <a:pt x="386" y="3"/>
                          </a:lnTo>
                          <a:lnTo>
                            <a:pt x="478" y="282"/>
                          </a:lnTo>
                          <a:close/>
                        </a:path>
                      </a:pathLst>
                    </a:custGeom>
                    <a:solidFill>
                      <a:srgbClr val="CAC5AC"/>
                    </a:solidFill>
                    <a:ln w="9525">
                      <a:noFill/>
                      <a:round/>
                      <a:headEnd/>
                      <a:tailEnd/>
                    </a:ln>
                  </p:spPr>
                  <p:txBody>
                    <a:bodyPr/>
                    <a:lstStyle/>
                    <a:p>
                      <a:endParaRPr lang="zh-CN" altLang="en-US">
                        <a:solidFill>
                          <a:schemeClr val="tx1">
                            <a:lumMod val="85000"/>
                            <a:lumOff val="15000"/>
                          </a:schemeClr>
                        </a:solidFill>
                      </a:endParaRPr>
                    </a:p>
                  </p:txBody>
                </p:sp>
                <p:sp>
                  <p:nvSpPr>
                    <p:cNvPr id="684" name="Freeform 335"/>
                    <p:cNvSpPr>
                      <a:spLocks/>
                    </p:cNvSpPr>
                    <p:nvPr/>
                  </p:nvSpPr>
                  <p:spPr bwMode="auto">
                    <a:xfrm>
                      <a:off x="927" y="668"/>
                      <a:ext cx="92" cy="143"/>
                    </a:xfrm>
                    <a:custGeom>
                      <a:avLst/>
                      <a:gdLst/>
                      <a:ahLst/>
                      <a:cxnLst>
                        <a:cxn ang="0">
                          <a:pos x="413" y="242"/>
                        </a:cxn>
                        <a:cxn ang="0">
                          <a:pos x="631" y="0"/>
                        </a:cxn>
                        <a:cxn ang="0">
                          <a:pos x="738" y="329"/>
                        </a:cxn>
                        <a:cxn ang="0">
                          <a:pos x="0" y="1145"/>
                        </a:cxn>
                        <a:cxn ang="0">
                          <a:pos x="413" y="242"/>
                        </a:cxn>
                      </a:cxnLst>
                      <a:rect l="0" t="0" r="r" b="b"/>
                      <a:pathLst>
                        <a:path w="738" h="1145">
                          <a:moveTo>
                            <a:pt x="413" y="242"/>
                          </a:moveTo>
                          <a:lnTo>
                            <a:pt x="631" y="0"/>
                          </a:lnTo>
                          <a:lnTo>
                            <a:pt x="738" y="329"/>
                          </a:lnTo>
                          <a:lnTo>
                            <a:pt x="0" y="1145"/>
                          </a:lnTo>
                          <a:lnTo>
                            <a:pt x="413" y="242"/>
                          </a:lnTo>
                          <a:close/>
                        </a:path>
                      </a:pathLst>
                    </a:custGeom>
                    <a:solidFill>
                      <a:srgbClr val="CBC6AD"/>
                    </a:solidFill>
                    <a:ln w="9525">
                      <a:noFill/>
                      <a:round/>
                      <a:headEnd/>
                      <a:tailEnd/>
                    </a:ln>
                  </p:spPr>
                  <p:txBody>
                    <a:bodyPr/>
                    <a:lstStyle/>
                    <a:p>
                      <a:endParaRPr lang="zh-CN" altLang="en-US">
                        <a:solidFill>
                          <a:schemeClr val="tx1">
                            <a:lumMod val="85000"/>
                            <a:lumOff val="15000"/>
                          </a:schemeClr>
                        </a:solidFill>
                      </a:endParaRPr>
                    </a:p>
                  </p:txBody>
                </p:sp>
                <p:sp>
                  <p:nvSpPr>
                    <p:cNvPr id="685" name="Freeform 336"/>
                    <p:cNvSpPr>
                      <a:spLocks/>
                    </p:cNvSpPr>
                    <p:nvPr/>
                  </p:nvSpPr>
                  <p:spPr bwMode="auto">
                    <a:xfrm>
                      <a:off x="901" y="689"/>
                      <a:ext cx="125" cy="179"/>
                    </a:xfrm>
                    <a:custGeom>
                      <a:avLst/>
                      <a:gdLst/>
                      <a:ahLst/>
                      <a:cxnLst>
                        <a:cxn ang="0">
                          <a:pos x="413" y="529"/>
                        </a:cxn>
                        <a:cxn ang="0">
                          <a:pos x="891" y="0"/>
                        </a:cxn>
                        <a:cxn ang="0">
                          <a:pos x="999" y="328"/>
                        </a:cxn>
                        <a:cxn ang="0">
                          <a:pos x="0" y="1433"/>
                        </a:cxn>
                        <a:cxn ang="0">
                          <a:pos x="413" y="529"/>
                        </a:cxn>
                      </a:cxnLst>
                      <a:rect l="0" t="0" r="r" b="b"/>
                      <a:pathLst>
                        <a:path w="999" h="1433">
                          <a:moveTo>
                            <a:pt x="413" y="529"/>
                          </a:moveTo>
                          <a:lnTo>
                            <a:pt x="891" y="0"/>
                          </a:lnTo>
                          <a:lnTo>
                            <a:pt x="999" y="328"/>
                          </a:lnTo>
                          <a:lnTo>
                            <a:pt x="0" y="1433"/>
                          </a:lnTo>
                          <a:lnTo>
                            <a:pt x="413" y="529"/>
                          </a:lnTo>
                          <a:close/>
                        </a:path>
                      </a:pathLst>
                    </a:custGeom>
                    <a:solidFill>
                      <a:srgbClr val="CCC6AD"/>
                    </a:solidFill>
                    <a:ln w="9525">
                      <a:noFill/>
                      <a:round/>
                      <a:headEnd/>
                      <a:tailEnd/>
                    </a:ln>
                  </p:spPr>
                  <p:txBody>
                    <a:bodyPr/>
                    <a:lstStyle/>
                    <a:p>
                      <a:endParaRPr lang="zh-CN" altLang="en-US">
                        <a:solidFill>
                          <a:schemeClr val="tx1">
                            <a:lumMod val="85000"/>
                            <a:lumOff val="15000"/>
                          </a:schemeClr>
                        </a:solidFill>
                      </a:endParaRPr>
                    </a:p>
                  </p:txBody>
                </p:sp>
                <p:sp>
                  <p:nvSpPr>
                    <p:cNvPr id="686" name="Freeform 337"/>
                    <p:cNvSpPr>
                      <a:spLocks/>
                    </p:cNvSpPr>
                    <p:nvPr/>
                  </p:nvSpPr>
                  <p:spPr bwMode="auto">
                    <a:xfrm>
                      <a:off x="875" y="709"/>
                      <a:ext cx="157" cy="215"/>
                    </a:xfrm>
                    <a:custGeom>
                      <a:avLst/>
                      <a:gdLst/>
                      <a:ahLst/>
                      <a:cxnLst>
                        <a:cxn ang="0">
                          <a:pos x="414" y="816"/>
                        </a:cxn>
                        <a:cxn ang="0">
                          <a:pos x="1152" y="0"/>
                        </a:cxn>
                        <a:cxn ang="0">
                          <a:pos x="1260" y="329"/>
                        </a:cxn>
                        <a:cxn ang="0">
                          <a:pos x="0" y="1721"/>
                        </a:cxn>
                        <a:cxn ang="0">
                          <a:pos x="414" y="816"/>
                        </a:cxn>
                      </a:cxnLst>
                      <a:rect l="0" t="0" r="r" b="b"/>
                      <a:pathLst>
                        <a:path w="1260" h="1721">
                          <a:moveTo>
                            <a:pt x="414" y="816"/>
                          </a:moveTo>
                          <a:lnTo>
                            <a:pt x="1152" y="0"/>
                          </a:lnTo>
                          <a:lnTo>
                            <a:pt x="1260" y="329"/>
                          </a:lnTo>
                          <a:lnTo>
                            <a:pt x="0" y="1721"/>
                          </a:lnTo>
                          <a:lnTo>
                            <a:pt x="414" y="816"/>
                          </a:lnTo>
                          <a:close/>
                        </a:path>
                      </a:pathLst>
                    </a:custGeom>
                    <a:solidFill>
                      <a:srgbClr val="CDC7AE"/>
                    </a:solidFill>
                    <a:ln w="9525">
                      <a:noFill/>
                      <a:round/>
                      <a:headEnd/>
                      <a:tailEnd/>
                    </a:ln>
                  </p:spPr>
                  <p:txBody>
                    <a:bodyPr/>
                    <a:lstStyle/>
                    <a:p>
                      <a:endParaRPr lang="zh-CN" altLang="en-US">
                        <a:solidFill>
                          <a:schemeClr val="tx1">
                            <a:lumMod val="85000"/>
                            <a:lumOff val="15000"/>
                          </a:schemeClr>
                        </a:solidFill>
                      </a:endParaRPr>
                    </a:p>
                  </p:txBody>
                </p:sp>
                <p:sp>
                  <p:nvSpPr>
                    <p:cNvPr id="687" name="Freeform 338"/>
                    <p:cNvSpPr>
                      <a:spLocks/>
                    </p:cNvSpPr>
                    <p:nvPr/>
                  </p:nvSpPr>
                  <p:spPr bwMode="auto">
                    <a:xfrm>
                      <a:off x="849" y="730"/>
                      <a:ext cx="190" cy="251"/>
                    </a:xfrm>
                    <a:custGeom>
                      <a:avLst/>
                      <a:gdLst/>
                      <a:ahLst/>
                      <a:cxnLst>
                        <a:cxn ang="0">
                          <a:pos x="414" y="1105"/>
                        </a:cxn>
                        <a:cxn ang="0">
                          <a:pos x="1413" y="0"/>
                        </a:cxn>
                        <a:cxn ang="0">
                          <a:pos x="1521" y="329"/>
                        </a:cxn>
                        <a:cxn ang="0">
                          <a:pos x="0" y="2009"/>
                        </a:cxn>
                        <a:cxn ang="0">
                          <a:pos x="414" y="1105"/>
                        </a:cxn>
                      </a:cxnLst>
                      <a:rect l="0" t="0" r="r" b="b"/>
                      <a:pathLst>
                        <a:path w="1521" h="2009">
                          <a:moveTo>
                            <a:pt x="414" y="1105"/>
                          </a:moveTo>
                          <a:lnTo>
                            <a:pt x="1413" y="0"/>
                          </a:lnTo>
                          <a:lnTo>
                            <a:pt x="1521" y="329"/>
                          </a:lnTo>
                          <a:lnTo>
                            <a:pt x="0" y="2009"/>
                          </a:lnTo>
                          <a:lnTo>
                            <a:pt x="414" y="1105"/>
                          </a:lnTo>
                          <a:close/>
                        </a:path>
                      </a:pathLst>
                    </a:custGeom>
                    <a:solidFill>
                      <a:srgbClr val="CEC8AF"/>
                    </a:solidFill>
                    <a:ln w="9525">
                      <a:noFill/>
                      <a:round/>
                      <a:headEnd/>
                      <a:tailEnd/>
                    </a:ln>
                  </p:spPr>
                  <p:txBody>
                    <a:bodyPr/>
                    <a:lstStyle/>
                    <a:p>
                      <a:endParaRPr lang="zh-CN" altLang="en-US">
                        <a:solidFill>
                          <a:schemeClr val="tx1">
                            <a:lumMod val="85000"/>
                            <a:lumOff val="15000"/>
                          </a:schemeClr>
                        </a:solidFill>
                      </a:endParaRPr>
                    </a:p>
                  </p:txBody>
                </p:sp>
                <p:sp>
                  <p:nvSpPr>
                    <p:cNvPr id="688" name="Freeform 339"/>
                    <p:cNvSpPr>
                      <a:spLocks/>
                    </p:cNvSpPr>
                    <p:nvPr/>
                  </p:nvSpPr>
                  <p:spPr bwMode="auto">
                    <a:xfrm>
                      <a:off x="823" y="750"/>
                      <a:ext cx="223" cy="287"/>
                    </a:xfrm>
                    <a:custGeom>
                      <a:avLst/>
                      <a:gdLst/>
                      <a:ahLst/>
                      <a:cxnLst>
                        <a:cxn ang="0">
                          <a:pos x="412" y="1392"/>
                        </a:cxn>
                        <a:cxn ang="0">
                          <a:pos x="1672" y="0"/>
                        </a:cxn>
                        <a:cxn ang="0">
                          <a:pos x="1780" y="328"/>
                        </a:cxn>
                        <a:cxn ang="0">
                          <a:pos x="0" y="2295"/>
                        </a:cxn>
                        <a:cxn ang="0">
                          <a:pos x="412" y="1392"/>
                        </a:cxn>
                      </a:cxnLst>
                      <a:rect l="0" t="0" r="r" b="b"/>
                      <a:pathLst>
                        <a:path w="1780" h="2295">
                          <a:moveTo>
                            <a:pt x="412" y="1392"/>
                          </a:moveTo>
                          <a:lnTo>
                            <a:pt x="1672" y="0"/>
                          </a:lnTo>
                          <a:lnTo>
                            <a:pt x="1780" y="328"/>
                          </a:lnTo>
                          <a:lnTo>
                            <a:pt x="0" y="2295"/>
                          </a:lnTo>
                          <a:lnTo>
                            <a:pt x="412" y="1392"/>
                          </a:lnTo>
                          <a:close/>
                        </a:path>
                      </a:pathLst>
                    </a:custGeom>
                    <a:solidFill>
                      <a:srgbClr val="CEC8AF"/>
                    </a:solidFill>
                    <a:ln w="9525">
                      <a:noFill/>
                      <a:round/>
                      <a:headEnd/>
                      <a:tailEnd/>
                    </a:ln>
                  </p:spPr>
                  <p:txBody>
                    <a:bodyPr/>
                    <a:lstStyle/>
                    <a:p>
                      <a:endParaRPr lang="zh-CN" altLang="en-US">
                        <a:solidFill>
                          <a:schemeClr val="tx1">
                            <a:lumMod val="85000"/>
                            <a:lumOff val="15000"/>
                          </a:schemeClr>
                        </a:solidFill>
                      </a:endParaRPr>
                    </a:p>
                  </p:txBody>
                </p:sp>
                <p:sp>
                  <p:nvSpPr>
                    <p:cNvPr id="689" name="Freeform 340"/>
                    <p:cNvSpPr>
                      <a:spLocks/>
                    </p:cNvSpPr>
                    <p:nvPr/>
                  </p:nvSpPr>
                  <p:spPr bwMode="auto">
                    <a:xfrm>
                      <a:off x="797" y="771"/>
                      <a:ext cx="256" cy="323"/>
                    </a:xfrm>
                    <a:custGeom>
                      <a:avLst/>
                      <a:gdLst/>
                      <a:ahLst/>
                      <a:cxnLst>
                        <a:cxn ang="0">
                          <a:pos x="413" y="1680"/>
                        </a:cxn>
                        <a:cxn ang="0">
                          <a:pos x="1934" y="0"/>
                        </a:cxn>
                        <a:cxn ang="0">
                          <a:pos x="2041" y="329"/>
                        </a:cxn>
                        <a:cxn ang="0">
                          <a:pos x="0" y="2584"/>
                        </a:cxn>
                        <a:cxn ang="0">
                          <a:pos x="413" y="1680"/>
                        </a:cxn>
                      </a:cxnLst>
                      <a:rect l="0" t="0" r="r" b="b"/>
                      <a:pathLst>
                        <a:path w="2041" h="2584">
                          <a:moveTo>
                            <a:pt x="413" y="1680"/>
                          </a:moveTo>
                          <a:lnTo>
                            <a:pt x="1934" y="0"/>
                          </a:lnTo>
                          <a:lnTo>
                            <a:pt x="2041" y="329"/>
                          </a:lnTo>
                          <a:lnTo>
                            <a:pt x="0" y="2584"/>
                          </a:lnTo>
                          <a:lnTo>
                            <a:pt x="413" y="1680"/>
                          </a:lnTo>
                          <a:close/>
                        </a:path>
                      </a:pathLst>
                    </a:custGeom>
                    <a:solidFill>
                      <a:srgbClr val="CEC8AF"/>
                    </a:solidFill>
                    <a:ln w="9525">
                      <a:noFill/>
                      <a:round/>
                      <a:headEnd/>
                      <a:tailEnd/>
                    </a:ln>
                  </p:spPr>
                  <p:txBody>
                    <a:bodyPr/>
                    <a:lstStyle/>
                    <a:p>
                      <a:endParaRPr lang="zh-CN" altLang="en-US">
                        <a:solidFill>
                          <a:schemeClr val="tx1">
                            <a:lumMod val="85000"/>
                            <a:lumOff val="15000"/>
                          </a:schemeClr>
                        </a:solidFill>
                      </a:endParaRPr>
                    </a:p>
                  </p:txBody>
                </p:sp>
                <p:sp>
                  <p:nvSpPr>
                    <p:cNvPr id="690" name="Freeform 341"/>
                    <p:cNvSpPr>
                      <a:spLocks/>
                    </p:cNvSpPr>
                    <p:nvPr/>
                  </p:nvSpPr>
                  <p:spPr bwMode="auto">
                    <a:xfrm>
                      <a:off x="772" y="791"/>
                      <a:ext cx="287" cy="359"/>
                    </a:xfrm>
                    <a:custGeom>
                      <a:avLst/>
                      <a:gdLst/>
                      <a:ahLst/>
                      <a:cxnLst>
                        <a:cxn ang="0">
                          <a:pos x="413" y="1967"/>
                        </a:cxn>
                        <a:cxn ang="0">
                          <a:pos x="2193" y="0"/>
                        </a:cxn>
                        <a:cxn ang="0">
                          <a:pos x="2301" y="329"/>
                        </a:cxn>
                        <a:cxn ang="0">
                          <a:pos x="0" y="2872"/>
                        </a:cxn>
                        <a:cxn ang="0">
                          <a:pos x="413" y="1967"/>
                        </a:cxn>
                      </a:cxnLst>
                      <a:rect l="0" t="0" r="r" b="b"/>
                      <a:pathLst>
                        <a:path w="2301" h="2872">
                          <a:moveTo>
                            <a:pt x="413" y="1967"/>
                          </a:moveTo>
                          <a:lnTo>
                            <a:pt x="2193" y="0"/>
                          </a:lnTo>
                          <a:lnTo>
                            <a:pt x="2301" y="329"/>
                          </a:lnTo>
                          <a:lnTo>
                            <a:pt x="0" y="2872"/>
                          </a:lnTo>
                          <a:lnTo>
                            <a:pt x="413" y="1967"/>
                          </a:lnTo>
                          <a:close/>
                        </a:path>
                      </a:pathLst>
                    </a:custGeom>
                    <a:solidFill>
                      <a:srgbClr val="CFC9AF"/>
                    </a:solidFill>
                    <a:ln w="9525">
                      <a:noFill/>
                      <a:round/>
                      <a:headEnd/>
                      <a:tailEnd/>
                    </a:ln>
                  </p:spPr>
                  <p:txBody>
                    <a:bodyPr/>
                    <a:lstStyle/>
                    <a:p>
                      <a:endParaRPr lang="zh-CN" altLang="en-US">
                        <a:solidFill>
                          <a:schemeClr val="tx1">
                            <a:lumMod val="85000"/>
                            <a:lumOff val="15000"/>
                          </a:schemeClr>
                        </a:solidFill>
                      </a:endParaRPr>
                    </a:p>
                  </p:txBody>
                </p:sp>
                <p:sp>
                  <p:nvSpPr>
                    <p:cNvPr id="691" name="Freeform 342"/>
                    <p:cNvSpPr>
                      <a:spLocks/>
                    </p:cNvSpPr>
                    <p:nvPr/>
                  </p:nvSpPr>
                  <p:spPr bwMode="auto">
                    <a:xfrm>
                      <a:off x="768" y="812"/>
                      <a:ext cx="298" cy="370"/>
                    </a:xfrm>
                    <a:custGeom>
                      <a:avLst/>
                      <a:gdLst/>
                      <a:ahLst/>
                      <a:cxnLst>
                        <a:cxn ang="0">
                          <a:pos x="237" y="2255"/>
                        </a:cxn>
                        <a:cxn ang="0">
                          <a:pos x="2278" y="0"/>
                        </a:cxn>
                        <a:cxn ang="0">
                          <a:pos x="2386" y="329"/>
                        </a:cxn>
                        <a:cxn ang="0">
                          <a:pos x="7" y="2956"/>
                        </a:cxn>
                        <a:cxn ang="0">
                          <a:pos x="0" y="2774"/>
                        </a:cxn>
                        <a:cxn ang="0">
                          <a:pos x="237" y="2255"/>
                        </a:cxn>
                      </a:cxnLst>
                      <a:rect l="0" t="0" r="r" b="b"/>
                      <a:pathLst>
                        <a:path w="2386" h="2956">
                          <a:moveTo>
                            <a:pt x="237" y="2255"/>
                          </a:moveTo>
                          <a:lnTo>
                            <a:pt x="2278" y="0"/>
                          </a:lnTo>
                          <a:lnTo>
                            <a:pt x="2386" y="329"/>
                          </a:lnTo>
                          <a:lnTo>
                            <a:pt x="7" y="2956"/>
                          </a:lnTo>
                          <a:lnTo>
                            <a:pt x="0" y="2774"/>
                          </a:lnTo>
                          <a:lnTo>
                            <a:pt x="237" y="2255"/>
                          </a:lnTo>
                          <a:close/>
                        </a:path>
                      </a:pathLst>
                    </a:custGeom>
                    <a:solidFill>
                      <a:srgbClr val="CFC9AF"/>
                    </a:solidFill>
                    <a:ln w="9525">
                      <a:noFill/>
                      <a:round/>
                      <a:headEnd/>
                      <a:tailEnd/>
                    </a:ln>
                  </p:spPr>
                  <p:txBody>
                    <a:bodyPr/>
                    <a:lstStyle/>
                    <a:p>
                      <a:endParaRPr lang="zh-CN" altLang="en-US">
                        <a:solidFill>
                          <a:schemeClr val="tx1">
                            <a:lumMod val="85000"/>
                            <a:lumOff val="15000"/>
                          </a:schemeClr>
                        </a:solidFill>
                      </a:endParaRPr>
                    </a:p>
                  </p:txBody>
                </p:sp>
                <p:sp>
                  <p:nvSpPr>
                    <p:cNvPr id="692" name="Freeform 343"/>
                    <p:cNvSpPr>
                      <a:spLocks/>
                    </p:cNvSpPr>
                    <p:nvPr/>
                  </p:nvSpPr>
                  <p:spPr bwMode="auto">
                    <a:xfrm>
                      <a:off x="768" y="833"/>
                      <a:ext cx="305" cy="374"/>
                    </a:xfrm>
                    <a:custGeom>
                      <a:avLst/>
                      <a:gdLst/>
                      <a:ahLst/>
                      <a:cxnLst>
                        <a:cxn ang="0">
                          <a:pos x="31" y="2543"/>
                        </a:cxn>
                        <a:cxn ang="0">
                          <a:pos x="2332" y="0"/>
                        </a:cxn>
                        <a:cxn ang="0">
                          <a:pos x="2439" y="329"/>
                        </a:cxn>
                        <a:cxn ang="0">
                          <a:pos x="26" y="2995"/>
                        </a:cxn>
                        <a:cxn ang="0">
                          <a:pos x="14" y="2993"/>
                        </a:cxn>
                        <a:cxn ang="0">
                          <a:pos x="0" y="2610"/>
                        </a:cxn>
                        <a:cxn ang="0">
                          <a:pos x="31" y="2543"/>
                        </a:cxn>
                      </a:cxnLst>
                      <a:rect l="0" t="0" r="r" b="b"/>
                      <a:pathLst>
                        <a:path w="2439" h="2995">
                          <a:moveTo>
                            <a:pt x="31" y="2543"/>
                          </a:moveTo>
                          <a:lnTo>
                            <a:pt x="2332" y="0"/>
                          </a:lnTo>
                          <a:lnTo>
                            <a:pt x="2439" y="329"/>
                          </a:lnTo>
                          <a:lnTo>
                            <a:pt x="26" y="2995"/>
                          </a:lnTo>
                          <a:lnTo>
                            <a:pt x="14" y="2993"/>
                          </a:lnTo>
                          <a:lnTo>
                            <a:pt x="0" y="2610"/>
                          </a:lnTo>
                          <a:lnTo>
                            <a:pt x="31" y="2543"/>
                          </a:lnTo>
                          <a:close/>
                        </a:path>
                      </a:pathLst>
                    </a:custGeom>
                    <a:solidFill>
                      <a:srgbClr val="CFC9AF"/>
                    </a:solidFill>
                    <a:ln w="9525">
                      <a:noFill/>
                      <a:round/>
                      <a:headEnd/>
                      <a:tailEnd/>
                    </a:ln>
                  </p:spPr>
                  <p:txBody>
                    <a:bodyPr/>
                    <a:lstStyle/>
                    <a:p>
                      <a:endParaRPr lang="zh-CN" altLang="en-US">
                        <a:solidFill>
                          <a:schemeClr val="tx1">
                            <a:lumMod val="85000"/>
                            <a:lumOff val="15000"/>
                          </a:schemeClr>
                        </a:solidFill>
                      </a:endParaRPr>
                    </a:p>
                  </p:txBody>
                </p:sp>
                <p:sp>
                  <p:nvSpPr>
                    <p:cNvPr id="693" name="Freeform 344"/>
                    <p:cNvSpPr>
                      <a:spLocks/>
                    </p:cNvSpPr>
                    <p:nvPr/>
                  </p:nvSpPr>
                  <p:spPr bwMode="auto">
                    <a:xfrm>
                      <a:off x="769" y="853"/>
                      <a:ext cx="310" cy="359"/>
                    </a:xfrm>
                    <a:custGeom>
                      <a:avLst/>
                      <a:gdLst/>
                      <a:ahLst/>
                      <a:cxnLst>
                        <a:cxn ang="0">
                          <a:pos x="0" y="2627"/>
                        </a:cxn>
                        <a:cxn ang="0">
                          <a:pos x="2379" y="0"/>
                        </a:cxn>
                        <a:cxn ang="0">
                          <a:pos x="2487" y="327"/>
                        </a:cxn>
                        <a:cxn ang="0">
                          <a:pos x="186" y="2870"/>
                        </a:cxn>
                        <a:cxn ang="0">
                          <a:pos x="7" y="2828"/>
                        </a:cxn>
                        <a:cxn ang="0">
                          <a:pos x="0" y="2627"/>
                        </a:cxn>
                      </a:cxnLst>
                      <a:rect l="0" t="0" r="r" b="b"/>
                      <a:pathLst>
                        <a:path w="2487" h="2870">
                          <a:moveTo>
                            <a:pt x="0" y="2627"/>
                          </a:moveTo>
                          <a:lnTo>
                            <a:pt x="2379" y="0"/>
                          </a:lnTo>
                          <a:lnTo>
                            <a:pt x="2487" y="327"/>
                          </a:lnTo>
                          <a:lnTo>
                            <a:pt x="186" y="2870"/>
                          </a:lnTo>
                          <a:lnTo>
                            <a:pt x="7" y="2828"/>
                          </a:lnTo>
                          <a:lnTo>
                            <a:pt x="0" y="2627"/>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grpSp>
              <p:grpSp>
                <p:nvGrpSpPr>
                  <p:cNvPr id="108" name="Group 546"/>
                  <p:cNvGrpSpPr>
                    <a:grpSpLocks/>
                  </p:cNvGrpSpPr>
                  <p:nvPr/>
                </p:nvGrpSpPr>
                <p:grpSpPr bwMode="auto">
                  <a:xfrm>
                    <a:off x="710" y="658"/>
                    <a:ext cx="1913" cy="1418"/>
                    <a:chOff x="710" y="658"/>
                    <a:chExt cx="1913" cy="1418"/>
                  </a:xfrm>
                </p:grpSpPr>
                <p:sp>
                  <p:nvSpPr>
                    <p:cNvPr id="294" name="Freeform 346"/>
                    <p:cNvSpPr>
                      <a:spLocks/>
                    </p:cNvSpPr>
                    <p:nvPr/>
                  </p:nvSpPr>
                  <p:spPr bwMode="auto">
                    <a:xfrm>
                      <a:off x="771" y="874"/>
                      <a:ext cx="315" cy="343"/>
                    </a:xfrm>
                    <a:custGeom>
                      <a:avLst/>
                      <a:gdLst/>
                      <a:ahLst/>
                      <a:cxnLst>
                        <a:cxn ang="0">
                          <a:pos x="0" y="2666"/>
                        </a:cxn>
                        <a:cxn ang="0">
                          <a:pos x="2413" y="0"/>
                        </a:cxn>
                        <a:cxn ang="0">
                          <a:pos x="2521" y="328"/>
                        </a:cxn>
                        <a:cxn ang="0">
                          <a:pos x="335" y="2745"/>
                        </a:cxn>
                        <a:cxn ang="0">
                          <a:pos x="0" y="2666"/>
                        </a:cxn>
                      </a:cxnLst>
                      <a:rect l="0" t="0" r="r" b="b"/>
                      <a:pathLst>
                        <a:path w="2521" h="2745">
                          <a:moveTo>
                            <a:pt x="0" y="2666"/>
                          </a:moveTo>
                          <a:lnTo>
                            <a:pt x="2413" y="0"/>
                          </a:lnTo>
                          <a:lnTo>
                            <a:pt x="2521" y="328"/>
                          </a:lnTo>
                          <a:lnTo>
                            <a:pt x="335" y="2745"/>
                          </a:lnTo>
                          <a:lnTo>
                            <a:pt x="0" y="2666"/>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295" name="Freeform 347"/>
                    <p:cNvSpPr>
                      <a:spLocks/>
                    </p:cNvSpPr>
                    <p:nvPr/>
                  </p:nvSpPr>
                  <p:spPr bwMode="auto">
                    <a:xfrm>
                      <a:off x="792" y="894"/>
                      <a:ext cx="301" cy="328"/>
                    </a:xfrm>
                    <a:custGeom>
                      <a:avLst/>
                      <a:gdLst/>
                      <a:ahLst/>
                      <a:cxnLst>
                        <a:cxn ang="0">
                          <a:pos x="0" y="2543"/>
                        </a:cxn>
                        <a:cxn ang="0">
                          <a:pos x="2301" y="0"/>
                        </a:cxn>
                        <a:cxn ang="0">
                          <a:pos x="2409" y="329"/>
                        </a:cxn>
                        <a:cxn ang="0">
                          <a:pos x="336" y="2620"/>
                        </a:cxn>
                        <a:cxn ang="0">
                          <a:pos x="0" y="2543"/>
                        </a:cxn>
                      </a:cxnLst>
                      <a:rect l="0" t="0" r="r" b="b"/>
                      <a:pathLst>
                        <a:path w="2409" h="2620">
                          <a:moveTo>
                            <a:pt x="0" y="2543"/>
                          </a:moveTo>
                          <a:lnTo>
                            <a:pt x="2301" y="0"/>
                          </a:lnTo>
                          <a:lnTo>
                            <a:pt x="2409" y="329"/>
                          </a:lnTo>
                          <a:lnTo>
                            <a:pt x="336" y="2620"/>
                          </a:lnTo>
                          <a:lnTo>
                            <a:pt x="0" y="2543"/>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296" name="Freeform 348"/>
                    <p:cNvSpPr>
                      <a:spLocks/>
                    </p:cNvSpPr>
                    <p:nvPr/>
                  </p:nvSpPr>
                  <p:spPr bwMode="auto">
                    <a:xfrm>
                      <a:off x="813" y="915"/>
                      <a:ext cx="287" cy="311"/>
                    </a:xfrm>
                    <a:custGeom>
                      <a:avLst/>
                      <a:gdLst/>
                      <a:ahLst/>
                      <a:cxnLst>
                        <a:cxn ang="0">
                          <a:pos x="0" y="2417"/>
                        </a:cxn>
                        <a:cxn ang="0">
                          <a:pos x="2186" y="0"/>
                        </a:cxn>
                        <a:cxn ang="0">
                          <a:pos x="2294" y="328"/>
                        </a:cxn>
                        <a:cxn ang="0">
                          <a:pos x="334" y="2494"/>
                        </a:cxn>
                        <a:cxn ang="0">
                          <a:pos x="0" y="2417"/>
                        </a:cxn>
                      </a:cxnLst>
                      <a:rect l="0" t="0" r="r" b="b"/>
                      <a:pathLst>
                        <a:path w="2294" h="2494">
                          <a:moveTo>
                            <a:pt x="0" y="2417"/>
                          </a:moveTo>
                          <a:lnTo>
                            <a:pt x="2186" y="0"/>
                          </a:lnTo>
                          <a:lnTo>
                            <a:pt x="2294" y="328"/>
                          </a:lnTo>
                          <a:lnTo>
                            <a:pt x="334" y="2494"/>
                          </a:lnTo>
                          <a:lnTo>
                            <a:pt x="0" y="2417"/>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297" name="Freeform 349"/>
                    <p:cNvSpPr>
                      <a:spLocks/>
                    </p:cNvSpPr>
                    <p:nvPr/>
                  </p:nvSpPr>
                  <p:spPr bwMode="auto">
                    <a:xfrm>
                      <a:off x="834" y="935"/>
                      <a:ext cx="272" cy="296"/>
                    </a:xfrm>
                    <a:custGeom>
                      <a:avLst/>
                      <a:gdLst/>
                      <a:ahLst/>
                      <a:cxnLst>
                        <a:cxn ang="0">
                          <a:pos x="0" y="2291"/>
                        </a:cxn>
                        <a:cxn ang="0">
                          <a:pos x="2073" y="0"/>
                        </a:cxn>
                        <a:cxn ang="0">
                          <a:pos x="2180" y="329"/>
                        </a:cxn>
                        <a:cxn ang="0">
                          <a:pos x="334" y="2368"/>
                        </a:cxn>
                        <a:cxn ang="0">
                          <a:pos x="0" y="2291"/>
                        </a:cxn>
                      </a:cxnLst>
                      <a:rect l="0" t="0" r="r" b="b"/>
                      <a:pathLst>
                        <a:path w="2180" h="2368">
                          <a:moveTo>
                            <a:pt x="0" y="2291"/>
                          </a:moveTo>
                          <a:lnTo>
                            <a:pt x="2073" y="0"/>
                          </a:lnTo>
                          <a:lnTo>
                            <a:pt x="2180" y="329"/>
                          </a:lnTo>
                          <a:lnTo>
                            <a:pt x="334" y="2368"/>
                          </a:lnTo>
                          <a:lnTo>
                            <a:pt x="0" y="2291"/>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298" name="Freeform 350"/>
                    <p:cNvSpPr>
                      <a:spLocks/>
                    </p:cNvSpPr>
                    <p:nvPr/>
                  </p:nvSpPr>
                  <p:spPr bwMode="auto">
                    <a:xfrm>
                      <a:off x="855" y="956"/>
                      <a:ext cx="258" cy="280"/>
                    </a:xfrm>
                    <a:custGeom>
                      <a:avLst/>
                      <a:gdLst/>
                      <a:ahLst/>
                      <a:cxnLst>
                        <a:cxn ang="0">
                          <a:pos x="0" y="2166"/>
                        </a:cxn>
                        <a:cxn ang="0">
                          <a:pos x="1960" y="0"/>
                        </a:cxn>
                        <a:cxn ang="0">
                          <a:pos x="2068" y="329"/>
                        </a:cxn>
                        <a:cxn ang="0">
                          <a:pos x="336" y="2243"/>
                        </a:cxn>
                        <a:cxn ang="0">
                          <a:pos x="0" y="2166"/>
                        </a:cxn>
                      </a:cxnLst>
                      <a:rect l="0" t="0" r="r" b="b"/>
                      <a:pathLst>
                        <a:path w="2068" h="2243">
                          <a:moveTo>
                            <a:pt x="0" y="2166"/>
                          </a:moveTo>
                          <a:lnTo>
                            <a:pt x="1960" y="0"/>
                          </a:lnTo>
                          <a:lnTo>
                            <a:pt x="2068" y="329"/>
                          </a:lnTo>
                          <a:lnTo>
                            <a:pt x="336" y="2243"/>
                          </a:lnTo>
                          <a:lnTo>
                            <a:pt x="0" y="2166"/>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299" name="Freeform 351"/>
                    <p:cNvSpPr>
                      <a:spLocks/>
                    </p:cNvSpPr>
                    <p:nvPr/>
                  </p:nvSpPr>
                  <p:spPr bwMode="auto">
                    <a:xfrm>
                      <a:off x="876" y="976"/>
                      <a:ext cx="238" cy="265"/>
                    </a:xfrm>
                    <a:custGeom>
                      <a:avLst/>
                      <a:gdLst/>
                      <a:ahLst/>
                      <a:cxnLst>
                        <a:cxn ang="0">
                          <a:pos x="0" y="2039"/>
                        </a:cxn>
                        <a:cxn ang="0">
                          <a:pos x="1846" y="0"/>
                        </a:cxn>
                        <a:cxn ang="0">
                          <a:pos x="1905" y="180"/>
                        </a:cxn>
                        <a:cxn ang="0">
                          <a:pos x="1905" y="382"/>
                        </a:cxn>
                        <a:cxn ang="0">
                          <a:pos x="335" y="2117"/>
                        </a:cxn>
                        <a:cxn ang="0">
                          <a:pos x="0" y="2039"/>
                        </a:cxn>
                      </a:cxnLst>
                      <a:rect l="0" t="0" r="r" b="b"/>
                      <a:pathLst>
                        <a:path w="1905" h="2117">
                          <a:moveTo>
                            <a:pt x="0" y="2039"/>
                          </a:moveTo>
                          <a:lnTo>
                            <a:pt x="1846" y="0"/>
                          </a:lnTo>
                          <a:lnTo>
                            <a:pt x="1905" y="180"/>
                          </a:lnTo>
                          <a:lnTo>
                            <a:pt x="1905" y="382"/>
                          </a:lnTo>
                          <a:lnTo>
                            <a:pt x="335" y="2117"/>
                          </a:lnTo>
                          <a:lnTo>
                            <a:pt x="0" y="2039"/>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300" name="Freeform 352"/>
                    <p:cNvSpPr>
                      <a:spLocks/>
                    </p:cNvSpPr>
                    <p:nvPr/>
                  </p:nvSpPr>
                  <p:spPr bwMode="auto">
                    <a:xfrm>
                      <a:off x="897" y="997"/>
                      <a:ext cx="217" cy="249"/>
                    </a:xfrm>
                    <a:custGeom>
                      <a:avLst/>
                      <a:gdLst/>
                      <a:ahLst/>
                      <a:cxnLst>
                        <a:cxn ang="0">
                          <a:pos x="0" y="1914"/>
                        </a:cxn>
                        <a:cxn ang="0">
                          <a:pos x="1732" y="0"/>
                        </a:cxn>
                        <a:cxn ang="0">
                          <a:pos x="1737" y="16"/>
                        </a:cxn>
                        <a:cxn ang="0">
                          <a:pos x="1737" y="442"/>
                        </a:cxn>
                        <a:cxn ang="0">
                          <a:pos x="335" y="1992"/>
                        </a:cxn>
                        <a:cxn ang="0">
                          <a:pos x="0" y="1914"/>
                        </a:cxn>
                      </a:cxnLst>
                      <a:rect l="0" t="0" r="r" b="b"/>
                      <a:pathLst>
                        <a:path w="1737" h="1992">
                          <a:moveTo>
                            <a:pt x="0" y="1914"/>
                          </a:moveTo>
                          <a:lnTo>
                            <a:pt x="1732" y="0"/>
                          </a:lnTo>
                          <a:lnTo>
                            <a:pt x="1737" y="16"/>
                          </a:lnTo>
                          <a:lnTo>
                            <a:pt x="1737" y="442"/>
                          </a:lnTo>
                          <a:lnTo>
                            <a:pt x="335" y="1992"/>
                          </a:lnTo>
                          <a:lnTo>
                            <a:pt x="0" y="1914"/>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301" name="Freeform 353"/>
                    <p:cNvSpPr>
                      <a:spLocks/>
                    </p:cNvSpPr>
                    <p:nvPr/>
                  </p:nvSpPr>
                  <p:spPr bwMode="auto">
                    <a:xfrm>
                      <a:off x="917" y="1024"/>
                      <a:ext cx="197" cy="227"/>
                    </a:xfrm>
                    <a:custGeom>
                      <a:avLst/>
                      <a:gdLst/>
                      <a:ahLst/>
                      <a:cxnLst>
                        <a:cxn ang="0">
                          <a:pos x="0" y="1735"/>
                        </a:cxn>
                        <a:cxn ang="0">
                          <a:pos x="1570" y="0"/>
                        </a:cxn>
                        <a:cxn ang="0">
                          <a:pos x="1570" y="448"/>
                        </a:cxn>
                        <a:cxn ang="0">
                          <a:pos x="335" y="1813"/>
                        </a:cxn>
                        <a:cxn ang="0">
                          <a:pos x="0" y="1735"/>
                        </a:cxn>
                      </a:cxnLst>
                      <a:rect l="0" t="0" r="r" b="b"/>
                      <a:pathLst>
                        <a:path w="1570" h="1813">
                          <a:moveTo>
                            <a:pt x="0" y="1735"/>
                          </a:moveTo>
                          <a:lnTo>
                            <a:pt x="1570" y="0"/>
                          </a:lnTo>
                          <a:lnTo>
                            <a:pt x="1570" y="448"/>
                          </a:lnTo>
                          <a:lnTo>
                            <a:pt x="335" y="1813"/>
                          </a:lnTo>
                          <a:lnTo>
                            <a:pt x="0" y="1735"/>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302" name="Freeform 354"/>
                    <p:cNvSpPr>
                      <a:spLocks/>
                    </p:cNvSpPr>
                    <p:nvPr/>
                  </p:nvSpPr>
                  <p:spPr bwMode="auto">
                    <a:xfrm>
                      <a:off x="938" y="1052"/>
                      <a:ext cx="176" cy="203"/>
                    </a:xfrm>
                    <a:custGeom>
                      <a:avLst/>
                      <a:gdLst/>
                      <a:ahLst/>
                      <a:cxnLst>
                        <a:cxn ang="0">
                          <a:pos x="0" y="1550"/>
                        </a:cxn>
                        <a:cxn ang="0">
                          <a:pos x="1402" y="0"/>
                        </a:cxn>
                        <a:cxn ang="0">
                          <a:pos x="1402" y="448"/>
                        </a:cxn>
                        <a:cxn ang="0">
                          <a:pos x="334" y="1627"/>
                        </a:cxn>
                        <a:cxn ang="0">
                          <a:pos x="0" y="1550"/>
                        </a:cxn>
                      </a:cxnLst>
                      <a:rect l="0" t="0" r="r" b="b"/>
                      <a:pathLst>
                        <a:path w="1402" h="1627">
                          <a:moveTo>
                            <a:pt x="0" y="1550"/>
                          </a:moveTo>
                          <a:lnTo>
                            <a:pt x="1402" y="0"/>
                          </a:lnTo>
                          <a:lnTo>
                            <a:pt x="1402" y="448"/>
                          </a:lnTo>
                          <a:lnTo>
                            <a:pt x="334" y="1627"/>
                          </a:lnTo>
                          <a:lnTo>
                            <a:pt x="0" y="1550"/>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303" name="Freeform 355"/>
                    <p:cNvSpPr>
                      <a:spLocks/>
                    </p:cNvSpPr>
                    <p:nvPr/>
                  </p:nvSpPr>
                  <p:spPr bwMode="auto">
                    <a:xfrm>
                      <a:off x="959" y="1080"/>
                      <a:ext cx="155" cy="180"/>
                    </a:xfrm>
                    <a:custGeom>
                      <a:avLst/>
                      <a:gdLst/>
                      <a:ahLst/>
                      <a:cxnLst>
                        <a:cxn ang="0">
                          <a:pos x="0" y="1365"/>
                        </a:cxn>
                        <a:cxn ang="0">
                          <a:pos x="1235" y="0"/>
                        </a:cxn>
                        <a:cxn ang="0">
                          <a:pos x="1235" y="447"/>
                        </a:cxn>
                        <a:cxn ang="0">
                          <a:pos x="335" y="1442"/>
                        </a:cxn>
                        <a:cxn ang="0">
                          <a:pos x="0" y="1365"/>
                        </a:cxn>
                      </a:cxnLst>
                      <a:rect l="0" t="0" r="r" b="b"/>
                      <a:pathLst>
                        <a:path w="1235" h="1442">
                          <a:moveTo>
                            <a:pt x="0" y="1365"/>
                          </a:moveTo>
                          <a:lnTo>
                            <a:pt x="1235" y="0"/>
                          </a:lnTo>
                          <a:lnTo>
                            <a:pt x="1235" y="447"/>
                          </a:lnTo>
                          <a:lnTo>
                            <a:pt x="335" y="1442"/>
                          </a:lnTo>
                          <a:lnTo>
                            <a:pt x="0" y="1365"/>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304" name="Freeform 356"/>
                    <p:cNvSpPr>
                      <a:spLocks/>
                    </p:cNvSpPr>
                    <p:nvPr/>
                  </p:nvSpPr>
                  <p:spPr bwMode="auto">
                    <a:xfrm>
                      <a:off x="980" y="1108"/>
                      <a:ext cx="134" cy="157"/>
                    </a:xfrm>
                    <a:custGeom>
                      <a:avLst/>
                      <a:gdLst/>
                      <a:ahLst/>
                      <a:cxnLst>
                        <a:cxn ang="0">
                          <a:pos x="0" y="1179"/>
                        </a:cxn>
                        <a:cxn ang="0">
                          <a:pos x="1068" y="0"/>
                        </a:cxn>
                        <a:cxn ang="0">
                          <a:pos x="1068" y="447"/>
                        </a:cxn>
                        <a:cxn ang="0">
                          <a:pos x="336" y="1256"/>
                        </a:cxn>
                        <a:cxn ang="0">
                          <a:pos x="0" y="1179"/>
                        </a:cxn>
                      </a:cxnLst>
                      <a:rect l="0" t="0" r="r" b="b"/>
                      <a:pathLst>
                        <a:path w="1068" h="1256">
                          <a:moveTo>
                            <a:pt x="0" y="1179"/>
                          </a:moveTo>
                          <a:lnTo>
                            <a:pt x="1068" y="0"/>
                          </a:lnTo>
                          <a:lnTo>
                            <a:pt x="1068" y="447"/>
                          </a:lnTo>
                          <a:lnTo>
                            <a:pt x="336" y="1256"/>
                          </a:lnTo>
                          <a:lnTo>
                            <a:pt x="0" y="1179"/>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305" name="Freeform 357"/>
                    <p:cNvSpPr>
                      <a:spLocks/>
                    </p:cNvSpPr>
                    <p:nvPr/>
                  </p:nvSpPr>
                  <p:spPr bwMode="auto">
                    <a:xfrm>
                      <a:off x="1001" y="1136"/>
                      <a:ext cx="113" cy="134"/>
                    </a:xfrm>
                    <a:custGeom>
                      <a:avLst/>
                      <a:gdLst/>
                      <a:ahLst/>
                      <a:cxnLst>
                        <a:cxn ang="0">
                          <a:pos x="0" y="995"/>
                        </a:cxn>
                        <a:cxn ang="0">
                          <a:pos x="900" y="0"/>
                        </a:cxn>
                        <a:cxn ang="0">
                          <a:pos x="900" y="448"/>
                        </a:cxn>
                        <a:cxn ang="0">
                          <a:pos x="336" y="1073"/>
                        </a:cxn>
                        <a:cxn ang="0">
                          <a:pos x="0" y="995"/>
                        </a:cxn>
                      </a:cxnLst>
                      <a:rect l="0" t="0" r="r" b="b"/>
                      <a:pathLst>
                        <a:path w="900" h="1073">
                          <a:moveTo>
                            <a:pt x="0" y="995"/>
                          </a:moveTo>
                          <a:lnTo>
                            <a:pt x="900" y="0"/>
                          </a:lnTo>
                          <a:lnTo>
                            <a:pt x="900" y="448"/>
                          </a:lnTo>
                          <a:lnTo>
                            <a:pt x="336" y="1073"/>
                          </a:lnTo>
                          <a:lnTo>
                            <a:pt x="0" y="995"/>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306" name="Freeform 358"/>
                    <p:cNvSpPr>
                      <a:spLocks/>
                    </p:cNvSpPr>
                    <p:nvPr/>
                  </p:nvSpPr>
                  <p:spPr bwMode="auto">
                    <a:xfrm>
                      <a:off x="1022" y="1164"/>
                      <a:ext cx="92" cy="111"/>
                    </a:xfrm>
                    <a:custGeom>
                      <a:avLst/>
                      <a:gdLst/>
                      <a:ahLst/>
                      <a:cxnLst>
                        <a:cxn ang="0">
                          <a:pos x="0" y="809"/>
                        </a:cxn>
                        <a:cxn ang="0">
                          <a:pos x="732" y="0"/>
                        </a:cxn>
                        <a:cxn ang="0">
                          <a:pos x="732" y="448"/>
                        </a:cxn>
                        <a:cxn ang="0">
                          <a:pos x="334" y="887"/>
                        </a:cxn>
                        <a:cxn ang="0">
                          <a:pos x="0" y="809"/>
                        </a:cxn>
                      </a:cxnLst>
                      <a:rect l="0" t="0" r="r" b="b"/>
                      <a:pathLst>
                        <a:path w="732" h="887">
                          <a:moveTo>
                            <a:pt x="0" y="809"/>
                          </a:moveTo>
                          <a:lnTo>
                            <a:pt x="732" y="0"/>
                          </a:lnTo>
                          <a:lnTo>
                            <a:pt x="732" y="448"/>
                          </a:lnTo>
                          <a:lnTo>
                            <a:pt x="334" y="887"/>
                          </a:lnTo>
                          <a:lnTo>
                            <a:pt x="0" y="809"/>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307" name="Freeform 359"/>
                    <p:cNvSpPr>
                      <a:spLocks/>
                    </p:cNvSpPr>
                    <p:nvPr/>
                  </p:nvSpPr>
                  <p:spPr bwMode="auto">
                    <a:xfrm>
                      <a:off x="1043" y="1192"/>
                      <a:ext cx="71" cy="88"/>
                    </a:xfrm>
                    <a:custGeom>
                      <a:avLst/>
                      <a:gdLst/>
                      <a:ahLst/>
                      <a:cxnLst>
                        <a:cxn ang="0">
                          <a:pos x="0" y="625"/>
                        </a:cxn>
                        <a:cxn ang="0">
                          <a:pos x="564" y="0"/>
                        </a:cxn>
                        <a:cxn ang="0">
                          <a:pos x="564" y="448"/>
                        </a:cxn>
                        <a:cxn ang="0">
                          <a:pos x="334" y="702"/>
                        </a:cxn>
                        <a:cxn ang="0">
                          <a:pos x="0" y="625"/>
                        </a:cxn>
                      </a:cxnLst>
                      <a:rect l="0" t="0" r="r" b="b"/>
                      <a:pathLst>
                        <a:path w="564" h="702">
                          <a:moveTo>
                            <a:pt x="0" y="625"/>
                          </a:moveTo>
                          <a:lnTo>
                            <a:pt x="564" y="0"/>
                          </a:lnTo>
                          <a:lnTo>
                            <a:pt x="564" y="448"/>
                          </a:lnTo>
                          <a:lnTo>
                            <a:pt x="334" y="702"/>
                          </a:lnTo>
                          <a:lnTo>
                            <a:pt x="0" y="625"/>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308" name="Freeform 360"/>
                    <p:cNvSpPr>
                      <a:spLocks/>
                    </p:cNvSpPr>
                    <p:nvPr/>
                  </p:nvSpPr>
                  <p:spPr bwMode="auto">
                    <a:xfrm>
                      <a:off x="1064" y="1220"/>
                      <a:ext cx="50" cy="64"/>
                    </a:xfrm>
                    <a:custGeom>
                      <a:avLst/>
                      <a:gdLst/>
                      <a:ahLst/>
                      <a:cxnLst>
                        <a:cxn ang="0">
                          <a:pos x="0" y="439"/>
                        </a:cxn>
                        <a:cxn ang="0">
                          <a:pos x="398" y="0"/>
                        </a:cxn>
                        <a:cxn ang="0">
                          <a:pos x="398" y="447"/>
                        </a:cxn>
                        <a:cxn ang="0">
                          <a:pos x="336" y="517"/>
                        </a:cxn>
                        <a:cxn ang="0">
                          <a:pos x="0" y="439"/>
                        </a:cxn>
                      </a:cxnLst>
                      <a:rect l="0" t="0" r="r" b="b"/>
                      <a:pathLst>
                        <a:path w="398" h="517">
                          <a:moveTo>
                            <a:pt x="0" y="439"/>
                          </a:moveTo>
                          <a:lnTo>
                            <a:pt x="398" y="0"/>
                          </a:lnTo>
                          <a:lnTo>
                            <a:pt x="398" y="447"/>
                          </a:lnTo>
                          <a:lnTo>
                            <a:pt x="336" y="517"/>
                          </a:lnTo>
                          <a:lnTo>
                            <a:pt x="0" y="439"/>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309" name="Freeform 361"/>
                    <p:cNvSpPr>
                      <a:spLocks/>
                    </p:cNvSpPr>
                    <p:nvPr/>
                  </p:nvSpPr>
                  <p:spPr bwMode="auto">
                    <a:xfrm>
                      <a:off x="1085" y="1248"/>
                      <a:ext cx="29" cy="38"/>
                    </a:xfrm>
                    <a:custGeom>
                      <a:avLst/>
                      <a:gdLst/>
                      <a:ahLst/>
                      <a:cxnLst>
                        <a:cxn ang="0">
                          <a:pos x="0" y="254"/>
                        </a:cxn>
                        <a:cxn ang="0">
                          <a:pos x="230" y="0"/>
                        </a:cxn>
                        <a:cxn ang="0">
                          <a:pos x="230" y="307"/>
                        </a:cxn>
                        <a:cxn ang="0">
                          <a:pos x="0" y="254"/>
                        </a:cxn>
                      </a:cxnLst>
                      <a:rect l="0" t="0" r="r" b="b"/>
                      <a:pathLst>
                        <a:path w="230" h="307">
                          <a:moveTo>
                            <a:pt x="0" y="254"/>
                          </a:moveTo>
                          <a:lnTo>
                            <a:pt x="230" y="0"/>
                          </a:lnTo>
                          <a:lnTo>
                            <a:pt x="230" y="307"/>
                          </a:lnTo>
                          <a:lnTo>
                            <a:pt x="0" y="254"/>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310" name="Freeform 362"/>
                    <p:cNvSpPr>
                      <a:spLocks/>
                    </p:cNvSpPr>
                    <p:nvPr/>
                  </p:nvSpPr>
                  <p:spPr bwMode="auto">
                    <a:xfrm>
                      <a:off x="1106" y="1276"/>
                      <a:ext cx="8" cy="10"/>
                    </a:xfrm>
                    <a:custGeom>
                      <a:avLst/>
                      <a:gdLst/>
                      <a:ahLst/>
                      <a:cxnLst>
                        <a:cxn ang="0">
                          <a:pos x="0" y="70"/>
                        </a:cxn>
                        <a:cxn ang="0">
                          <a:pos x="62" y="0"/>
                        </a:cxn>
                        <a:cxn ang="0">
                          <a:pos x="62" y="84"/>
                        </a:cxn>
                        <a:cxn ang="0">
                          <a:pos x="0" y="70"/>
                        </a:cxn>
                      </a:cxnLst>
                      <a:rect l="0" t="0" r="r" b="b"/>
                      <a:pathLst>
                        <a:path w="62" h="84">
                          <a:moveTo>
                            <a:pt x="0" y="70"/>
                          </a:moveTo>
                          <a:lnTo>
                            <a:pt x="62" y="0"/>
                          </a:lnTo>
                          <a:lnTo>
                            <a:pt x="62" y="84"/>
                          </a:lnTo>
                          <a:lnTo>
                            <a:pt x="0" y="70"/>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311" name="Freeform 363"/>
                    <p:cNvSpPr>
                      <a:spLocks/>
                    </p:cNvSpPr>
                    <p:nvPr/>
                  </p:nvSpPr>
                  <p:spPr bwMode="auto">
                    <a:xfrm>
                      <a:off x="1638" y="750"/>
                      <a:ext cx="66" cy="109"/>
                    </a:xfrm>
                    <a:custGeom>
                      <a:avLst/>
                      <a:gdLst/>
                      <a:ahLst/>
                      <a:cxnLst>
                        <a:cxn ang="0">
                          <a:pos x="532" y="283"/>
                        </a:cxn>
                        <a:cxn ang="0">
                          <a:pos x="0" y="870"/>
                        </a:cxn>
                        <a:cxn ang="0">
                          <a:pos x="420" y="0"/>
                        </a:cxn>
                        <a:cxn ang="0">
                          <a:pos x="532" y="283"/>
                        </a:cxn>
                      </a:cxnLst>
                      <a:rect l="0" t="0" r="r" b="b"/>
                      <a:pathLst>
                        <a:path w="532" h="870">
                          <a:moveTo>
                            <a:pt x="532" y="283"/>
                          </a:moveTo>
                          <a:lnTo>
                            <a:pt x="0" y="870"/>
                          </a:lnTo>
                          <a:lnTo>
                            <a:pt x="420" y="0"/>
                          </a:lnTo>
                          <a:lnTo>
                            <a:pt x="532" y="283"/>
                          </a:lnTo>
                          <a:close/>
                        </a:path>
                      </a:pathLst>
                    </a:custGeom>
                    <a:solidFill>
                      <a:srgbClr val="CAC5AC"/>
                    </a:solidFill>
                    <a:ln w="9525">
                      <a:noFill/>
                      <a:round/>
                      <a:headEnd/>
                      <a:tailEnd/>
                    </a:ln>
                  </p:spPr>
                  <p:txBody>
                    <a:bodyPr/>
                    <a:lstStyle/>
                    <a:p>
                      <a:endParaRPr lang="zh-CN" altLang="en-US">
                        <a:solidFill>
                          <a:schemeClr val="tx1">
                            <a:lumMod val="85000"/>
                            <a:lumOff val="15000"/>
                          </a:schemeClr>
                        </a:solidFill>
                      </a:endParaRPr>
                    </a:p>
                  </p:txBody>
                </p:sp>
                <p:sp>
                  <p:nvSpPr>
                    <p:cNvPr id="312" name="Freeform 364"/>
                    <p:cNvSpPr>
                      <a:spLocks/>
                    </p:cNvSpPr>
                    <p:nvPr/>
                  </p:nvSpPr>
                  <p:spPr bwMode="auto">
                    <a:xfrm>
                      <a:off x="1607" y="765"/>
                      <a:ext cx="106" cy="159"/>
                    </a:xfrm>
                    <a:custGeom>
                      <a:avLst/>
                      <a:gdLst/>
                      <a:ahLst/>
                      <a:cxnLst>
                        <a:cxn ang="0">
                          <a:pos x="498" y="241"/>
                        </a:cxn>
                        <a:cxn ang="0">
                          <a:pos x="715" y="0"/>
                        </a:cxn>
                        <a:cxn ang="0">
                          <a:pos x="846" y="336"/>
                        </a:cxn>
                        <a:cxn ang="0">
                          <a:pos x="0" y="1270"/>
                        </a:cxn>
                        <a:cxn ang="0">
                          <a:pos x="498" y="241"/>
                        </a:cxn>
                      </a:cxnLst>
                      <a:rect l="0" t="0" r="r" b="b"/>
                      <a:pathLst>
                        <a:path w="846" h="1270">
                          <a:moveTo>
                            <a:pt x="498" y="241"/>
                          </a:moveTo>
                          <a:lnTo>
                            <a:pt x="715" y="0"/>
                          </a:lnTo>
                          <a:lnTo>
                            <a:pt x="846" y="336"/>
                          </a:lnTo>
                          <a:lnTo>
                            <a:pt x="0" y="1270"/>
                          </a:lnTo>
                          <a:lnTo>
                            <a:pt x="498" y="241"/>
                          </a:lnTo>
                          <a:close/>
                        </a:path>
                      </a:pathLst>
                    </a:custGeom>
                    <a:solidFill>
                      <a:srgbClr val="CBC6AD"/>
                    </a:solidFill>
                    <a:ln w="9525">
                      <a:noFill/>
                      <a:round/>
                      <a:headEnd/>
                      <a:tailEnd/>
                    </a:ln>
                  </p:spPr>
                  <p:txBody>
                    <a:bodyPr/>
                    <a:lstStyle/>
                    <a:p>
                      <a:endParaRPr lang="zh-CN" altLang="en-US">
                        <a:solidFill>
                          <a:schemeClr val="tx1">
                            <a:lumMod val="85000"/>
                            <a:lumOff val="15000"/>
                          </a:schemeClr>
                        </a:solidFill>
                      </a:endParaRPr>
                    </a:p>
                  </p:txBody>
                </p:sp>
                <p:sp>
                  <p:nvSpPr>
                    <p:cNvPr id="313" name="Freeform 365"/>
                    <p:cNvSpPr>
                      <a:spLocks/>
                    </p:cNvSpPr>
                    <p:nvPr/>
                  </p:nvSpPr>
                  <p:spPr bwMode="auto">
                    <a:xfrm>
                      <a:off x="1576" y="786"/>
                      <a:ext cx="145" cy="202"/>
                    </a:xfrm>
                    <a:custGeom>
                      <a:avLst/>
                      <a:gdLst/>
                      <a:ahLst/>
                      <a:cxnLst>
                        <a:cxn ang="0">
                          <a:pos x="497" y="587"/>
                        </a:cxn>
                        <a:cxn ang="0">
                          <a:pos x="1029" y="0"/>
                        </a:cxn>
                        <a:cxn ang="0">
                          <a:pos x="1160" y="335"/>
                        </a:cxn>
                        <a:cxn ang="0">
                          <a:pos x="0" y="1617"/>
                        </a:cxn>
                        <a:cxn ang="0">
                          <a:pos x="497" y="587"/>
                        </a:cxn>
                      </a:cxnLst>
                      <a:rect l="0" t="0" r="r" b="b"/>
                      <a:pathLst>
                        <a:path w="1160" h="1617">
                          <a:moveTo>
                            <a:pt x="497" y="587"/>
                          </a:moveTo>
                          <a:lnTo>
                            <a:pt x="1029" y="0"/>
                          </a:lnTo>
                          <a:lnTo>
                            <a:pt x="1160" y="335"/>
                          </a:lnTo>
                          <a:lnTo>
                            <a:pt x="0" y="1617"/>
                          </a:lnTo>
                          <a:lnTo>
                            <a:pt x="497" y="587"/>
                          </a:lnTo>
                          <a:close/>
                        </a:path>
                      </a:pathLst>
                    </a:custGeom>
                    <a:solidFill>
                      <a:srgbClr val="CCC6AD"/>
                    </a:solidFill>
                    <a:ln w="9525">
                      <a:noFill/>
                      <a:round/>
                      <a:headEnd/>
                      <a:tailEnd/>
                    </a:ln>
                  </p:spPr>
                  <p:txBody>
                    <a:bodyPr/>
                    <a:lstStyle/>
                    <a:p>
                      <a:endParaRPr lang="zh-CN" altLang="en-US">
                        <a:solidFill>
                          <a:schemeClr val="tx1">
                            <a:lumMod val="85000"/>
                            <a:lumOff val="15000"/>
                          </a:schemeClr>
                        </a:solidFill>
                      </a:endParaRPr>
                    </a:p>
                  </p:txBody>
                </p:sp>
                <p:sp>
                  <p:nvSpPr>
                    <p:cNvPr id="314" name="Freeform 366"/>
                    <p:cNvSpPr>
                      <a:spLocks/>
                    </p:cNvSpPr>
                    <p:nvPr/>
                  </p:nvSpPr>
                  <p:spPr bwMode="auto">
                    <a:xfrm>
                      <a:off x="1545" y="807"/>
                      <a:ext cx="184" cy="245"/>
                    </a:xfrm>
                    <a:custGeom>
                      <a:avLst/>
                      <a:gdLst/>
                      <a:ahLst/>
                      <a:cxnLst>
                        <a:cxn ang="0">
                          <a:pos x="496" y="934"/>
                        </a:cxn>
                        <a:cxn ang="0">
                          <a:pos x="1342" y="0"/>
                        </a:cxn>
                        <a:cxn ang="0">
                          <a:pos x="1474" y="334"/>
                        </a:cxn>
                        <a:cxn ang="0">
                          <a:pos x="0" y="1963"/>
                        </a:cxn>
                        <a:cxn ang="0">
                          <a:pos x="496" y="934"/>
                        </a:cxn>
                      </a:cxnLst>
                      <a:rect l="0" t="0" r="r" b="b"/>
                      <a:pathLst>
                        <a:path w="1474" h="1963">
                          <a:moveTo>
                            <a:pt x="496" y="934"/>
                          </a:moveTo>
                          <a:lnTo>
                            <a:pt x="1342" y="0"/>
                          </a:lnTo>
                          <a:lnTo>
                            <a:pt x="1474" y="334"/>
                          </a:lnTo>
                          <a:lnTo>
                            <a:pt x="0" y="1963"/>
                          </a:lnTo>
                          <a:lnTo>
                            <a:pt x="496" y="934"/>
                          </a:lnTo>
                          <a:close/>
                        </a:path>
                      </a:pathLst>
                    </a:custGeom>
                    <a:solidFill>
                      <a:srgbClr val="CDC7AE"/>
                    </a:solidFill>
                    <a:ln w="9525">
                      <a:noFill/>
                      <a:round/>
                      <a:headEnd/>
                      <a:tailEnd/>
                    </a:ln>
                  </p:spPr>
                  <p:txBody>
                    <a:bodyPr/>
                    <a:lstStyle/>
                    <a:p>
                      <a:endParaRPr lang="zh-CN" altLang="en-US">
                        <a:solidFill>
                          <a:schemeClr val="tx1">
                            <a:lumMod val="85000"/>
                            <a:lumOff val="15000"/>
                          </a:schemeClr>
                        </a:solidFill>
                      </a:endParaRPr>
                    </a:p>
                  </p:txBody>
                </p:sp>
                <p:sp>
                  <p:nvSpPr>
                    <p:cNvPr id="315" name="Freeform 367"/>
                    <p:cNvSpPr>
                      <a:spLocks/>
                    </p:cNvSpPr>
                    <p:nvPr/>
                  </p:nvSpPr>
                  <p:spPr bwMode="auto">
                    <a:xfrm>
                      <a:off x="1514" y="828"/>
                      <a:ext cx="223" cy="289"/>
                    </a:xfrm>
                    <a:custGeom>
                      <a:avLst/>
                      <a:gdLst/>
                      <a:ahLst/>
                      <a:cxnLst>
                        <a:cxn ang="0">
                          <a:pos x="497" y="1282"/>
                        </a:cxn>
                        <a:cxn ang="0">
                          <a:pos x="1657" y="0"/>
                        </a:cxn>
                        <a:cxn ang="0">
                          <a:pos x="1789" y="335"/>
                        </a:cxn>
                        <a:cxn ang="0">
                          <a:pos x="0" y="2312"/>
                        </a:cxn>
                        <a:cxn ang="0">
                          <a:pos x="497" y="1282"/>
                        </a:cxn>
                      </a:cxnLst>
                      <a:rect l="0" t="0" r="r" b="b"/>
                      <a:pathLst>
                        <a:path w="1789" h="2312">
                          <a:moveTo>
                            <a:pt x="497" y="1282"/>
                          </a:moveTo>
                          <a:lnTo>
                            <a:pt x="1657" y="0"/>
                          </a:lnTo>
                          <a:lnTo>
                            <a:pt x="1789" y="335"/>
                          </a:lnTo>
                          <a:lnTo>
                            <a:pt x="0" y="2312"/>
                          </a:lnTo>
                          <a:lnTo>
                            <a:pt x="497" y="1282"/>
                          </a:lnTo>
                          <a:close/>
                        </a:path>
                      </a:pathLst>
                    </a:custGeom>
                    <a:solidFill>
                      <a:srgbClr val="CEC8AF"/>
                    </a:solidFill>
                    <a:ln w="9525">
                      <a:noFill/>
                      <a:round/>
                      <a:headEnd/>
                      <a:tailEnd/>
                    </a:ln>
                  </p:spPr>
                  <p:txBody>
                    <a:bodyPr/>
                    <a:lstStyle/>
                    <a:p>
                      <a:endParaRPr lang="zh-CN" altLang="en-US">
                        <a:solidFill>
                          <a:schemeClr val="tx1">
                            <a:lumMod val="85000"/>
                            <a:lumOff val="15000"/>
                          </a:schemeClr>
                        </a:solidFill>
                      </a:endParaRPr>
                    </a:p>
                  </p:txBody>
                </p:sp>
                <p:sp>
                  <p:nvSpPr>
                    <p:cNvPr id="316" name="Freeform 368"/>
                    <p:cNvSpPr>
                      <a:spLocks/>
                    </p:cNvSpPr>
                    <p:nvPr/>
                  </p:nvSpPr>
                  <p:spPr bwMode="auto">
                    <a:xfrm>
                      <a:off x="1483" y="849"/>
                      <a:ext cx="262" cy="332"/>
                    </a:xfrm>
                    <a:custGeom>
                      <a:avLst/>
                      <a:gdLst/>
                      <a:ahLst/>
                      <a:cxnLst>
                        <a:cxn ang="0">
                          <a:pos x="497" y="1629"/>
                        </a:cxn>
                        <a:cxn ang="0">
                          <a:pos x="1971" y="0"/>
                        </a:cxn>
                        <a:cxn ang="0">
                          <a:pos x="2102" y="336"/>
                        </a:cxn>
                        <a:cxn ang="0">
                          <a:pos x="0" y="2660"/>
                        </a:cxn>
                        <a:cxn ang="0">
                          <a:pos x="497" y="1629"/>
                        </a:cxn>
                      </a:cxnLst>
                      <a:rect l="0" t="0" r="r" b="b"/>
                      <a:pathLst>
                        <a:path w="2102" h="2660">
                          <a:moveTo>
                            <a:pt x="497" y="1629"/>
                          </a:moveTo>
                          <a:lnTo>
                            <a:pt x="1971" y="0"/>
                          </a:lnTo>
                          <a:lnTo>
                            <a:pt x="2102" y="336"/>
                          </a:lnTo>
                          <a:lnTo>
                            <a:pt x="0" y="2660"/>
                          </a:lnTo>
                          <a:lnTo>
                            <a:pt x="497" y="1629"/>
                          </a:lnTo>
                          <a:close/>
                        </a:path>
                      </a:pathLst>
                    </a:custGeom>
                    <a:solidFill>
                      <a:srgbClr val="CEC8AF"/>
                    </a:solidFill>
                    <a:ln w="9525">
                      <a:noFill/>
                      <a:round/>
                      <a:headEnd/>
                      <a:tailEnd/>
                    </a:ln>
                  </p:spPr>
                  <p:txBody>
                    <a:bodyPr/>
                    <a:lstStyle/>
                    <a:p>
                      <a:endParaRPr lang="zh-CN" altLang="en-US">
                        <a:solidFill>
                          <a:schemeClr val="tx1">
                            <a:lumMod val="85000"/>
                            <a:lumOff val="15000"/>
                          </a:schemeClr>
                        </a:solidFill>
                      </a:endParaRPr>
                    </a:p>
                  </p:txBody>
                </p:sp>
                <p:sp>
                  <p:nvSpPr>
                    <p:cNvPr id="317" name="Freeform 369"/>
                    <p:cNvSpPr>
                      <a:spLocks/>
                    </p:cNvSpPr>
                    <p:nvPr/>
                  </p:nvSpPr>
                  <p:spPr bwMode="auto">
                    <a:xfrm>
                      <a:off x="1452" y="870"/>
                      <a:ext cx="302" cy="375"/>
                    </a:xfrm>
                    <a:custGeom>
                      <a:avLst/>
                      <a:gdLst/>
                      <a:ahLst/>
                      <a:cxnLst>
                        <a:cxn ang="0">
                          <a:pos x="496" y="1977"/>
                        </a:cxn>
                        <a:cxn ang="0">
                          <a:pos x="2285" y="0"/>
                        </a:cxn>
                        <a:cxn ang="0">
                          <a:pos x="2416" y="336"/>
                        </a:cxn>
                        <a:cxn ang="0">
                          <a:pos x="0" y="3007"/>
                        </a:cxn>
                        <a:cxn ang="0">
                          <a:pos x="496" y="1977"/>
                        </a:cxn>
                      </a:cxnLst>
                      <a:rect l="0" t="0" r="r" b="b"/>
                      <a:pathLst>
                        <a:path w="2416" h="3007">
                          <a:moveTo>
                            <a:pt x="496" y="1977"/>
                          </a:moveTo>
                          <a:lnTo>
                            <a:pt x="2285" y="0"/>
                          </a:lnTo>
                          <a:lnTo>
                            <a:pt x="2416" y="336"/>
                          </a:lnTo>
                          <a:lnTo>
                            <a:pt x="0" y="3007"/>
                          </a:lnTo>
                          <a:lnTo>
                            <a:pt x="496" y="1977"/>
                          </a:lnTo>
                          <a:close/>
                        </a:path>
                      </a:pathLst>
                    </a:custGeom>
                    <a:solidFill>
                      <a:srgbClr val="CEC8AF"/>
                    </a:solidFill>
                    <a:ln w="9525">
                      <a:noFill/>
                      <a:round/>
                      <a:headEnd/>
                      <a:tailEnd/>
                    </a:ln>
                  </p:spPr>
                  <p:txBody>
                    <a:bodyPr/>
                    <a:lstStyle/>
                    <a:p>
                      <a:endParaRPr lang="zh-CN" altLang="en-US">
                        <a:solidFill>
                          <a:schemeClr val="tx1">
                            <a:lumMod val="85000"/>
                            <a:lumOff val="15000"/>
                          </a:schemeClr>
                        </a:solidFill>
                      </a:endParaRPr>
                    </a:p>
                  </p:txBody>
                </p:sp>
                <p:sp>
                  <p:nvSpPr>
                    <p:cNvPr id="318" name="Freeform 370"/>
                    <p:cNvSpPr>
                      <a:spLocks/>
                    </p:cNvSpPr>
                    <p:nvPr/>
                  </p:nvSpPr>
                  <p:spPr bwMode="auto">
                    <a:xfrm>
                      <a:off x="1437" y="890"/>
                      <a:ext cx="325" cy="400"/>
                    </a:xfrm>
                    <a:custGeom>
                      <a:avLst/>
                      <a:gdLst/>
                      <a:ahLst/>
                      <a:cxnLst>
                        <a:cxn ang="0">
                          <a:pos x="363" y="2324"/>
                        </a:cxn>
                        <a:cxn ang="0">
                          <a:pos x="2465" y="0"/>
                        </a:cxn>
                        <a:cxn ang="0">
                          <a:pos x="2597" y="335"/>
                        </a:cxn>
                        <a:cxn ang="0">
                          <a:pos x="6" y="3199"/>
                        </a:cxn>
                        <a:cxn ang="0">
                          <a:pos x="0" y="3074"/>
                        </a:cxn>
                        <a:cxn ang="0">
                          <a:pos x="363" y="2324"/>
                        </a:cxn>
                      </a:cxnLst>
                      <a:rect l="0" t="0" r="r" b="b"/>
                      <a:pathLst>
                        <a:path w="2597" h="3199">
                          <a:moveTo>
                            <a:pt x="363" y="2324"/>
                          </a:moveTo>
                          <a:lnTo>
                            <a:pt x="2465" y="0"/>
                          </a:lnTo>
                          <a:lnTo>
                            <a:pt x="2597" y="335"/>
                          </a:lnTo>
                          <a:lnTo>
                            <a:pt x="6" y="3199"/>
                          </a:lnTo>
                          <a:lnTo>
                            <a:pt x="0" y="3074"/>
                          </a:lnTo>
                          <a:lnTo>
                            <a:pt x="363" y="2324"/>
                          </a:lnTo>
                          <a:close/>
                        </a:path>
                      </a:pathLst>
                    </a:custGeom>
                    <a:solidFill>
                      <a:srgbClr val="CFC9AF"/>
                    </a:solidFill>
                    <a:ln w="9525">
                      <a:noFill/>
                      <a:round/>
                      <a:headEnd/>
                      <a:tailEnd/>
                    </a:ln>
                  </p:spPr>
                  <p:txBody>
                    <a:bodyPr/>
                    <a:lstStyle/>
                    <a:p>
                      <a:endParaRPr lang="zh-CN" altLang="en-US">
                        <a:solidFill>
                          <a:schemeClr val="tx1">
                            <a:lumMod val="85000"/>
                            <a:lumOff val="15000"/>
                          </a:schemeClr>
                        </a:solidFill>
                      </a:endParaRPr>
                    </a:p>
                  </p:txBody>
                </p:sp>
                <p:sp>
                  <p:nvSpPr>
                    <p:cNvPr id="319" name="Freeform 371"/>
                    <p:cNvSpPr>
                      <a:spLocks/>
                    </p:cNvSpPr>
                    <p:nvPr/>
                  </p:nvSpPr>
                  <p:spPr bwMode="auto">
                    <a:xfrm>
                      <a:off x="1437" y="911"/>
                      <a:ext cx="333" cy="408"/>
                    </a:xfrm>
                    <a:custGeom>
                      <a:avLst/>
                      <a:gdLst/>
                      <a:ahLst/>
                      <a:cxnLst>
                        <a:cxn ang="0">
                          <a:pos x="115" y="2671"/>
                        </a:cxn>
                        <a:cxn ang="0">
                          <a:pos x="2531" y="0"/>
                        </a:cxn>
                        <a:cxn ang="0">
                          <a:pos x="2664" y="335"/>
                        </a:cxn>
                        <a:cxn ang="0">
                          <a:pos x="15" y="3261"/>
                        </a:cxn>
                        <a:cxn ang="0">
                          <a:pos x="0" y="2906"/>
                        </a:cxn>
                        <a:cxn ang="0">
                          <a:pos x="115" y="2671"/>
                        </a:cxn>
                      </a:cxnLst>
                      <a:rect l="0" t="0" r="r" b="b"/>
                      <a:pathLst>
                        <a:path w="2664" h="3261">
                          <a:moveTo>
                            <a:pt x="115" y="2671"/>
                          </a:moveTo>
                          <a:lnTo>
                            <a:pt x="2531" y="0"/>
                          </a:lnTo>
                          <a:lnTo>
                            <a:pt x="2664" y="335"/>
                          </a:lnTo>
                          <a:lnTo>
                            <a:pt x="15" y="3261"/>
                          </a:lnTo>
                          <a:lnTo>
                            <a:pt x="0" y="2906"/>
                          </a:lnTo>
                          <a:lnTo>
                            <a:pt x="115" y="2671"/>
                          </a:lnTo>
                          <a:close/>
                        </a:path>
                      </a:pathLst>
                    </a:custGeom>
                    <a:solidFill>
                      <a:srgbClr val="CFC9AF"/>
                    </a:solidFill>
                    <a:ln w="9525">
                      <a:noFill/>
                      <a:round/>
                      <a:headEnd/>
                      <a:tailEnd/>
                    </a:ln>
                  </p:spPr>
                  <p:txBody>
                    <a:bodyPr/>
                    <a:lstStyle/>
                    <a:p>
                      <a:endParaRPr lang="zh-CN" altLang="en-US">
                        <a:solidFill>
                          <a:schemeClr val="tx1">
                            <a:lumMod val="85000"/>
                            <a:lumOff val="15000"/>
                          </a:schemeClr>
                        </a:solidFill>
                      </a:endParaRPr>
                    </a:p>
                  </p:txBody>
                </p:sp>
                <p:sp>
                  <p:nvSpPr>
                    <p:cNvPr id="320" name="Freeform 372"/>
                    <p:cNvSpPr>
                      <a:spLocks/>
                    </p:cNvSpPr>
                    <p:nvPr/>
                  </p:nvSpPr>
                  <p:spPr bwMode="auto">
                    <a:xfrm>
                      <a:off x="1438" y="932"/>
                      <a:ext cx="340" cy="416"/>
                    </a:xfrm>
                    <a:custGeom>
                      <a:avLst/>
                      <a:gdLst/>
                      <a:ahLst/>
                      <a:cxnLst>
                        <a:cxn ang="0">
                          <a:pos x="0" y="2864"/>
                        </a:cxn>
                        <a:cxn ang="0">
                          <a:pos x="2591" y="0"/>
                        </a:cxn>
                        <a:cxn ang="0">
                          <a:pos x="2724" y="335"/>
                        </a:cxn>
                        <a:cxn ang="0">
                          <a:pos x="18" y="3326"/>
                        </a:cxn>
                        <a:cxn ang="0">
                          <a:pos x="0" y="2864"/>
                        </a:cxn>
                      </a:cxnLst>
                      <a:rect l="0" t="0" r="r" b="b"/>
                      <a:pathLst>
                        <a:path w="2724" h="3326">
                          <a:moveTo>
                            <a:pt x="0" y="2864"/>
                          </a:moveTo>
                          <a:lnTo>
                            <a:pt x="2591" y="0"/>
                          </a:lnTo>
                          <a:lnTo>
                            <a:pt x="2724" y="335"/>
                          </a:lnTo>
                          <a:lnTo>
                            <a:pt x="18" y="3326"/>
                          </a:lnTo>
                          <a:lnTo>
                            <a:pt x="0" y="2864"/>
                          </a:lnTo>
                          <a:close/>
                        </a:path>
                      </a:pathLst>
                    </a:custGeom>
                    <a:solidFill>
                      <a:srgbClr val="CFC9AF"/>
                    </a:solidFill>
                    <a:ln w="9525">
                      <a:noFill/>
                      <a:round/>
                      <a:headEnd/>
                      <a:tailEnd/>
                    </a:ln>
                  </p:spPr>
                  <p:txBody>
                    <a:bodyPr/>
                    <a:lstStyle/>
                    <a:p>
                      <a:endParaRPr lang="zh-CN" altLang="en-US">
                        <a:solidFill>
                          <a:schemeClr val="tx1">
                            <a:lumMod val="85000"/>
                            <a:lumOff val="15000"/>
                          </a:schemeClr>
                        </a:solidFill>
                      </a:endParaRPr>
                    </a:p>
                  </p:txBody>
                </p:sp>
                <p:sp>
                  <p:nvSpPr>
                    <p:cNvPr id="321" name="Freeform 373"/>
                    <p:cNvSpPr>
                      <a:spLocks/>
                    </p:cNvSpPr>
                    <p:nvPr/>
                  </p:nvSpPr>
                  <p:spPr bwMode="auto">
                    <a:xfrm>
                      <a:off x="1439" y="953"/>
                      <a:ext cx="348" cy="412"/>
                    </a:xfrm>
                    <a:custGeom>
                      <a:avLst/>
                      <a:gdLst/>
                      <a:ahLst/>
                      <a:cxnLst>
                        <a:cxn ang="0">
                          <a:pos x="0" y="2926"/>
                        </a:cxn>
                        <a:cxn ang="0">
                          <a:pos x="2649" y="0"/>
                        </a:cxn>
                        <a:cxn ang="0">
                          <a:pos x="2780" y="335"/>
                        </a:cxn>
                        <a:cxn ang="0">
                          <a:pos x="105" y="3290"/>
                        </a:cxn>
                        <a:cxn ang="0">
                          <a:pos x="12" y="3269"/>
                        </a:cxn>
                        <a:cxn ang="0">
                          <a:pos x="0" y="2926"/>
                        </a:cxn>
                      </a:cxnLst>
                      <a:rect l="0" t="0" r="r" b="b"/>
                      <a:pathLst>
                        <a:path w="2780" h="3290">
                          <a:moveTo>
                            <a:pt x="0" y="2926"/>
                          </a:moveTo>
                          <a:lnTo>
                            <a:pt x="2649" y="0"/>
                          </a:lnTo>
                          <a:lnTo>
                            <a:pt x="2780" y="335"/>
                          </a:lnTo>
                          <a:lnTo>
                            <a:pt x="105" y="3290"/>
                          </a:lnTo>
                          <a:lnTo>
                            <a:pt x="12" y="3269"/>
                          </a:lnTo>
                          <a:lnTo>
                            <a:pt x="0" y="2926"/>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322" name="Freeform 374"/>
                    <p:cNvSpPr>
                      <a:spLocks/>
                    </p:cNvSpPr>
                    <p:nvPr/>
                  </p:nvSpPr>
                  <p:spPr bwMode="auto">
                    <a:xfrm>
                      <a:off x="1440" y="974"/>
                      <a:ext cx="355" cy="396"/>
                    </a:xfrm>
                    <a:custGeom>
                      <a:avLst/>
                      <a:gdLst/>
                      <a:ahLst/>
                      <a:cxnLst>
                        <a:cxn ang="0">
                          <a:pos x="0" y="2991"/>
                        </a:cxn>
                        <a:cxn ang="0">
                          <a:pos x="2706" y="0"/>
                        </a:cxn>
                        <a:cxn ang="0">
                          <a:pos x="2837" y="335"/>
                        </a:cxn>
                        <a:cxn ang="0">
                          <a:pos x="277" y="3164"/>
                        </a:cxn>
                        <a:cxn ang="0">
                          <a:pos x="3" y="3102"/>
                        </a:cxn>
                        <a:cxn ang="0">
                          <a:pos x="0" y="2991"/>
                        </a:cxn>
                      </a:cxnLst>
                      <a:rect l="0" t="0" r="r" b="b"/>
                      <a:pathLst>
                        <a:path w="2837" h="3164">
                          <a:moveTo>
                            <a:pt x="0" y="2991"/>
                          </a:moveTo>
                          <a:lnTo>
                            <a:pt x="2706" y="0"/>
                          </a:lnTo>
                          <a:lnTo>
                            <a:pt x="2837" y="335"/>
                          </a:lnTo>
                          <a:lnTo>
                            <a:pt x="277" y="3164"/>
                          </a:lnTo>
                          <a:lnTo>
                            <a:pt x="3" y="3102"/>
                          </a:lnTo>
                          <a:lnTo>
                            <a:pt x="0" y="2991"/>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323" name="Freeform 375"/>
                    <p:cNvSpPr>
                      <a:spLocks/>
                    </p:cNvSpPr>
                    <p:nvPr/>
                  </p:nvSpPr>
                  <p:spPr bwMode="auto">
                    <a:xfrm>
                      <a:off x="1452" y="995"/>
                      <a:ext cx="351" cy="380"/>
                    </a:xfrm>
                    <a:custGeom>
                      <a:avLst/>
                      <a:gdLst/>
                      <a:ahLst/>
                      <a:cxnLst>
                        <a:cxn ang="0">
                          <a:pos x="0" y="2955"/>
                        </a:cxn>
                        <a:cxn ang="0">
                          <a:pos x="2675" y="0"/>
                        </a:cxn>
                        <a:cxn ang="0">
                          <a:pos x="2807" y="335"/>
                        </a:cxn>
                        <a:cxn ang="0">
                          <a:pos x="361" y="3038"/>
                        </a:cxn>
                        <a:cxn ang="0">
                          <a:pos x="0" y="2955"/>
                        </a:cxn>
                      </a:cxnLst>
                      <a:rect l="0" t="0" r="r" b="b"/>
                      <a:pathLst>
                        <a:path w="2807" h="3038">
                          <a:moveTo>
                            <a:pt x="0" y="2955"/>
                          </a:moveTo>
                          <a:lnTo>
                            <a:pt x="2675" y="0"/>
                          </a:lnTo>
                          <a:lnTo>
                            <a:pt x="2807" y="335"/>
                          </a:lnTo>
                          <a:lnTo>
                            <a:pt x="361" y="3038"/>
                          </a:lnTo>
                          <a:lnTo>
                            <a:pt x="0" y="2955"/>
                          </a:lnTo>
                          <a:close/>
                        </a:path>
                      </a:pathLst>
                    </a:custGeom>
                    <a:solidFill>
                      <a:srgbClr val="D0C9B0"/>
                    </a:solidFill>
                    <a:ln w="9525">
                      <a:noFill/>
                      <a:round/>
                      <a:headEnd/>
                      <a:tailEnd/>
                    </a:ln>
                  </p:spPr>
                  <p:txBody>
                    <a:bodyPr/>
                    <a:lstStyle/>
                    <a:p>
                      <a:endParaRPr lang="zh-CN" altLang="en-US">
                        <a:solidFill>
                          <a:schemeClr val="tx1">
                            <a:lumMod val="85000"/>
                            <a:lumOff val="15000"/>
                          </a:schemeClr>
                        </a:solidFill>
                      </a:endParaRPr>
                    </a:p>
                  </p:txBody>
                </p:sp>
                <p:sp>
                  <p:nvSpPr>
                    <p:cNvPr id="324" name="Freeform 376"/>
                    <p:cNvSpPr>
                      <a:spLocks/>
                    </p:cNvSpPr>
                    <p:nvPr/>
                  </p:nvSpPr>
                  <p:spPr bwMode="auto">
                    <a:xfrm>
                      <a:off x="1475" y="1016"/>
                      <a:ext cx="336" cy="364"/>
                    </a:xfrm>
                    <a:custGeom>
                      <a:avLst/>
                      <a:gdLst/>
                      <a:ahLst/>
                      <a:cxnLst>
                        <a:cxn ang="0">
                          <a:pos x="0" y="2829"/>
                        </a:cxn>
                        <a:cxn ang="0">
                          <a:pos x="2560" y="0"/>
                        </a:cxn>
                        <a:cxn ang="0">
                          <a:pos x="2692" y="336"/>
                        </a:cxn>
                        <a:cxn ang="0">
                          <a:pos x="359" y="2913"/>
                        </a:cxn>
                        <a:cxn ang="0">
                          <a:pos x="0" y="2829"/>
                        </a:cxn>
                      </a:cxnLst>
                      <a:rect l="0" t="0" r="r" b="b"/>
                      <a:pathLst>
                        <a:path w="2692" h="2913">
                          <a:moveTo>
                            <a:pt x="0" y="2829"/>
                          </a:moveTo>
                          <a:lnTo>
                            <a:pt x="2560" y="0"/>
                          </a:lnTo>
                          <a:lnTo>
                            <a:pt x="2692" y="336"/>
                          </a:lnTo>
                          <a:lnTo>
                            <a:pt x="359" y="2913"/>
                          </a:lnTo>
                          <a:lnTo>
                            <a:pt x="0" y="2829"/>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325" name="Freeform 377"/>
                    <p:cNvSpPr>
                      <a:spLocks/>
                    </p:cNvSpPr>
                    <p:nvPr/>
                  </p:nvSpPr>
                  <p:spPr bwMode="auto">
                    <a:xfrm>
                      <a:off x="1497" y="1037"/>
                      <a:ext cx="323" cy="348"/>
                    </a:xfrm>
                    <a:custGeom>
                      <a:avLst/>
                      <a:gdLst/>
                      <a:ahLst/>
                      <a:cxnLst>
                        <a:cxn ang="0">
                          <a:pos x="0" y="2703"/>
                        </a:cxn>
                        <a:cxn ang="0">
                          <a:pos x="2446" y="0"/>
                        </a:cxn>
                        <a:cxn ang="0">
                          <a:pos x="2577" y="336"/>
                        </a:cxn>
                        <a:cxn ang="0">
                          <a:pos x="359" y="2787"/>
                        </a:cxn>
                        <a:cxn ang="0">
                          <a:pos x="0" y="2703"/>
                        </a:cxn>
                      </a:cxnLst>
                      <a:rect l="0" t="0" r="r" b="b"/>
                      <a:pathLst>
                        <a:path w="2577" h="2787">
                          <a:moveTo>
                            <a:pt x="0" y="2703"/>
                          </a:moveTo>
                          <a:lnTo>
                            <a:pt x="2446" y="0"/>
                          </a:lnTo>
                          <a:lnTo>
                            <a:pt x="2577" y="336"/>
                          </a:lnTo>
                          <a:lnTo>
                            <a:pt x="359" y="2787"/>
                          </a:lnTo>
                          <a:lnTo>
                            <a:pt x="0" y="2703"/>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326" name="Freeform 378"/>
                    <p:cNvSpPr>
                      <a:spLocks/>
                    </p:cNvSpPr>
                    <p:nvPr/>
                  </p:nvSpPr>
                  <p:spPr bwMode="auto">
                    <a:xfrm>
                      <a:off x="1520" y="1058"/>
                      <a:ext cx="308" cy="333"/>
                    </a:xfrm>
                    <a:custGeom>
                      <a:avLst/>
                      <a:gdLst/>
                      <a:ahLst/>
                      <a:cxnLst>
                        <a:cxn ang="0">
                          <a:pos x="0" y="2577"/>
                        </a:cxn>
                        <a:cxn ang="0">
                          <a:pos x="2333" y="0"/>
                        </a:cxn>
                        <a:cxn ang="0">
                          <a:pos x="2464" y="334"/>
                        </a:cxn>
                        <a:cxn ang="0">
                          <a:pos x="360" y="2660"/>
                        </a:cxn>
                        <a:cxn ang="0">
                          <a:pos x="0" y="2577"/>
                        </a:cxn>
                      </a:cxnLst>
                      <a:rect l="0" t="0" r="r" b="b"/>
                      <a:pathLst>
                        <a:path w="2464" h="2660">
                          <a:moveTo>
                            <a:pt x="0" y="2577"/>
                          </a:moveTo>
                          <a:lnTo>
                            <a:pt x="2333" y="0"/>
                          </a:lnTo>
                          <a:lnTo>
                            <a:pt x="2464" y="334"/>
                          </a:lnTo>
                          <a:lnTo>
                            <a:pt x="360" y="2660"/>
                          </a:lnTo>
                          <a:lnTo>
                            <a:pt x="0" y="2577"/>
                          </a:lnTo>
                          <a:close/>
                        </a:path>
                      </a:pathLst>
                    </a:custGeom>
                    <a:solidFill>
                      <a:srgbClr val="D0CAB0"/>
                    </a:solidFill>
                    <a:ln w="9525">
                      <a:noFill/>
                      <a:round/>
                      <a:headEnd/>
                      <a:tailEnd/>
                    </a:ln>
                  </p:spPr>
                  <p:txBody>
                    <a:bodyPr/>
                    <a:lstStyle/>
                    <a:p>
                      <a:endParaRPr lang="zh-CN" altLang="en-US">
                        <a:solidFill>
                          <a:schemeClr val="tx1">
                            <a:lumMod val="85000"/>
                            <a:lumOff val="15000"/>
                          </a:schemeClr>
                        </a:solidFill>
                      </a:endParaRPr>
                    </a:p>
                  </p:txBody>
                </p:sp>
                <p:sp>
                  <p:nvSpPr>
                    <p:cNvPr id="327" name="Freeform 379"/>
                    <p:cNvSpPr>
                      <a:spLocks/>
                    </p:cNvSpPr>
                    <p:nvPr/>
                  </p:nvSpPr>
                  <p:spPr bwMode="auto">
                    <a:xfrm>
                      <a:off x="1542" y="1079"/>
                      <a:ext cx="287" cy="317"/>
                    </a:xfrm>
                    <a:custGeom>
                      <a:avLst/>
                      <a:gdLst/>
                      <a:ahLst/>
                      <a:cxnLst>
                        <a:cxn ang="0">
                          <a:pos x="0" y="2451"/>
                        </a:cxn>
                        <a:cxn ang="0">
                          <a:pos x="2218" y="0"/>
                        </a:cxn>
                        <a:cxn ang="0">
                          <a:pos x="2296" y="195"/>
                        </a:cxn>
                        <a:cxn ang="0">
                          <a:pos x="2296" y="395"/>
                        </a:cxn>
                        <a:cxn ang="0">
                          <a:pos x="360" y="2534"/>
                        </a:cxn>
                        <a:cxn ang="0">
                          <a:pos x="0" y="2451"/>
                        </a:cxn>
                      </a:cxnLst>
                      <a:rect l="0" t="0" r="r" b="b"/>
                      <a:pathLst>
                        <a:path w="2296" h="2534">
                          <a:moveTo>
                            <a:pt x="0" y="2451"/>
                          </a:moveTo>
                          <a:lnTo>
                            <a:pt x="2218" y="0"/>
                          </a:lnTo>
                          <a:lnTo>
                            <a:pt x="2296" y="195"/>
                          </a:lnTo>
                          <a:lnTo>
                            <a:pt x="2296" y="395"/>
                          </a:lnTo>
                          <a:lnTo>
                            <a:pt x="360" y="2534"/>
                          </a:lnTo>
                          <a:lnTo>
                            <a:pt x="0" y="2451"/>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328" name="Freeform 380"/>
                    <p:cNvSpPr>
                      <a:spLocks/>
                    </p:cNvSpPr>
                    <p:nvPr/>
                  </p:nvSpPr>
                  <p:spPr bwMode="auto">
                    <a:xfrm>
                      <a:off x="1565" y="1100"/>
                      <a:ext cx="264" cy="301"/>
                    </a:xfrm>
                    <a:custGeom>
                      <a:avLst/>
                      <a:gdLst/>
                      <a:ahLst/>
                      <a:cxnLst>
                        <a:cxn ang="0">
                          <a:pos x="0" y="2326"/>
                        </a:cxn>
                        <a:cxn ang="0">
                          <a:pos x="2104" y="0"/>
                        </a:cxn>
                        <a:cxn ang="0">
                          <a:pos x="2116" y="29"/>
                        </a:cxn>
                        <a:cxn ang="0">
                          <a:pos x="2116" y="470"/>
                        </a:cxn>
                        <a:cxn ang="0">
                          <a:pos x="360" y="2410"/>
                        </a:cxn>
                        <a:cxn ang="0">
                          <a:pos x="0" y="2326"/>
                        </a:cxn>
                      </a:cxnLst>
                      <a:rect l="0" t="0" r="r" b="b"/>
                      <a:pathLst>
                        <a:path w="2116" h="2410">
                          <a:moveTo>
                            <a:pt x="0" y="2326"/>
                          </a:moveTo>
                          <a:lnTo>
                            <a:pt x="2104" y="0"/>
                          </a:lnTo>
                          <a:lnTo>
                            <a:pt x="2116" y="29"/>
                          </a:lnTo>
                          <a:lnTo>
                            <a:pt x="2116" y="470"/>
                          </a:lnTo>
                          <a:lnTo>
                            <a:pt x="360" y="2410"/>
                          </a:lnTo>
                          <a:lnTo>
                            <a:pt x="0" y="2326"/>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329" name="Freeform 381"/>
                    <p:cNvSpPr>
                      <a:spLocks/>
                    </p:cNvSpPr>
                    <p:nvPr/>
                  </p:nvSpPr>
                  <p:spPr bwMode="auto">
                    <a:xfrm>
                      <a:off x="1587" y="1129"/>
                      <a:ext cx="242" cy="277"/>
                    </a:xfrm>
                    <a:custGeom>
                      <a:avLst/>
                      <a:gdLst/>
                      <a:ahLst/>
                      <a:cxnLst>
                        <a:cxn ang="0">
                          <a:pos x="0" y="2139"/>
                        </a:cxn>
                        <a:cxn ang="0">
                          <a:pos x="1936" y="0"/>
                        </a:cxn>
                        <a:cxn ang="0">
                          <a:pos x="1936" y="481"/>
                        </a:cxn>
                        <a:cxn ang="0">
                          <a:pos x="359" y="2221"/>
                        </a:cxn>
                        <a:cxn ang="0">
                          <a:pos x="0" y="2139"/>
                        </a:cxn>
                      </a:cxnLst>
                      <a:rect l="0" t="0" r="r" b="b"/>
                      <a:pathLst>
                        <a:path w="1936" h="2221">
                          <a:moveTo>
                            <a:pt x="0" y="2139"/>
                          </a:moveTo>
                          <a:lnTo>
                            <a:pt x="1936" y="0"/>
                          </a:lnTo>
                          <a:lnTo>
                            <a:pt x="1936" y="481"/>
                          </a:lnTo>
                          <a:lnTo>
                            <a:pt x="359" y="2221"/>
                          </a:lnTo>
                          <a:lnTo>
                            <a:pt x="0" y="2139"/>
                          </a:lnTo>
                          <a:close/>
                        </a:path>
                      </a:pathLst>
                    </a:custGeom>
                    <a:solidFill>
                      <a:srgbClr val="D1CCB2"/>
                    </a:solidFill>
                    <a:ln w="9525">
                      <a:noFill/>
                      <a:round/>
                      <a:headEnd/>
                      <a:tailEnd/>
                    </a:ln>
                  </p:spPr>
                  <p:txBody>
                    <a:bodyPr/>
                    <a:lstStyle/>
                    <a:p>
                      <a:endParaRPr lang="zh-CN" altLang="en-US">
                        <a:solidFill>
                          <a:schemeClr val="tx1">
                            <a:lumMod val="85000"/>
                            <a:lumOff val="15000"/>
                          </a:schemeClr>
                        </a:solidFill>
                      </a:endParaRPr>
                    </a:p>
                  </p:txBody>
                </p:sp>
                <p:sp>
                  <p:nvSpPr>
                    <p:cNvPr id="330" name="Freeform 382"/>
                    <p:cNvSpPr>
                      <a:spLocks/>
                    </p:cNvSpPr>
                    <p:nvPr/>
                  </p:nvSpPr>
                  <p:spPr bwMode="auto">
                    <a:xfrm>
                      <a:off x="1610" y="1159"/>
                      <a:ext cx="219" cy="252"/>
                    </a:xfrm>
                    <a:custGeom>
                      <a:avLst/>
                      <a:gdLst/>
                      <a:ahLst/>
                      <a:cxnLst>
                        <a:cxn ang="0">
                          <a:pos x="0" y="1940"/>
                        </a:cxn>
                        <a:cxn ang="0">
                          <a:pos x="1756" y="0"/>
                        </a:cxn>
                        <a:cxn ang="0">
                          <a:pos x="1756" y="481"/>
                        </a:cxn>
                        <a:cxn ang="0">
                          <a:pos x="360" y="2022"/>
                        </a:cxn>
                        <a:cxn ang="0">
                          <a:pos x="0" y="1940"/>
                        </a:cxn>
                      </a:cxnLst>
                      <a:rect l="0" t="0" r="r" b="b"/>
                      <a:pathLst>
                        <a:path w="1756" h="2022">
                          <a:moveTo>
                            <a:pt x="0" y="1940"/>
                          </a:moveTo>
                          <a:lnTo>
                            <a:pt x="1756" y="0"/>
                          </a:lnTo>
                          <a:lnTo>
                            <a:pt x="1756" y="481"/>
                          </a:lnTo>
                          <a:lnTo>
                            <a:pt x="360" y="2022"/>
                          </a:lnTo>
                          <a:lnTo>
                            <a:pt x="0" y="1940"/>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331" name="Freeform 383"/>
                    <p:cNvSpPr>
                      <a:spLocks/>
                    </p:cNvSpPr>
                    <p:nvPr/>
                  </p:nvSpPr>
                  <p:spPr bwMode="auto">
                    <a:xfrm>
                      <a:off x="1632" y="1189"/>
                      <a:ext cx="197" cy="228"/>
                    </a:xfrm>
                    <a:custGeom>
                      <a:avLst/>
                      <a:gdLst/>
                      <a:ahLst/>
                      <a:cxnLst>
                        <a:cxn ang="0">
                          <a:pos x="0" y="1740"/>
                        </a:cxn>
                        <a:cxn ang="0">
                          <a:pos x="1577" y="0"/>
                        </a:cxn>
                        <a:cxn ang="0">
                          <a:pos x="1577" y="481"/>
                        </a:cxn>
                        <a:cxn ang="0">
                          <a:pos x="360" y="1824"/>
                        </a:cxn>
                        <a:cxn ang="0">
                          <a:pos x="0" y="1740"/>
                        </a:cxn>
                      </a:cxnLst>
                      <a:rect l="0" t="0" r="r" b="b"/>
                      <a:pathLst>
                        <a:path w="1577" h="1824">
                          <a:moveTo>
                            <a:pt x="0" y="1740"/>
                          </a:moveTo>
                          <a:lnTo>
                            <a:pt x="1577" y="0"/>
                          </a:lnTo>
                          <a:lnTo>
                            <a:pt x="1577" y="481"/>
                          </a:lnTo>
                          <a:lnTo>
                            <a:pt x="360" y="1824"/>
                          </a:lnTo>
                          <a:lnTo>
                            <a:pt x="0" y="1740"/>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332" name="Freeform 384"/>
                    <p:cNvSpPr>
                      <a:spLocks/>
                    </p:cNvSpPr>
                    <p:nvPr/>
                  </p:nvSpPr>
                  <p:spPr bwMode="auto">
                    <a:xfrm>
                      <a:off x="1655" y="1219"/>
                      <a:ext cx="174" cy="203"/>
                    </a:xfrm>
                    <a:custGeom>
                      <a:avLst/>
                      <a:gdLst/>
                      <a:ahLst/>
                      <a:cxnLst>
                        <a:cxn ang="0">
                          <a:pos x="0" y="1541"/>
                        </a:cxn>
                        <a:cxn ang="0">
                          <a:pos x="1396" y="0"/>
                        </a:cxn>
                        <a:cxn ang="0">
                          <a:pos x="1396" y="480"/>
                        </a:cxn>
                        <a:cxn ang="0">
                          <a:pos x="359" y="1624"/>
                        </a:cxn>
                        <a:cxn ang="0">
                          <a:pos x="0" y="1541"/>
                        </a:cxn>
                      </a:cxnLst>
                      <a:rect l="0" t="0" r="r" b="b"/>
                      <a:pathLst>
                        <a:path w="1396" h="1624">
                          <a:moveTo>
                            <a:pt x="0" y="1541"/>
                          </a:moveTo>
                          <a:lnTo>
                            <a:pt x="1396" y="0"/>
                          </a:lnTo>
                          <a:lnTo>
                            <a:pt x="1396" y="480"/>
                          </a:lnTo>
                          <a:lnTo>
                            <a:pt x="359" y="1624"/>
                          </a:lnTo>
                          <a:lnTo>
                            <a:pt x="0" y="1541"/>
                          </a:lnTo>
                          <a:close/>
                        </a:path>
                      </a:pathLst>
                    </a:custGeom>
                    <a:solidFill>
                      <a:srgbClr val="D3CDB4"/>
                    </a:solidFill>
                    <a:ln w="9525">
                      <a:noFill/>
                      <a:round/>
                      <a:headEnd/>
                      <a:tailEnd/>
                    </a:ln>
                  </p:spPr>
                  <p:txBody>
                    <a:bodyPr/>
                    <a:lstStyle/>
                    <a:p>
                      <a:endParaRPr lang="zh-CN" altLang="en-US">
                        <a:solidFill>
                          <a:schemeClr val="tx1">
                            <a:lumMod val="85000"/>
                            <a:lumOff val="15000"/>
                          </a:schemeClr>
                        </a:solidFill>
                      </a:endParaRPr>
                    </a:p>
                  </p:txBody>
                </p:sp>
                <p:sp>
                  <p:nvSpPr>
                    <p:cNvPr id="333" name="Freeform 385"/>
                    <p:cNvSpPr>
                      <a:spLocks/>
                    </p:cNvSpPr>
                    <p:nvPr/>
                  </p:nvSpPr>
                  <p:spPr bwMode="auto">
                    <a:xfrm>
                      <a:off x="1677" y="1249"/>
                      <a:ext cx="152" cy="178"/>
                    </a:xfrm>
                    <a:custGeom>
                      <a:avLst/>
                      <a:gdLst/>
                      <a:ahLst/>
                      <a:cxnLst>
                        <a:cxn ang="0">
                          <a:pos x="0" y="1343"/>
                        </a:cxn>
                        <a:cxn ang="0">
                          <a:pos x="1217" y="0"/>
                        </a:cxn>
                        <a:cxn ang="0">
                          <a:pos x="1217" y="481"/>
                        </a:cxn>
                        <a:cxn ang="0">
                          <a:pos x="360" y="1426"/>
                        </a:cxn>
                        <a:cxn ang="0">
                          <a:pos x="0" y="1343"/>
                        </a:cxn>
                      </a:cxnLst>
                      <a:rect l="0" t="0" r="r" b="b"/>
                      <a:pathLst>
                        <a:path w="1217" h="1426">
                          <a:moveTo>
                            <a:pt x="0" y="1343"/>
                          </a:moveTo>
                          <a:lnTo>
                            <a:pt x="1217" y="0"/>
                          </a:lnTo>
                          <a:lnTo>
                            <a:pt x="1217" y="481"/>
                          </a:lnTo>
                          <a:lnTo>
                            <a:pt x="360" y="1426"/>
                          </a:lnTo>
                          <a:lnTo>
                            <a:pt x="0" y="1343"/>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334" name="Freeform 386"/>
                    <p:cNvSpPr>
                      <a:spLocks/>
                    </p:cNvSpPr>
                    <p:nvPr/>
                  </p:nvSpPr>
                  <p:spPr bwMode="auto">
                    <a:xfrm>
                      <a:off x="1700" y="1279"/>
                      <a:ext cx="129" cy="153"/>
                    </a:xfrm>
                    <a:custGeom>
                      <a:avLst/>
                      <a:gdLst/>
                      <a:ahLst/>
                      <a:cxnLst>
                        <a:cxn ang="0">
                          <a:pos x="0" y="1144"/>
                        </a:cxn>
                        <a:cxn ang="0">
                          <a:pos x="1037" y="0"/>
                        </a:cxn>
                        <a:cxn ang="0">
                          <a:pos x="1037" y="481"/>
                        </a:cxn>
                        <a:cxn ang="0">
                          <a:pos x="360" y="1228"/>
                        </a:cxn>
                        <a:cxn ang="0">
                          <a:pos x="0" y="1144"/>
                        </a:cxn>
                      </a:cxnLst>
                      <a:rect l="0" t="0" r="r" b="b"/>
                      <a:pathLst>
                        <a:path w="1037" h="1228">
                          <a:moveTo>
                            <a:pt x="0" y="1144"/>
                          </a:moveTo>
                          <a:lnTo>
                            <a:pt x="1037" y="0"/>
                          </a:lnTo>
                          <a:lnTo>
                            <a:pt x="1037" y="481"/>
                          </a:lnTo>
                          <a:lnTo>
                            <a:pt x="360" y="1228"/>
                          </a:lnTo>
                          <a:lnTo>
                            <a:pt x="0" y="1144"/>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335" name="Freeform 387"/>
                    <p:cNvSpPr>
                      <a:spLocks/>
                    </p:cNvSpPr>
                    <p:nvPr/>
                  </p:nvSpPr>
                  <p:spPr bwMode="auto">
                    <a:xfrm>
                      <a:off x="1722" y="1309"/>
                      <a:ext cx="107" cy="128"/>
                    </a:xfrm>
                    <a:custGeom>
                      <a:avLst/>
                      <a:gdLst/>
                      <a:ahLst/>
                      <a:cxnLst>
                        <a:cxn ang="0">
                          <a:pos x="0" y="945"/>
                        </a:cxn>
                        <a:cxn ang="0">
                          <a:pos x="857" y="0"/>
                        </a:cxn>
                        <a:cxn ang="0">
                          <a:pos x="857" y="480"/>
                        </a:cxn>
                        <a:cxn ang="0">
                          <a:pos x="360" y="1029"/>
                        </a:cxn>
                        <a:cxn ang="0">
                          <a:pos x="0" y="945"/>
                        </a:cxn>
                      </a:cxnLst>
                      <a:rect l="0" t="0" r="r" b="b"/>
                      <a:pathLst>
                        <a:path w="857" h="1029">
                          <a:moveTo>
                            <a:pt x="0" y="945"/>
                          </a:moveTo>
                          <a:lnTo>
                            <a:pt x="857" y="0"/>
                          </a:lnTo>
                          <a:lnTo>
                            <a:pt x="857" y="480"/>
                          </a:lnTo>
                          <a:lnTo>
                            <a:pt x="360" y="1029"/>
                          </a:lnTo>
                          <a:lnTo>
                            <a:pt x="0" y="945"/>
                          </a:lnTo>
                          <a:close/>
                        </a:path>
                      </a:pathLst>
                    </a:custGeom>
                    <a:solidFill>
                      <a:srgbClr val="D4CFB5"/>
                    </a:solidFill>
                    <a:ln w="9525">
                      <a:noFill/>
                      <a:round/>
                      <a:headEnd/>
                      <a:tailEnd/>
                    </a:ln>
                  </p:spPr>
                  <p:txBody>
                    <a:bodyPr/>
                    <a:lstStyle/>
                    <a:p>
                      <a:endParaRPr lang="zh-CN" altLang="en-US">
                        <a:solidFill>
                          <a:schemeClr val="tx1">
                            <a:lumMod val="85000"/>
                            <a:lumOff val="15000"/>
                          </a:schemeClr>
                        </a:solidFill>
                      </a:endParaRPr>
                    </a:p>
                  </p:txBody>
                </p:sp>
                <p:sp>
                  <p:nvSpPr>
                    <p:cNvPr id="336" name="Freeform 388"/>
                    <p:cNvSpPr>
                      <a:spLocks/>
                    </p:cNvSpPr>
                    <p:nvPr/>
                  </p:nvSpPr>
                  <p:spPr bwMode="auto">
                    <a:xfrm>
                      <a:off x="1745" y="1339"/>
                      <a:ext cx="84" cy="104"/>
                    </a:xfrm>
                    <a:custGeom>
                      <a:avLst/>
                      <a:gdLst/>
                      <a:ahLst/>
                      <a:cxnLst>
                        <a:cxn ang="0">
                          <a:pos x="0" y="747"/>
                        </a:cxn>
                        <a:cxn ang="0">
                          <a:pos x="677" y="0"/>
                        </a:cxn>
                        <a:cxn ang="0">
                          <a:pos x="677" y="481"/>
                        </a:cxn>
                        <a:cxn ang="0">
                          <a:pos x="359" y="830"/>
                        </a:cxn>
                        <a:cxn ang="0">
                          <a:pos x="0" y="747"/>
                        </a:cxn>
                      </a:cxnLst>
                      <a:rect l="0" t="0" r="r" b="b"/>
                      <a:pathLst>
                        <a:path w="677" h="830">
                          <a:moveTo>
                            <a:pt x="0" y="747"/>
                          </a:moveTo>
                          <a:lnTo>
                            <a:pt x="677" y="0"/>
                          </a:lnTo>
                          <a:lnTo>
                            <a:pt x="677" y="481"/>
                          </a:lnTo>
                          <a:lnTo>
                            <a:pt x="359" y="830"/>
                          </a:lnTo>
                          <a:lnTo>
                            <a:pt x="0" y="747"/>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337" name="Freeform 389"/>
                    <p:cNvSpPr>
                      <a:spLocks/>
                    </p:cNvSpPr>
                    <p:nvPr/>
                  </p:nvSpPr>
                  <p:spPr bwMode="auto">
                    <a:xfrm>
                      <a:off x="1767" y="1369"/>
                      <a:ext cx="62" cy="79"/>
                    </a:xfrm>
                    <a:custGeom>
                      <a:avLst/>
                      <a:gdLst/>
                      <a:ahLst/>
                      <a:cxnLst>
                        <a:cxn ang="0">
                          <a:pos x="0" y="549"/>
                        </a:cxn>
                        <a:cxn ang="0">
                          <a:pos x="497" y="0"/>
                        </a:cxn>
                        <a:cxn ang="0">
                          <a:pos x="497" y="481"/>
                        </a:cxn>
                        <a:cxn ang="0">
                          <a:pos x="359" y="632"/>
                        </a:cxn>
                        <a:cxn ang="0">
                          <a:pos x="0" y="549"/>
                        </a:cxn>
                      </a:cxnLst>
                      <a:rect l="0" t="0" r="r" b="b"/>
                      <a:pathLst>
                        <a:path w="497" h="632">
                          <a:moveTo>
                            <a:pt x="0" y="549"/>
                          </a:moveTo>
                          <a:lnTo>
                            <a:pt x="497" y="0"/>
                          </a:lnTo>
                          <a:lnTo>
                            <a:pt x="497" y="481"/>
                          </a:lnTo>
                          <a:lnTo>
                            <a:pt x="359" y="632"/>
                          </a:lnTo>
                          <a:lnTo>
                            <a:pt x="0" y="549"/>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338" name="Freeform 390"/>
                    <p:cNvSpPr>
                      <a:spLocks/>
                    </p:cNvSpPr>
                    <p:nvPr/>
                  </p:nvSpPr>
                  <p:spPr bwMode="auto">
                    <a:xfrm>
                      <a:off x="1790" y="1399"/>
                      <a:ext cx="39" cy="53"/>
                    </a:xfrm>
                    <a:custGeom>
                      <a:avLst/>
                      <a:gdLst/>
                      <a:ahLst/>
                      <a:cxnLst>
                        <a:cxn ang="0">
                          <a:pos x="0" y="349"/>
                        </a:cxn>
                        <a:cxn ang="0">
                          <a:pos x="318" y="0"/>
                        </a:cxn>
                        <a:cxn ang="0">
                          <a:pos x="318" y="422"/>
                        </a:cxn>
                        <a:cxn ang="0">
                          <a:pos x="0" y="349"/>
                        </a:cxn>
                      </a:cxnLst>
                      <a:rect l="0" t="0" r="r" b="b"/>
                      <a:pathLst>
                        <a:path w="318" h="422">
                          <a:moveTo>
                            <a:pt x="0" y="349"/>
                          </a:moveTo>
                          <a:lnTo>
                            <a:pt x="318" y="0"/>
                          </a:lnTo>
                          <a:lnTo>
                            <a:pt x="318" y="422"/>
                          </a:lnTo>
                          <a:lnTo>
                            <a:pt x="0" y="349"/>
                          </a:lnTo>
                          <a:close/>
                        </a:path>
                      </a:pathLst>
                    </a:custGeom>
                    <a:solidFill>
                      <a:srgbClr val="D6D0B6"/>
                    </a:solidFill>
                    <a:ln w="9525">
                      <a:noFill/>
                      <a:round/>
                      <a:headEnd/>
                      <a:tailEnd/>
                    </a:ln>
                  </p:spPr>
                  <p:txBody>
                    <a:bodyPr/>
                    <a:lstStyle/>
                    <a:p>
                      <a:endParaRPr lang="zh-CN" altLang="en-US">
                        <a:solidFill>
                          <a:schemeClr val="tx1">
                            <a:lumMod val="85000"/>
                            <a:lumOff val="15000"/>
                          </a:schemeClr>
                        </a:solidFill>
                      </a:endParaRPr>
                    </a:p>
                  </p:txBody>
                </p:sp>
                <p:sp>
                  <p:nvSpPr>
                    <p:cNvPr id="339" name="Freeform 391"/>
                    <p:cNvSpPr>
                      <a:spLocks/>
                    </p:cNvSpPr>
                    <p:nvPr/>
                  </p:nvSpPr>
                  <p:spPr bwMode="auto">
                    <a:xfrm>
                      <a:off x="1812" y="1429"/>
                      <a:ext cx="17" cy="23"/>
                    </a:xfrm>
                    <a:custGeom>
                      <a:avLst/>
                      <a:gdLst/>
                      <a:ahLst/>
                      <a:cxnLst>
                        <a:cxn ang="0">
                          <a:pos x="0" y="151"/>
                        </a:cxn>
                        <a:cxn ang="0">
                          <a:pos x="138" y="0"/>
                        </a:cxn>
                        <a:cxn ang="0">
                          <a:pos x="138" y="182"/>
                        </a:cxn>
                        <a:cxn ang="0">
                          <a:pos x="0" y="151"/>
                        </a:cxn>
                      </a:cxnLst>
                      <a:rect l="0" t="0" r="r" b="b"/>
                      <a:pathLst>
                        <a:path w="138" h="182">
                          <a:moveTo>
                            <a:pt x="0" y="151"/>
                          </a:moveTo>
                          <a:lnTo>
                            <a:pt x="138" y="0"/>
                          </a:lnTo>
                          <a:lnTo>
                            <a:pt x="138" y="182"/>
                          </a:lnTo>
                          <a:lnTo>
                            <a:pt x="0" y="151"/>
                          </a:lnTo>
                          <a:close/>
                        </a:path>
                      </a:pathLst>
                    </a:custGeom>
                    <a:solidFill>
                      <a:srgbClr val="D7D2B7"/>
                    </a:solidFill>
                    <a:ln w="9525">
                      <a:noFill/>
                      <a:round/>
                      <a:headEnd/>
                      <a:tailEnd/>
                    </a:ln>
                  </p:spPr>
                  <p:txBody>
                    <a:bodyPr/>
                    <a:lstStyle/>
                    <a:p>
                      <a:endParaRPr lang="zh-CN" altLang="en-US">
                        <a:solidFill>
                          <a:schemeClr val="tx1">
                            <a:lumMod val="85000"/>
                            <a:lumOff val="15000"/>
                          </a:schemeClr>
                        </a:solidFill>
                      </a:endParaRPr>
                    </a:p>
                  </p:txBody>
                </p:sp>
                <p:sp>
                  <p:nvSpPr>
                    <p:cNvPr id="340" name="Freeform 392"/>
                    <p:cNvSpPr>
                      <a:spLocks/>
                    </p:cNvSpPr>
                    <p:nvPr/>
                  </p:nvSpPr>
                  <p:spPr bwMode="auto">
                    <a:xfrm>
                      <a:off x="2461" y="844"/>
                      <a:ext cx="34" cy="53"/>
                    </a:xfrm>
                    <a:custGeom>
                      <a:avLst/>
                      <a:gdLst/>
                      <a:ahLst/>
                      <a:cxnLst>
                        <a:cxn ang="0">
                          <a:pos x="138" y="423"/>
                        </a:cxn>
                        <a:cxn ang="0">
                          <a:pos x="0" y="0"/>
                        </a:cxn>
                        <a:cxn ang="0">
                          <a:pos x="275" y="37"/>
                        </a:cxn>
                        <a:cxn ang="0">
                          <a:pos x="138" y="423"/>
                        </a:cxn>
                      </a:cxnLst>
                      <a:rect l="0" t="0" r="r" b="b"/>
                      <a:pathLst>
                        <a:path w="275" h="423">
                          <a:moveTo>
                            <a:pt x="138" y="423"/>
                          </a:moveTo>
                          <a:lnTo>
                            <a:pt x="0" y="0"/>
                          </a:lnTo>
                          <a:lnTo>
                            <a:pt x="275" y="37"/>
                          </a:lnTo>
                          <a:lnTo>
                            <a:pt x="138" y="423"/>
                          </a:lnTo>
                          <a:close/>
                        </a:path>
                      </a:pathLst>
                    </a:custGeom>
                    <a:solidFill>
                      <a:srgbClr val="D2CCAB"/>
                    </a:solidFill>
                    <a:ln w="9525">
                      <a:noFill/>
                      <a:round/>
                      <a:headEnd/>
                      <a:tailEnd/>
                    </a:ln>
                  </p:spPr>
                  <p:txBody>
                    <a:bodyPr/>
                    <a:lstStyle/>
                    <a:p>
                      <a:endParaRPr lang="zh-CN" altLang="en-US">
                        <a:solidFill>
                          <a:schemeClr val="tx1">
                            <a:lumMod val="85000"/>
                            <a:lumOff val="15000"/>
                          </a:schemeClr>
                        </a:solidFill>
                      </a:endParaRPr>
                    </a:p>
                  </p:txBody>
                </p:sp>
                <p:sp>
                  <p:nvSpPr>
                    <p:cNvPr id="341" name="Freeform 393"/>
                    <p:cNvSpPr>
                      <a:spLocks/>
                    </p:cNvSpPr>
                    <p:nvPr/>
                  </p:nvSpPr>
                  <p:spPr bwMode="auto">
                    <a:xfrm>
                      <a:off x="1926" y="1474"/>
                      <a:ext cx="303" cy="70"/>
                    </a:xfrm>
                    <a:custGeom>
                      <a:avLst/>
                      <a:gdLst/>
                      <a:ahLst/>
                      <a:cxnLst>
                        <a:cxn ang="0">
                          <a:pos x="2423" y="560"/>
                        </a:cxn>
                        <a:cxn ang="0">
                          <a:pos x="0" y="0"/>
                        </a:cxn>
                        <a:cxn ang="0">
                          <a:pos x="2422" y="550"/>
                        </a:cxn>
                        <a:cxn ang="0">
                          <a:pos x="2423" y="560"/>
                        </a:cxn>
                      </a:cxnLst>
                      <a:rect l="0" t="0" r="r" b="b"/>
                      <a:pathLst>
                        <a:path w="2423" h="560">
                          <a:moveTo>
                            <a:pt x="2423" y="560"/>
                          </a:moveTo>
                          <a:lnTo>
                            <a:pt x="0" y="0"/>
                          </a:lnTo>
                          <a:lnTo>
                            <a:pt x="2422" y="550"/>
                          </a:lnTo>
                          <a:lnTo>
                            <a:pt x="2423" y="560"/>
                          </a:lnTo>
                          <a:close/>
                        </a:path>
                      </a:pathLst>
                    </a:custGeom>
                    <a:solidFill>
                      <a:srgbClr val="E2E5CD"/>
                    </a:solidFill>
                    <a:ln w="9525">
                      <a:noFill/>
                      <a:round/>
                      <a:headEnd/>
                      <a:tailEnd/>
                    </a:ln>
                  </p:spPr>
                  <p:txBody>
                    <a:bodyPr/>
                    <a:lstStyle/>
                    <a:p>
                      <a:endParaRPr lang="zh-CN" altLang="en-US">
                        <a:solidFill>
                          <a:schemeClr val="tx1">
                            <a:lumMod val="85000"/>
                            <a:lumOff val="15000"/>
                          </a:schemeClr>
                        </a:solidFill>
                      </a:endParaRPr>
                    </a:p>
                  </p:txBody>
                </p:sp>
                <p:sp>
                  <p:nvSpPr>
                    <p:cNvPr id="342" name="Freeform 394"/>
                    <p:cNvSpPr>
                      <a:spLocks/>
                    </p:cNvSpPr>
                    <p:nvPr/>
                  </p:nvSpPr>
                  <p:spPr bwMode="auto">
                    <a:xfrm>
                      <a:off x="2231" y="857"/>
                      <a:ext cx="251" cy="691"/>
                    </a:xfrm>
                    <a:custGeom>
                      <a:avLst/>
                      <a:gdLst/>
                      <a:ahLst/>
                      <a:cxnLst>
                        <a:cxn ang="0">
                          <a:pos x="2007" y="241"/>
                        </a:cxn>
                        <a:cxn ang="0">
                          <a:pos x="129" y="5528"/>
                        </a:cxn>
                        <a:cxn ang="0">
                          <a:pos x="13" y="5500"/>
                        </a:cxn>
                        <a:cxn ang="0">
                          <a:pos x="0" y="5155"/>
                        </a:cxn>
                        <a:cxn ang="0">
                          <a:pos x="1930" y="0"/>
                        </a:cxn>
                        <a:cxn ang="0">
                          <a:pos x="2007" y="241"/>
                        </a:cxn>
                      </a:cxnLst>
                      <a:rect l="0" t="0" r="r" b="b"/>
                      <a:pathLst>
                        <a:path w="2007" h="5528">
                          <a:moveTo>
                            <a:pt x="2007" y="241"/>
                          </a:moveTo>
                          <a:lnTo>
                            <a:pt x="129" y="5528"/>
                          </a:lnTo>
                          <a:lnTo>
                            <a:pt x="13" y="5500"/>
                          </a:lnTo>
                          <a:lnTo>
                            <a:pt x="0" y="5155"/>
                          </a:lnTo>
                          <a:lnTo>
                            <a:pt x="1930" y="0"/>
                          </a:lnTo>
                          <a:lnTo>
                            <a:pt x="2007" y="241"/>
                          </a:lnTo>
                          <a:close/>
                        </a:path>
                      </a:pathLst>
                    </a:custGeom>
                    <a:solidFill>
                      <a:srgbClr val="E4E4CA"/>
                    </a:solidFill>
                    <a:ln w="9525">
                      <a:noFill/>
                      <a:round/>
                      <a:headEnd/>
                      <a:tailEnd/>
                    </a:ln>
                  </p:spPr>
                  <p:txBody>
                    <a:bodyPr/>
                    <a:lstStyle/>
                    <a:p>
                      <a:endParaRPr lang="zh-CN" altLang="en-US">
                        <a:solidFill>
                          <a:schemeClr val="tx1">
                            <a:lumMod val="85000"/>
                            <a:lumOff val="15000"/>
                          </a:schemeClr>
                        </a:solidFill>
                      </a:endParaRPr>
                    </a:p>
                  </p:txBody>
                </p:sp>
                <p:sp>
                  <p:nvSpPr>
                    <p:cNvPr id="343" name="Freeform 395"/>
                    <p:cNvSpPr>
                      <a:spLocks/>
                    </p:cNvSpPr>
                    <p:nvPr/>
                  </p:nvSpPr>
                  <p:spPr bwMode="auto">
                    <a:xfrm>
                      <a:off x="2468" y="857"/>
                      <a:ext cx="14" cy="40"/>
                    </a:xfrm>
                    <a:custGeom>
                      <a:avLst/>
                      <a:gdLst/>
                      <a:ahLst/>
                      <a:cxnLst>
                        <a:cxn ang="0">
                          <a:pos x="78" y="317"/>
                        </a:cxn>
                        <a:cxn ang="0">
                          <a:pos x="0" y="77"/>
                        </a:cxn>
                        <a:cxn ang="0">
                          <a:pos x="28" y="0"/>
                        </a:cxn>
                        <a:cxn ang="0">
                          <a:pos x="105" y="241"/>
                        </a:cxn>
                        <a:cxn ang="0">
                          <a:pos x="78" y="317"/>
                        </a:cxn>
                      </a:cxnLst>
                      <a:rect l="0" t="0" r="r" b="b"/>
                      <a:pathLst>
                        <a:path w="105" h="317">
                          <a:moveTo>
                            <a:pt x="78" y="317"/>
                          </a:moveTo>
                          <a:lnTo>
                            <a:pt x="0" y="77"/>
                          </a:lnTo>
                          <a:lnTo>
                            <a:pt x="28" y="0"/>
                          </a:lnTo>
                          <a:lnTo>
                            <a:pt x="105" y="241"/>
                          </a:lnTo>
                          <a:lnTo>
                            <a:pt x="78" y="317"/>
                          </a:lnTo>
                          <a:close/>
                        </a:path>
                      </a:pathLst>
                    </a:custGeom>
                    <a:solidFill>
                      <a:srgbClr val="D2CCAB"/>
                    </a:solidFill>
                    <a:ln w="9525">
                      <a:noFill/>
                      <a:round/>
                      <a:headEnd/>
                      <a:tailEnd/>
                    </a:ln>
                  </p:spPr>
                  <p:txBody>
                    <a:bodyPr/>
                    <a:lstStyle/>
                    <a:p>
                      <a:endParaRPr lang="zh-CN" altLang="en-US">
                        <a:solidFill>
                          <a:schemeClr val="tx1">
                            <a:lumMod val="85000"/>
                            <a:lumOff val="15000"/>
                          </a:schemeClr>
                        </a:solidFill>
                      </a:endParaRPr>
                    </a:p>
                  </p:txBody>
                </p:sp>
                <p:sp>
                  <p:nvSpPr>
                    <p:cNvPr id="344" name="Freeform 396"/>
                    <p:cNvSpPr>
                      <a:spLocks/>
                    </p:cNvSpPr>
                    <p:nvPr/>
                  </p:nvSpPr>
                  <p:spPr bwMode="auto">
                    <a:xfrm>
                      <a:off x="1455" y="1820"/>
                      <a:ext cx="791" cy="256"/>
                    </a:xfrm>
                    <a:custGeom>
                      <a:avLst/>
                      <a:gdLst/>
                      <a:ahLst/>
                      <a:cxnLst>
                        <a:cxn ang="0">
                          <a:pos x="0" y="277"/>
                        </a:cxn>
                        <a:cxn ang="0">
                          <a:pos x="0" y="0"/>
                        </a:cxn>
                        <a:cxn ang="0">
                          <a:pos x="6323" y="1659"/>
                        </a:cxn>
                        <a:cxn ang="0">
                          <a:pos x="6331" y="2055"/>
                        </a:cxn>
                        <a:cxn ang="0">
                          <a:pos x="0" y="277"/>
                        </a:cxn>
                      </a:cxnLst>
                      <a:rect l="0" t="0" r="r" b="b"/>
                      <a:pathLst>
                        <a:path w="6331" h="2055">
                          <a:moveTo>
                            <a:pt x="0" y="277"/>
                          </a:moveTo>
                          <a:lnTo>
                            <a:pt x="0" y="0"/>
                          </a:lnTo>
                          <a:lnTo>
                            <a:pt x="6323" y="1659"/>
                          </a:lnTo>
                          <a:lnTo>
                            <a:pt x="6331" y="2055"/>
                          </a:lnTo>
                          <a:lnTo>
                            <a:pt x="0" y="277"/>
                          </a:lnTo>
                          <a:close/>
                        </a:path>
                      </a:pathLst>
                    </a:custGeom>
                    <a:solidFill>
                      <a:srgbClr val="C4C067"/>
                    </a:solidFill>
                    <a:ln w="9525">
                      <a:noFill/>
                      <a:round/>
                      <a:headEnd/>
                      <a:tailEnd/>
                    </a:ln>
                  </p:spPr>
                  <p:txBody>
                    <a:bodyPr/>
                    <a:lstStyle/>
                    <a:p>
                      <a:endParaRPr lang="zh-CN" altLang="en-US">
                        <a:solidFill>
                          <a:schemeClr val="tx1">
                            <a:lumMod val="85000"/>
                            <a:lumOff val="15000"/>
                          </a:schemeClr>
                        </a:solidFill>
                      </a:endParaRPr>
                    </a:p>
                  </p:txBody>
                </p:sp>
                <p:sp>
                  <p:nvSpPr>
                    <p:cNvPr id="345" name="Freeform 397"/>
                    <p:cNvSpPr>
                      <a:spLocks/>
                    </p:cNvSpPr>
                    <p:nvPr/>
                  </p:nvSpPr>
                  <p:spPr bwMode="auto">
                    <a:xfrm>
                      <a:off x="1461" y="1504"/>
                      <a:ext cx="1158" cy="524"/>
                    </a:xfrm>
                    <a:custGeom>
                      <a:avLst/>
                      <a:gdLst/>
                      <a:ahLst/>
                      <a:cxnLst>
                        <a:cxn ang="0">
                          <a:pos x="0" y="2526"/>
                        </a:cxn>
                        <a:cxn ang="0">
                          <a:pos x="2829" y="0"/>
                        </a:cxn>
                        <a:cxn ang="0">
                          <a:pos x="9264" y="1532"/>
                        </a:cxn>
                        <a:cxn ang="0">
                          <a:pos x="6265" y="4193"/>
                        </a:cxn>
                        <a:cxn ang="0">
                          <a:pos x="0" y="2526"/>
                        </a:cxn>
                      </a:cxnLst>
                      <a:rect l="0" t="0" r="r" b="b"/>
                      <a:pathLst>
                        <a:path w="9264" h="4193">
                          <a:moveTo>
                            <a:pt x="0" y="2526"/>
                          </a:moveTo>
                          <a:lnTo>
                            <a:pt x="2829" y="0"/>
                          </a:lnTo>
                          <a:lnTo>
                            <a:pt x="9264" y="1532"/>
                          </a:lnTo>
                          <a:lnTo>
                            <a:pt x="6265" y="4193"/>
                          </a:lnTo>
                          <a:lnTo>
                            <a:pt x="0" y="2526"/>
                          </a:lnTo>
                          <a:close/>
                        </a:path>
                      </a:pathLst>
                    </a:custGeom>
                    <a:solidFill>
                      <a:srgbClr val="E2E2D3"/>
                    </a:solidFill>
                    <a:ln w="9525">
                      <a:noFill/>
                      <a:round/>
                      <a:headEnd/>
                      <a:tailEnd/>
                    </a:ln>
                  </p:spPr>
                  <p:txBody>
                    <a:bodyPr/>
                    <a:lstStyle/>
                    <a:p>
                      <a:endParaRPr lang="zh-CN" altLang="en-US">
                        <a:solidFill>
                          <a:schemeClr val="tx1">
                            <a:lumMod val="85000"/>
                            <a:lumOff val="15000"/>
                          </a:schemeClr>
                        </a:solidFill>
                      </a:endParaRPr>
                    </a:p>
                  </p:txBody>
                </p:sp>
                <p:sp>
                  <p:nvSpPr>
                    <p:cNvPr id="346" name="Freeform 398"/>
                    <p:cNvSpPr>
                      <a:spLocks/>
                    </p:cNvSpPr>
                    <p:nvPr/>
                  </p:nvSpPr>
                  <p:spPr bwMode="auto">
                    <a:xfrm>
                      <a:off x="1620" y="1626"/>
                      <a:ext cx="58" cy="52"/>
                    </a:xfrm>
                    <a:custGeom>
                      <a:avLst/>
                      <a:gdLst/>
                      <a:ahLst/>
                      <a:cxnLst>
                        <a:cxn ang="0">
                          <a:pos x="462" y="0"/>
                        </a:cxn>
                        <a:cxn ang="0">
                          <a:pos x="432" y="33"/>
                        </a:cxn>
                        <a:cxn ang="0">
                          <a:pos x="0" y="412"/>
                        </a:cxn>
                        <a:cxn ang="0">
                          <a:pos x="462" y="0"/>
                        </a:cxn>
                      </a:cxnLst>
                      <a:rect l="0" t="0" r="r" b="b"/>
                      <a:pathLst>
                        <a:path w="462" h="412">
                          <a:moveTo>
                            <a:pt x="462" y="0"/>
                          </a:moveTo>
                          <a:lnTo>
                            <a:pt x="432" y="33"/>
                          </a:lnTo>
                          <a:lnTo>
                            <a:pt x="0" y="412"/>
                          </a:lnTo>
                          <a:lnTo>
                            <a:pt x="462" y="0"/>
                          </a:lnTo>
                          <a:close/>
                        </a:path>
                      </a:pathLst>
                    </a:custGeom>
                    <a:solidFill>
                      <a:srgbClr val="BEA988"/>
                    </a:solidFill>
                    <a:ln w="9525">
                      <a:noFill/>
                      <a:round/>
                      <a:headEnd/>
                      <a:tailEnd/>
                    </a:ln>
                  </p:spPr>
                  <p:txBody>
                    <a:bodyPr/>
                    <a:lstStyle/>
                    <a:p>
                      <a:endParaRPr lang="zh-CN" altLang="en-US">
                        <a:solidFill>
                          <a:schemeClr val="tx1">
                            <a:lumMod val="85000"/>
                            <a:lumOff val="15000"/>
                          </a:schemeClr>
                        </a:solidFill>
                      </a:endParaRPr>
                    </a:p>
                  </p:txBody>
                </p:sp>
                <p:sp>
                  <p:nvSpPr>
                    <p:cNvPr id="347" name="Freeform 399"/>
                    <p:cNvSpPr>
                      <a:spLocks/>
                    </p:cNvSpPr>
                    <p:nvPr/>
                  </p:nvSpPr>
                  <p:spPr bwMode="auto">
                    <a:xfrm>
                      <a:off x="1620" y="1504"/>
                      <a:ext cx="196" cy="174"/>
                    </a:xfrm>
                    <a:custGeom>
                      <a:avLst/>
                      <a:gdLst/>
                      <a:ahLst/>
                      <a:cxnLst>
                        <a:cxn ang="0">
                          <a:pos x="1563" y="2"/>
                        </a:cxn>
                        <a:cxn ang="0">
                          <a:pos x="1490" y="82"/>
                        </a:cxn>
                        <a:cxn ang="0">
                          <a:pos x="0" y="1390"/>
                        </a:cxn>
                        <a:cxn ang="0">
                          <a:pos x="1557" y="0"/>
                        </a:cxn>
                        <a:cxn ang="0">
                          <a:pos x="1563" y="2"/>
                        </a:cxn>
                      </a:cxnLst>
                      <a:rect l="0" t="0" r="r" b="b"/>
                      <a:pathLst>
                        <a:path w="1563" h="1390">
                          <a:moveTo>
                            <a:pt x="1563" y="2"/>
                          </a:moveTo>
                          <a:lnTo>
                            <a:pt x="1490" y="82"/>
                          </a:lnTo>
                          <a:lnTo>
                            <a:pt x="0" y="1390"/>
                          </a:lnTo>
                          <a:lnTo>
                            <a:pt x="1557" y="0"/>
                          </a:lnTo>
                          <a:lnTo>
                            <a:pt x="1563" y="2"/>
                          </a:lnTo>
                          <a:close/>
                        </a:path>
                      </a:pathLst>
                    </a:custGeom>
                    <a:solidFill>
                      <a:srgbClr val="BFAA89"/>
                    </a:solidFill>
                    <a:ln w="9525">
                      <a:noFill/>
                      <a:round/>
                      <a:headEnd/>
                      <a:tailEnd/>
                    </a:ln>
                  </p:spPr>
                  <p:txBody>
                    <a:bodyPr/>
                    <a:lstStyle/>
                    <a:p>
                      <a:endParaRPr lang="zh-CN" altLang="en-US">
                        <a:solidFill>
                          <a:schemeClr val="tx1">
                            <a:lumMod val="85000"/>
                            <a:lumOff val="15000"/>
                          </a:schemeClr>
                        </a:solidFill>
                      </a:endParaRPr>
                    </a:p>
                  </p:txBody>
                </p:sp>
                <p:sp>
                  <p:nvSpPr>
                    <p:cNvPr id="348" name="Freeform 400"/>
                    <p:cNvSpPr>
                      <a:spLocks/>
                    </p:cNvSpPr>
                    <p:nvPr/>
                  </p:nvSpPr>
                  <p:spPr bwMode="auto">
                    <a:xfrm>
                      <a:off x="1674" y="1504"/>
                      <a:ext cx="143" cy="126"/>
                    </a:xfrm>
                    <a:custGeom>
                      <a:avLst/>
                      <a:gdLst/>
                      <a:ahLst/>
                      <a:cxnLst>
                        <a:cxn ang="0">
                          <a:pos x="0" y="1011"/>
                        </a:cxn>
                        <a:cxn ang="0">
                          <a:pos x="30" y="978"/>
                        </a:cxn>
                        <a:cxn ang="0">
                          <a:pos x="1125" y="0"/>
                        </a:cxn>
                        <a:cxn ang="0">
                          <a:pos x="1145" y="5"/>
                        </a:cxn>
                        <a:cxn ang="0">
                          <a:pos x="0" y="1011"/>
                        </a:cxn>
                      </a:cxnLst>
                      <a:rect l="0" t="0" r="r" b="b"/>
                      <a:pathLst>
                        <a:path w="1145" h="1011">
                          <a:moveTo>
                            <a:pt x="0" y="1011"/>
                          </a:moveTo>
                          <a:lnTo>
                            <a:pt x="30" y="978"/>
                          </a:lnTo>
                          <a:lnTo>
                            <a:pt x="1125" y="0"/>
                          </a:lnTo>
                          <a:lnTo>
                            <a:pt x="1145" y="5"/>
                          </a:lnTo>
                          <a:lnTo>
                            <a:pt x="0" y="1011"/>
                          </a:lnTo>
                          <a:close/>
                        </a:path>
                      </a:pathLst>
                    </a:custGeom>
                    <a:solidFill>
                      <a:srgbClr val="C0AB89"/>
                    </a:solidFill>
                    <a:ln w="9525">
                      <a:noFill/>
                      <a:round/>
                      <a:headEnd/>
                      <a:tailEnd/>
                    </a:ln>
                  </p:spPr>
                  <p:txBody>
                    <a:bodyPr/>
                    <a:lstStyle/>
                    <a:p>
                      <a:endParaRPr lang="zh-CN" altLang="en-US">
                        <a:solidFill>
                          <a:schemeClr val="tx1">
                            <a:lumMod val="85000"/>
                            <a:lumOff val="15000"/>
                          </a:schemeClr>
                        </a:solidFill>
                      </a:endParaRPr>
                    </a:p>
                  </p:txBody>
                </p:sp>
                <p:sp>
                  <p:nvSpPr>
                    <p:cNvPr id="349" name="Freeform 401"/>
                    <p:cNvSpPr>
                      <a:spLocks/>
                    </p:cNvSpPr>
                    <p:nvPr/>
                  </p:nvSpPr>
                  <p:spPr bwMode="auto">
                    <a:xfrm>
                      <a:off x="1807" y="1504"/>
                      <a:ext cx="10" cy="10"/>
                    </a:xfrm>
                    <a:custGeom>
                      <a:avLst/>
                      <a:gdLst/>
                      <a:ahLst/>
                      <a:cxnLst>
                        <a:cxn ang="0">
                          <a:pos x="0" y="80"/>
                        </a:cxn>
                        <a:cxn ang="0">
                          <a:pos x="73" y="0"/>
                        </a:cxn>
                        <a:cxn ang="0">
                          <a:pos x="87" y="3"/>
                        </a:cxn>
                        <a:cxn ang="0">
                          <a:pos x="0" y="80"/>
                        </a:cxn>
                      </a:cxnLst>
                      <a:rect l="0" t="0" r="r" b="b"/>
                      <a:pathLst>
                        <a:path w="87" h="80">
                          <a:moveTo>
                            <a:pt x="0" y="80"/>
                          </a:moveTo>
                          <a:lnTo>
                            <a:pt x="73" y="0"/>
                          </a:lnTo>
                          <a:lnTo>
                            <a:pt x="87" y="3"/>
                          </a:lnTo>
                          <a:lnTo>
                            <a:pt x="0" y="80"/>
                          </a:lnTo>
                          <a:close/>
                        </a:path>
                      </a:pathLst>
                    </a:custGeom>
                    <a:solidFill>
                      <a:srgbClr val="C2AD8A"/>
                    </a:solidFill>
                    <a:ln w="9525">
                      <a:noFill/>
                      <a:round/>
                      <a:headEnd/>
                      <a:tailEnd/>
                    </a:ln>
                  </p:spPr>
                  <p:txBody>
                    <a:bodyPr/>
                    <a:lstStyle/>
                    <a:p>
                      <a:endParaRPr lang="zh-CN" altLang="en-US">
                        <a:solidFill>
                          <a:schemeClr val="tx1">
                            <a:lumMod val="85000"/>
                            <a:lumOff val="15000"/>
                          </a:schemeClr>
                        </a:solidFill>
                      </a:endParaRPr>
                    </a:p>
                  </p:txBody>
                </p:sp>
                <p:sp>
                  <p:nvSpPr>
                    <p:cNvPr id="350" name="Freeform 402"/>
                    <p:cNvSpPr>
                      <a:spLocks/>
                    </p:cNvSpPr>
                    <p:nvPr/>
                  </p:nvSpPr>
                  <p:spPr bwMode="auto">
                    <a:xfrm>
                      <a:off x="1915" y="1940"/>
                      <a:ext cx="330" cy="88"/>
                    </a:xfrm>
                    <a:custGeom>
                      <a:avLst/>
                      <a:gdLst/>
                      <a:ahLst/>
                      <a:cxnLst>
                        <a:cxn ang="0">
                          <a:pos x="0" y="0"/>
                        </a:cxn>
                        <a:cxn ang="0">
                          <a:pos x="2639" y="693"/>
                        </a:cxn>
                        <a:cxn ang="0">
                          <a:pos x="2639" y="696"/>
                        </a:cxn>
                        <a:cxn ang="0">
                          <a:pos x="2632" y="701"/>
                        </a:cxn>
                        <a:cxn ang="0">
                          <a:pos x="0" y="0"/>
                        </a:cxn>
                      </a:cxnLst>
                      <a:rect l="0" t="0" r="r" b="b"/>
                      <a:pathLst>
                        <a:path w="2639" h="701">
                          <a:moveTo>
                            <a:pt x="0" y="0"/>
                          </a:moveTo>
                          <a:lnTo>
                            <a:pt x="2639" y="693"/>
                          </a:lnTo>
                          <a:lnTo>
                            <a:pt x="2639" y="696"/>
                          </a:lnTo>
                          <a:lnTo>
                            <a:pt x="2632" y="701"/>
                          </a:lnTo>
                          <a:lnTo>
                            <a:pt x="0" y="0"/>
                          </a:lnTo>
                          <a:close/>
                        </a:path>
                      </a:pathLst>
                    </a:custGeom>
                    <a:solidFill>
                      <a:srgbClr val="B5B272"/>
                    </a:solidFill>
                    <a:ln w="9525">
                      <a:noFill/>
                      <a:round/>
                      <a:headEnd/>
                      <a:tailEnd/>
                    </a:ln>
                  </p:spPr>
                  <p:txBody>
                    <a:bodyPr/>
                    <a:lstStyle/>
                    <a:p>
                      <a:endParaRPr lang="zh-CN" altLang="en-US">
                        <a:solidFill>
                          <a:schemeClr val="tx1">
                            <a:lumMod val="85000"/>
                            <a:lumOff val="15000"/>
                          </a:schemeClr>
                        </a:solidFill>
                      </a:endParaRPr>
                    </a:p>
                  </p:txBody>
                </p:sp>
                <p:sp>
                  <p:nvSpPr>
                    <p:cNvPr id="351" name="Freeform 403"/>
                    <p:cNvSpPr>
                      <a:spLocks/>
                    </p:cNvSpPr>
                    <p:nvPr/>
                  </p:nvSpPr>
                  <p:spPr bwMode="auto">
                    <a:xfrm>
                      <a:off x="1461" y="1504"/>
                      <a:ext cx="1158" cy="524"/>
                    </a:xfrm>
                    <a:custGeom>
                      <a:avLst/>
                      <a:gdLst/>
                      <a:ahLst/>
                      <a:cxnLst>
                        <a:cxn ang="0">
                          <a:pos x="0" y="2526"/>
                        </a:cxn>
                        <a:cxn ang="0">
                          <a:pos x="2829" y="0"/>
                        </a:cxn>
                        <a:cxn ang="0">
                          <a:pos x="9264" y="1532"/>
                        </a:cxn>
                        <a:cxn ang="0">
                          <a:pos x="6265" y="4193"/>
                        </a:cxn>
                        <a:cxn ang="0">
                          <a:pos x="0" y="2526"/>
                        </a:cxn>
                      </a:cxnLst>
                      <a:rect l="0" t="0" r="r" b="b"/>
                      <a:pathLst>
                        <a:path w="9264" h="4193">
                          <a:moveTo>
                            <a:pt x="0" y="2526"/>
                          </a:moveTo>
                          <a:lnTo>
                            <a:pt x="2829" y="0"/>
                          </a:lnTo>
                          <a:lnTo>
                            <a:pt x="9264" y="1532"/>
                          </a:lnTo>
                          <a:lnTo>
                            <a:pt x="6265" y="4193"/>
                          </a:lnTo>
                          <a:lnTo>
                            <a:pt x="0" y="2526"/>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352" name="Freeform 404"/>
                    <p:cNvSpPr>
                      <a:spLocks/>
                    </p:cNvSpPr>
                    <p:nvPr/>
                  </p:nvSpPr>
                  <p:spPr bwMode="auto">
                    <a:xfrm>
                      <a:off x="1461" y="1504"/>
                      <a:ext cx="786" cy="524"/>
                    </a:xfrm>
                    <a:custGeom>
                      <a:avLst/>
                      <a:gdLst/>
                      <a:ahLst/>
                      <a:cxnLst>
                        <a:cxn ang="0">
                          <a:pos x="0" y="2526"/>
                        </a:cxn>
                        <a:cxn ang="0">
                          <a:pos x="2829" y="0"/>
                        </a:cxn>
                        <a:cxn ang="0">
                          <a:pos x="6157" y="793"/>
                        </a:cxn>
                        <a:cxn ang="0">
                          <a:pos x="6285" y="4176"/>
                        </a:cxn>
                        <a:cxn ang="0">
                          <a:pos x="6265" y="4193"/>
                        </a:cxn>
                        <a:cxn ang="0">
                          <a:pos x="0" y="2526"/>
                        </a:cxn>
                      </a:cxnLst>
                      <a:rect l="0" t="0" r="r" b="b"/>
                      <a:pathLst>
                        <a:path w="6285" h="4193">
                          <a:moveTo>
                            <a:pt x="0" y="2526"/>
                          </a:moveTo>
                          <a:lnTo>
                            <a:pt x="2829" y="0"/>
                          </a:lnTo>
                          <a:lnTo>
                            <a:pt x="6157" y="793"/>
                          </a:lnTo>
                          <a:lnTo>
                            <a:pt x="6285" y="4176"/>
                          </a:lnTo>
                          <a:lnTo>
                            <a:pt x="6265" y="4193"/>
                          </a:lnTo>
                          <a:lnTo>
                            <a:pt x="0" y="2526"/>
                          </a:lnTo>
                          <a:close/>
                        </a:path>
                      </a:pathLst>
                    </a:custGeom>
                    <a:solidFill>
                      <a:srgbClr val="D0D3B6"/>
                    </a:solidFill>
                    <a:ln w="9525">
                      <a:noFill/>
                      <a:round/>
                      <a:headEnd/>
                      <a:tailEnd/>
                    </a:ln>
                  </p:spPr>
                  <p:txBody>
                    <a:bodyPr/>
                    <a:lstStyle/>
                    <a:p>
                      <a:endParaRPr lang="zh-CN" altLang="en-US">
                        <a:solidFill>
                          <a:schemeClr val="tx1">
                            <a:lumMod val="85000"/>
                            <a:lumOff val="15000"/>
                          </a:schemeClr>
                        </a:solidFill>
                      </a:endParaRPr>
                    </a:p>
                  </p:txBody>
                </p:sp>
                <p:sp>
                  <p:nvSpPr>
                    <p:cNvPr id="353" name="Freeform 405"/>
                    <p:cNvSpPr>
                      <a:spLocks/>
                    </p:cNvSpPr>
                    <p:nvPr/>
                  </p:nvSpPr>
                  <p:spPr bwMode="auto">
                    <a:xfrm>
                      <a:off x="1620" y="1626"/>
                      <a:ext cx="58" cy="52"/>
                    </a:xfrm>
                    <a:custGeom>
                      <a:avLst/>
                      <a:gdLst/>
                      <a:ahLst/>
                      <a:cxnLst>
                        <a:cxn ang="0">
                          <a:pos x="462" y="0"/>
                        </a:cxn>
                        <a:cxn ang="0">
                          <a:pos x="432" y="33"/>
                        </a:cxn>
                        <a:cxn ang="0">
                          <a:pos x="0" y="412"/>
                        </a:cxn>
                        <a:cxn ang="0">
                          <a:pos x="462" y="0"/>
                        </a:cxn>
                      </a:cxnLst>
                      <a:rect l="0" t="0" r="r" b="b"/>
                      <a:pathLst>
                        <a:path w="462" h="412">
                          <a:moveTo>
                            <a:pt x="462" y="0"/>
                          </a:moveTo>
                          <a:lnTo>
                            <a:pt x="432" y="33"/>
                          </a:lnTo>
                          <a:lnTo>
                            <a:pt x="0" y="412"/>
                          </a:lnTo>
                          <a:lnTo>
                            <a:pt x="462" y="0"/>
                          </a:lnTo>
                          <a:close/>
                        </a:path>
                      </a:pathLst>
                    </a:custGeom>
                    <a:solidFill>
                      <a:srgbClr val="C1BEA4"/>
                    </a:solidFill>
                    <a:ln w="9525">
                      <a:noFill/>
                      <a:round/>
                      <a:headEnd/>
                      <a:tailEnd/>
                    </a:ln>
                  </p:spPr>
                  <p:txBody>
                    <a:bodyPr/>
                    <a:lstStyle/>
                    <a:p>
                      <a:endParaRPr lang="zh-CN" altLang="en-US">
                        <a:solidFill>
                          <a:schemeClr val="tx1">
                            <a:lumMod val="85000"/>
                            <a:lumOff val="15000"/>
                          </a:schemeClr>
                        </a:solidFill>
                      </a:endParaRPr>
                    </a:p>
                  </p:txBody>
                </p:sp>
                <p:sp>
                  <p:nvSpPr>
                    <p:cNvPr id="354" name="Freeform 406"/>
                    <p:cNvSpPr>
                      <a:spLocks/>
                    </p:cNvSpPr>
                    <p:nvPr/>
                  </p:nvSpPr>
                  <p:spPr bwMode="auto">
                    <a:xfrm>
                      <a:off x="1620" y="1504"/>
                      <a:ext cx="196" cy="174"/>
                    </a:xfrm>
                    <a:custGeom>
                      <a:avLst/>
                      <a:gdLst/>
                      <a:ahLst/>
                      <a:cxnLst>
                        <a:cxn ang="0">
                          <a:pos x="1563" y="2"/>
                        </a:cxn>
                        <a:cxn ang="0">
                          <a:pos x="1490" y="82"/>
                        </a:cxn>
                        <a:cxn ang="0">
                          <a:pos x="0" y="1390"/>
                        </a:cxn>
                        <a:cxn ang="0">
                          <a:pos x="1557" y="0"/>
                        </a:cxn>
                        <a:cxn ang="0">
                          <a:pos x="1563" y="2"/>
                        </a:cxn>
                      </a:cxnLst>
                      <a:rect l="0" t="0" r="r" b="b"/>
                      <a:pathLst>
                        <a:path w="1563" h="1390">
                          <a:moveTo>
                            <a:pt x="1563" y="2"/>
                          </a:moveTo>
                          <a:lnTo>
                            <a:pt x="1490" y="82"/>
                          </a:lnTo>
                          <a:lnTo>
                            <a:pt x="0" y="1390"/>
                          </a:lnTo>
                          <a:lnTo>
                            <a:pt x="1557" y="0"/>
                          </a:lnTo>
                          <a:lnTo>
                            <a:pt x="1563" y="2"/>
                          </a:lnTo>
                          <a:close/>
                        </a:path>
                      </a:pathLst>
                    </a:custGeom>
                    <a:solidFill>
                      <a:srgbClr val="C2BFA5"/>
                    </a:solidFill>
                    <a:ln w="9525">
                      <a:noFill/>
                      <a:round/>
                      <a:headEnd/>
                      <a:tailEnd/>
                    </a:ln>
                  </p:spPr>
                  <p:txBody>
                    <a:bodyPr/>
                    <a:lstStyle/>
                    <a:p>
                      <a:endParaRPr lang="zh-CN" altLang="en-US">
                        <a:solidFill>
                          <a:schemeClr val="tx1">
                            <a:lumMod val="85000"/>
                            <a:lumOff val="15000"/>
                          </a:schemeClr>
                        </a:solidFill>
                      </a:endParaRPr>
                    </a:p>
                  </p:txBody>
                </p:sp>
                <p:sp>
                  <p:nvSpPr>
                    <p:cNvPr id="355" name="Freeform 407"/>
                    <p:cNvSpPr>
                      <a:spLocks/>
                    </p:cNvSpPr>
                    <p:nvPr/>
                  </p:nvSpPr>
                  <p:spPr bwMode="auto">
                    <a:xfrm>
                      <a:off x="1674" y="1504"/>
                      <a:ext cx="143" cy="126"/>
                    </a:xfrm>
                    <a:custGeom>
                      <a:avLst/>
                      <a:gdLst/>
                      <a:ahLst/>
                      <a:cxnLst>
                        <a:cxn ang="0">
                          <a:pos x="0" y="1011"/>
                        </a:cxn>
                        <a:cxn ang="0">
                          <a:pos x="30" y="978"/>
                        </a:cxn>
                        <a:cxn ang="0">
                          <a:pos x="1125" y="0"/>
                        </a:cxn>
                        <a:cxn ang="0">
                          <a:pos x="1145" y="5"/>
                        </a:cxn>
                        <a:cxn ang="0">
                          <a:pos x="0" y="1011"/>
                        </a:cxn>
                      </a:cxnLst>
                      <a:rect l="0" t="0" r="r" b="b"/>
                      <a:pathLst>
                        <a:path w="1145" h="1011">
                          <a:moveTo>
                            <a:pt x="0" y="1011"/>
                          </a:moveTo>
                          <a:lnTo>
                            <a:pt x="30" y="978"/>
                          </a:lnTo>
                          <a:lnTo>
                            <a:pt x="1125" y="0"/>
                          </a:lnTo>
                          <a:lnTo>
                            <a:pt x="1145" y="5"/>
                          </a:lnTo>
                          <a:lnTo>
                            <a:pt x="0" y="1011"/>
                          </a:lnTo>
                          <a:close/>
                        </a:path>
                      </a:pathLst>
                    </a:custGeom>
                    <a:solidFill>
                      <a:srgbClr val="C2BFA5"/>
                    </a:solidFill>
                    <a:ln w="9525">
                      <a:noFill/>
                      <a:round/>
                      <a:headEnd/>
                      <a:tailEnd/>
                    </a:ln>
                  </p:spPr>
                  <p:txBody>
                    <a:bodyPr/>
                    <a:lstStyle/>
                    <a:p>
                      <a:endParaRPr lang="zh-CN" altLang="en-US">
                        <a:solidFill>
                          <a:schemeClr val="tx1">
                            <a:lumMod val="85000"/>
                            <a:lumOff val="15000"/>
                          </a:schemeClr>
                        </a:solidFill>
                      </a:endParaRPr>
                    </a:p>
                  </p:txBody>
                </p:sp>
                <p:sp>
                  <p:nvSpPr>
                    <p:cNvPr id="356" name="Freeform 408"/>
                    <p:cNvSpPr>
                      <a:spLocks/>
                    </p:cNvSpPr>
                    <p:nvPr/>
                  </p:nvSpPr>
                  <p:spPr bwMode="auto">
                    <a:xfrm>
                      <a:off x="1807" y="1504"/>
                      <a:ext cx="10" cy="10"/>
                    </a:xfrm>
                    <a:custGeom>
                      <a:avLst/>
                      <a:gdLst/>
                      <a:ahLst/>
                      <a:cxnLst>
                        <a:cxn ang="0">
                          <a:pos x="0" y="80"/>
                        </a:cxn>
                        <a:cxn ang="0">
                          <a:pos x="73" y="0"/>
                        </a:cxn>
                        <a:cxn ang="0">
                          <a:pos x="87" y="3"/>
                        </a:cxn>
                        <a:cxn ang="0">
                          <a:pos x="0" y="80"/>
                        </a:cxn>
                      </a:cxnLst>
                      <a:rect l="0" t="0" r="r" b="b"/>
                      <a:pathLst>
                        <a:path w="87" h="80">
                          <a:moveTo>
                            <a:pt x="0" y="80"/>
                          </a:moveTo>
                          <a:lnTo>
                            <a:pt x="73" y="0"/>
                          </a:lnTo>
                          <a:lnTo>
                            <a:pt x="87" y="3"/>
                          </a:lnTo>
                          <a:lnTo>
                            <a:pt x="0" y="80"/>
                          </a:lnTo>
                          <a:close/>
                        </a:path>
                      </a:pathLst>
                    </a:custGeom>
                    <a:solidFill>
                      <a:srgbClr val="C2BFA5"/>
                    </a:solidFill>
                    <a:ln w="9525">
                      <a:noFill/>
                      <a:round/>
                      <a:headEnd/>
                      <a:tailEnd/>
                    </a:ln>
                  </p:spPr>
                  <p:txBody>
                    <a:bodyPr/>
                    <a:lstStyle/>
                    <a:p>
                      <a:endParaRPr lang="zh-CN" altLang="en-US">
                        <a:solidFill>
                          <a:schemeClr val="tx1">
                            <a:lumMod val="85000"/>
                            <a:lumOff val="15000"/>
                          </a:schemeClr>
                        </a:solidFill>
                      </a:endParaRPr>
                    </a:p>
                  </p:txBody>
                </p:sp>
                <p:sp>
                  <p:nvSpPr>
                    <p:cNvPr id="357" name="Freeform 409"/>
                    <p:cNvSpPr>
                      <a:spLocks/>
                    </p:cNvSpPr>
                    <p:nvPr/>
                  </p:nvSpPr>
                  <p:spPr bwMode="auto">
                    <a:xfrm>
                      <a:off x="1915" y="1940"/>
                      <a:ext cx="330" cy="88"/>
                    </a:xfrm>
                    <a:custGeom>
                      <a:avLst/>
                      <a:gdLst/>
                      <a:ahLst/>
                      <a:cxnLst>
                        <a:cxn ang="0">
                          <a:pos x="0" y="0"/>
                        </a:cxn>
                        <a:cxn ang="0">
                          <a:pos x="2639" y="693"/>
                        </a:cxn>
                        <a:cxn ang="0">
                          <a:pos x="2639" y="696"/>
                        </a:cxn>
                        <a:cxn ang="0">
                          <a:pos x="2632" y="701"/>
                        </a:cxn>
                        <a:cxn ang="0">
                          <a:pos x="0" y="0"/>
                        </a:cxn>
                      </a:cxnLst>
                      <a:rect l="0" t="0" r="r" b="b"/>
                      <a:pathLst>
                        <a:path w="2639" h="701">
                          <a:moveTo>
                            <a:pt x="0" y="0"/>
                          </a:moveTo>
                          <a:lnTo>
                            <a:pt x="2639" y="693"/>
                          </a:lnTo>
                          <a:lnTo>
                            <a:pt x="2639" y="696"/>
                          </a:lnTo>
                          <a:lnTo>
                            <a:pt x="2632" y="701"/>
                          </a:lnTo>
                          <a:lnTo>
                            <a:pt x="0" y="0"/>
                          </a:lnTo>
                          <a:close/>
                        </a:path>
                      </a:pathLst>
                    </a:custGeom>
                    <a:solidFill>
                      <a:srgbClr val="B5B272"/>
                    </a:solidFill>
                    <a:ln w="9525">
                      <a:noFill/>
                      <a:round/>
                      <a:headEnd/>
                      <a:tailEnd/>
                    </a:ln>
                  </p:spPr>
                  <p:txBody>
                    <a:bodyPr/>
                    <a:lstStyle/>
                    <a:p>
                      <a:endParaRPr lang="zh-CN" altLang="en-US">
                        <a:solidFill>
                          <a:schemeClr val="tx1">
                            <a:lumMod val="85000"/>
                            <a:lumOff val="15000"/>
                          </a:schemeClr>
                        </a:solidFill>
                      </a:endParaRPr>
                    </a:p>
                  </p:txBody>
                </p:sp>
                <p:sp>
                  <p:nvSpPr>
                    <p:cNvPr id="358" name="Freeform 410"/>
                    <p:cNvSpPr>
                      <a:spLocks/>
                    </p:cNvSpPr>
                    <p:nvPr/>
                  </p:nvSpPr>
                  <p:spPr bwMode="auto">
                    <a:xfrm>
                      <a:off x="1461" y="1504"/>
                      <a:ext cx="1158" cy="524"/>
                    </a:xfrm>
                    <a:custGeom>
                      <a:avLst/>
                      <a:gdLst/>
                      <a:ahLst/>
                      <a:cxnLst>
                        <a:cxn ang="0">
                          <a:pos x="0" y="2526"/>
                        </a:cxn>
                        <a:cxn ang="0">
                          <a:pos x="2829" y="0"/>
                        </a:cxn>
                        <a:cxn ang="0">
                          <a:pos x="9264" y="1532"/>
                        </a:cxn>
                        <a:cxn ang="0">
                          <a:pos x="6265" y="4193"/>
                        </a:cxn>
                        <a:cxn ang="0">
                          <a:pos x="0" y="2526"/>
                        </a:cxn>
                      </a:cxnLst>
                      <a:rect l="0" t="0" r="r" b="b"/>
                      <a:pathLst>
                        <a:path w="9264" h="4193">
                          <a:moveTo>
                            <a:pt x="0" y="2526"/>
                          </a:moveTo>
                          <a:lnTo>
                            <a:pt x="2829" y="0"/>
                          </a:lnTo>
                          <a:lnTo>
                            <a:pt x="9264" y="1532"/>
                          </a:lnTo>
                          <a:lnTo>
                            <a:pt x="6265" y="4193"/>
                          </a:lnTo>
                          <a:lnTo>
                            <a:pt x="0" y="2526"/>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359" name="Freeform 411"/>
                    <p:cNvSpPr>
                      <a:spLocks/>
                    </p:cNvSpPr>
                    <p:nvPr/>
                  </p:nvSpPr>
                  <p:spPr bwMode="auto">
                    <a:xfrm>
                      <a:off x="2234" y="1604"/>
                      <a:ext cx="385" cy="419"/>
                    </a:xfrm>
                    <a:custGeom>
                      <a:avLst/>
                      <a:gdLst/>
                      <a:ahLst/>
                      <a:cxnLst>
                        <a:cxn ang="0">
                          <a:pos x="0" y="0"/>
                        </a:cxn>
                        <a:cxn ang="0">
                          <a:pos x="3074" y="732"/>
                        </a:cxn>
                        <a:cxn ang="0">
                          <a:pos x="3074" y="738"/>
                        </a:cxn>
                        <a:cxn ang="0">
                          <a:pos x="122" y="3356"/>
                        </a:cxn>
                        <a:cxn ang="0">
                          <a:pos x="0" y="0"/>
                        </a:cxn>
                      </a:cxnLst>
                      <a:rect l="0" t="0" r="r" b="b"/>
                      <a:pathLst>
                        <a:path w="3074" h="3356">
                          <a:moveTo>
                            <a:pt x="0" y="0"/>
                          </a:moveTo>
                          <a:lnTo>
                            <a:pt x="3074" y="732"/>
                          </a:lnTo>
                          <a:lnTo>
                            <a:pt x="3074" y="738"/>
                          </a:lnTo>
                          <a:lnTo>
                            <a:pt x="122" y="3356"/>
                          </a:lnTo>
                          <a:lnTo>
                            <a:pt x="0" y="0"/>
                          </a:lnTo>
                          <a:close/>
                        </a:path>
                      </a:pathLst>
                    </a:custGeom>
                    <a:solidFill>
                      <a:srgbClr val="D7CCA7"/>
                    </a:solidFill>
                    <a:ln w="9525">
                      <a:noFill/>
                      <a:round/>
                      <a:headEnd/>
                      <a:tailEnd/>
                    </a:ln>
                  </p:spPr>
                  <p:txBody>
                    <a:bodyPr/>
                    <a:lstStyle/>
                    <a:p>
                      <a:endParaRPr lang="zh-CN" altLang="en-US">
                        <a:solidFill>
                          <a:schemeClr val="tx1">
                            <a:lumMod val="85000"/>
                            <a:lumOff val="15000"/>
                          </a:schemeClr>
                        </a:solidFill>
                      </a:endParaRPr>
                    </a:p>
                  </p:txBody>
                </p:sp>
                <p:sp>
                  <p:nvSpPr>
                    <p:cNvPr id="360" name="Freeform 412"/>
                    <p:cNvSpPr>
                      <a:spLocks/>
                    </p:cNvSpPr>
                    <p:nvPr/>
                  </p:nvSpPr>
                  <p:spPr bwMode="auto">
                    <a:xfrm>
                      <a:off x="1461" y="1504"/>
                      <a:ext cx="1158" cy="524"/>
                    </a:xfrm>
                    <a:custGeom>
                      <a:avLst/>
                      <a:gdLst/>
                      <a:ahLst/>
                      <a:cxnLst>
                        <a:cxn ang="0">
                          <a:pos x="0" y="2526"/>
                        </a:cxn>
                        <a:cxn ang="0">
                          <a:pos x="2829" y="0"/>
                        </a:cxn>
                        <a:cxn ang="0">
                          <a:pos x="9264" y="1532"/>
                        </a:cxn>
                        <a:cxn ang="0">
                          <a:pos x="6265" y="4193"/>
                        </a:cxn>
                        <a:cxn ang="0">
                          <a:pos x="0" y="2526"/>
                        </a:cxn>
                      </a:cxnLst>
                      <a:rect l="0" t="0" r="r" b="b"/>
                      <a:pathLst>
                        <a:path w="9264" h="4193">
                          <a:moveTo>
                            <a:pt x="0" y="2526"/>
                          </a:moveTo>
                          <a:lnTo>
                            <a:pt x="2829" y="0"/>
                          </a:lnTo>
                          <a:lnTo>
                            <a:pt x="9264" y="1532"/>
                          </a:lnTo>
                          <a:lnTo>
                            <a:pt x="6265" y="4193"/>
                          </a:lnTo>
                          <a:lnTo>
                            <a:pt x="0" y="2526"/>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361" name="Freeform 413"/>
                    <p:cNvSpPr>
                      <a:spLocks/>
                    </p:cNvSpPr>
                    <p:nvPr/>
                  </p:nvSpPr>
                  <p:spPr bwMode="auto">
                    <a:xfrm>
                      <a:off x="1461" y="1241"/>
                      <a:ext cx="1162" cy="427"/>
                    </a:xfrm>
                    <a:custGeom>
                      <a:avLst/>
                      <a:gdLst/>
                      <a:ahLst/>
                      <a:cxnLst>
                        <a:cxn ang="0">
                          <a:pos x="0" y="2104"/>
                        </a:cxn>
                        <a:cxn ang="0">
                          <a:pos x="2893" y="0"/>
                        </a:cxn>
                        <a:cxn ang="0">
                          <a:pos x="9297" y="942"/>
                        </a:cxn>
                        <a:cxn ang="0">
                          <a:pos x="6215" y="3417"/>
                        </a:cxn>
                        <a:cxn ang="0">
                          <a:pos x="0" y="2104"/>
                        </a:cxn>
                      </a:cxnLst>
                      <a:rect l="0" t="0" r="r" b="b"/>
                      <a:pathLst>
                        <a:path w="9297" h="3417">
                          <a:moveTo>
                            <a:pt x="0" y="2104"/>
                          </a:moveTo>
                          <a:lnTo>
                            <a:pt x="2893" y="0"/>
                          </a:lnTo>
                          <a:lnTo>
                            <a:pt x="9297" y="942"/>
                          </a:lnTo>
                          <a:lnTo>
                            <a:pt x="6215" y="3417"/>
                          </a:lnTo>
                          <a:lnTo>
                            <a:pt x="0" y="2104"/>
                          </a:lnTo>
                          <a:close/>
                        </a:path>
                      </a:pathLst>
                    </a:custGeom>
                    <a:solidFill>
                      <a:srgbClr val="E2E2D3"/>
                    </a:solidFill>
                    <a:ln w="9525">
                      <a:noFill/>
                      <a:round/>
                      <a:headEnd/>
                      <a:tailEnd/>
                    </a:ln>
                  </p:spPr>
                  <p:txBody>
                    <a:bodyPr/>
                    <a:lstStyle/>
                    <a:p>
                      <a:endParaRPr lang="zh-CN" altLang="en-US">
                        <a:solidFill>
                          <a:schemeClr val="tx1">
                            <a:lumMod val="85000"/>
                            <a:lumOff val="15000"/>
                          </a:schemeClr>
                        </a:solidFill>
                      </a:endParaRPr>
                    </a:p>
                  </p:txBody>
                </p:sp>
                <p:sp>
                  <p:nvSpPr>
                    <p:cNvPr id="362" name="Freeform 414"/>
                    <p:cNvSpPr>
                      <a:spLocks/>
                    </p:cNvSpPr>
                    <p:nvPr/>
                  </p:nvSpPr>
                  <p:spPr bwMode="auto">
                    <a:xfrm>
                      <a:off x="1461" y="1501"/>
                      <a:ext cx="3" cy="3"/>
                    </a:xfrm>
                    <a:custGeom>
                      <a:avLst/>
                      <a:gdLst/>
                      <a:ahLst/>
                      <a:cxnLst>
                        <a:cxn ang="0">
                          <a:pos x="26" y="0"/>
                        </a:cxn>
                        <a:cxn ang="0">
                          <a:pos x="8" y="21"/>
                        </a:cxn>
                        <a:cxn ang="0">
                          <a:pos x="0" y="19"/>
                        </a:cxn>
                        <a:cxn ang="0">
                          <a:pos x="26" y="0"/>
                        </a:cxn>
                      </a:cxnLst>
                      <a:rect l="0" t="0" r="r" b="b"/>
                      <a:pathLst>
                        <a:path w="26" h="21">
                          <a:moveTo>
                            <a:pt x="26" y="0"/>
                          </a:moveTo>
                          <a:lnTo>
                            <a:pt x="8" y="21"/>
                          </a:lnTo>
                          <a:lnTo>
                            <a:pt x="0" y="19"/>
                          </a:lnTo>
                          <a:lnTo>
                            <a:pt x="26" y="0"/>
                          </a:lnTo>
                          <a:close/>
                        </a:path>
                      </a:pathLst>
                    </a:custGeom>
                    <a:solidFill>
                      <a:srgbClr val="B19D7F"/>
                    </a:solidFill>
                    <a:ln w="9525">
                      <a:noFill/>
                      <a:round/>
                      <a:headEnd/>
                      <a:tailEnd/>
                    </a:ln>
                  </p:spPr>
                  <p:txBody>
                    <a:bodyPr/>
                    <a:lstStyle/>
                    <a:p>
                      <a:endParaRPr lang="zh-CN" altLang="en-US">
                        <a:solidFill>
                          <a:schemeClr val="tx1">
                            <a:lumMod val="85000"/>
                            <a:lumOff val="15000"/>
                          </a:schemeClr>
                        </a:solidFill>
                      </a:endParaRPr>
                    </a:p>
                  </p:txBody>
                </p:sp>
                <p:sp>
                  <p:nvSpPr>
                    <p:cNvPr id="363" name="Freeform 415"/>
                    <p:cNvSpPr>
                      <a:spLocks/>
                    </p:cNvSpPr>
                    <p:nvPr/>
                  </p:nvSpPr>
                  <p:spPr bwMode="auto">
                    <a:xfrm>
                      <a:off x="1461" y="1443"/>
                      <a:ext cx="83" cy="66"/>
                    </a:xfrm>
                    <a:custGeom>
                      <a:avLst/>
                      <a:gdLst/>
                      <a:ahLst/>
                      <a:cxnLst>
                        <a:cxn ang="0">
                          <a:pos x="663" y="0"/>
                        </a:cxn>
                        <a:cxn ang="0">
                          <a:pos x="190" y="522"/>
                        </a:cxn>
                        <a:cxn ang="0">
                          <a:pos x="0" y="482"/>
                        </a:cxn>
                        <a:cxn ang="0">
                          <a:pos x="663" y="0"/>
                        </a:cxn>
                      </a:cxnLst>
                      <a:rect l="0" t="0" r="r" b="b"/>
                      <a:pathLst>
                        <a:path w="663" h="522">
                          <a:moveTo>
                            <a:pt x="663" y="0"/>
                          </a:moveTo>
                          <a:lnTo>
                            <a:pt x="190" y="522"/>
                          </a:lnTo>
                          <a:lnTo>
                            <a:pt x="0" y="482"/>
                          </a:lnTo>
                          <a:lnTo>
                            <a:pt x="663" y="0"/>
                          </a:lnTo>
                          <a:close/>
                        </a:path>
                      </a:pathLst>
                    </a:custGeom>
                    <a:solidFill>
                      <a:srgbClr val="B29D80"/>
                    </a:solidFill>
                    <a:ln w="9525">
                      <a:noFill/>
                      <a:round/>
                      <a:headEnd/>
                      <a:tailEnd/>
                    </a:ln>
                  </p:spPr>
                  <p:txBody>
                    <a:bodyPr/>
                    <a:lstStyle/>
                    <a:p>
                      <a:endParaRPr lang="zh-CN" altLang="en-US">
                        <a:solidFill>
                          <a:schemeClr val="tx1">
                            <a:lumMod val="85000"/>
                            <a:lumOff val="15000"/>
                          </a:schemeClr>
                        </a:solidFill>
                      </a:endParaRPr>
                    </a:p>
                  </p:txBody>
                </p:sp>
                <p:sp>
                  <p:nvSpPr>
                    <p:cNvPr id="364" name="Freeform 416"/>
                    <p:cNvSpPr>
                      <a:spLocks/>
                    </p:cNvSpPr>
                    <p:nvPr/>
                  </p:nvSpPr>
                  <p:spPr bwMode="auto">
                    <a:xfrm>
                      <a:off x="1462" y="1386"/>
                      <a:ext cx="162" cy="128"/>
                    </a:xfrm>
                    <a:custGeom>
                      <a:avLst/>
                      <a:gdLst/>
                      <a:ahLst/>
                      <a:cxnLst>
                        <a:cxn ang="0">
                          <a:pos x="0" y="947"/>
                        </a:cxn>
                        <a:cxn ang="0">
                          <a:pos x="18" y="926"/>
                        </a:cxn>
                        <a:cxn ang="0">
                          <a:pos x="1291" y="0"/>
                        </a:cxn>
                        <a:cxn ang="0">
                          <a:pos x="365" y="1024"/>
                        </a:cxn>
                        <a:cxn ang="0">
                          <a:pos x="0" y="947"/>
                        </a:cxn>
                      </a:cxnLst>
                      <a:rect l="0" t="0" r="r" b="b"/>
                      <a:pathLst>
                        <a:path w="1291" h="1024">
                          <a:moveTo>
                            <a:pt x="0" y="947"/>
                          </a:moveTo>
                          <a:lnTo>
                            <a:pt x="18" y="926"/>
                          </a:lnTo>
                          <a:lnTo>
                            <a:pt x="1291" y="0"/>
                          </a:lnTo>
                          <a:lnTo>
                            <a:pt x="365" y="1024"/>
                          </a:lnTo>
                          <a:lnTo>
                            <a:pt x="0" y="947"/>
                          </a:lnTo>
                          <a:close/>
                        </a:path>
                      </a:pathLst>
                    </a:custGeom>
                    <a:solidFill>
                      <a:srgbClr val="B39E81"/>
                    </a:solidFill>
                    <a:ln w="9525">
                      <a:noFill/>
                      <a:round/>
                      <a:headEnd/>
                      <a:tailEnd/>
                    </a:ln>
                  </p:spPr>
                  <p:txBody>
                    <a:bodyPr/>
                    <a:lstStyle/>
                    <a:p>
                      <a:endParaRPr lang="zh-CN" altLang="en-US">
                        <a:solidFill>
                          <a:schemeClr val="tx1">
                            <a:lumMod val="85000"/>
                            <a:lumOff val="15000"/>
                          </a:schemeClr>
                        </a:solidFill>
                      </a:endParaRPr>
                    </a:p>
                  </p:txBody>
                </p:sp>
                <p:sp>
                  <p:nvSpPr>
                    <p:cNvPr id="365" name="Freeform 417"/>
                    <p:cNvSpPr>
                      <a:spLocks/>
                    </p:cNvSpPr>
                    <p:nvPr/>
                  </p:nvSpPr>
                  <p:spPr bwMode="auto">
                    <a:xfrm>
                      <a:off x="1485" y="1328"/>
                      <a:ext cx="218" cy="190"/>
                    </a:xfrm>
                    <a:custGeom>
                      <a:avLst/>
                      <a:gdLst/>
                      <a:ahLst/>
                      <a:cxnLst>
                        <a:cxn ang="0">
                          <a:pos x="0" y="1449"/>
                        </a:cxn>
                        <a:cxn ang="0">
                          <a:pos x="473" y="927"/>
                        </a:cxn>
                        <a:cxn ang="0">
                          <a:pos x="1747" y="0"/>
                        </a:cxn>
                        <a:cxn ang="0">
                          <a:pos x="365" y="1526"/>
                        </a:cxn>
                        <a:cxn ang="0">
                          <a:pos x="0" y="1449"/>
                        </a:cxn>
                      </a:cxnLst>
                      <a:rect l="0" t="0" r="r" b="b"/>
                      <a:pathLst>
                        <a:path w="1747" h="1526">
                          <a:moveTo>
                            <a:pt x="0" y="1449"/>
                          </a:moveTo>
                          <a:lnTo>
                            <a:pt x="473" y="927"/>
                          </a:lnTo>
                          <a:lnTo>
                            <a:pt x="1747" y="0"/>
                          </a:lnTo>
                          <a:lnTo>
                            <a:pt x="365" y="1526"/>
                          </a:lnTo>
                          <a:lnTo>
                            <a:pt x="0" y="1449"/>
                          </a:lnTo>
                          <a:close/>
                        </a:path>
                      </a:pathLst>
                    </a:custGeom>
                    <a:solidFill>
                      <a:srgbClr val="B4A081"/>
                    </a:solidFill>
                    <a:ln w="9525">
                      <a:noFill/>
                      <a:round/>
                      <a:headEnd/>
                      <a:tailEnd/>
                    </a:ln>
                  </p:spPr>
                  <p:txBody>
                    <a:bodyPr/>
                    <a:lstStyle/>
                    <a:p>
                      <a:endParaRPr lang="zh-CN" altLang="en-US">
                        <a:solidFill>
                          <a:schemeClr val="tx1">
                            <a:lumMod val="85000"/>
                            <a:lumOff val="15000"/>
                          </a:schemeClr>
                        </a:solidFill>
                      </a:endParaRPr>
                    </a:p>
                  </p:txBody>
                </p:sp>
                <p:sp>
                  <p:nvSpPr>
                    <p:cNvPr id="366" name="Freeform 418"/>
                    <p:cNvSpPr>
                      <a:spLocks/>
                    </p:cNvSpPr>
                    <p:nvPr/>
                  </p:nvSpPr>
                  <p:spPr bwMode="auto">
                    <a:xfrm>
                      <a:off x="1508" y="1270"/>
                      <a:ext cx="275" cy="253"/>
                    </a:xfrm>
                    <a:custGeom>
                      <a:avLst/>
                      <a:gdLst/>
                      <a:ahLst/>
                      <a:cxnLst>
                        <a:cxn ang="0">
                          <a:pos x="0" y="1950"/>
                        </a:cxn>
                        <a:cxn ang="0">
                          <a:pos x="926" y="926"/>
                        </a:cxn>
                        <a:cxn ang="0">
                          <a:pos x="2200" y="0"/>
                        </a:cxn>
                        <a:cxn ang="0">
                          <a:pos x="365" y="2027"/>
                        </a:cxn>
                        <a:cxn ang="0">
                          <a:pos x="0" y="1950"/>
                        </a:cxn>
                      </a:cxnLst>
                      <a:rect l="0" t="0" r="r" b="b"/>
                      <a:pathLst>
                        <a:path w="2200" h="2027">
                          <a:moveTo>
                            <a:pt x="0" y="1950"/>
                          </a:moveTo>
                          <a:lnTo>
                            <a:pt x="926" y="926"/>
                          </a:lnTo>
                          <a:lnTo>
                            <a:pt x="2200" y="0"/>
                          </a:lnTo>
                          <a:lnTo>
                            <a:pt x="365" y="2027"/>
                          </a:lnTo>
                          <a:lnTo>
                            <a:pt x="0" y="1950"/>
                          </a:lnTo>
                          <a:close/>
                        </a:path>
                      </a:pathLst>
                    </a:custGeom>
                    <a:solidFill>
                      <a:srgbClr val="B5A182"/>
                    </a:solidFill>
                    <a:ln w="9525">
                      <a:noFill/>
                      <a:round/>
                      <a:headEnd/>
                      <a:tailEnd/>
                    </a:ln>
                  </p:spPr>
                  <p:txBody>
                    <a:bodyPr/>
                    <a:lstStyle/>
                    <a:p>
                      <a:endParaRPr lang="zh-CN" altLang="en-US">
                        <a:solidFill>
                          <a:schemeClr val="tx1">
                            <a:lumMod val="85000"/>
                            <a:lumOff val="15000"/>
                          </a:schemeClr>
                        </a:solidFill>
                      </a:endParaRPr>
                    </a:p>
                  </p:txBody>
                </p:sp>
                <p:sp>
                  <p:nvSpPr>
                    <p:cNvPr id="367" name="Freeform 419"/>
                    <p:cNvSpPr>
                      <a:spLocks/>
                    </p:cNvSpPr>
                    <p:nvPr/>
                  </p:nvSpPr>
                  <p:spPr bwMode="auto">
                    <a:xfrm>
                      <a:off x="1531" y="1241"/>
                      <a:ext cx="298" cy="287"/>
                    </a:xfrm>
                    <a:custGeom>
                      <a:avLst/>
                      <a:gdLst/>
                      <a:ahLst/>
                      <a:cxnLst>
                        <a:cxn ang="0">
                          <a:pos x="0" y="2221"/>
                        </a:cxn>
                        <a:cxn ang="0">
                          <a:pos x="1382" y="695"/>
                        </a:cxn>
                        <a:cxn ang="0">
                          <a:pos x="2338" y="0"/>
                        </a:cxn>
                        <a:cxn ang="0">
                          <a:pos x="2389" y="7"/>
                        </a:cxn>
                        <a:cxn ang="0">
                          <a:pos x="2389" y="64"/>
                        </a:cxn>
                        <a:cxn ang="0">
                          <a:pos x="366" y="2298"/>
                        </a:cxn>
                        <a:cxn ang="0">
                          <a:pos x="0" y="2221"/>
                        </a:cxn>
                      </a:cxnLst>
                      <a:rect l="0" t="0" r="r" b="b"/>
                      <a:pathLst>
                        <a:path w="2389" h="2298">
                          <a:moveTo>
                            <a:pt x="0" y="2221"/>
                          </a:moveTo>
                          <a:lnTo>
                            <a:pt x="1382" y="695"/>
                          </a:lnTo>
                          <a:lnTo>
                            <a:pt x="2338" y="0"/>
                          </a:lnTo>
                          <a:lnTo>
                            <a:pt x="2389" y="7"/>
                          </a:lnTo>
                          <a:lnTo>
                            <a:pt x="2389" y="64"/>
                          </a:lnTo>
                          <a:lnTo>
                            <a:pt x="366" y="2298"/>
                          </a:lnTo>
                          <a:lnTo>
                            <a:pt x="0" y="2221"/>
                          </a:lnTo>
                          <a:close/>
                        </a:path>
                      </a:pathLst>
                    </a:custGeom>
                    <a:solidFill>
                      <a:srgbClr val="B7A283"/>
                    </a:solidFill>
                    <a:ln w="9525">
                      <a:noFill/>
                      <a:round/>
                      <a:headEnd/>
                      <a:tailEnd/>
                    </a:ln>
                  </p:spPr>
                  <p:txBody>
                    <a:bodyPr/>
                    <a:lstStyle/>
                    <a:p>
                      <a:endParaRPr lang="zh-CN" altLang="en-US">
                        <a:solidFill>
                          <a:schemeClr val="tx1">
                            <a:lumMod val="85000"/>
                            <a:lumOff val="15000"/>
                          </a:schemeClr>
                        </a:solidFill>
                      </a:endParaRPr>
                    </a:p>
                  </p:txBody>
                </p:sp>
                <p:sp>
                  <p:nvSpPr>
                    <p:cNvPr id="368" name="Freeform 420"/>
                    <p:cNvSpPr>
                      <a:spLocks/>
                    </p:cNvSpPr>
                    <p:nvPr/>
                  </p:nvSpPr>
                  <p:spPr bwMode="auto">
                    <a:xfrm>
                      <a:off x="1553" y="1241"/>
                      <a:ext cx="276" cy="292"/>
                    </a:xfrm>
                    <a:custGeom>
                      <a:avLst/>
                      <a:gdLst/>
                      <a:ahLst/>
                      <a:cxnLst>
                        <a:cxn ang="0">
                          <a:pos x="0" y="2260"/>
                        </a:cxn>
                        <a:cxn ang="0">
                          <a:pos x="1835" y="233"/>
                        </a:cxn>
                        <a:cxn ang="0">
                          <a:pos x="2155" y="0"/>
                        </a:cxn>
                        <a:cxn ang="0">
                          <a:pos x="2206" y="7"/>
                        </a:cxn>
                        <a:cxn ang="0">
                          <a:pos x="2206" y="304"/>
                        </a:cxn>
                        <a:cxn ang="0">
                          <a:pos x="365" y="2337"/>
                        </a:cxn>
                        <a:cxn ang="0">
                          <a:pos x="0" y="2260"/>
                        </a:cxn>
                      </a:cxnLst>
                      <a:rect l="0" t="0" r="r" b="b"/>
                      <a:pathLst>
                        <a:path w="2206" h="2337">
                          <a:moveTo>
                            <a:pt x="0" y="2260"/>
                          </a:moveTo>
                          <a:lnTo>
                            <a:pt x="1835" y="233"/>
                          </a:lnTo>
                          <a:lnTo>
                            <a:pt x="2155" y="0"/>
                          </a:lnTo>
                          <a:lnTo>
                            <a:pt x="2206" y="7"/>
                          </a:lnTo>
                          <a:lnTo>
                            <a:pt x="2206" y="304"/>
                          </a:lnTo>
                          <a:lnTo>
                            <a:pt x="365" y="2337"/>
                          </a:lnTo>
                          <a:lnTo>
                            <a:pt x="0" y="2260"/>
                          </a:lnTo>
                          <a:close/>
                        </a:path>
                      </a:pathLst>
                    </a:custGeom>
                    <a:solidFill>
                      <a:srgbClr val="B8A384"/>
                    </a:solidFill>
                    <a:ln w="9525">
                      <a:noFill/>
                      <a:round/>
                      <a:headEnd/>
                      <a:tailEnd/>
                    </a:ln>
                  </p:spPr>
                  <p:txBody>
                    <a:bodyPr/>
                    <a:lstStyle/>
                    <a:p>
                      <a:endParaRPr lang="zh-CN" altLang="en-US">
                        <a:solidFill>
                          <a:schemeClr val="tx1">
                            <a:lumMod val="85000"/>
                            <a:lumOff val="15000"/>
                          </a:schemeClr>
                        </a:solidFill>
                      </a:endParaRPr>
                    </a:p>
                  </p:txBody>
                </p:sp>
                <p:sp>
                  <p:nvSpPr>
                    <p:cNvPr id="369" name="Freeform 421"/>
                    <p:cNvSpPr>
                      <a:spLocks/>
                    </p:cNvSpPr>
                    <p:nvPr/>
                  </p:nvSpPr>
                  <p:spPr bwMode="auto">
                    <a:xfrm>
                      <a:off x="1576" y="1249"/>
                      <a:ext cx="253" cy="289"/>
                    </a:xfrm>
                    <a:custGeom>
                      <a:avLst/>
                      <a:gdLst/>
                      <a:ahLst/>
                      <a:cxnLst>
                        <a:cxn ang="0">
                          <a:pos x="0" y="2234"/>
                        </a:cxn>
                        <a:cxn ang="0">
                          <a:pos x="2023" y="0"/>
                        </a:cxn>
                        <a:cxn ang="0">
                          <a:pos x="2023" y="481"/>
                        </a:cxn>
                        <a:cxn ang="0">
                          <a:pos x="365" y="2311"/>
                        </a:cxn>
                        <a:cxn ang="0">
                          <a:pos x="0" y="2234"/>
                        </a:cxn>
                      </a:cxnLst>
                      <a:rect l="0" t="0" r="r" b="b"/>
                      <a:pathLst>
                        <a:path w="2023" h="2311">
                          <a:moveTo>
                            <a:pt x="0" y="2234"/>
                          </a:moveTo>
                          <a:lnTo>
                            <a:pt x="2023" y="0"/>
                          </a:lnTo>
                          <a:lnTo>
                            <a:pt x="2023" y="481"/>
                          </a:lnTo>
                          <a:lnTo>
                            <a:pt x="365" y="2311"/>
                          </a:lnTo>
                          <a:lnTo>
                            <a:pt x="0" y="2234"/>
                          </a:lnTo>
                          <a:close/>
                        </a:path>
                      </a:pathLst>
                    </a:custGeom>
                    <a:solidFill>
                      <a:srgbClr val="B9A585"/>
                    </a:solidFill>
                    <a:ln w="9525">
                      <a:noFill/>
                      <a:round/>
                      <a:headEnd/>
                      <a:tailEnd/>
                    </a:ln>
                  </p:spPr>
                  <p:txBody>
                    <a:bodyPr/>
                    <a:lstStyle/>
                    <a:p>
                      <a:endParaRPr lang="zh-CN" altLang="en-US">
                        <a:solidFill>
                          <a:schemeClr val="tx1">
                            <a:lumMod val="85000"/>
                            <a:lumOff val="15000"/>
                          </a:schemeClr>
                        </a:solidFill>
                      </a:endParaRPr>
                    </a:p>
                  </p:txBody>
                </p:sp>
                <p:sp>
                  <p:nvSpPr>
                    <p:cNvPr id="370" name="Freeform 422"/>
                    <p:cNvSpPr>
                      <a:spLocks/>
                    </p:cNvSpPr>
                    <p:nvPr/>
                  </p:nvSpPr>
                  <p:spPr bwMode="auto">
                    <a:xfrm>
                      <a:off x="1599" y="1279"/>
                      <a:ext cx="230" cy="263"/>
                    </a:xfrm>
                    <a:custGeom>
                      <a:avLst/>
                      <a:gdLst/>
                      <a:ahLst/>
                      <a:cxnLst>
                        <a:cxn ang="0">
                          <a:pos x="0" y="2033"/>
                        </a:cxn>
                        <a:cxn ang="0">
                          <a:pos x="1841" y="0"/>
                        </a:cxn>
                        <a:cxn ang="0">
                          <a:pos x="1841" y="481"/>
                        </a:cxn>
                        <a:cxn ang="0">
                          <a:pos x="365" y="2110"/>
                        </a:cxn>
                        <a:cxn ang="0">
                          <a:pos x="0" y="2033"/>
                        </a:cxn>
                      </a:cxnLst>
                      <a:rect l="0" t="0" r="r" b="b"/>
                      <a:pathLst>
                        <a:path w="1841" h="2110">
                          <a:moveTo>
                            <a:pt x="0" y="2033"/>
                          </a:moveTo>
                          <a:lnTo>
                            <a:pt x="1841" y="0"/>
                          </a:lnTo>
                          <a:lnTo>
                            <a:pt x="1841" y="481"/>
                          </a:lnTo>
                          <a:lnTo>
                            <a:pt x="365" y="2110"/>
                          </a:lnTo>
                          <a:lnTo>
                            <a:pt x="0" y="2033"/>
                          </a:lnTo>
                          <a:close/>
                        </a:path>
                      </a:pathLst>
                    </a:custGeom>
                    <a:solidFill>
                      <a:srgbClr val="BAA585"/>
                    </a:solidFill>
                    <a:ln w="9525">
                      <a:noFill/>
                      <a:round/>
                      <a:headEnd/>
                      <a:tailEnd/>
                    </a:ln>
                  </p:spPr>
                  <p:txBody>
                    <a:bodyPr/>
                    <a:lstStyle/>
                    <a:p>
                      <a:endParaRPr lang="zh-CN" altLang="en-US">
                        <a:solidFill>
                          <a:schemeClr val="tx1">
                            <a:lumMod val="85000"/>
                            <a:lumOff val="15000"/>
                          </a:schemeClr>
                        </a:solidFill>
                      </a:endParaRPr>
                    </a:p>
                  </p:txBody>
                </p:sp>
                <p:sp>
                  <p:nvSpPr>
                    <p:cNvPr id="371" name="Freeform 423"/>
                    <p:cNvSpPr>
                      <a:spLocks/>
                    </p:cNvSpPr>
                    <p:nvPr/>
                  </p:nvSpPr>
                  <p:spPr bwMode="auto">
                    <a:xfrm>
                      <a:off x="1622" y="1309"/>
                      <a:ext cx="207" cy="238"/>
                    </a:xfrm>
                    <a:custGeom>
                      <a:avLst/>
                      <a:gdLst/>
                      <a:ahLst/>
                      <a:cxnLst>
                        <a:cxn ang="0">
                          <a:pos x="0" y="1830"/>
                        </a:cxn>
                        <a:cxn ang="0">
                          <a:pos x="1658" y="0"/>
                        </a:cxn>
                        <a:cxn ang="0">
                          <a:pos x="1658" y="480"/>
                        </a:cxn>
                        <a:cxn ang="0">
                          <a:pos x="365" y="1909"/>
                        </a:cxn>
                        <a:cxn ang="0">
                          <a:pos x="0" y="1830"/>
                        </a:cxn>
                      </a:cxnLst>
                      <a:rect l="0" t="0" r="r" b="b"/>
                      <a:pathLst>
                        <a:path w="1658" h="1909">
                          <a:moveTo>
                            <a:pt x="0" y="1830"/>
                          </a:moveTo>
                          <a:lnTo>
                            <a:pt x="1658" y="0"/>
                          </a:lnTo>
                          <a:lnTo>
                            <a:pt x="1658" y="480"/>
                          </a:lnTo>
                          <a:lnTo>
                            <a:pt x="365" y="1909"/>
                          </a:lnTo>
                          <a:lnTo>
                            <a:pt x="0" y="1830"/>
                          </a:lnTo>
                          <a:close/>
                        </a:path>
                      </a:pathLst>
                    </a:custGeom>
                    <a:solidFill>
                      <a:srgbClr val="BBA686"/>
                    </a:solidFill>
                    <a:ln w="9525">
                      <a:noFill/>
                      <a:round/>
                      <a:headEnd/>
                      <a:tailEnd/>
                    </a:ln>
                  </p:spPr>
                  <p:txBody>
                    <a:bodyPr/>
                    <a:lstStyle/>
                    <a:p>
                      <a:endParaRPr lang="zh-CN" altLang="en-US">
                        <a:solidFill>
                          <a:schemeClr val="tx1">
                            <a:lumMod val="85000"/>
                            <a:lumOff val="15000"/>
                          </a:schemeClr>
                        </a:solidFill>
                      </a:endParaRPr>
                    </a:p>
                  </p:txBody>
                </p:sp>
                <p:sp>
                  <p:nvSpPr>
                    <p:cNvPr id="372" name="Freeform 424"/>
                    <p:cNvSpPr>
                      <a:spLocks/>
                    </p:cNvSpPr>
                    <p:nvPr/>
                  </p:nvSpPr>
                  <p:spPr bwMode="auto">
                    <a:xfrm>
                      <a:off x="1645" y="1339"/>
                      <a:ext cx="184" cy="213"/>
                    </a:xfrm>
                    <a:custGeom>
                      <a:avLst/>
                      <a:gdLst/>
                      <a:ahLst/>
                      <a:cxnLst>
                        <a:cxn ang="0">
                          <a:pos x="0" y="1629"/>
                        </a:cxn>
                        <a:cxn ang="0">
                          <a:pos x="1476" y="0"/>
                        </a:cxn>
                        <a:cxn ang="0">
                          <a:pos x="1476" y="481"/>
                        </a:cxn>
                        <a:cxn ang="0">
                          <a:pos x="365" y="1707"/>
                        </a:cxn>
                        <a:cxn ang="0">
                          <a:pos x="0" y="1629"/>
                        </a:cxn>
                      </a:cxnLst>
                      <a:rect l="0" t="0" r="r" b="b"/>
                      <a:pathLst>
                        <a:path w="1476" h="1707">
                          <a:moveTo>
                            <a:pt x="0" y="1629"/>
                          </a:moveTo>
                          <a:lnTo>
                            <a:pt x="1476" y="0"/>
                          </a:lnTo>
                          <a:lnTo>
                            <a:pt x="1476" y="481"/>
                          </a:lnTo>
                          <a:lnTo>
                            <a:pt x="365" y="1707"/>
                          </a:lnTo>
                          <a:lnTo>
                            <a:pt x="0" y="1629"/>
                          </a:lnTo>
                          <a:close/>
                        </a:path>
                      </a:pathLst>
                    </a:custGeom>
                    <a:solidFill>
                      <a:srgbClr val="BCA887"/>
                    </a:solidFill>
                    <a:ln w="9525">
                      <a:noFill/>
                      <a:round/>
                      <a:headEnd/>
                      <a:tailEnd/>
                    </a:ln>
                  </p:spPr>
                  <p:txBody>
                    <a:bodyPr/>
                    <a:lstStyle/>
                    <a:p>
                      <a:endParaRPr lang="zh-CN" altLang="en-US">
                        <a:solidFill>
                          <a:schemeClr val="tx1">
                            <a:lumMod val="85000"/>
                            <a:lumOff val="15000"/>
                          </a:schemeClr>
                        </a:solidFill>
                      </a:endParaRPr>
                    </a:p>
                  </p:txBody>
                </p:sp>
                <p:sp>
                  <p:nvSpPr>
                    <p:cNvPr id="373" name="Freeform 425"/>
                    <p:cNvSpPr>
                      <a:spLocks/>
                    </p:cNvSpPr>
                    <p:nvPr/>
                  </p:nvSpPr>
                  <p:spPr bwMode="auto">
                    <a:xfrm>
                      <a:off x="1668" y="1369"/>
                      <a:ext cx="161" cy="188"/>
                    </a:xfrm>
                    <a:custGeom>
                      <a:avLst/>
                      <a:gdLst/>
                      <a:ahLst/>
                      <a:cxnLst>
                        <a:cxn ang="0">
                          <a:pos x="0" y="1429"/>
                        </a:cxn>
                        <a:cxn ang="0">
                          <a:pos x="1293" y="0"/>
                        </a:cxn>
                        <a:cxn ang="0">
                          <a:pos x="1293" y="481"/>
                        </a:cxn>
                        <a:cxn ang="0">
                          <a:pos x="365" y="1506"/>
                        </a:cxn>
                        <a:cxn ang="0">
                          <a:pos x="0" y="1429"/>
                        </a:cxn>
                      </a:cxnLst>
                      <a:rect l="0" t="0" r="r" b="b"/>
                      <a:pathLst>
                        <a:path w="1293" h="1506">
                          <a:moveTo>
                            <a:pt x="0" y="1429"/>
                          </a:moveTo>
                          <a:lnTo>
                            <a:pt x="1293" y="0"/>
                          </a:lnTo>
                          <a:lnTo>
                            <a:pt x="1293" y="481"/>
                          </a:lnTo>
                          <a:lnTo>
                            <a:pt x="365" y="1506"/>
                          </a:lnTo>
                          <a:lnTo>
                            <a:pt x="0" y="1429"/>
                          </a:lnTo>
                          <a:close/>
                        </a:path>
                      </a:pathLst>
                    </a:custGeom>
                    <a:solidFill>
                      <a:srgbClr val="BDA888"/>
                    </a:solidFill>
                    <a:ln w="9525">
                      <a:noFill/>
                      <a:round/>
                      <a:headEnd/>
                      <a:tailEnd/>
                    </a:ln>
                  </p:spPr>
                  <p:txBody>
                    <a:bodyPr/>
                    <a:lstStyle/>
                    <a:p>
                      <a:endParaRPr lang="zh-CN" altLang="en-US">
                        <a:solidFill>
                          <a:schemeClr val="tx1">
                            <a:lumMod val="85000"/>
                            <a:lumOff val="15000"/>
                          </a:schemeClr>
                        </a:solidFill>
                      </a:endParaRPr>
                    </a:p>
                  </p:txBody>
                </p:sp>
                <p:sp>
                  <p:nvSpPr>
                    <p:cNvPr id="374" name="Freeform 426"/>
                    <p:cNvSpPr>
                      <a:spLocks/>
                    </p:cNvSpPr>
                    <p:nvPr/>
                  </p:nvSpPr>
                  <p:spPr bwMode="auto">
                    <a:xfrm>
                      <a:off x="1690" y="1399"/>
                      <a:ext cx="139" cy="163"/>
                    </a:xfrm>
                    <a:custGeom>
                      <a:avLst/>
                      <a:gdLst/>
                      <a:ahLst/>
                      <a:cxnLst>
                        <a:cxn ang="0">
                          <a:pos x="0" y="1226"/>
                        </a:cxn>
                        <a:cxn ang="0">
                          <a:pos x="1111" y="0"/>
                        </a:cxn>
                        <a:cxn ang="0">
                          <a:pos x="1111" y="480"/>
                        </a:cxn>
                        <a:cxn ang="0">
                          <a:pos x="366" y="1303"/>
                        </a:cxn>
                        <a:cxn ang="0">
                          <a:pos x="0" y="1226"/>
                        </a:cxn>
                      </a:cxnLst>
                      <a:rect l="0" t="0" r="r" b="b"/>
                      <a:pathLst>
                        <a:path w="1111" h="1303">
                          <a:moveTo>
                            <a:pt x="0" y="1226"/>
                          </a:moveTo>
                          <a:lnTo>
                            <a:pt x="1111" y="0"/>
                          </a:lnTo>
                          <a:lnTo>
                            <a:pt x="1111" y="480"/>
                          </a:lnTo>
                          <a:lnTo>
                            <a:pt x="366" y="1303"/>
                          </a:lnTo>
                          <a:lnTo>
                            <a:pt x="0" y="1226"/>
                          </a:lnTo>
                          <a:close/>
                        </a:path>
                      </a:pathLst>
                    </a:custGeom>
                    <a:solidFill>
                      <a:srgbClr val="BEA988"/>
                    </a:solidFill>
                    <a:ln w="9525">
                      <a:noFill/>
                      <a:round/>
                      <a:headEnd/>
                      <a:tailEnd/>
                    </a:ln>
                  </p:spPr>
                  <p:txBody>
                    <a:bodyPr/>
                    <a:lstStyle/>
                    <a:p>
                      <a:endParaRPr lang="zh-CN" altLang="en-US">
                        <a:solidFill>
                          <a:schemeClr val="tx1">
                            <a:lumMod val="85000"/>
                            <a:lumOff val="15000"/>
                          </a:schemeClr>
                        </a:solidFill>
                      </a:endParaRPr>
                    </a:p>
                  </p:txBody>
                </p:sp>
                <p:sp>
                  <p:nvSpPr>
                    <p:cNvPr id="375" name="Freeform 427"/>
                    <p:cNvSpPr>
                      <a:spLocks/>
                    </p:cNvSpPr>
                    <p:nvPr/>
                  </p:nvSpPr>
                  <p:spPr bwMode="auto">
                    <a:xfrm>
                      <a:off x="1713" y="1429"/>
                      <a:ext cx="116" cy="136"/>
                    </a:xfrm>
                    <a:custGeom>
                      <a:avLst/>
                      <a:gdLst/>
                      <a:ahLst/>
                      <a:cxnLst>
                        <a:cxn ang="0">
                          <a:pos x="0" y="1025"/>
                        </a:cxn>
                        <a:cxn ang="0">
                          <a:pos x="928" y="0"/>
                        </a:cxn>
                        <a:cxn ang="0">
                          <a:pos x="928" y="481"/>
                        </a:cxn>
                        <a:cxn ang="0">
                          <a:pos x="746" y="680"/>
                        </a:cxn>
                        <a:cxn ang="0">
                          <a:pos x="286" y="1085"/>
                        </a:cxn>
                        <a:cxn ang="0">
                          <a:pos x="0" y="1025"/>
                        </a:cxn>
                      </a:cxnLst>
                      <a:rect l="0" t="0" r="r" b="b"/>
                      <a:pathLst>
                        <a:path w="928" h="1085">
                          <a:moveTo>
                            <a:pt x="0" y="1025"/>
                          </a:moveTo>
                          <a:lnTo>
                            <a:pt x="928" y="0"/>
                          </a:lnTo>
                          <a:lnTo>
                            <a:pt x="928" y="481"/>
                          </a:lnTo>
                          <a:lnTo>
                            <a:pt x="746" y="680"/>
                          </a:lnTo>
                          <a:lnTo>
                            <a:pt x="286" y="1085"/>
                          </a:lnTo>
                          <a:lnTo>
                            <a:pt x="0" y="1025"/>
                          </a:lnTo>
                          <a:close/>
                        </a:path>
                      </a:pathLst>
                    </a:custGeom>
                    <a:solidFill>
                      <a:srgbClr val="BFAA89"/>
                    </a:solidFill>
                    <a:ln w="9525">
                      <a:noFill/>
                      <a:round/>
                      <a:headEnd/>
                      <a:tailEnd/>
                    </a:ln>
                  </p:spPr>
                  <p:txBody>
                    <a:bodyPr/>
                    <a:lstStyle/>
                    <a:p>
                      <a:endParaRPr lang="zh-CN" altLang="en-US">
                        <a:solidFill>
                          <a:schemeClr val="tx1">
                            <a:lumMod val="85000"/>
                            <a:lumOff val="15000"/>
                          </a:schemeClr>
                        </a:solidFill>
                      </a:endParaRPr>
                    </a:p>
                  </p:txBody>
                </p:sp>
                <p:sp>
                  <p:nvSpPr>
                    <p:cNvPr id="376" name="Freeform 428"/>
                    <p:cNvSpPr>
                      <a:spLocks/>
                    </p:cNvSpPr>
                    <p:nvPr/>
                  </p:nvSpPr>
                  <p:spPr bwMode="auto">
                    <a:xfrm>
                      <a:off x="1736" y="1459"/>
                      <a:ext cx="93" cy="106"/>
                    </a:xfrm>
                    <a:custGeom>
                      <a:avLst/>
                      <a:gdLst/>
                      <a:ahLst/>
                      <a:cxnLst>
                        <a:cxn ang="0">
                          <a:pos x="0" y="823"/>
                        </a:cxn>
                        <a:cxn ang="0">
                          <a:pos x="745" y="0"/>
                        </a:cxn>
                        <a:cxn ang="0">
                          <a:pos x="745" y="281"/>
                        </a:cxn>
                        <a:cxn ang="0">
                          <a:pos x="103" y="845"/>
                        </a:cxn>
                        <a:cxn ang="0">
                          <a:pos x="0" y="823"/>
                        </a:cxn>
                      </a:cxnLst>
                      <a:rect l="0" t="0" r="r" b="b"/>
                      <a:pathLst>
                        <a:path w="745" h="845">
                          <a:moveTo>
                            <a:pt x="0" y="823"/>
                          </a:moveTo>
                          <a:lnTo>
                            <a:pt x="745" y="0"/>
                          </a:lnTo>
                          <a:lnTo>
                            <a:pt x="745" y="281"/>
                          </a:lnTo>
                          <a:lnTo>
                            <a:pt x="103" y="845"/>
                          </a:lnTo>
                          <a:lnTo>
                            <a:pt x="0" y="823"/>
                          </a:lnTo>
                          <a:close/>
                        </a:path>
                      </a:pathLst>
                    </a:custGeom>
                    <a:solidFill>
                      <a:srgbClr val="C0AB89"/>
                    </a:solidFill>
                    <a:ln w="9525">
                      <a:noFill/>
                      <a:round/>
                      <a:headEnd/>
                      <a:tailEnd/>
                    </a:ln>
                  </p:spPr>
                  <p:txBody>
                    <a:bodyPr/>
                    <a:lstStyle/>
                    <a:p>
                      <a:endParaRPr lang="zh-CN" altLang="en-US">
                        <a:solidFill>
                          <a:schemeClr val="tx1">
                            <a:lumMod val="85000"/>
                            <a:lumOff val="15000"/>
                          </a:schemeClr>
                        </a:solidFill>
                      </a:endParaRPr>
                    </a:p>
                  </p:txBody>
                </p:sp>
                <p:sp>
                  <p:nvSpPr>
                    <p:cNvPr id="377" name="Freeform 429"/>
                    <p:cNvSpPr>
                      <a:spLocks/>
                    </p:cNvSpPr>
                    <p:nvPr/>
                  </p:nvSpPr>
                  <p:spPr bwMode="auto">
                    <a:xfrm>
                      <a:off x="1807" y="1489"/>
                      <a:ext cx="22" cy="25"/>
                    </a:xfrm>
                    <a:custGeom>
                      <a:avLst/>
                      <a:gdLst/>
                      <a:ahLst/>
                      <a:cxnLst>
                        <a:cxn ang="0">
                          <a:pos x="0" y="199"/>
                        </a:cxn>
                        <a:cxn ang="0">
                          <a:pos x="182" y="0"/>
                        </a:cxn>
                        <a:cxn ang="0">
                          <a:pos x="182" y="40"/>
                        </a:cxn>
                        <a:cxn ang="0">
                          <a:pos x="0" y="199"/>
                        </a:cxn>
                      </a:cxnLst>
                      <a:rect l="0" t="0" r="r" b="b"/>
                      <a:pathLst>
                        <a:path w="182" h="199">
                          <a:moveTo>
                            <a:pt x="0" y="199"/>
                          </a:moveTo>
                          <a:lnTo>
                            <a:pt x="182" y="0"/>
                          </a:lnTo>
                          <a:lnTo>
                            <a:pt x="182" y="40"/>
                          </a:lnTo>
                          <a:lnTo>
                            <a:pt x="0" y="199"/>
                          </a:lnTo>
                          <a:close/>
                        </a:path>
                      </a:pathLst>
                    </a:custGeom>
                    <a:solidFill>
                      <a:srgbClr val="C2AD8A"/>
                    </a:solidFill>
                    <a:ln w="9525">
                      <a:noFill/>
                      <a:round/>
                      <a:headEnd/>
                      <a:tailEnd/>
                    </a:ln>
                  </p:spPr>
                  <p:txBody>
                    <a:bodyPr/>
                    <a:lstStyle/>
                    <a:p>
                      <a:endParaRPr lang="zh-CN" altLang="en-US">
                        <a:solidFill>
                          <a:schemeClr val="tx1">
                            <a:lumMod val="85000"/>
                            <a:lumOff val="15000"/>
                          </a:schemeClr>
                        </a:solidFill>
                      </a:endParaRPr>
                    </a:p>
                  </p:txBody>
                </p:sp>
                <p:sp>
                  <p:nvSpPr>
                    <p:cNvPr id="378" name="Freeform 430"/>
                    <p:cNvSpPr>
                      <a:spLocks/>
                    </p:cNvSpPr>
                    <p:nvPr/>
                  </p:nvSpPr>
                  <p:spPr bwMode="auto">
                    <a:xfrm>
                      <a:off x="1747" y="1504"/>
                      <a:ext cx="552" cy="115"/>
                    </a:xfrm>
                    <a:custGeom>
                      <a:avLst/>
                      <a:gdLst/>
                      <a:ahLst/>
                      <a:cxnLst>
                        <a:cxn ang="0">
                          <a:pos x="0" y="483"/>
                        </a:cxn>
                        <a:cxn ang="0">
                          <a:pos x="541" y="0"/>
                        </a:cxn>
                        <a:cxn ang="0">
                          <a:pos x="4415" y="922"/>
                        </a:cxn>
                      </a:cxnLst>
                      <a:rect l="0" t="0" r="r" b="b"/>
                      <a:pathLst>
                        <a:path w="4415" h="922">
                          <a:moveTo>
                            <a:pt x="0" y="483"/>
                          </a:moveTo>
                          <a:lnTo>
                            <a:pt x="541" y="0"/>
                          </a:lnTo>
                          <a:lnTo>
                            <a:pt x="4415" y="922"/>
                          </a:lnTo>
                        </a:path>
                      </a:pathLst>
                    </a:custGeom>
                    <a:noFill/>
                    <a:ln w="0">
                      <a:solidFill>
                        <a:srgbClr val="95947F"/>
                      </a:solidFill>
                      <a:prstDash val="solid"/>
                      <a:round/>
                      <a:headEnd/>
                      <a:tailEnd/>
                    </a:ln>
                  </p:spPr>
                  <p:txBody>
                    <a:bodyPr/>
                    <a:lstStyle/>
                    <a:p>
                      <a:endParaRPr lang="zh-CN" altLang="en-US">
                        <a:solidFill>
                          <a:schemeClr val="tx1">
                            <a:lumMod val="85000"/>
                            <a:lumOff val="15000"/>
                          </a:schemeClr>
                        </a:solidFill>
                      </a:endParaRPr>
                    </a:p>
                  </p:txBody>
                </p:sp>
                <p:sp>
                  <p:nvSpPr>
                    <p:cNvPr id="379" name="Freeform 431"/>
                    <p:cNvSpPr>
                      <a:spLocks/>
                    </p:cNvSpPr>
                    <p:nvPr/>
                  </p:nvSpPr>
                  <p:spPr bwMode="auto">
                    <a:xfrm>
                      <a:off x="1461" y="1241"/>
                      <a:ext cx="1162" cy="427"/>
                    </a:xfrm>
                    <a:custGeom>
                      <a:avLst/>
                      <a:gdLst/>
                      <a:ahLst/>
                      <a:cxnLst>
                        <a:cxn ang="0">
                          <a:pos x="0" y="2104"/>
                        </a:cxn>
                        <a:cxn ang="0">
                          <a:pos x="2893" y="0"/>
                        </a:cxn>
                        <a:cxn ang="0">
                          <a:pos x="9297" y="942"/>
                        </a:cxn>
                        <a:cxn ang="0">
                          <a:pos x="6215" y="3417"/>
                        </a:cxn>
                        <a:cxn ang="0">
                          <a:pos x="0" y="2104"/>
                        </a:cxn>
                      </a:cxnLst>
                      <a:rect l="0" t="0" r="r" b="b"/>
                      <a:pathLst>
                        <a:path w="9297" h="3417">
                          <a:moveTo>
                            <a:pt x="0" y="2104"/>
                          </a:moveTo>
                          <a:lnTo>
                            <a:pt x="2893" y="0"/>
                          </a:lnTo>
                          <a:lnTo>
                            <a:pt x="9297" y="942"/>
                          </a:lnTo>
                          <a:lnTo>
                            <a:pt x="6215" y="3417"/>
                          </a:lnTo>
                          <a:lnTo>
                            <a:pt x="0" y="2104"/>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380" name="Freeform 432"/>
                    <p:cNvSpPr>
                      <a:spLocks/>
                    </p:cNvSpPr>
                    <p:nvPr/>
                  </p:nvSpPr>
                  <p:spPr bwMode="auto">
                    <a:xfrm>
                      <a:off x="1461" y="1401"/>
                      <a:ext cx="772" cy="266"/>
                    </a:xfrm>
                    <a:custGeom>
                      <a:avLst/>
                      <a:gdLst/>
                      <a:ahLst/>
                      <a:cxnLst>
                        <a:cxn ang="0">
                          <a:pos x="0" y="824"/>
                        </a:cxn>
                        <a:cxn ang="0">
                          <a:pos x="1133" y="0"/>
                        </a:cxn>
                        <a:cxn ang="0">
                          <a:pos x="6139" y="1138"/>
                        </a:cxn>
                        <a:cxn ang="0">
                          <a:pos x="6177" y="2129"/>
                        </a:cxn>
                        <a:cxn ang="0">
                          <a:pos x="0" y="824"/>
                        </a:cxn>
                      </a:cxnLst>
                      <a:rect l="0" t="0" r="r" b="b"/>
                      <a:pathLst>
                        <a:path w="6177" h="2129">
                          <a:moveTo>
                            <a:pt x="0" y="824"/>
                          </a:moveTo>
                          <a:lnTo>
                            <a:pt x="1133" y="0"/>
                          </a:lnTo>
                          <a:lnTo>
                            <a:pt x="6139" y="1138"/>
                          </a:lnTo>
                          <a:lnTo>
                            <a:pt x="6177" y="2129"/>
                          </a:lnTo>
                          <a:lnTo>
                            <a:pt x="0" y="824"/>
                          </a:lnTo>
                          <a:close/>
                        </a:path>
                      </a:pathLst>
                    </a:custGeom>
                    <a:solidFill>
                      <a:srgbClr val="D0D3B6"/>
                    </a:solidFill>
                    <a:ln w="9525">
                      <a:noFill/>
                      <a:round/>
                      <a:headEnd/>
                      <a:tailEnd/>
                    </a:ln>
                  </p:spPr>
                  <p:txBody>
                    <a:bodyPr/>
                    <a:lstStyle/>
                    <a:p>
                      <a:endParaRPr lang="zh-CN" altLang="en-US">
                        <a:solidFill>
                          <a:schemeClr val="tx1">
                            <a:lumMod val="85000"/>
                            <a:lumOff val="15000"/>
                          </a:schemeClr>
                        </a:solidFill>
                      </a:endParaRPr>
                    </a:p>
                  </p:txBody>
                </p:sp>
                <p:sp>
                  <p:nvSpPr>
                    <p:cNvPr id="381" name="Freeform 433"/>
                    <p:cNvSpPr>
                      <a:spLocks/>
                    </p:cNvSpPr>
                    <p:nvPr/>
                  </p:nvSpPr>
                  <p:spPr bwMode="auto">
                    <a:xfrm>
                      <a:off x="1461" y="1501"/>
                      <a:ext cx="3" cy="3"/>
                    </a:xfrm>
                    <a:custGeom>
                      <a:avLst/>
                      <a:gdLst/>
                      <a:ahLst/>
                      <a:cxnLst>
                        <a:cxn ang="0">
                          <a:pos x="26" y="0"/>
                        </a:cxn>
                        <a:cxn ang="0">
                          <a:pos x="8" y="21"/>
                        </a:cxn>
                        <a:cxn ang="0">
                          <a:pos x="0" y="19"/>
                        </a:cxn>
                        <a:cxn ang="0">
                          <a:pos x="26" y="0"/>
                        </a:cxn>
                      </a:cxnLst>
                      <a:rect l="0" t="0" r="r" b="b"/>
                      <a:pathLst>
                        <a:path w="26" h="21">
                          <a:moveTo>
                            <a:pt x="26" y="0"/>
                          </a:moveTo>
                          <a:lnTo>
                            <a:pt x="8" y="21"/>
                          </a:lnTo>
                          <a:lnTo>
                            <a:pt x="0" y="19"/>
                          </a:lnTo>
                          <a:lnTo>
                            <a:pt x="26" y="0"/>
                          </a:lnTo>
                          <a:close/>
                        </a:path>
                      </a:pathLst>
                    </a:custGeom>
                    <a:solidFill>
                      <a:srgbClr val="BFBBA2"/>
                    </a:solidFill>
                    <a:ln w="9525">
                      <a:noFill/>
                      <a:round/>
                      <a:headEnd/>
                      <a:tailEnd/>
                    </a:ln>
                  </p:spPr>
                  <p:txBody>
                    <a:bodyPr/>
                    <a:lstStyle/>
                    <a:p>
                      <a:endParaRPr lang="zh-CN" altLang="en-US">
                        <a:solidFill>
                          <a:schemeClr val="tx1">
                            <a:lumMod val="85000"/>
                            <a:lumOff val="15000"/>
                          </a:schemeClr>
                        </a:solidFill>
                      </a:endParaRPr>
                    </a:p>
                  </p:txBody>
                </p:sp>
                <p:sp>
                  <p:nvSpPr>
                    <p:cNvPr id="382" name="Freeform 434"/>
                    <p:cNvSpPr>
                      <a:spLocks/>
                    </p:cNvSpPr>
                    <p:nvPr/>
                  </p:nvSpPr>
                  <p:spPr bwMode="auto">
                    <a:xfrm>
                      <a:off x="1461" y="1443"/>
                      <a:ext cx="83" cy="66"/>
                    </a:xfrm>
                    <a:custGeom>
                      <a:avLst/>
                      <a:gdLst/>
                      <a:ahLst/>
                      <a:cxnLst>
                        <a:cxn ang="0">
                          <a:pos x="663" y="0"/>
                        </a:cxn>
                        <a:cxn ang="0">
                          <a:pos x="190" y="522"/>
                        </a:cxn>
                        <a:cxn ang="0">
                          <a:pos x="0" y="482"/>
                        </a:cxn>
                        <a:cxn ang="0">
                          <a:pos x="663" y="0"/>
                        </a:cxn>
                      </a:cxnLst>
                      <a:rect l="0" t="0" r="r" b="b"/>
                      <a:pathLst>
                        <a:path w="663" h="522">
                          <a:moveTo>
                            <a:pt x="663" y="0"/>
                          </a:moveTo>
                          <a:lnTo>
                            <a:pt x="190" y="522"/>
                          </a:lnTo>
                          <a:lnTo>
                            <a:pt x="0" y="482"/>
                          </a:lnTo>
                          <a:lnTo>
                            <a:pt x="663" y="0"/>
                          </a:lnTo>
                          <a:close/>
                        </a:path>
                      </a:pathLst>
                    </a:custGeom>
                    <a:solidFill>
                      <a:srgbClr val="BFBBA2"/>
                    </a:solidFill>
                    <a:ln w="9525">
                      <a:noFill/>
                      <a:round/>
                      <a:headEnd/>
                      <a:tailEnd/>
                    </a:ln>
                  </p:spPr>
                  <p:txBody>
                    <a:bodyPr/>
                    <a:lstStyle/>
                    <a:p>
                      <a:endParaRPr lang="zh-CN" altLang="en-US">
                        <a:solidFill>
                          <a:schemeClr val="tx1">
                            <a:lumMod val="85000"/>
                            <a:lumOff val="15000"/>
                          </a:schemeClr>
                        </a:solidFill>
                      </a:endParaRPr>
                    </a:p>
                  </p:txBody>
                </p:sp>
                <p:sp>
                  <p:nvSpPr>
                    <p:cNvPr id="383" name="Freeform 435"/>
                    <p:cNvSpPr>
                      <a:spLocks/>
                    </p:cNvSpPr>
                    <p:nvPr/>
                  </p:nvSpPr>
                  <p:spPr bwMode="auto">
                    <a:xfrm>
                      <a:off x="1462" y="1401"/>
                      <a:ext cx="147" cy="113"/>
                    </a:xfrm>
                    <a:custGeom>
                      <a:avLst/>
                      <a:gdLst/>
                      <a:ahLst/>
                      <a:cxnLst>
                        <a:cxn ang="0">
                          <a:pos x="0" y="826"/>
                        </a:cxn>
                        <a:cxn ang="0">
                          <a:pos x="18" y="805"/>
                        </a:cxn>
                        <a:cxn ang="0">
                          <a:pos x="1125" y="0"/>
                        </a:cxn>
                        <a:cxn ang="0">
                          <a:pos x="1172" y="10"/>
                        </a:cxn>
                        <a:cxn ang="0">
                          <a:pos x="365" y="903"/>
                        </a:cxn>
                        <a:cxn ang="0">
                          <a:pos x="0" y="826"/>
                        </a:cxn>
                      </a:cxnLst>
                      <a:rect l="0" t="0" r="r" b="b"/>
                      <a:pathLst>
                        <a:path w="1172" h="903">
                          <a:moveTo>
                            <a:pt x="0" y="826"/>
                          </a:moveTo>
                          <a:lnTo>
                            <a:pt x="18" y="805"/>
                          </a:lnTo>
                          <a:lnTo>
                            <a:pt x="1125" y="0"/>
                          </a:lnTo>
                          <a:lnTo>
                            <a:pt x="1172" y="10"/>
                          </a:lnTo>
                          <a:lnTo>
                            <a:pt x="365" y="903"/>
                          </a:lnTo>
                          <a:lnTo>
                            <a:pt x="0" y="826"/>
                          </a:lnTo>
                          <a:close/>
                        </a:path>
                      </a:pathLst>
                    </a:custGeom>
                    <a:solidFill>
                      <a:srgbClr val="BFBBA2"/>
                    </a:solidFill>
                    <a:ln w="9525">
                      <a:noFill/>
                      <a:round/>
                      <a:headEnd/>
                      <a:tailEnd/>
                    </a:ln>
                  </p:spPr>
                  <p:txBody>
                    <a:bodyPr/>
                    <a:lstStyle/>
                    <a:p>
                      <a:endParaRPr lang="zh-CN" altLang="en-US">
                        <a:solidFill>
                          <a:schemeClr val="tx1">
                            <a:lumMod val="85000"/>
                            <a:lumOff val="15000"/>
                          </a:schemeClr>
                        </a:solidFill>
                      </a:endParaRPr>
                    </a:p>
                  </p:txBody>
                </p:sp>
                <p:sp>
                  <p:nvSpPr>
                    <p:cNvPr id="384" name="Freeform 436"/>
                    <p:cNvSpPr>
                      <a:spLocks/>
                    </p:cNvSpPr>
                    <p:nvPr/>
                  </p:nvSpPr>
                  <p:spPr bwMode="auto">
                    <a:xfrm>
                      <a:off x="1485" y="1401"/>
                      <a:ext cx="146" cy="117"/>
                    </a:xfrm>
                    <a:custGeom>
                      <a:avLst/>
                      <a:gdLst/>
                      <a:ahLst/>
                      <a:cxnLst>
                        <a:cxn ang="0">
                          <a:pos x="0" y="864"/>
                        </a:cxn>
                        <a:cxn ang="0">
                          <a:pos x="473" y="342"/>
                        </a:cxn>
                        <a:cxn ang="0">
                          <a:pos x="943" y="0"/>
                        </a:cxn>
                        <a:cxn ang="0">
                          <a:pos x="1171" y="51"/>
                        </a:cxn>
                        <a:cxn ang="0">
                          <a:pos x="365" y="941"/>
                        </a:cxn>
                        <a:cxn ang="0">
                          <a:pos x="0" y="864"/>
                        </a:cxn>
                      </a:cxnLst>
                      <a:rect l="0" t="0" r="r" b="b"/>
                      <a:pathLst>
                        <a:path w="1171" h="941">
                          <a:moveTo>
                            <a:pt x="0" y="864"/>
                          </a:moveTo>
                          <a:lnTo>
                            <a:pt x="473" y="342"/>
                          </a:lnTo>
                          <a:lnTo>
                            <a:pt x="943" y="0"/>
                          </a:lnTo>
                          <a:lnTo>
                            <a:pt x="1171" y="51"/>
                          </a:lnTo>
                          <a:lnTo>
                            <a:pt x="365" y="941"/>
                          </a:lnTo>
                          <a:lnTo>
                            <a:pt x="0" y="864"/>
                          </a:lnTo>
                          <a:close/>
                        </a:path>
                      </a:pathLst>
                    </a:custGeom>
                    <a:solidFill>
                      <a:srgbClr val="BFBBA2"/>
                    </a:solidFill>
                    <a:ln w="9525">
                      <a:noFill/>
                      <a:round/>
                      <a:headEnd/>
                      <a:tailEnd/>
                    </a:ln>
                  </p:spPr>
                  <p:txBody>
                    <a:bodyPr/>
                    <a:lstStyle/>
                    <a:p>
                      <a:endParaRPr lang="zh-CN" altLang="en-US">
                        <a:solidFill>
                          <a:schemeClr val="tx1">
                            <a:lumMod val="85000"/>
                            <a:lumOff val="15000"/>
                          </a:schemeClr>
                        </a:solidFill>
                      </a:endParaRPr>
                    </a:p>
                  </p:txBody>
                </p:sp>
                <p:sp>
                  <p:nvSpPr>
                    <p:cNvPr id="385" name="Freeform 437"/>
                    <p:cNvSpPr>
                      <a:spLocks/>
                    </p:cNvSpPr>
                    <p:nvPr/>
                  </p:nvSpPr>
                  <p:spPr bwMode="auto">
                    <a:xfrm>
                      <a:off x="1508" y="1402"/>
                      <a:ext cx="146" cy="121"/>
                    </a:xfrm>
                    <a:custGeom>
                      <a:avLst/>
                      <a:gdLst/>
                      <a:ahLst/>
                      <a:cxnLst>
                        <a:cxn ang="0">
                          <a:pos x="0" y="893"/>
                        </a:cxn>
                        <a:cxn ang="0">
                          <a:pos x="807" y="0"/>
                        </a:cxn>
                        <a:cxn ang="0">
                          <a:pos x="1168" y="82"/>
                        </a:cxn>
                        <a:cxn ang="0">
                          <a:pos x="365" y="970"/>
                        </a:cxn>
                        <a:cxn ang="0">
                          <a:pos x="0" y="893"/>
                        </a:cxn>
                      </a:cxnLst>
                      <a:rect l="0" t="0" r="r" b="b"/>
                      <a:pathLst>
                        <a:path w="1168" h="970">
                          <a:moveTo>
                            <a:pt x="0" y="893"/>
                          </a:moveTo>
                          <a:lnTo>
                            <a:pt x="807" y="0"/>
                          </a:lnTo>
                          <a:lnTo>
                            <a:pt x="1168" y="82"/>
                          </a:lnTo>
                          <a:lnTo>
                            <a:pt x="365" y="970"/>
                          </a:lnTo>
                          <a:lnTo>
                            <a:pt x="0" y="893"/>
                          </a:lnTo>
                          <a:close/>
                        </a:path>
                      </a:pathLst>
                    </a:custGeom>
                    <a:solidFill>
                      <a:srgbClr val="C0BCA3"/>
                    </a:solidFill>
                    <a:ln w="9525">
                      <a:noFill/>
                      <a:round/>
                      <a:headEnd/>
                      <a:tailEnd/>
                    </a:ln>
                  </p:spPr>
                  <p:txBody>
                    <a:bodyPr/>
                    <a:lstStyle/>
                    <a:p>
                      <a:endParaRPr lang="zh-CN" altLang="en-US">
                        <a:solidFill>
                          <a:schemeClr val="tx1">
                            <a:lumMod val="85000"/>
                            <a:lumOff val="15000"/>
                          </a:schemeClr>
                        </a:solidFill>
                      </a:endParaRPr>
                    </a:p>
                  </p:txBody>
                </p:sp>
                <p:sp>
                  <p:nvSpPr>
                    <p:cNvPr id="386" name="Freeform 438"/>
                    <p:cNvSpPr>
                      <a:spLocks/>
                    </p:cNvSpPr>
                    <p:nvPr/>
                  </p:nvSpPr>
                  <p:spPr bwMode="auto">
                    <a:xfrm>
                      <a:off x="1531" y="1407"/>
                      <a:ext cx="145" cy="121"/>
                    </a:xfrm>
                    <a:custGeom>
                      <a:avLst/>
                      <a:gdLst/>
                      <a:ahLst/>
                      <a:cxnLst>
                        <a:cxn ang="0">
                          <a:pos x="0" y="890"/>
                        </a:cxn>
                        <a:cxn ang="0">
                          <a:pos x="806" y="0"/>
                        </a:cxn>
                        <a:cxn ang="0">
                          <a:pos x="1166" y="83"/>
                        </a:cxn>
                        <a:cxn ang="0">
                          <a:pos x="366" y="967"/>
                        </a:cxn>
                        <a:cxn ang="0">
                          <a:pos x="0" y="890"/>
                        </a:cxn>
                      </a:cxnLst>
                      <a:rect l="0" t="0" r="r" b="b"/>
                      <a:pathLst>
                        <a:path w="1166" h="967">
                          <a:moveTo>
                            <a:pt x="0" y="890"/>
                          </a:moveTo>
                          <a:lnTo>
                            <a:pt x="806" y="0"/>
                          </a:lnTo>
                          <a:lnTo>
                            <a:pt x="1166" y="83"/>
                          </a:lnTo>
                          <a:lnTo>
                            <a:pt x="366" y="967"/>
                          </a:lnTo>
                          <a:lnTo>
                            <a:pt x="0" y="890"/>
                          </a:lnTo>
                          <a:close/>
                        </a:path>
                      </a:pathLst>
                    </a:custGeom>
                    <a:solidFill>
                      <a:srgbClr val="C0BCA3"/>
                    </a:solidFill>
                    <a:ln w="9525">
                      <a:noFill/>
                      <a:round/>
                      <a:headEnd/>
                      <a:tailEnd/>
                    </a:ln>
                  </p:spPr>
                  <p:txBody>
                    <a:bodyPr/>
                    <a:lstStyle/>
                    <a:p>
                      <a:endParaRPr lang="zh-CN" altLang="en-US">
                        <a:solidFill>
                          <a:schemeClr val="tx1">
                            <a:lumMod val="85000"/>
                            <a:lumOff val="15000"/>
                          </a:schemeClr>
                        </a:solidFill>
                      </a:endParaRPr>
                    </a:p>
                  </p:txBody>
                </p:sp>
                <p:sp>
                  <p:nvSpPr>
                    <p:cNvPr id="387" name="Freeform 439"/>
                    <p:cNvSpPr>
                      <a:spLocks/>
                    </p:cNvSpPr>
                    <p:nvPr/>
                  </p:nvSpPr>
                  <p:spPr bwMode="auto">
                    <a:xfrm>
                      <a:off x="1553" y="1412"/>
                      <a:ext cx="146" cy="121"/>
                    </a:xfrm>
                    <a:custGeom>
                      <a:avLst/>
                      <a:gdLst/>
                      <a:ahLst/>
                      <a:cxnLst>
                        <a:cxn ang="0">
                          <a:pos x="0" y="888"/>
                        </a:cxn>
                        <a:cxn ang="0">
                          <a:pos x="803" y="0"/>
                        </a:cxn>
                        <a:cxn ang="0">
                          <a:pos x="1163" y="83"/>
                        </a:cxn>
                        <a:cxn ang="0">
                          <a:pos x="365" y="965"/>
                        </a:cxn>
                        <a:cxn ang="0">
                          <a:pos x="0" y="888"/>
                        </a:cxn>
                      </a:cxnLst>
                      <a:rect l="0" t="0" r="r" b="b"/>
                      <a:pathLst>
                        <a:path w="1163" h="965">
                          <a:moveTo>
                            <a:pt x="0" y="888"/>
                          </a:moveTo>
                          <a:lnTo>
                            <a:pt x="803" y="0"/>
                          </a:lnTo>
                          <a:lnTo>
                            <a:pt x="1163" y="83"/>
                          </a:lnTo>
                          <a:lnTo>
                            <a:pt x="365" y="965"/>
                          </a:lnTo>
                          <a:lnTo>
                            <a:pt x="0" y="888"/>
                          </a:lnTo>
                          <a:close/>
                        </a:path>
                      </a:pathLst>
                    </a:custGeom>
                    <a:solidFill>
                      <a:srgbClr val="C0BCA3"/>
                    </a:solidFill>
                    <a:ln w="9525">
                      <a:noFill/>
                      <a:round/>
                      <a:headEnd/>
                      <a:tailEnd/>
                    </a:ln>
                  </p:spPr>
                  <p:txBody>
                    <a:bodyPr/>
                    <a:lstStyle/>
                    <a:p>
                      <a:endParaRPr lang="zh-CN" altLang="en-US">
                        <a:solidFill>
                          <a:schemeClr val="tx1">
                            <a:lumMod val="85000"/>
                            <a:lumOff val="15000"/>
                          </a:schemeClr>
                        </a:solidFill>
                      </a:endParaRPr>
                    </a:p>
                  </p:txBody>
                </p:sp>
                <p:sp>
                  <p:nvSpPr>
                    <p:cNvPr id="388" name="Freeform 440"/>
                    <p:cNvSpPr>
                      <a:spLocks/>
                    </p:cNvSpPr>
                    <p:nvPr/>
                  </p:nvSpPr>
                  <p:spPr bwMode="auto">
                    <a:xfrm>
                      <a:off x="1576" y="1418"/>
                      <a:ext cx="145" cy="120"/>
                    </a:xfrm>
                    <a:custGeom>
                      <a:avLst/>
                      <a:gdLst/>
                      <a:ahLst/>
                      <a:cxnLst>
                        <a:cxn ang="0">
                          <a:pos x="0" y="884"/>
                        </a:cxn>
                        <a:cxn ang="0">
                          <a:pos x="800" y="0"/>
                        </a:cxn>
                        <a:cxn ang="0">
                          <a:pos x="1161" y="82"/>
                        </a:cxn>
                        <a:cxn ang="0">
                          <a:pos x="365" y="961"/>
                        </a:cxn>
                        <a:cxn ang="0">
                          <a:pos x="0" y="884"/>
                        </a:cxn>
                      </a:cxnLst>
                      <a:rect l="0" t="0" r="r" b="b"/>
                      <a:pathLst>
                        <a:path w="1161" h="961">
                          <a:moveTo>
                            <a:pt x="0" y="884"/>
                          </a:moveTo>
                          <a:lnTo>
                            <a:pt x="800" y="0"/>
                          </a:lnTo>
                          <a:lnTo>
                            <a:pt x="1161" y="82"/>
                          </a:lnTo>
                          <a:lnTo>
                            <a:pt x="365" y="961"/>
                          </a:lnTo>
                          <a:lnTo>
                            <a:pt x="0" y="884"/>
                          </a:lnTo>
                          <a:close/>
                        </a:path>
                      </a:pathLst>
                    </a:custGeom>
                    <a:solidFill>
                      <a:srgbClr val="C0BDA3"/>
                    </a:solidFill>
                    <a:ln w="9525">
                      <a:noFill/>
                      <a:round/>
                      <a:headEnd/>
                      <a:tailEnd/>
                    </a:ln>
                  </p:spPr>
                  <p:txBody>
                    <a:bodyPr/>
                    <a:lstStyle/>
                    <a:p>
                      <a:endParaRPr lang="zh-CN" altLang="en-US">
                        <a:solidFill>
                          <a:schemeClr val="tx1">
                            <a:lumMod val="85000"/>
                            <a:lumOff val="15000"/>
                          </a:schemeClr>
                        </a:solidFill>
                      </a:endParaRPr>
                    </a:p>
                  </p:txBody>
                </p:sp>
                <p:sp>
                  <p:nvSpPr>
                    <p:cNvPr id="389" name="Freeform 441"/>
                    <p:cNvSpPr>
                      <a:spLocks/>
                    </p:cNvSpPr>
                    <p:nvPr/>
                  </p:nvSpPr>
                  <p:spPr bwMode="auto">
                    <a:xfrm>
                      <a:off x="1599" y="1423"/>
                      <a:ext cx="145" cy="119"/>
                    </a:xfrm>
                    <a:custGeom>
                      <a:avLst/>
                      <a:gdLst/>
                      <a:ahLst/>
                      <a:cxnLst>
                        <a:cxn ang="0">
                          <a:pos x="0" y="882"/>
                        </a:cxn>
                        <a:cxn ang="0">
                          <a:pos x="798" y="0"/>
                        </a:cxn>
                        <a:cxn ang="0">
                          <a:pos x="1159" y="81"/>
                        </a:cxn>
                        <a:cxn ang="0">
                          <a:pos x="365" y="959"/>
                        </a:cxn>
                        <a:cxn ang="0">
                          <a:pos x="0" y="882"/>
                        </a:cxn>
                      </a:cxnLst>
                      <a:rect l="0" t="0" r="r" b="b"/>
                      <a:pathLst>
                        <a:path w="1159" h="959">
                          <a:moveTo>
                            <a:pt x="0" y="882"/>
                          </a:moveTo>
                          <a:lnTo>
                            <a:pt x="798" y="0"/>
                          </a:lnTo>
                          <a:lnTo>
                            <a:pt x="1159" y="81"/>
                          </a:lnTo>
                          <a:lnTo>
                            <a:pt x="365" y="959"/>
                          </a:lnTo>
                          <a:lnTo>
                            <a:pt x="0" y="882"/>
                          </a:lnTo>
                          <a:close/>
                        </a:path>
                      </a:pathLst>
                    </a:custGeom>
                    <a:solidFill>
                      <a:srgbClr val="C0BDA3"/>
                    </a:solidFill>
                    <a:ln w="9525">
                      <a:noFill/>
                      <a:round/>
                      <a:headEnd/>
                      <a:tailEnd/>
                    </a:ln>
                  </p:spPr>
                  <p:txBody>
                    <a:bodyPr/>
                    <a:lstStyle/>
                    <a:p>
                      <a:endParaRPr lang="zh-CN" altLang="en-US">
                        <a:solidFill>
                          <a:schemeClr val="tx1">
                            <a:lumMod val="85000"/>
                            <a:lumOff val="15000"/>
                          </a:schemeClr>
                        </a:solidFill>
                      </a:endParaRPr>
                    </a:p>
                  </p:txBody>
                </p:sp>
                <p:sp>
                  <p:nvSpPr>
                    <p:cNvPr id="390" name="Freeform 442"/>
                    <p:cNvSpPr>
                      <a:spLocks/>
                    </p:cNvSpPr>
                    <p:nvPr/>
                  </p:nvSpPr>
                  <p:spPr bwMode="auto">
                    <a:xfrm>
                      <a:off x="1622" y="1428"/>
                      <a:ext cx="145" cy="119"/>
                    </a:xfrm>
                    <a:custGeom>
                      <a:avLst/>
                      <a:gdLst/>
                      <a:ahLst/>
                      <a:cxnLst>
                        <a:cxn ang="0">
                          <a:pos x="0" y="879"/>
                        </a:cxn>
                        <a:cxn ang="0">
                          <a:pos x="796" y="0"/>
                        </a:cxn>
                        <a:cxn ang="0">
                          <a:pos x="1156" y="81"/>
                        </a:cxn>
                        <a:cxn ang="0">
                          <a:pos x="365" y="958"/>
                        </a:cxn>
                        <a:cxn ang="0">
                          <a:pos x="0" y="879"/>
                        </a:cxn>
                      </a:cxnLst>
                      <a:rect l="0" t="0" r="r" b="b"/>
                      <a:pathLst>
                        <a:path w="1156" h="958">
                          <a:moveTo>
                            <a:pt x="0" y="879"/>
                          </a:moveTo>
                          <a:lnTo>
                            <a:pt x="796" y="0"/>
                          </a:lnTo>
                          <a:lnTo>
                            <a:pt x="1156" y="81"/>
                          </a:lnTo>
                          <a:lnTo>
                            <a:pt x="365" y="958"/>
                          </a:lnTo>
                          <a:lnTo>
                            <a:pt x="0" y="879"/>
                          </a:lnTo>
                          <a:close/>
                        </a:path>
                      </a:pathLst>
                    </a:custGeom>
                    <a:solidFill>
                      <a:srgbClr val="C1BEA4"/>
                    </a:solidFill>
                    <a:ln w="9525">
                      <a:noFill/>
                      <a:round/>
                      <a:headEnd/>
                      <a:tailEnd/>
                    </a:ln>
                  </p:spPr>
                  <p:txBody>
                    <a:bodyPr/>
                    <a:lstStyle/>
                    <a:p>
                      <a:endParaRPr lang="zh-CN" altLang="en-US">
                        <a:solidFill>
                          <a:schemeClr val="tx1">
                            <a:lumMod val="85000"/>
                            <a:lumOff val="15000"/>
                          </a:schemeClr>
                        </a:solidFill>
                      </a:endParaRPr>
                    </a:p>
                  </p:txBody>
                </p:sp>
                <p:sp>
                  <p:nvSpPr>
                    <p:cNvPr id="391" name="Freeform 443"/>
                    <p:cNvSpPr>
                      <a:spLocks/>
                    </p:cNvSpPr>
                    <p:nvPr/>
                  </p:nvSpPr>
                  <p:spPr bwMode="auto">
                    <a:xfrm>
                      <a:off x="1645" y="1433"/>
                      <a:ext cx="144" cy="119"/>
                    </a:xfrm>
                    <a:custGeom>
                      <a:avLst/>
                      <a:gdLst/>
                      <a:ahLst/>
                      <a:cxnLst>
                        <a:cxn ang="0">
                          <a:pos x="0" y="878"/>
                        </a:cxn>
                        <a:cxn ang="0">
                          <a:pos x="794" y="0"/>
                        </a:cxn>
                        <a:cxn ang="0">
                          <a:pos x="1156" y="82"/>
                        </a:cxn>
                        <a:cxn ang="0">
                          <a:pos x="365" y="956"/>
                        </a:cxn>
                        <a:cxn ang="0">
                          <a:pos x="0" y="878"/>
                        </a:cxn>
                      </a:cxnLst>
                      <a:rect l="0" t="0" r="r" b="b"/>
                      <a:pathLst>
                        <a:path w="1156" h="956">
                          <a:moveTo>
                            <a:pt x="0" y="878"/>
                          </a:moveTo>
                          <a:lnTo>
                            <a:pt x="794" y="0"/>
                          </a:lnTo>
                          <a:lnTo>
                            <a:pt x="1156" y="82"/>
                          </a:lnTo>
                          <a:lnTo>
                            <a:pt x="365" y="956"/>
                          </a:lnTo>
                          <a:lnTo>
                            <a:pt x="0" y="878"/>
                          </a:lnTo>
                          <a:close/>
                        </a:path>
                      </a:pathLst>
                    </a:custGeom>
                    <a:solidFill>
                      <a:srgbClr val="C1BEA4"/>
                    </a:solidFill>
                    <a:ln w="9525">
                      <a:noFill/>
                      <a:round/>
                      <a:headEnd/>
                      <a:tailEnd/>
                    </a:ln>
                  </p:spPr>
                  <p:txBody>
                    <a:bodyPr/>
                    <a:lstStyle/>
                    <a:p>
                      <a:endParaRPr lang="zh-CN" altLang="en-US">
                        <a:solidFill>
                          <a:schemeClr val="tx1">
                            <a:lumMod val="85000"/>
                            <a:lumOff val="15000"/>
                          </a:schemeClr>
                        </a:solidFill>
                      </a:endParaRPr>
                    </a:p>
                  </p:txBody>
                </p:sp>
                <p:sp>
                  <p:nvSpPr>
                    <p:cNvPr id="392" name="Freeform 444"/>
                    <p:cNvSpPr>
                      <a:spLocks/>
                    </p:cNvSpPr>
                    <p:nvPr/>
                  </p:nvSpPr>
                  <p:spPr bwMode="auto">
                    <a:xfrm>
                      <a:off x="1668" y="1438"/>
                      <a:ext cx="144" cy="119"/>
                    </a:xfrm>
                    <a:custGeom>
                      <a:avLst/>
                      <a:gdLst/>
                      <a:ahLst/>
                      <a:cxnLst>
                        <a:cxn ang="0">
                          <a:pos x="0" y="877"/>
                        </a:cxn>
                        <a:cxn ang="0">
                          <a:pos x="791" y="0"/>
                        </a:cxn>
                        <a:cxn ang="0">
                          <a:pos x="1153" y="83"/>
                        </a:cxn>
                        <a:cxn ang="0">
                          <a:pos x="365" y="954"/>
                        </a:cxn>
                        <a:cxn ang="0">
                          <a:pos x="0" y="877"/>
                        </a:cxn>
                      </a:cxnLst>
                      <a:rect l="0" t="0" r="r" b="b"/>
                      <a:pathLst>
                        <a:path w="1153" h="954">
                          <a:moveTo>
                            <a:pt x="0" y="877"/>
                          </a:moveTo>
                          <a:lnTo>
                            <a:pt x="791" y="0"/>
                          </a:lnTo>
                          <a:lnTo>
                            <a:pt x="1153" y="83"/>
                          </a:lnTo>
                          <a:lnTo>
                            <a:pt x="365" y="954"/>
                          </a:lnTo>
                          <a:lnTo>
                            <a:pt x="0" y="877"/>
                          </a:lnTo>
                          <a:close/>
                        </a:path>
                      </a:pathLst>
                    </a:custGeom>
                    <a:solidFill>
                      <a:srgbClr val="C1BEA4"/>
                    </a:solidFill>
                    <a:ln w="9525">
                      <a:noFill/>
                      <a:round/>
                      <a:headEnd/>
                      <a:tailEnd/>
                    </a:ln>
                  </p:spPr>
                  <p:txBody>
                    <a:bodyPr/>
                    <a:lstStyle/>
                    <a:p>
                      <a:endParaRPr lang="zh-CN" altLang="en-US">
                        <a:solidFill>
                          <a:schemeClr val="tx1">
                            <a:lumMod val="85000"/>
                            <a:lumOff val="15000"/>
                          </a:schemeClr>
                        </a:solidFill>
                      </a:endParaRPr>
                    </a:p>
                  </p:txBody>
                </p:sp>
                <p:sp>
                  <p:nvSpPr>
                    <p:cNvPr id="393" name="Freeform 445"/>
                    <p:cNvSpPr>
                      <a:spLocks/>
                    </p:cNvSpPr>
                    <p:nvPr/>
                  </p:nvSpPr>
                  <p:spPr bwMode="auto">
                    <a:xfrm>
                      <a:off x="1690" y="1443"/>
                      <a:ext cx="139" cy="119"/>
                    </a:xfrm>
                    <a:custGeom>
                      <a:avLst/>
                      <a:gdLst/>
                      <a:ahLst/>
                      <a:cxnLst>
                        <a:cxn ang="0">
                          <a:pos x="0" y="874"/>
                        </a:cxn>
                        <a:cxn ang="0">
                          <a:pos x="791" y="0"/>
                        </a:cxn>
                        <a:cxn ang="0">
                          <a:pos x="1111" y="74"/>
                        </a:cxn>
                        <a:cxn ang="0">
                          <a:pos x="1111" y="128"/>
                        </a:cxn>
                        <a:cxn ang="0">
                          <a:pos x="366" y="951"/>
                        </a:cxn>
                        <a:cxn ang="0">
                          <a:pos x="0" y="874"/>
                        </a:cxn>
                      </a:cxnLst>
                      <a:rect l="0" t="0" r="r" b="b"/>
                      <a:pathLst>
                        <a:path w="1111" h="951">
                          <a:moveTo>
                            <a:pt x="0" y="874"/>
                          </a:moveTo>
                          <a:lnTo>
                            <a:pt x="791" y="0"/>
                          </a:lnTo>
                          <a:lnTo>
                            <a:pt x="1111" y="74"/>
                          </a:lnTo>
                          <a:lnTo>
                            <a:pt x="1111" y="128"/>
                          </a:lnTo>
                          <a:lnTo>
                            <a:pt x="366" y="951"/>
                          </a:lnTo>
                          <a:lnTo>
                            <a:pt x="0" y="874"/>
                          </a:lnTo>
                          <a:close/>
                        </a:path>
                      </a:pathLst>
                    </a:custGeom>
                    <a:solidFill>
                      <a:srgbClr val="C1BEA4"/>
                    </a:solidFill>
                    <a:ln w="9525">
                      <a:noFill/>
                      <a:round/>
                      <a:headEnd/>
                      <a:tailEnd/>
                    </a:ln>
                  </p:spPr>
                  <p:txBody>
                    <a:bodyPr/>
                    <a:lstStyle/>
                    <a:p>
                      <a:endParaRPr lang="zh-CN" altLang="en-US">
                        <a:solidFill>
                          <a:schemeClr val="tx1">
                            <a:lumMod val="85000"/>
                            <a:lumOff val="15000"/>
                          </a:schemeClr>
                        </a:solidFill>
                      </a:endParaRPr>
                    </a:p>
                  </p:txBody>
                </p:sp>
                <p:sp>
                  <p:nvSpPr>
                    <p:cNvPr id="394" name="Freeform 446"/>
                    <p:cNvSpPr>
                      <a:spLocks/>
                    </p:cNvSpPr>
                    <p:nvPr/>
                  </p:nvSpPr>
                  <p:spPr bwMode="auto">
                    <a:xfrm>
                      <a:off x="1713" y="1448"/>
                      <a:ext cx="116" cy="117"/>
                    </a:xfrm>
                    <a:custGeom>
                      <a:avLst/>
                      <a:gdLst/>
                      <a:ahLst/>
                      <a:cxnLst>
                        <a:cxn ang="0">
                          <a:pos x="0" y="871"/>
                        </a:cxn>
                        <a:cxn ang="0">
                          <a:pos x="788" y="0"/>
                        </a:cxn>
                        <a:cxn ang="0">
                          <a:pos x="928" y="32"/>
                        </a:cxn>
                        <a:cxn ang="0">
                          <a:pos x="928" y="327"/>
                        </a:cxn>
                        <a:cxn ang="0">
                          <a:pos x="746" y="526"/>
                        </a:cxn>
                        <a:cxn ang="0">
                          <a:pos x="286" y="931"/>
                        </a:cxn>
                        <a:cxn ang="0">
                          <a:pos x="0" y="871"/>
                        </a:cxn>
                      </a:cxnLst>
                      <a:rect l="0" t="0" r="r" b="b"/>
                      <a:pathLst>
                        <a:path w="928" h="931">
                          <a:moveTo>
                            <a:pt x="0" y="871"/>
                          </a:moveTo>
                          <a:lnTo>
                            <a:pt x="788" y="0"/>
                          </a:lnTo>
                          <a:lnTo>
                            <a:pt x="928" y="32"/>
                          </a:lnTo>
                          <a:lnTo>
                            <a:pt x="928" y="327"/>
                          </a:lnTo>
                          <a:lnTo>
                            <a:pt x="746" y="526"/>
                          </a:lnTo>
                          <a:lnTo>
                            <a:pt x="286" y="931"/>
                          </a:lnTo>
                          <a:lnTo>
                            <a:pt x="0" y="871"/>
                          </a:lnTo>
                          <a:close/>
                        </a:path>
                      </a:pathLst>
                    </a:custGeom>
                    <a:solidFill>
                      <a:srgbClr val="C2BFA5"/>
                    </a:solidFill>
                    <a:ln w="9525">
                      <a:noFill/>
                      <a:round/>
                      <a:headEnd/>
                      <a:tailEnd/>
                    </a:ln>
                  </p:spPr>
                  <p:txBody>
                    <a:bodyPr/>
                    <a:lstStyle/>
                    <a:p>
                      <a:endParaRPr lang="zh-CN" altLang="en-US">
                        <a:solidFill>
                          <a:schemeClr val="tx1">
                            <a:lumMod val="85000"/>
                            <a:lumOff val="15000"/>
                          </a:schemeClr>
                        </a:solidFill>
                      </a:endParaRPr>
                    </a:p>
                  </p:txBody>
                </p:sp>
                <p:sp>
                  <p:nvSpPr>
                    <p:cNvPr id="395" name="Freeform 447"/>
                    <p:cNvSpPr>
                      <a:spLocks/>
                    </p:cNvSpPr>
                    <p:nvPr/>
                  </p:nvSpPr>
                  <p:spPr bwMode="auto">
                    <a:xfrm>
                      <a:off x="1736" y="1459"/>
                      <a:ext cx="93" cy="106"/>
                    </a:xfrm>
                    <a:custGeom>
                      <a:avLst/>
                      <a:gdLst/>
                      <a:ahLst/>
                      <a:cxnLst>
                        <a:cxn ang="0">
                          <a:pos x="0" y="823"/>
                        </a:cxn>
                        <a:cxn ang="0">
                          <a:pos x="745" y="0"/>
                        </a:cxn>
                        <a:cxn ang="0">
                          <a:pos x="745" y="281"/>
                        </a:cxn>
                        <a:cxn ang="0">
                          <a:pos x="103" y="845"/>
                        </a:cxn>
                        <a:cxn ang="0">
                          <a:pos x="0" y="823"/>
                        </a:cxn>
                      </a:cxnLst>
                      <a:rect l="0" t="0" r="r" b="b"/>
                      <a:pathLst>
                        <a:path w="745" h="845">
                          <a:moveTo>
                            <a:pt x="0" y="823"/>
                          </a:moveTo>
                          <a:lnTo>
                            <a:pt x="745" y="0"/>
                          </a:lnTo>
                          <a:lnTo>
                            <a:pt x="745" y="281"/>
                          </a:lnTo>
                          <a:lnTo>
                            <a:pt x="103" y="845"/>
                          </a:lnTo>
                          <a:lnTo>
                            <a:pt x="0" y="823"/>
                          </a:lnTo>
                          <a:close/>
                        </a:path>
                      </a:pathLst>
                    </a:custGeom>
                    <a:solidFill>
                      <a:srgbClr val="C2BFA5"/>
                    </a:solidFill>
                    <a:ln w="9525">
                      <a:noFill/>
                      <a:round/>
                      <a:headEnd/>
                      <a:tailEnd/>
                    </a:ln>
                  </p:spPr>
                  <p:txBody>
                    <a:bodyPr/>
                    <a:lstStyle/>
                    <a:p>
                      <a:endParaRPr lang="zh-CN" altLang="en-US">
                        <a:solidFill>
                          <a:schemeClr val="tx1">
                            <a:lumMod val="85000"/>
                            <a:lumOff val="15000"/>
                          </a:schemeClr>
                        </a:solidFill>
                      </a:endParaRPr>
                    </a:p>
                  </p:txBody>
                </p:sp>
                <p:sp>
                  <p:nvSpPr>
                    <p:cNvPr id="396" name="Freeform 448"/>
                    <p:cNvSpPr>
                      <a:spLocks/>
                    </p:cNvSpPr>
                    <p:nvPr/>
                  </p:nvSpPr>
                  <p:spPr bwMode="auto">
                    <a:xfrm>
                      <a:off x="1807" y="1489"/>
                      <a:ext cx="22" cy="25"/>
                    </a:xfrm>
                    <a:custGeom>
                      <a:avLst/>
                      <a:gdLst/>
                      <a:ahLst/>
                      <a:cxnLst>
                        <a:cxn ang="0">
                          <a:pos x="0" y="199"/>
                        </a:cxn>
                        <a:cxn ang="0">
                          <a:pos x="182" y="0"/>
                        </a:cxn>
                        <a:cxn ang="0">
                          <a:pos x="182" y="40"/>
                        </a:cxn>
                        <a:cxn ang="0">
                          <a:pos x="0" y="199"/>
                        </a:cxn>
                      </a:cxnLst>
                      <a:rect l="0" t="0" r="r" b="b"/>
                      <a:pathLst>
                        <a:path w="182" h="199">
                          <a:moveTo>
                            <a:pt x="0" y="199"/>
                          </a:moveTo>
                          <a:lnTo>
                            <a:pt x="182" y="0"/>
                          </a:lnTo>
                          <a:lnTo>
                            <a:pt x="182" y="40"/>
                          </a:lnTo>
                          <a:lnTo>
                            <a:pt x="0" y="199"/>
                          </a:lnTo>
                          <a:close/>
                        </a:path>
                      </a:pathLst>
                    </a:custGeom>
                    <a:solidFill>
                      <a:srgbClr val="C2BFA5"/>
                    </a:solidFill>
                    <a:ln w="9525">
                      <a:noFill/>
                      <a:round/>
                      <a:headEnd/>
                      <a:tailEnd/>
                    </a:ln>
                  </p:spPr>
                  <p:txBody>
                    <a:bodyPr/>
                    <a:lstStyle/>
                    <a:p>
                      <a:endParaRPr lang="zh-CN" altLang="en-US">
                        <a:solidFill>
                          <a:schemeClr val="tx1">
                            <a:lumMod val="85000"/>
                            <a:lumOff val="15000"/>
                          </a:schemeClr>
                        </a:solidFill>
                      </a:endParaRPr>
                    </a:p>
                  </p:txBody>
                </p:sp>
                <p:sp>
                  <p:nvSpPr>
                    <p:cNvPr id="397" name="Freeform 449"/>
                    <p:cNvSpPr>
                      <a:spLocks/>
                    </p:cNvSpPr>
                    <p:nvPr/>
                  </p:nvSpPr>
                  <p:spPr bwMode="auto">
                    <a:xfrm>
                      <a:off x="1747" y="1504"/>
                      <a:ext cx="484" cy="99"/>
                    </a:xfrm>
                    <a:custGeom>
                      <a:avLst/>
                      <a:gdLst/>
                      <a:ahLst/>
                      <a:cxnLst>
                        <a:cxn ang="0">
                          <a:pos x="0" y="483"/>
                        </a:cxn>
                        <a:cxn ang="0">
                          <a:pos x="541" y="0"/>
                        </a:cxn>
                        <a:cxn ang="0">
                          <a:pos x="3869" y="793"/>
                        </a:cxn>
                      </a:cxnLst>
                      <a:rect l="0" t="0" r="r" b="b"/>
                      <a:pathLst>
                        <a:path w="3869" h="793">
                          <a:moveTo>
                            <a:pt x="0" y="483"/>
                          </a:moveTo>
                          <a:lnTo>
                            <a:pt x="541" y="0"/>
                          </a:lnTo>
                          <a:lnTo>
                            <a:pt x="3869" y="793"/>
                          </a:lnTo>
                        </a:path>
                      </a:pathLst>
                    </a:custGeom>
                    <a:noFill/>
                    <a:ln w="0">
                      <a:solidFill>
                        <a:srgbClr val="95947F"/>
                      </a:solidFill>
                      <a:prstDash val="solid"/>
                      <a:round/>
                      <a:headEnd/>
                      <a:tailEnd/>
                    </a:ln>
                  </p:spPr>
                  <p:txBody>
                    <a:bodyPr/>
                    <a:lstStyle/>
                    <a:p>
                      <a:endParaRPr lang="zh-CN" altLang="en-US">
                        <a:solidFill>
                          <a:schemeClr val="tx1">
                            <a:lumMod val="85000"/>
                            <a:lumOff val="15000"/>
                          </a:schemeClr>
                        </a:solidFill>
                      </a:endParaRPr>
                    </a:p>
                  </p:txBody>
                </p:sp>
                <p:sp>
                  <p:nvSpPr>
                    <p:cNvPr id="398" name="Freeform 450"/>
                    <p:cNvSpPr>
                      <a:spLocks/>
                    </p:cNvSpPr>
                    <p:nvPr/>
                  </p:nvSpPr>
                  <p:spPr bwMode="auto">
                    <a:xfrm>
                      <a:off x="1461" y="1241"/>
                      <a:ext cx="1162" cy="427"/>
                    </a:xfrm>
                    <a:custGeom>
                      <a:avLst/>
                      <a:gdLst/>
                      <a:ahLst/>
                      <a:cxnLst>
                        <a:cxn ang="0">
                          <a:pos x="0" y="2104"/>
                        </a:cxn>
                        <a:cxn ang="0">
                          <a:pos x="2893" y="0"/>
                        </a:cxn>
                        <a:cxn ang="0">
                          <a:pos x="9297" y="942"/>
                        </a:cxn>
                        <a:cxn ang="0">
                          <a:pos x="6215" y="3417"/>
                        </a:cxn>
                        <a:cxn ang="0">
                          <a:pos x="0" y="2104"/>
                        </a:cxn>
                      </a:cxnLst>
                      <a:rect l="0" t="0" r="r" b="b"/>
                      <a:pathLst>
                        <a:path w="9297" h="3417">
                          <a:moveTo>
                            <a:pt x="0" y="2104"/>
                          </a:moveTo>
                          <a:lnTo>
                            <a:pt x="2893" y="0"/>
                          </a:lnTo>
                          <a:lnTo>
                            <a:pt x="9297" y="942"/>
                          </a:lnTo>
                          <a:lnTo>
                            <a:pt x="6215" y="3417"/>
                          </a:lnTo>
                          <a:lnTo>
                            <a:pt x="0" y="2104"/>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399" name="Freeform 451"/>
                    <p:cNvSpPr>
                      <a:spLocks/>
                    </p:cNvSpPr>
                    <p:nvPr/>
                  </p:nvSpPr>
                  <p:spPr bwMode="auto">
                    <a:xfrm>
                      <a:off x="2231" y="1311"/>
                      <a:ext cx="388" cy="357"/>
                    </a:xfrm>
                    <a:custGeom>
                      <a:avLst/>
                      <a:gdLst/>
                      <a:ahLst/>
                      <a:cxnLst>
                        <a:cxn ang="0">
                          <a:pos x="571" y="0"/>
                        </a:cxn>
                        <a:cxn ang="0">
                          <a:pos x="3104" y="373"/>
                        </a:cxn>
                        <a:cxn ang="0">
                          <a:pos x="3104" y="409"/>
                        </a:cxn>
                        <a:cxn ang="0">
                          <a:pos x="59" y="2853"/>
                        </a:cxn>
                        <a:cxn ang="0">
                          <a:pos x="48" y="2851"/>
                        </a:cxn>
                        <a:cxn ang="0">
                          <a:pos x="0" y="1525"/>
                        </a:cxn>
                        <a:cxn ang="0">
                          <a:pos x="571" y="0"/>
                        </a:cxn>
                      </a:cxnLst>
                      <a:rect l="0" t="0" r="r" b="b"/>
                      <a:pathLst>
                        <a:path w="3104" h="2853">
                          <a:moveTo>
                            <a:pt x="571" y="0"/>
                          </a:moveTo>
                          <a:lnTo>
                            <a:pt x="3104" y="373"/>
                          </a:lnTo>
                          <a:lnTo>
                            <a:pt x="3104" y="409"/>
                          </a:lnTo>
                          <a:lnTo>
                            <a:pt x="59" y="2853"/>
                          </a:lnTo>
                          <a:lnTo>
                            <a:pt x="48" y="2851"/>
                          </a:lnTo>
                          <a:lnTo>
                            <a:pt x="0" y="1525"/>
                          </a:lnTo>
                          <a:lnTo>
                            <a:pt x="571" y="0"/>
                          </a:lnTo>
                          <a:close/>
                        </a:path>
                      </a:pathLst>
                    </a:custGeom>
                    <a:solidFill>
                      <a:srgbClr val="D7CCA7"/>
                    </a:solidFill>
                    <a:ln w="9525">
                      <a:noFill/>
                      <a:round/>
                      <a:headEnd/>
                      <a:tailEnd/>
                    </a:ln>
                  </p:spPr>
                  <p:txBody>
                    <a:bodyPr/>
                    <a:lstStyle/>
                    <a:p>
                      <a:endParaRPr lang="zh-CN" altLang="en-US">
                        <a:solidFill>
                          <a:schemeClr val="tx1">
                            <a:lumMod val="85000"/>
                            <a:lumOff val="15000"/>
                          </a:schemeClr>
                        </a:solidFill>
                      </a:endParaRPr>
                    </a:p>
                  </p:txBody>
                </p:sp>
                <p:sp>
                  <p:nvSpPr>
                    <p:cNvPr id="400" name="Freeform 452"/>
                    <p:cNvSpPr>
                      <a:spLocks/>
                    </p:cNvSpPr>
                    <p:nvPr/>
                  </p:nvSpPr>
                  <p:spPr bwMode="auto">
                    <a:xfrm>
                      <a:off x="1461" y="1241"/>
                      <a:ext cx="1162" cy="427"/>
                    </a:xfrm>
                    <a:custGeom>
                      <a:avLst/>
                      <a:gdLst/>
                      <a:ahLst/>
                      <a:cxnLst>
                        <a:cxn ang="0">
                          <a:pos x="0" y="2104"/>
                        </a:cxn>
                        <a:cxn ang="0">
                          <a:pos x="2893" y="0"/>
                        </a:cxn>
                        <a:cxn ang="0">
                          <a:pos x="9297" y="942"/>
                        </a:cxn>
                        <a:cxn ang="0">
                          <a:pos x="6215" y="3417"/>
                        </a:cxn>
                        <a:cxn ang="0">
                          <a:pos x="0" y="2104"/>
                        </a:cxn>
                      </a:cxnLst>
                      <a:rect l="0" t="0" r="r" b="b"/>
                      <a:pathLst>
                        <a:path w="9297" h="3417">
                          <a:moveTo>
                            <a:pt x="0" y="2104"/>
                          </a:moveTo>
                          <a:lnTo>
                            <a:pt x="2893" y="0"/>
                          </a:lnTo>
                          <a:lnTo>
                            <a:pt x="9297" y="942"/>
                          </a:lnTo>
                          <a:lnTo>
                            <a:pt x="6215" y="3417"/>
                          </a:lnTo>
                          <a:lnTo>
                            <a:pt x="0" y="2104"/>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401" name="Freeform 453"/>
                    <p:cNvSpPr>
                      <a:spLocks/>
                    </p:cNvSpPr>
                    <p:nvPr/>
                  </p:nvSpPr>
                  <p:spPr bwMode="auto">
                    <a:xfrm>
                      <a:off x="1604" y="1241"/>
                      <a:ext cx="726" cy="307"/>
                    </a:xfrm>
                    <a:custGeom>
                      <a:avLst/>
                      <a:gdLst/>
                      <a:ahLst/>
                      <a:cxnLst>
                        <a:cxn ang="0">
                          <a:pos x="0" y="1272"/>
                        </a:cxn>
                        <a:cxn ang="0">
                          <a:pos x="1749" y="0"/>
                        </a:cxn>
                        <a:cxn ang="0">
                          <a:pos x="5804" y="597"/>
                        </a:cxn>
                        <a:cxn ang="0">
                          <a:pos x="5141" y="2462"/>
                        </a:cxn>
                        <a:cxn ang="0">
                          <a:pos x="0" y="1272"/>
                        </a:cxn>
                      </a:cxnLst>
                      <a:rect l="0" t="0" r="r" b="b"/>
                      <a:pathLst>
                        <a:path w="5804" h="2462">
                          <a:moveTo>
                            <a:pt x="0" y="1272"/>
                          </a:moveTo>
                          <a:lnTo>
                            <a:pt x="1749" y="0"/>
                          </a:lnTo>
                          <a:lnTo>
                            <a:pt x="5804" y="597"/>
                          </a:lnTo>
                          <a:lnTo>
                            <a:pt x="5141" y="2462"/>
                          </a:lnTo>
                          <a:lnTo>
                            <a:pt x="0" y="1272"/>
                          </a:lnTo>
                          <a:close/>
                        </a:path>
                      </a:pathLst>
                    </a:custGeom>
                    <a:solidFill>
                      <a:srgbClr val="D0D3B6"/>
                    </a:solidFill>
                    <a:ln w="9525">
                      <a:noFill/>
                      <a:round/>
                      <a:headEnd/>
                      <a:tailEnd/>
                    </a:ln>
                  </p:spPr>
                  <p:txBody>
                    <a:bodyPr/>
                    <a:lstStyle/>
                    <a:p>
                      <a:endParaRPr lang="zh-CN" altLang="en-US">
                        <a:solidFill>
                          <a:schemeClr val="tx1">
                            <a:lumMod val="85000"/>
                            <a:lumOff val="15000"/>
                          </a:schemeClr>
                        </a:solidFill>
                      </a:endParaRPr>
                    </a:p>
                  </p:txBody>
                </p:sp>
                <p:sp>
                  <p:nvSpPr>
                    <p:cNvPr id="402" name="Freeform 454"/>
                    <p:cNvSpPr>
                      <a:spLocks/>
                    </p:cNvSpPr>
                    <p:nvPr/>
                  </p:nvSpPr>
                  <p:spPr bwMode="auto">
                    <a:xfrm>
                      <a:off x="1604" y="1386"/>
                      <a:ext cx="20" cy="15"/>
                    </a:xfrm>
                    <a:custGeom>
                      <a:avLst/>
                      <a:gdLst/>
                      <a:ahLst/>
                      <a:cxnLst>
                        <a:cxn ang="0">
                          <a:pos x="155" y="0"/>
                        </a:cxn>
                        <a:cxn ang="0">
                          <a:pos x="44" y="124"/>
                        </a:cxn>
                        <a:cxn ang="0">
                          <a:pos x="0" y="113"/>
                        </a:cxn>
                        <a:cxn ang="0">
                          <a:pos x="155" y="0"/>
                        </a:cxn>
                      </a:cxnLst>
                      <a:rect l="0" t="0" r="r" b="b"/>
                      <a:pathLst>
                        <a:path w="155" h="124">
                          <a:moveTo>
                            <a:pt x="155" y="0"/>
                          </a:moveTo>
                          <a:lnTo>
                            <a:pt x="44" y="124"/>
                          </a:lnTo>
                          <a:lnTo>
                            <a:pt x="0" y="113"/>
                          </a:lnTo>
                          <a:lnTo>
                            <a:pt x="155" y="0"/>
                          </a:lnTo>
                          <a:close/>
                        </a:path>
                      </a:pathLst>
                    </a:custGeom>
                    <a:solidFill>
                      <a:srgbClr val="BFBBA2"/>
                    </a:solidFill>
                    <a:ln w="9525">
                      <a:noFill/>
                      <a:round/>
                      <a:headEnd/>
                      <a:tailEnd/>
                    </a:ln>
                  </p:spPr>
                  <p:txBody>
                    <a:bodyPr/>
                    <a:lstStyle/>
                    <a:p>
                      <a:endParaRPr lang="zh-CN" altLang="en-US">
                        <a:solidFill>
                          <a:schemeClr val="tx1">
                            <a:lumMod val="85000"/>
                            <a:lumOff val="15000"/>
                          </a:schemeClr>
                        </a:solidFill>
                      </a:endParaRPr>
                    </a:p>
                  </p:txBody>
                </p:sp>
                <p:sp>
                  <p:nvSpPr>
                    <p:cNvPr id="403" name="Freeform 455"/>
                    <p:cNvSpPr>
                      <a:spLocks/>
                    </p:cNvSpPr>
                    <p:nvPr/>
                  </p:nvSpPr>
                  <p:spPr bwMode="auto">
                    <a:xfrm>
                      <a:off x="1604" y="1328"/>
                      <a:ext cx="99" cy="78"/>
                    </a:xfrm>
                    <a:custGeom>
                      <a:avLst/>
                      <a:gdLst/>
                      <a:ahLst/>
                      <a:cxnLst>
                        <a:cxn ang="0">
                          <a:pos x="793" y="0"/>
                        </a:cxn>
                        <a:cxn ang="0">
                          <a:pos x="223" y="628"/>
                        </a:cxn>
                        <a:cxn ang="0">
                          <a:pos x="0" y="577"/>
                        </a:cxn>
                        <a:cxn ang="0">
                          <a:pos x="793" y="0"/>
                        </a:cxn>
                      </a:cxnLst>
                      <a:rect l="0" t="0" r="r" b="b"/>
                      <a:pathLst>
                        <a:path w="793" h="628">
                          <a:moveTo>
                            <a:pt x="793" y="0"/>
                          </a:moveTo>
                          <a:lnTo>
                            <a:pt x="223" y="628"/>
                          </a:lnTo>
                          <a:lnTo>
                            <a:pt x="0" y="577"/>
                          </a:lnTo>
                          <a:lnTo>
                            <a:pt x="793" y="0"/>
                          </a:lnTo>
                          <a:close/>
                        </a:path>
                      </a:pathLst>
                    </a:custGeom>
                    <a:solidFill>
                      <a:srgbClr val="BFBBA2"/>
                    </a:solidFill>
                    <a:ln w="9525">
                      <a:noFill/>
                      <a:round/>
                      <a:headEnd/>
                      <a:tailEnd/>
                    </a:ln>
                  </p:spPr>
                  <p:txBody>
                    <a:bodyPr/>
                    <a:lstStyle/>
                    <a:p>
                      <a:endParaRPr lang="zh-CN" altLang="en-US">
                        <a:solidFill>
                          <a:schemeClr val="tx1">
                            <a:lumMod val="85000"/>
                            <a:lumOff val="15000"/>
                          </a:schemeClr>
                        </a:solidFill>
                      </a:endParaRPr>
                    </a:p>
                  </p:txBody>
                </p:sp>
                <p:sp>
                  <p:nvSpPr>
                    <p:cNvPr id="404" name="Freeform 456"/>
                    <p:cNvSpPr>
                      <a:spLocks/>
                    </p:cNvSpPr>
                    <p:nvPr/>
                  </p:nvSpPr>
                  <p:spPr bwMode="auto">
                    <a:xfrm>
                      <a:off x="1610" y="1270"/>
                      <a:ext cx="173" cy="141"/>
                    </a:xfrm>
                    <a:custGeom>
                      <a:avLst/>
                      <a:gdLst/>
                      <a:ahLst/>
                      <a:cxnLst>
                        <a:cxn ang="0">
                          <a:pos x="0" y="1050"/>
                        </a:cxn>
                        <a:cxn ang="0">
                          <a:pos x="111" y="926"/>
                        </a:cxn>
                        <a:cxn ang="0">
                          <a:pos x="1385" y="0"/>
                        </a:cxn>
                        <a:cxn ang="0">
                          <a:pos x="360" y="1132"/>
                        </a:cxn>
                        <a:cxn ang="0">
                          <a:pos x="0" y="1050"/>
                        </a:cxn>
                      </a:cxnLst>
                      <a:rect l="0" t="0" r="r" b="b"/>
                      <a:pathLst>
                        <a:path w="1385" h="1132">
                          <a:moveTo>
                            <a:pt x="0" y="1050"/>
                          </a:moveTo>
                          <a:lnTo>
                            <a:pt x="111" y="926"/>
                          </a:lnTo>
                          <a:lnTo>
                            <a:pt x="1385" y="0"/>
                          </a:lnTo>
                          <a:lnTo>
                            <a:pt x="360" y="1132"/>
                          </a:lnTo>
                          <a:lnTo>
                            <a:pt x="0" y="1050"/>
                          </a:lnTo>
                          <a:close/>
                        </a:path>
                      </a:pathLst>
                    </a:custGeom>
                    <a:solidFill>
                      <a:srgbClr val="C0BCA3"/>
                    </a:solidFill>
                    <a:ln w="9525">
                      <a:noFill/>
                      <a:round/>
                      <a:headEnd/>
                      <a:tailEnd/>
                    </a:ln>
                  </p:spPr>
                  <p:txBody>
                    <a:bodyPr/>
                    <a:lstStyle/>
                    <a:p>
                      <a:endParaRPr lang="zh-CN" altLang="en-US">
                        <a:solidFill>
                          <a:schemeClr val="tx1">
                            <a:lumMod val="85000"/>
                            <a:lumOff val="15000"/>
                          </a:schemeClr>
                        </a:solidFill>
                      </a:endParaRPr>
                    </a:p>
                  </p:txBody>
                </p:sp>
                <p:sp>
                  <p:nvSpPr>
                    <p:cNvPr id="405" name="Freeform 457"/>
                    <p:cNvSpPr>
                      <a:spLocks/>
                    </p:cNvSpPr>
                    <p:nvPr/>
                  </p:nvSpPr>
                  <p:spPr bwMode="auto">
                    <a:xfrm>
                      <a:off x="1632" y="1241"/>
                      <a:ext cx="197" cy="176"/>
                    </a:xfrm>
                    <a:custGeom>
                      <a:avLst/>
                      <a:gdLst/>
                      <a:ahLst/>
                      <a:cxnLst>
                        <a:cxn ang="0">
                          <a:pos x="0" y="1323"/>
                        </a:cxn>
                        <a:cxn ang="0">
                          <a:pos x="570" y="695"/>
                        </a:cxn>
                        <a:cxn ang="0">
                          <a:pos x="1526" y="0"/>
                        </a:cxn>
                        <a:cxn ang="0">
                          <a:pos x="1577" y="7"/>
                        </a:cxn>
                        <a:cxn ang="0">
                          <a:pos x="1577" y="64"/>
                        </a:cxn>
                        <a:cxn ang="0">
                          <a:pos x="360" y="1407"/>
                        </a:cxn>
                        <a:cxn ang="0">
                          <a:pos x="0" y="1323"/>
                        </a:cxn>
                      </a:cxnLst>
                      <a:rect l="0" t="0" r="r" b="b"/>
                      <a:pathLst>
                        <a:path w="1577" h="1407">
                          <a:moveTo>
                            <a:pt x="0" y="1323"/>
                          </a:moveTo>
                          <a:lnTo>
                            <a:pt x="570" y="695"/>
                          </a:lnTo>
                          <a:lnTo>
                            <a:pt x="1526" y="0"/>
                          </a:lnTo>
                          <a:lnTo>
                            <a:pt x="1577" y="7"/>
                          </a:lnTo>
                          <a:lnTo>
                            <a:pt x="1577" y="64"/>
                          </a:lnTo>
                          <a:lnTo>
                            <a:pt x="360" y="1407"/>
                          </a:lnTo>
                          <a:lnTo>
                            <a:pt x="0" y="1323"/>
                          </a:lnTo>
                          <a:close/>
                        </a:path>
                      </a:pathLst>
                    </a:custGeom>
                    <a:solidFill>
                      <a:srgbClr val="C0BCA3"/>
                    </a:solidFill>
                    <a:ln w="9525">
                      <a:noFill/>
                      <a:round/>
                      <a:headEnd/>
                      <a:tailEnd/>
                    </a:ln>
                  </p:spPr>
                  <p:txBody>
                    <a:bodyPr/>
                    <a:lstStyle/>
                    <a:p>
                      <a:endParaRPr lang="zh-CN" altLang="en-US">
                        <a:solidFill>
                          <a:schemeClr val="tx1">
                            <a:lumMod val="85000"/>
                            <a:lumOff val="15000"/>
                          </a:schemeClr>
                        </a:solidFill>
                      </a:endParaRPr>
                    </a:p>
                  </p:txBody>
                </p:sp>
                <p:sp>
                  <p:nvSpPr>
                    <p:cNvPr id="406" name="Freeform 458"/>
                    <p:cNvSpPr>
                      <a:spLocks/>
                    </p:cNvSpPr>
                    <p:nvPr/>
                  </p:nvSpPr>
                  <p:spPr bwMode="auto">
                    <a:xfrm>
                      <a:off x="1655" y="1241"/>
                      <a:ext cx="174" cy="181"/>
                    </a:xfrm>
                    <a:custGeom>
                      <a:avLst/>
                      <a:gdLst/>
                      <a:ahLst/>
                      <a:cxnLst>
                        <a:cxn ang="0">
                          <a:pos x="0" y="1365"/>
                        </a:cxn>
                        <a:cxn ang="0">
                          <a:pos x="1025" y="233"/>
                        </a:cxn>
                        <a:cxn ang="0">
                          <a:pos x="1345" y="0"/>
                        </a:cxn>
                        <a:cxn ang="0">
                          <a:pos x="1396" y="7"/>
                        </a:cxn>
                        <a:cxn ang="0">
                          <a:pos x="1396" y="304"/>
                        </a:cxn>
                        <a:cxn ang="0">
                          <a:pos x="359" y="1448"/>
                        </a:cxn>
                        <a:cxn ang="0">
                          <a:pos x="0" y="1365"/>
                        </a:cxn>
                      </a:cxnLst>
                      <a:rect l="0" t="0" r="r" b="b"/>
                      <a:pathLst>
                        <a:path w="1396" h="1448">
                          <a:moveTo>
                            <a:pt x="0" y="1365"/>
                          </a:moveTo>
                          <a:lnTo>
                            <a:pt x="1025" y="233"/>
                          </a:lnTo>
                          <a:lnTo>
                            <a:pt x="1345" y="0"/>
                          </a:lnTo>
                          <a:lnTo>
                            <a:pt x="1396" y="7"/>
                          </a:lnTo>
                          <a:lnTo>
                            <a:pt x="1396" y="304"/>
                          </a:lnTo>
                          <a:lnTo>
                            <a:pt x="359" y="1448"/>
                          </a:lnTo>
                          <a:lnTo>
                            <a:pt x="0" y="1365"/>
                          </a:lnTo>
                          <a:close/>
                        </a:path>
                      </a:pathLst>
                    </a:custGeom>
                    <a:solidFill>
                      <a:srgbClr val="C0BCA3"/>
                    </a:solidFill>
                    <a:ln w="9525">
                      <a:noFill/>
                      <a:round/>
                      <a:headEnd/>
                      <a:tailEnd/>
                    </a:ln>
                  </p:spPr>
                  <p:txBody>
                    <a:bodyPr/>
                    <a:lstStyle/>
                    <a:p>
                      <a:endParaRPr lang="zh-CN" altLang="en-US">
                        <a:solidFill>
                          <a:schemeClr val="tx1">
                            <a:lumMod val="85000"/>
                            <a:lumOff val="15000"/>
                          </a:schemeClr>
                        </a:solidFill>
                      </a:endParaRPr>
                    </a:p>
                  </p:txBody>
                </p:sp>
                <p:sp>
                  <p:nvSpPr>
                    <p:cNvPr id="407" name="Freeform 459"/>
                    <p:cNvSpPr>
                      <a:spLocks/>
                    </p:cNvSpPr>
                    <p:nvPr/>
                  </p:nvSpPr>
                  <p:spPr bwMode="auto">
                    <a:xfrm>
                      <a:off x="1677" y="1249"/>
                      <a:ext cx="152" cy="178"/>
                    </a:xfrm>
                    <a:custGeom>
                      <a:avLst/>
                      <a:gdLst/>
                      <a:ahLst/>
                      <a:cxnLst>
                        <a:cxn ang="0">
                          <a:pos x="0" y="1343"/>
                        </a:cxn>
                        <a:cxn ang="0">
                          <a:pos x="1217" y="0"/>
                        </a:cxn>
                        <a:cxn ang="0">
                          <a:pos x="1217" y="481"/>
                        </a:cxn>
                        <a:cxn ang="0">
                          <a:pos x="360" y="1426"/>
                        </a:cxn>
                        <a:cxn ang="0">
                          <a:pos x="0" y="1343"/>
                        </a:cxn>
                      </a:cxnLst>
                      <a:rect l="0" t="0" r="r" b="b"/>
                      <a:pathLst>
                        <a:path w="1217" h="1426">
                          <a:moveTo>
                            <a:pt x="0" y="1343"/>
                          </a:moveTo>
                          <a:lnTo>
                            <a:pt x="1217" y="0"/>
                          </a:lnTo>
                          <a:lnTo>
                            <a:pt x="1217" y="481"/>
                          </a:lnTo>
                          <a:lnTo>
                            <a:pt x="360" y="1426"/>
                          </a:lnTo>
                          <a:lnTo>
                            <a:pt x="0" y="1343"/>
                          </a:lnTo>
                          <a:close/>
                        </a:path>
                      </a:pathLst>
                    </a:custGeom>
                    <a:solidFill>
                      <a:srgbClr val="C0BDA3"/>
                    </a:solidFill>
                    <a:ln w="9525">
                      <a:noFill/>
                      <a:round/>
                      <a:headEnd/>
                      <a:tailEnd/>
                    </a:ln>
                  </p:spPr>
                  <p:txBody>
                    <a:bodyPr/>
                    <a:lstStyle/>
                    <a:p>
                      <a:endParaRPr lang="zh-CN" altLang="en-US">
                        <a:solidFill>
                          <a:schemeClr val="tx1">
                            <a:lumMod val="85000"/>
                            <a:lumOff val="15000"/>
                          </a:schemeClr>
                        </a:solidFill>
                      </a:endParaRPr>
                    </a:p>
                  </p:txBody>
                </p:sp>
                <p:sp>
                  <p:nvSpPr>
                    <p:cNvPr id="408" name="Freeform 460"/>
                    <p:cNvSpPr>
                      <a:spLocks/>
                    </p:cNvSpPr>
                    <p:nvPr/>
                  </p:nvSpPr>
                  <p:spPr bwMode="auto">
                    <a:xfrm>
                      <a:off x="1700" y="1279"/>
                      <a:ext cx="129" cy="153"/>
                    </a:xfrm>
                    <a:custGeom>
                      <a:avLst/>
                      <a:gdLst/>
                      <a:ahLst/>
                      <a:cxnLst>
                        <a:cxn ang="0">
                          <a:pos x="0" y="1144"/>
                        </a:cxn>
                        <a:cxn ang="0">
                          <a:pos x="1037" y="0"/>
                        </a:cxn>
                        <a:cxn ang="0">
                          <a:pos x="1037" y="481"/>
                        </a:cxn>
                        <a:cxn ang="0">
                          <a:pos x="360" y="1228"/>
                        </a:cxn>
                        <a:cxn ang="0">
                          <a:pos x="0" y="1144"/>
                        </a:cxn>
                      </a:cxnLst>
                      <a:rect l="0" t="0" r="r" b="b"/>
                      <a:pathLst>
                        <a:path w="1037" h="1228">
                          <a:moveTo>
                            <a:pt x="0" y="1144"/>
                          </a:moveTo>
                          <a:lnTo>
                            <a:pt x="1037" y="0"/>
                          </a:lnTo>
                          <a:lnTo>
                            <a:pt x="1037" y="481"/>
                          </a:lnTo>
                          <a:lnTo>
                            <a:pt x="360" y="1228"/>
                          </a:lnTo>
                          <a:lnTo>
                            <a:pt x="0" y="1144"/>
                          </a:lnTo>
                          <a:close/>
                        </a:path>
                      </a:pathLst>
                    </a:custGeom>
                    <a:solidFill>
                      <a:srgbClr val="C0BDA3"/>
                    </a:solidFill>
                    <a:ln w="9525">
                      <a:noFill/>
                      <a:round/>
                      <a:headEnd/>
                      <a:tailEnd/>
                    </a:ln>
                  </p:spPr>
                  <p:txBody>
                    <a:bodyPr/>
                    <a:lstStyle/>
                    <a:p>
                      <a:endParaRPr lang="zh-CN" altLang="en-US">
                        <a:solidFill>
                          <a:schemeClr val="tx1">
                            <a:lumMod val="85000"/>
                            <a:lumOff val="15000"/>
                          </a:schemeClr>
                        </a:solidFill>
                      </a:endParaRPr>
                    </a:p>
                  </p:txBody>
                </p:sp>
                <p:sp>
                  <p:nvSpPr>
                    <p:cNvPr id="409" name="Freeform 461"/>
                    <p:cNvSpPr>
                      <a:spLocks/>
                    </p:cNvSpPr>
                    <p:nvPr/>
                  </p:nvSpPr>
                  <p:spPr bwMode="auto">
                    <a:xfrm>
                      <a:off x="1722" y="1309"/>
                      <a:ext cx="107" cy="128"/>
                    </a:xfrm>
                    <a:custGeom>
                      <a:avLst/>
                      <a:gdLst/>
                      <a:ahLst/>
                      <a:cxnLst>
                        <a:cxn ang="0">
                          <a:pos x="0" y="945"/>
                        </a:cxn>
                        <a:cxn ang="0">
                          <a:pos x="857" y="0"/>
                        </a:cxn>
                        <a:cxn ang="0">
                          <a:pos x="857" y="480"/>
                        </a:cxn>
                        <a:cxn ang="0">
                          <a:pos x="360" y="1029"/>
                        </a:cxn>
                        <a:cxn ang="0">
                          <a:pos x="0" y="945"/>
                        </a:cxn>
                      </a:cxnLst>
                      <a:rect l="0" t="0" r="r" b="b"/>
                      <a:pathLst>
                        <a:path w="857" h="1029">
                          <a:moveTo>
                            <a:pt x="0" y="945"/>
                          </a:moveTo>
                          <a:lnTo>
                            <a:pt x="857" y="0"/>
                          </a:lnTo>
                          <a:lnTo>
                            <a:pt x="857" y="480"/>
                          </a:lnTo>
                          <a:lnTo>
                            <a:pt x="360" y="1029"/>
                          </a:lnTo>
                          <a:lnTo>
                            <a:pt x="0" y="945"/>
                          </a:lnTo>
                          <a:close/>
                        </a:path>
                      </a:pathLst>
                    </a:custGeom>
                    <a:solidFill>
                      <a:srgbClr val="C1BEA4"/>
                    </a:solidFill>
                    <a:ln w="9525">
                      <a:noFill/>
                      <a:round/>
                      <a:headEnd/>
                      <a:tailEnd/>
                    </a:ln>
                  </p:spPr>
                  <p:txBody>
                    <a:bodyPr/>
                    <a:lstStyle/>
                    <a:p>
                      <a:endParaRPr lang="zh-CN" altLang="en-US">
                        <a:solidFill>
                          <a:schemeClr val="tx1">
                            <a:lumMod val="85000"/>
                            <a:lumOff val="15000"/>
                          </a:schemeClr>
                        </a:solidFill>
                      </a:endParaRPr>
                    </a:p>
                  </p:txBody>
                </p:sp>
                <p:sp>
                  <p:nvSpPr>
                    <p:cNvPr id="410" name="Freeform 462"/>
                    <p:cNvSpPr>
                      <a:spLocks/>
                    </p:cNvSpPr>
                    <p:nvPr/>
                  </p:nvSpPr>
                  <p:spPr bwMode="auto">
                    <a:xfrm>
                      <a:off x="1745" y="1339"/>
                      <a:ext cx="84" cy="104"/>
                    </a:xfrm>
                    <a:custGeom>
                      <a:avLst/>
                      <a:gdLst/>
                      <a:ahLst/>
                      <a:cxnLst>
                        <a:cxn ang="0">
                          <a:pos x="0" y="747"/>
                        </a:cxn>
                        <a:cxn ang="0">
                          <a:pos x="677" y="0"/>
                        </a:cxn>
                        <a:cxn ang="0">
                          <a:pos x="677" y="481"/>
                        </a:cxn>
                        <a:cxn ang="0">
                          <a:pos x="359" y="830"/>
                        </a:cxn>
                        <a:cxn ang="0">
                          <a:pos x="0" y="747"/>
                        </a:cxn>
                      </a:cxnLst>
                      <a:rect l="0" t="0" r="r" b="b"/>
                      <a:pathLst>
                        <a:path w="677" h="830">
                          <a:moveTo>
                            <a:pt x="0" y="747"/>
                          </a:moveTo>
                          <a:lnTo>
                            <a:pt x="677" y="0"/>
                          </a:lnTo>
                          <a:lnTo>
                            <a:pt x="677" y="481"/>
                          </a:lnTo>
                          <a:lnTo>
                            <a:pt x="359" y="830"/>
                          </a:lnTo>
                          <a:lnTo>
                            <a:pt x="0" y="747"/>
                          </a:lnTo>
                          <a:close/>
                        </a:path>
                      </a:pathLst>
                    </a:custGeom>
                    <a:solidFill>
                      <a:srgbClr val="C1BEA4"/>
                    </a:solidFill>
                    <a:ln w="9525">
                      <a:noFill/>
                      <a:round/>
                      <a:headEnd/>
                      <a:tailEnd/>
                    </a:ln>
                  </p:spPr>
                  <p:txBody>
                    <a:bodyPr/>
                    <a:lstStyle/>
                    <a:p>
                      <a:endParaRPr lang="zh-CN" altLang="en-US">
                        <a:solidFill>
                          <a:schemeClr val="tx1">
                            <a:lumMod val="85000"/>
                            <a:lumOff val="15000"/>
                          </a:schemeClr>
                        </a:solidFill>
                      </a:endParaRPr>
                    </a:p>
                  </p:txBody>
                </p:sp>
                <p:sp>
                  <p:nvSpPr>
                    <p:cNvPr id="411" name="Freeform 463"/>
                    <p:cNvSpPr>
                      <a:spLocks/>
                    </p:cNvSpPr>
                    <p:nvPr/>
                  </p:nvSpPr>
                  <p:spPr bwMode="auto">
                    <a:xfrm>
                      <a:off x="1767" y="1369"/>
                      <a:ext cx="62" cy="79"/>
                    </a:xfrm>
                    <a:custGeom>
                      <a:avLst/>
                      <a:gdLst/>
                      <a:ahLst/>
                      <a:cxnLst>
                        <a:cxn ang="0">
                          <a:pos x="0" y="549"/>
                        </a:cxn>
                        <a:cxn ang="0">
                          <a:pos x="497" y="0"/>
                        </a:cxn>
                        <a:cxn ang="0">
                          <a:pos x="497" y="481"/>
                        </a:cxn>
                        <a:cxn ang="0">
                          <a:pos x="359" y="632"/>
                        </a:cxn>
                        <a:cxn ang="0">
                          <a:pos x="0" y="549"/>
                        </a:cxn>
                      </a:cxnLst>
                      <a:rect l="0" t="0" r="r" b="b"/>
                      <a:pathLst>
                        <a:path w="497" h="632">
                          <a:moveTo>
                            <a:pt x="0" y="549"/>
                          </a:moveTo>
                          <a:lnTo>
                            <a:pt x="497" y="0"/>
                          </a:lnTo>
                          <a:lnTo>
                            <a:pt x="497" y="481"/>
                          </a:lnTo>
                          <a:lnTo>
                            <a:pt x="359" y="632"/>
                          </a:lnTo>
                          <a:lnTo>
                            <a:pt x="0" y="549"/>
                          </a:lnTo>
                          <a:close/>
                        </a:path>
                      </a:pathLst>
                    </a:custGeom>
                    <a:solidFill>
                      <a:srgbClr val="C1BEA4"/>
                    </a:solidFill>
                    <a:ln w="9525">
                      <a:noFill/>
                      <a:round/>
                      <a:headEnd/>
                      <a:tailEnd/>
                    </a:ln>
                  </p:spPr>
                  <p:txBody>
                    <a:bodyPr/>
                    <a:lstStyle/>
                    <a:p>
                      <a:endParaRPr lang="zh-CN" altLang="en-US">
                        <a:solidFill>
                          <a:schemeClr val="tx1">
                            <a:lumMod val="85000"/>
                            <a:lumOff val="15000"/>
                          </a:schemeClr>
                        </a:solidFill>
                      </a:endParaRPr>
                    </a:p>
                  </p:txBody>
                </p:sp>
                <p:sp>
                  <p:nvSpPr>
                    <p:cNvPr id="412" name="Freeform 464"/>
                    <p:cNvSpPr>
                      <a:spLocks/>
                    </p:cNvSpPr>
                    <p:nvPr/>
                  </p:nvSpPr>
                  <p:spPr bwMode="auto">
                    <a:xfrm>
                      <a:off x="1790" y="1399"/>
                      <a:ext cx="39" cy="53"/>
                    </a:xfrm>
                    <a:custGeom>
                      <a:avLst/>
                      <a:gdLst/>
                      <a:ahLst/>
                      <a:cxnLst>
                        <a:cxn ang="0">
                          <a:pos x="0" y="349"/>
                        </a:cxn>
                        <a:cxn ang="0">
                          <a:pos x="318" y="0"/>
                        </a:cxn>
                        <a:cxn ang="0">
                          <a:pos x="318" y="422"/>
                        </a:cxn>
                        <a:cxn ang="0">
                          <a:pos x="0" y="349"/>
                        </a:cxn>
                      </a:cxnLst>
                      <a:rect l="0" t="0" r="r" b="b"/>
                      <a:pathLst>
                        <a:path w="318" h="422">
                          <a:moveTo>
                            <a:pt x="0" y="349"/>
                          </a:moveTo>
                          <a:lnTo>
                            <a:pt x="318" y="0"/>
                          </a:lnTo>
                          <a:lnTo>
                            <a:pt x="318" y="422"/>
                          </a:lnTo>
                          <a:lnTo>
                            <a:pt x="0" y="349"/>
                          </a:lnTo>
                          <a:close/>
                        </a:path>
                      </a:pathLst>
                    </a:custGeom>
                    <a:solidFill>
                      <a:srgbClr val="C1BEA4"/>
                    </a:solidFill>
                    <a:ln w="9525">
                      <a:noFill/>
                      <a:round/>
                      <a:headEnd/>
                      <a:tailEnd/>
                    </a:ln>
                  </p:spPr>
                  <p:txBody>
                    <a:bodyPr/>
                    <a:lstStyle/>
                    <a:p>
                      <a:endParaRPr lang="zh-CN" altLang="en-US">
                        <a:solidFill>
                          <a:schemeClr val="tx1">
                            <a:lumMod val="85000"/>
                            <a:lumOff val="15000"/>
                          </a:schemeClr>
                        </a:solidFill>
                      </a:endParaRPr>
                    </a:p>
                  </p:txBody>
                </p:sp>
                <p:sp>
                  <p:nvSpPr>
                    <p:cNvPr id="413" name="Freeform 465"/>
                    <p:cNvSpPr>
                      <a:spLocks/>
                    </p:cNvSpPr>
                    <p:nvPr/>
                  </p:nvSpPr>
                  <p:spPr bwMode="auto">
                    <a:xfrm>
                      <a:off x="1812" y="1429"/>
                      <a:ext cx="17" cy="23"/>
                    </a:xfrm>
                    <a:custGeom>
                      <a:avLst/>
                      <a:gdLst/>
                      <a:ahLst/>
                      <a:cxnLst>
                        <a:cxn ang="0">
                          <a:pos x="0" y="151"/>
                        </a:cxn>
                        <a:cxn ang="0">
                          <a:pos x="138" y="0"/>
                        </a:cxn>
                        <a:cxn ang="0">
                          <a:pos x="138" y="182"/>
                        </a:cxn>
                        <a:cxn ang="0">
                          <a:pos x="0" y="151"/>
                        </a:cxn>
                      </a:cxnLst>
                      <a:rect l="0" t="0" r="r" b="b"/>
                      <a:pathLst>
                        <a:path w="138" h="182">
                          <a:moveTo>
                            <a:pt x="0" y="151"/>
                          </a:moveTo>
                          <a:lnTo>
                            <a:pt x="138" y="0"/>
                          </a:lnTo>
                          <a:lnTo>
                            <a:pt x="138" y="182"/>
                          </a:lnTo>
                          <a:lnTo>
                            <a:pt x="0" y="151"/>
                          </a:lnTo>
                          <a:close/>
                        </a:path>
                      </a:pathLst>
                    </a:custGeom>
                    <a:solidFill>
                      <a:srgbClr val="C2BFA5"/>
                    </a:solidFill>
                    <a:ln w="9525">
                      <a:noFill/>
                      <a:round/>
                      <a:headEnd/>
                      <a:tailEnd/>
                    </a:ln>
                  </p:spPr>
                  <p:txBody>
                    <a:bodyPr/>
                    <a:lstStyle/>
                    <a:p>
                      <a:endParaRPr lang="zh-CN" altLang="en-US">
                        <a:solidFill>
                          <a:schemeClr val="tx1">
                            <a:lumMod val="85000"/>
                            <a:lumOff val="15000"/>
                          </a:schemeClr>
                        </a:solidFill>
                      </a:endParaRPr>
                    </a:p>
                  </p:txBody>
                </p:sp>
                <p:sp>
                  <p:nvSpPr>
                    <p:cNvPr id="414" name="Freeform 466"/>
                    <p:cNvSpPr>
                      <a:spLocks/>
                    </p:cNvSpPr>
                    <p:nvPr/>
                  </p:nvSpPr>
                  <p:spPr bwMode="auto">
                    <a:xfrm>
                      <a:off x="1461" y="1241"/>
                      <a:ext cx="1162" cy="427"/>
                    </a:xfrm>
                    <a:custGeom>
                      <a:avLst/>
                      <a:gdLst/>
                      <a:ahLst/>
                      <a:cxnLst>
                        <a:cxn ang="0">
                          <a:pos x="0" y="2104"/>
                        </a:cxn>
                        <a:cxn ang="0">
                          <a:pos x="2893" y="0"/>
                        </a:cxn>
                        <a:cxn ang="0">
                          <a:pos x="9297" y="942"/>
                        </a:cxn>
                        <a:cxn ang="0">
                          <a:pos x="6215" y="3417"/>
                        </a:cxn>
                        <a:cxn ang="0">
                          <a:pos x="0" y="2104"/>
                        </a:cxn>
                      </a:cxnLst>
                      <a:rect l="0" t="0" r="r" b="b"/>
                      <a:pathLst>
                        <a:path w="9297" h="3417">
                          <a:moveTo>
                            <a:pt x="0" y="2104"/>
                          </a:moveTo>
                          <a:lnTo>
                            <a:pt x="2893" y="0"/>
                          </a:lnTo>
                          <a:lnTo>
                            <a:pt x="9297" y="942"/>
                          </a:lnTo>
                          <a:lnTo>
                            <a:pt x="6215" y="3417"/>
                          </a:lnTo>
                          <a:lnTo>
                            <a:pt x="0" y="2104"/>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415" name="Freeform 467"/>
                    <p:cNvSpPr>
                      <a:spLocks/>
                    </p:cNvSpPr>
                    <p:nvPr/>
                  </p:nvSpPr>
                  <p:spPr bwMode="auto">
                    <a:xfrm>
                      <a:off x="1747" y="1504"/>
                      <a:ext cx="552" cy="164"/>
                    </a:xfrm>
                    <a:custGeom>
                      <a:avLst/>
                      <a:gdLst/>
                      <a:ahLst/>
                      <a:cxnLst>
                        <a:cxn ang="0">
                          <a:pos x="4415" y="922"/>
                        </a:cxn>
                        <a:cxn ang="0">
                          <a:pos x="3927" y="1313"/>
                        </a:cxn>
                        <a:cxn ang="0">
                          <a:pos x="0" y="483"/>
                        </a:cxn>
                        <a:cxn ang="0">
                          <a:pos x="541" y="0"/>
                        </a:cxn>
                        <a:cxn ang="0">
                          <a:pos x="4415" y="922"/>
                        </a:cxn>
                      </a:cxnLst>
                      <a:rect l="0" t="0" r="r" b="b"/>
                      <a:pathLst>
                        <a:path w="4415" h="1313">
                          <a:moveTo>
                            <a:pt x="4415" y="922"/>
                          </a:moveTo>
                          <a:lnTo>
                            <a:pt x="3927" y="1313"/>
                          </a:lnTo>
                          <a:lnTo>
                            <a:pt x="0" y="483"/>
                          </a:lnTo>
                          <a:lnTo>
                            <a:pt x="541" y="0"/>
                          </a:lnTo>
                          <a:lnTo>
                            <a:pt x="4415" y="922"/>
                          </a:lnTo>
                          <a:close/>
                        </a:path>
                      </a:pathLst>
                    </a:custGeom>
                    <a:solidFill>
                      <a:srgbClr val="CCCCB3"/>
                    </a:solidFill>
                    <a:ln w="9525">
                      <a:noFill/>
                      <a:round/>
                      <a:headEnd/>
                      <a:tailEnd/>
                    </a:ln>
                  </p:spPr>
                  <p:txBody>
                    <a:bodyPr/>
                    <a:lstStyle/>
                    <a:p>
                      <a:endParaRPr lang="zh-CN" altLang="en-US">
                        <a:solidFill>
                          <a:schemeClr val="tx1">
                            <a:lumMod val="85000"/>
                            <a:lumOff val="15000"/>
                          </a:schemeClr>
                        </a:solidFill>
                      </a:endParaRPr>
                    </a:p>
                  </p:txBody>
                </p:sp>
                <p:sp>
                  <p:nvSpPr>
                    <p:cNvPr id="416" name="Freeform 468"/>
                    <p:cNvSpPr>
                      <a:spLocks/>
                    </p:cNvSpPr>
                    <p:nvPr/>
                  </p:nvSpPr>
                  <p:spPr bwMode="auto">
                    <a:xfrm>
                      <a:off x="1747" y="1504"/>
                      <a:ext cx="69" cy="61"/>
                    </a:xfrm>
                    <a:custGeom>
                      <a:avLst/>
                      <a:gdLst/>
                      <a:ahLst/>
                      <a:cxnLst>
                        <a:cxn ang="0">
                          <a:pos x="547" y="2"/>
                        </a:cxn>
                        <a:cxn ang="0">
                          <a:pos x="474" y="82"/>
                        </a:cxn>
                        <a:cxn ang="0">
                          <a:pos x="14" y="487"/>
                        </a:cxn>
                        <a:cxn ang="0">
                          <a:pos x="0" y="483"/>
                        </a:cxn>
                        <a:cxn ang="0">
                          <a:pos x="541" y="0"/>
                        </a:cxn>
                        <a:cxn ang="0">
                          <a:pos x="547" y="2"/>
                        </a:cxn>
                      </a:cxnLst>
                      <a:rect l="0" t="0" r="r" b="b"/>
                      <a:pathLst>
                        <a:path w="547" h="487">
                          <a:moveTo>
                            <a:pt x="547" y="2"/>
                          </a:moveTo>
                          <a:lnTo>
                            <a:pt x="474" y="82"/>
                          </a:lnTo>
                          <a:lnTo>
                            <a:pt x="14" y="487"/>
                          </a:lnTo>
                          <a:lnTo>
                            <a:pt x="0" y="483"/>
                          </a:lnTo>
                          <a:lnTo>
                            <a:pt x="541" y="0"/>
                          </a:lnTo>
                          <a:lnTo>
                            <a:pt x="547" y="2"/>
                          </a:lnTo>
                          <a:close/>
                        </a:path>
                      </a:pathLst>
                    </a:custGeom>
                    <a:solidFill>
                      <a:srgbClr val="B1A486"/>
                    </a:solidFill>
                    <a:ln w="9525">
                      <a:noFill/>
                      <a:round/>
                      <a:headEnd/>
                      <a:tailEnd/>
                    </a:ln>
                  </p:spPr>
                  <p:txBody>
                    <a:bodyPr/>
                    <a:lstStyle/>
                    <a:p>
                      <a:endParaRPr lang="zh-CN" altLang="en-US">
                        <a:solidFill>
                          <a:schemeClr val="tx1">
                            <a:lumMod val="85000"/>
                            <a:lumOff val="15000"/>
                          </a:schemeClr>
                        </a:solidFill>
                      </a:endParaRPr>
                    </a:p>
                  </p:txBody>
                </p:sp>
                <p:sp>
                  <p:nvSpPr>
                    <p:cNvPr id="417" name="Freeform 469"/>
                    <p:cNvSpPr>
                      <a:spLocks/>
                    </p:cNvSpPr>
                    <p:nvPr/>
                  </p:nvSpPr>
                  <p:spPr bwMode="auto">
                    <a:xfrm>
                      <a:off x="1747" y="1504"/>
                      <a:ext cx="70" cy="61"/>
                    </a:xfrm>
                    <a:custGeom>
                      <a:avLst/>
                      <a:gdLst/>
                      <a:ahLst/>
                      <a:cxnLst>
                        <a:cxn ang="0">
                          <a:pos x="14" y="487"/>
                        </a:cxn>
                        <a:cxn ang="0">
                          <a:pos x="561" y="5"/>
                        </a:cxn>
                        <a:cxn ang="0">
                          <a:pos x="541" y="0"/>
                        </a:cxn>
                        <a:cxn ang="0">
                          <a:pos x="0" y="483"/>
                        </a:cxn>
                        <a:cxn ang="0">
                          <a:pos x="14" y="487"/>
                        </a:cxn>
                      </a:cxnLst>
                      <a:rect l="0" t="0" r="r" b="b"/>
                      <a:pathLst>
                        <a:path w="561" h="487">
                          <a:moveTo>
                            <a:pt x="14" y="487"/>
                          </a:moveTo>
                          <a:lnTo>
                            <a:pt x="561" y="5"/>
                          </a:lnTo>
                          <a:lnTo>
                            <a:pt x="541" y="0"/>
                          </a:lnTo>
                          <a:lnTo>
                            <a:pt x="0" y="483"/>
                          </a:lnTo>
                          <a:lnTo>
                            <a:pt x="14" y="487"/>
                          </a:lnTo>
                          <a:close/>
                        </a:path>
                      </a:pathLst>
                    </a:custGeom>
                    <a:solidFill>
                      <a:srgbClr val="B2A687"/>
                    </a:solidFill>
                    <a:ln w="9525">
                      <a:noFill/>
                      <a:round/>
                      <a:headEnd/>
                      <a:tailEnd/>
                    </a:ln>
                  </p:spPr>
                  <p:txBody>
                    <a:bodyPr/>
                    <a:lstStyle/>
                    <a:p>
                      <a:endParaRPr lang="zh-CN" altLang="en-US">
                        <a:solidFill>
                          <a:schemeClr val="tx1">
                            <a:lumMod val="85000"/>
                            <a:lumOff val="15000"/>
                          </a:schemeClr>
                        </a:solidFill>
                      </a:endParaRPr>
                    </a:p>
                  </p:txBody>
                </p:sp>
                <p:sp>
                  <p:nvSpPr>
                    <p:cNvPr id="418" name="Freeform 470"/>
                    <p:cNvSpPr>
                      <a:spLocks/>
                    </p:cNvSpPr>
                    <p:nvPr/>
                  </p:nvSpPr>
                  <p:spPr bwMode="auto">
                    <a:xfrm>
                      <a:off x="1807" y="1504"/>
                      <a:ext cx="10" cy="10"/>
                    </a:xfrm>
                    <a:custGeom>
                      <a:avLst/>
                      <a:gdLst/>
                      <a:ahLst/>
                      <a:cxnLst>
                        <a:cxn ang="0">
                          <a:pos x="0" y="80"/>
                        </a:cxn>
                        <a:cxn ang="0">
                          <a:pos x="73" y="0"/>
                        </a:cxn>
                        <a:cxn ang="0">
                          <a:pos x="87" y="3"/>
                        </a:cxn>
                        <a:cxn ang="0">
                          <a:pos x="0" y="80"/>
                        </a:cxn>
                      </a:cxnLst>
                      <a:rect l="0" t="0" r="r" b="b"/>
                      <a:pathLst>
                        <a:path w="87" h="80">
                          <a:moveTo>
                            <a:pt x="0" y="80"/>
                          </a:moveTo>
                          <a:lnTo>
                            <a:pt x="73" y="0"/>
                          </a:lnTo>
                          <a:lnTo>
                            <a:pt x="87" y="3"/>
                          </a:lnTo>
                          <a:lnTo>
                            <a:pt x="0" y="80"/>
                          </a:lnTo>
                          <a:close/>
                        </a:path>
                      </a:pathLst>
                    </a:custGeom>
                    <a:solidFill>
                      <a:srgbClr val="B3A788"/>
                    </a:solidFill>
                    <a:ln w="9525">
                      <a:noFill/>
                      <a:round/>
                      <a:headEnd/>
                      <a:tailEnd/>
                    </a:ln>
                  </p:spPr>
                  <p:txBody>
                    <a:bodyPr/>
                    <a:lstStyle/>
                    <a:p>
                      <a:endParaRPr lang="zh-CN" altLang="en-US">
                        <a:solidFill>
                          <a:schemeClr val="tx1">
                            <a:lumMod val="85000"/>
                            <a:lumOff val="15000"/>
                          </a:schemeClr>
                        </a:solidFill>
                      </a:endParaRPr>
                    </a:p>
                  </p:txBody>
                </p:sp>
                <p:sp>
                  <p:nvSpPr>
                    <p:cNvPr id="419" name="Freeform 471"/>
                    <p:cNvSpPr>
                      <a:spLocks/>
                    </p:cNvSpPr>
                    <p:nvPr/>
                  </p:nvSpPr>
                  <p:spPr bwMode="auto">
                    <a:xfrm>
                      <a:off x="1747" y="1504"/>
                      <a:ext cx="552" cy="115"/>
                    </a:xfrm>
                    <a:custGeom>
                      <a:avLst/>
                      <a:gdLst/>
                      <a:ahLst/>
                      <a:cxnLst>
                        <a:cxn ang="0">
                          <a:pos x="0" y="483"/>
                        </a:cxn>
                        <a:cxn ang="0">
                          <a:pos x="541" y="0"/>
                        </a:cxn>
                        <a:cxn ang="0">
                          <a:pos x="4415" y="922"/>
                        </a:cxn>
                      </a:cxnLst>
                      <a:rect l="0" t="0" r="r" b="b"/>
                      <a:pathLst>
                        <a:path w="4415" h="922">
                          <a:moveTo>
                            <a:pt x="0" y="483"/>
                          </a:moveTo>
                          <a:lnTo>
                            <a:pt x="541" y="0"/>
                          </a:lnTo>
                          <a:lnTo>
                            <a:pt x="4415" y="922"/>
                          </a:lnTo>
                        </a:path>
                      </a:pathLst>
                    </a:custGeom>
                    <a:noFill/>
                    <a:ln w="0">
                      <a:solidFill>
                        <a:srgbClr val="95947F"/>
                      </a:solidFill>
                      <a:prstDash val="solid"/>
                      <a:round/>
                      <a:headEnd/>
                      <a:tailEnd/>
                    </a:ln>
                  </p:spPr>
                  <p:txBody>
                    <a:bodyPr/>
                    <a:lstStyle/>
                    <a:p>
                      <a:endParaRPr lang="zh-CN" altLang="en-US">
                        <a:solidFill>
                          <a:schemeClr val="tx1">
                            <a:lumMod val="85000"/>
                            <a:lumOff val="15000"/>
                          </a:schemeClr>
                        </a:solidFill>
                      </a:endParaRPr>
                    </a:p>
                  </p:txBody>
                </p:sp>
                <p:sp>
                  <p:nvSpPr>
                    <p:cNvPr id="420" name="Freeform 472"/>
                    <p:cNvSpPr>
                      <a:spLocks/>
                    </p:cNvSpPr>
                    <p:nvPr/>
                  </p:nvSpPr>
                  <p:spPr bwMode="auto">
                    <a:xfrm>
                      <a:off x="1461" y="1241"/>
                      <a:ext cx="1162" cy="427"/>
                    </a:xfrm>
                    <a:custGeom>
                      <a:avLst/>
                      <a:gdLst/>
                      <a:ahLst/>
                      <a:cxnLst>
                        <a:cxn ang="0">
                          <a:pos x="0" y="2104"/>
                        </a:cxn>
                        <a:cxn ang="0">
                          <a:pos x="2893" y="0"/>
                        </a:cxn>
                        <a:cxn ang="0">
                          <a:pos x="9297" y="942"/>
                        </a:cxn>
                        <a:cxn ang="0">
                          <a:pos x="6215" y="3417"/>
                        </a:cxn>
                        <a:cxn ang="0">
                          <a:pos x="0" y="2104"/>
                        </a:cxn>
                      </a:cxnLst>
                      <a:rect l="0" t="0" r="r" b="b"/>
                      <a:pathLst>
                        <a:path w="9297" h="3417">
                          <a:moveTo>
                            <a:pt x="0" y="2104"/>
                          </a:moveTo>
                          <a:lnTo>
                            <a:pt x="2893" y="0"/>
                          </a:lnTo>
                          <a:lnTo>
                            <a:pt x="9297" y="942"/>
                          </a:lnTo>
                          <a:lnTo>
                            <a:pt x="6215" y="3417"/>
                          </a:lnTo>
                          <a:lnTo>
                            <a:pt x="0" y="2104"/>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421" name="Freeform 473"/>
                    <p:cNvSpPr>
                      <a:spLocks/>
                    </p:cNvSpPr>
                    <p:nvPr/>
                  </p:nvSpPr>
                  <p:spPr bwMode="auto">
                    <a:xfrm>
                      <a:off x="1926" y="1474"/>
                      <a:ext cx="303" cy="70"/>
                    </a:xfrm>
                    <a:custGeom>
                      <a:avLst/>
                      <a:gdLst/>
                      <a:ahLst/>
                      <a:cxnLst>
                        <a:cxn ang="0">
                          <a:pos x="2423" y="560"/>
                        </a:cxn>
                        <a:cxn ang="0">
                          <a:pos x="0" y="0"/>
                        </a:cxn>
                        <a:cxn ang="0">
                          <a:pos x="2422" y="550"/>
                        </a:cxn>
                        <a:cxn ang="0">
                          <a:pos x="2423" y="560"/>
                        </a:cxn>
                      </a:cxnLst>
                      <a:rect l="0" t="0" r="r" b="b"/>
                      <a:pathLst>
                        <a:path w="2423" h="560">
                          <a:moveTo>
                            <a:pt x="2423" y="560"/>
                          </a:moveTo>
                          <a:lnTo>
                            <a:pt x="0" y="0"/>
                          </a:lnTo>
                          <a:lnTo>
                            <a:pt x="2422" y="550"/>
                          </a:lnTo>
                          <a:lnTo>
                            <a:pt x="2423" y="560"/>
                          </a:lnTo>
                          <a:close/>
                        </a:path>
                      </a:pathLst>
                    </a:custGeom>
                    <a:solidFill>
                      <a:srgbClr val="CBD0AF"/>
                    </a:solidFill>
                    <a:ln w="9525">
                      <a:noFill/>
                      <a:round/>
                      <a:headEnd/>
                      <a:tailEnd/>
                    </a:ln>
                  </p:spPr>
                  <p:txBody>
                    <a:bodyPr/>
                    <a:lstStyle/>
                    <a:p>
                      <a:endParaRPr lang="zh-CN" altLang="en-US">
                        <a:solidFill>
                          <a:schemeClr val="tx1">
                            <a:lumMod val="85000"/>
                            <a:lumOff val="15000"/>
                          </a:schemeClr>
                        </a:solidFill>
                      </a:endParaRPr>
                    </a:p>
                  </p:txBody>
                </p:sp>
                <p:sp>
                  <p:nvSpPr>
                    <p:cNvPr id="422" name="Freeform 474"/>
                    <p:cNvSpPr>
                      <a:spLocks/>
                    </p:cNvSpPr>
                    <p:nvPr/>
                  </p:nvSpPr>
                  <p:spPr bwMode="auto">
                    <a:xfrm>
                      <a:off x="1461" y="1241"/>
                      <a:ext cx="1162" cy="427"/>
                    </a:xfrm>
                    <a:custGeom>
                      <a:avLst/>
                      <a:gdLst/>
                      <a:ahLst/>
                      <a:cxnLst>
                        <a:cxn ang="0">
                          <a:pos x="0" y="2104"/>
                        </a:cxn>
                        <a:cxn ang="0">
                          <a:pos x="2893" y="0"/>
                        </a:cxn>
                        <a:cxn ang="0">
                          <a:pos x="9297" y="942"/>
                        </a:cxn>
                        <a:cxn ang="0">
                          <a:pos x="6215" y="3417"/>
                        </a:cxn>
                        <a:cxn ang="0">
                          <a:pos x="0" y="2104"/>
                        </a:cxn>
                      </a:cxnLst>
                      <a:rect l="0" t="0" r="r" b="b"/>
                      <a:pathLst>
                        <a:path w="9297" h="3417">
                          <a:moveTo>
                            <a:pt x="0" y="2104"/>
                          </a:moveTo>
                          <a:lnTo>
                            <a:pt x="2893" y="0"/>
                          </a:lnTo>
                          <a:lnTo>
                            <a:pt x="9297" y="942"/>
                          </a:lnTo>
                          <a:lnTo>
                            <a:pt x="6215" y="3417"/>
                          </a:lnTo>
                          <a:lnTo>
                            <a:pt x="0" y="2104"/>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423" name="Freeform 475"/>
                    <p:cNvSpPr>
                      <a:spLocks/>
                    </p:cNvSpPr>
                    <p:nvPr/>
                  </p:nvSpPr>
                  <p:spPr bwMode="auto">
                    <a:xfrm>
                      <a:off x="2231" y="1311"/>
                      <a:ext cx="99" cy="237"/>
                    </a:xfrm>
                    <a:custGeom>
                      <a:avLst/>
                      <a:gdLst/>
                      <a:ahLst/>
                      <a:cxnLst>
                        <a:cxn ang="0">
                          <a:pos x="571" y="0"/>
                        </a:cxn>
                        <a:cxn ang="0">
                          <a:pos x="792" y="33"/>
                        </a:cxn>
                        <a:cxn ang="0">
                          <a:pos x="129" y="1898"/>
                        </a:cxn>
                        <a:cxn ang="0">
                          <a:pos x="13" y="1870"/>
                        </a:cxn>
                        <a:cxn ang="0">
                          <a:pos x="0" y="1525"/>
                        </a:cxn>
                        <a:cxn ang="0">
                          <a:pos x="571" y="0"/>
                        </a:cxn>
                      </a:cxnLst>
                      <a:rect l="0" t="0" r="r" b="b"/>
                      <a:pathLst>
                        <a:path w="792" h="1898">
                          <a:moveTo>
                            <a:pt x="571" y="0"/>
                          </a:moveTo>
                          <a:lnTo>
                            <a:pt x="792" y="33"/>
                          </a:lnTo>
                          <a:lnTo>
                            <a:pt x="129" y="1898"/>
                          </a:lnTo>
                          <a:lnTo>
                            <a:pt x="13" y="1870"/>
                          </a:lnTo>
                          <a:lnTo>
                            <a:pt x="0" y="1525"/>
                          </a:lnTo>
                          <a:lnTo>
                            <a:pt x="571" y="0"/>
                          </a:lnTo>
                          <a:close/>
                        </a:path>
                      </a:pathLst>
                    </a:custGeom>
                    <a:solidFill>
                      <a:srgbClr val="CECFAD"/>
                    </a:solidFill>
                    <a:ln w="9525">
                      <a:noFill/>
                      <a:round/>
                      <a:headEnd/>
                      <a:tailEnd/>
                    </a:ln>
                  </p:spPr>
                  <p:txBody>
                    <a:bodyPr/>
                    <a:lstStyle/>
                    <a:p>
                      <a:endParaRPr lang="zh-CN" altLang="en-US">
                        <a:solidFill>
                          <a:schemeClr val="tx1">
                            <a:lumMod val="85000"/>
                            <a:lumOff val="15000"/>
                          </a:schemeClr>
                        </a:solidFill>
                      </a:endParaRPr>
                    </a:p>
                  </p:txBody>
                </p:sp>
                <p:sp>
                  <p:nvSpPr>
                    <p:cNvPr id="424" name="Freeform 476"/>
                    <p:cNvSpPr>
                      <a:spLocks/>
                    </p:cNvSpPr>
                    <p:nvPr/>
                  </p:nvSpPr>
                  <p:spPr bwMode="auto">
                    <a:xfrm>
                      <a:off x="1461" y="1241"/>
                      <a:ext cx="1162" cy="427"/>
                    </a:xfrm>
                    <a:custGeom>
                      <a:avLst/>
                      <a:gdLst/>
                      <a:ahLst/>
                      <a:cxnLst>
                        <a:cxn ang="0">
                          <a:pos x="0" y="2104"/>
                        </a:cxn>
                        <a:cxn ang="0">
                          <a:pos x="2893" y="0"/>
                        </a:cxn>
                        <a:cxn ang="0">
                          <a:pos x="9297" y="942"/>
                        </a:cxn>
                        <a:cxn ang="0">
                          <a:pos x="6215" y="3417"/>
                        </a:cxn>
                        <a:cxn ang="0">
                          <a:pos x="0" y="2104"/>
                        </a:cxn>
                      </a:cxnLst>
                      <a:rect l="0" t="0" r="r" b="b"/>
                      <a:pathLst>
                        <a:path w="9297" h="3417">
                          <a:moveTo>
                            <a:pt x="0" y="2104"/>
                          </a:moveTo>
                          <a:lnTo>
                            <a:pt x="2893" y="0"/>
                          </a:lnTo>
                          <a:lnTo>
                            <a:pt x="9297" y="942"/>
                          </a:lnTo>
                          <a:lnTo>
                            <a:pt x="6215" y="3417"/>
                          </a:lnTo>
                          <a:lnTo>
                            <a:pt x="0" y="2104"/>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425" name="Freeform 477"/>
                    <p:cNvSpPr>
                      <a:spLocks/>
                    </p:cNvSpPr>
                    <p:nvPr/>
                  </p:nvSpPr>
                  <p:spPr bwMode="auto">
                    <a:xfrm>
                      <a:off x="1747" y="1504"/>
                      <a:ext cx="486" cy="163"/>
                    </a:xfrm>
                    <a:custGeom>
                      <a:avLst/>
                      <a:gdLst/>
                      <a:ahLst/>
                      <a:cxnLst>
                        <a:cxn ang="0">
                          <a:pos x="3889" y="1305"/>
                        </a:cxn>
                        <a:cxn ang="0">
                          <a:pos x="0" y="483"/>
                        </a:cxn>
                        <a:cxn ang="0">
                          <a:pos x="541" y="0"/>
                        </a:cxn>
                        <a:cxn ang="0">
                          <a:pos x="3869" y="793"/>
                        </a:cxn>
                        <a:cxn ang="0">
                          <a:pos x="3889" y="1305"/>
                        </a:cxn>
                      </a:cxnLst>
                      <a:rect l="0" t="0" r="r" b="b"/>
                      <a:pathLst>
                        <a:path w="3889" h="1305">
                          <a:moveTo>
                            <a:pt x="3889" y="1305"/>
                          </a:moveTo>
                          <a:lnTo>
                            <a:pt x="0" y="483"/>
                          </a:lnTo>
                          <a:lnTo>
                            <a:pt x="541" y="0"/>
                          </a:lnTo>
                          <a:lnTo>
                            <a:pt x="3869" y="793"/>
                          </a:lnTo>
                          <a:lnTo>
                            <a:pt x="3889" y="1305"/>
                          </a:lnTo>
                          <a:close/>
                        </a:path>
                      </a:pathLst>
                    </a:custGeom>
                    <a:solidFill>
                      <a:srgbClr val="C0C29D"/>
                    </a:solidFill>
                    <a:ln w="9525">
                      <a:noFill/>
                      <a:round/>
                      <a:headEnd/>
                      <a:tailEnd/>
                    </a:ln>
                  </p:spPr>
                  <p:txBody>
                    <a:bodyPr/>
                    <a:lstStyle/>
                    <a:p>
                      <a:endParaRPr lang="zh-CN" altLang="en-US">
                        <a:solidFill>
                          <a:schemeClr val="tx1">
                            <a:lumMod val="85000"/>
                            <a:lumOff val="15000"/>
                          </a:schemeClr>
                        </a:solidFill>
                      </a:endParaRPr>
                    </a:p>
                  </p:txBody>
                </p:sp>
                <p:sp>
                  <p:nvSpPr>
                    <p:cNvPr id="426" name="Freeform 478"/>
                    <p:cNvSpPr>
                      <a:spLocks/>
                    </p:cNvSpPr>
                    <p:nvPr/>
                  </p:nvSpPr>
                  <p:spPr bwMode="auto">
                    <a:xfrm>
                      <a:off x="1747" y="1504"/>
                      <a:ext cx="69" cy="61"/>
                    </a:xfrm>
                    <a:custGeom>
                      <a:avLst/>
                      <a:gdLst/>
                      <a:ahLst/>
                      <a:cxnLst>
                        <a:cxn ang="0">
                          <a:pos x="547" y="2"/>
                        </a:cxn>
                        <a:cxn ang="0">
                          <a:pos x="474" y="82"/>
                        </a:cxn>
                        <a:cxn ang="0">
                          <a:pos x="14" y="487"/>
                        </a:cxn>
                        <a:cxn ang="0">
                          <a:pos x="0" y="483"/>
                        </a:cxn>
                        <a:cxn ang="0">
                          <a:pos x="541" y="0"/>
                        </a:cxn>
                        <a:cxn ang="0">
                          <a:pos x="547" y="2"/>
                        </a:cxn>
                      </a:cxnLst>
                      <a:rect l="0" t="0" r="r" b="b"/>
                      <a:pathLst>
                        <a:path w="547" h="487">
                          <a:moveTo>
                            <a:pt x="547" y="2"/>
                          </a:moveTo>
                          <a:lnTo>
                            <a:pt x="474" y="82"/>
                          </a:lnTo>
                          <a:lnTo>
                            <a:pt x="14" y="487"/>
                          </a:lnTo>
                          <a:lnTo>
                            <a:pt x="0" y="483"/>
                          </a:lnTo>
                          <a:lnTo>
                            <a:pt x="541" y="0"/>
                          </a:lnTo>
                          <a:lnTo>
                            <a:pt x="547" y="2"/>
                          </a:lnTo>
                          <a:close/>
                        </a:path>
                      </a:pathLst>
                    </a:custGeom>
                    <a:solidFill>
                      <a:srgbClr val="B3B098"/>
                    </a:solidFill>
                    <a:ln w="9525">
                      <a:noFill/>
                      <a:round/>
                      <a:headEnd/>
                      <a:tailEnd/>
                    </a:ln>
                  </p:spPr>
                  <p:txBody>
                    <a:bodyPr/>
                    <a:lstStyle/>
                    <a:p>
                      <a:endParaRPr lang="zh-CN" altLang="en-US">
                        <a:solidFill>
                          <a:schemeClr val="tx1">
                            <a:lumMod val="85000"/>
                            <a:lumOff val="15000"/>
                          </a:schemeClr>
                        </a:solidFill>
                      </a:endParaRPr>
                    </a:p>
                  </p:txBody>
                </p:sp>
                <p:sp>
                  <p:nvSpPr>
                    <p:cNvPr id="427" name="Freeform 479"/>
                    <p:cNvSpPr>
                      <a:spLocks/>
                    </p:cNvSpPr>
                    <p:nvPr/>
                  </p:nvSpPr>
                  <p:spPr bwMode="auto">
                    <a:xfrm>
                      <a:off x="1747" y="1504"/>
                      <a:ext cx="70" cy="61"/>
                    </a:xfrm>
                    <a:custGeom>
                      <a:avLst/>
                      <a:gdLst/>
                      <a:ahLst/>
                      <a:cxnLst>
                        <a:cxn ang="0">
                          <a:pos x="14" y="487"/>
                        </a:cxn>
                        <a:cxn ang="0">
                          <a:pos x="561" y="5"/>
                        </a:cxn>
                        <a:cxn ang="0">
                          <a:pos x="541" y="0"/>
                        </a:cxn>
                        <a:cxn ang="0">
                          <a:pos x="0" y="483"/>
                        </a:cxn>
                        <a:cxn ang="0">
                          <a:pos x="14" y="487"/>
                        </a:cxn>
                      </a:cxnLst>
                      <a:rect l="0" t="0" r="r" b="b"/>
                      <a:pathLst>
                        <a:path w="561" h="487">
                          <a:moveTo>
                            <a:pt x="14" y="487"/>
                          </a:moveTo>
                          <a:lnTo>
                            <a:pt x="561" y="5"/>
                          </a:lnTo>
                          <a:lnTo>
                            <a:pt x="541" y="0"/>
                          </a:lnTo>
                          <a:lnTo>
                            <a:pt x="0" y="483"/>
                          </a:lnTo>
                          <a:lnTo>
                            <a:pt x="14" y="487"/>
                          </a:lnTo>
                          <a:close/>
                        </a:path>
                      </a:pathLst>
                    </a:custGeom>
                    <a:solidFill>
                      <a:srgbClr val="B3B098"/>
                    </a:solidFill>
                    <a:ln w="9525">
                      <a:noFill/>
                      <a:round/>
                      <a:headEnd/>
                      <a:tailEnd/>
                    </a:ln>
                  </p:spPr>
                  <p:txBody>
                    <a:bodyPr/>
                    <a:lstStyle/>
                    <a:p>
                      <a:endParaRPr lang="zh-CN" altLang="en-US">
                        <a:solidFill>
                          <a:schemeClr val="tx1">
                            <a:lumMod val="85000"/>
                            <a:lumOff val="15000"/>
                          </a:schemeClr>
                        </a:solidFill>
                      </a:endParaRPr>
                    </a:p>
                  </p:txBody>
                </p:sp>
                <p:sp>
                  <p:nvSpPr>
                    <p:cNvPr id="428" name="Freeform 480"/>
                    <p:cNvSpPr>
                      <a:spLocks/>
                    </p:cNvSpPr>
                    <p:nvPr/>
                  </p:nvSpPr>
                  <p:spPr bwMode="auto">
                    <a:xfrm>
                      <a:off x="1807" y="1504"/>
                      <a:ext cx="10" cy="10"/>
                    </a:xfrm>
                    <a:custGeom>
                      <a:avLst/>
                      <a:gdLst/>
                      <a:ahLst/>
                      <a:cxnLst>
                        <a:cxn ang="0">
                          <a:pos x="0" y="80"/>
                        </a:cxn>
                        <a:cxn ang="0">
                          <a:pos x="73" y="0"/>
                        </a:cxn>
                        <a:cxn ang="0">
                          <a:pos x="87" y="3"/>
                        </a:cxn>
                        <a:cxn ang="0">
                          <a:pos x="0" y="80"/>
                        </a:cxn>
                      </a:cxnLst>
                      <a:rect l="0" t="0" r="r" b="b"/>
                      <a:pathLst>
                        <a:path w="87" h="80">
                          <a:moveTo>
                            <a:pt x="0" y="80"/>
                          </a:moveTo>
                          <a:lnTo>
                            <a:pt x="73" y="0"/>
                          </a:lnTo>
                          <a:lnTo>
                            <a:pt x="87" y="3"/>
                          </a:lnTo>
                          <a:lnTo>
                            <a:pt x="0" y="80"/>
                          </a:lnTo>
                          <a:close/>
                        </a:path>
                      </a:pathLst>
                    </a:custGeom>
                    <a:solidFill>
                      <a:srgbClr val="B3B098"/>
                    </a:solidFill>
                    <a:ln w="9525">
                      <a:noFill/>
                      <a:round/>
                      <a:headEnd/>
                      <a:tailEnd/>
                    </a:ln>
                  </p:spPr>
                  <p:txBody>
                    <a:bodyPr/>
                    <a:lstStyle/>
                    <a:p>
                      <a:endParaRPr lang="zh-CN" altLang="en-US">
                        <a:solidFill>
                          <a:schemeClr val="tx1">
                            <a:lumMod val="85000"/>
                            <a:lumOff val="15000"/>
                          </a:schemeClr>
                        </a:solidFill>
                      </a:endParaRPr>
                    </a:p>
                  </p:txBody>
                </p:sp>
                <p:sp>
                  <p:nvSpPr>
                    <p:cNvPr id="429" name="Line 481"/>
                    <p:cNvSpPr>
                      <a:spLocks noChangeShapeType="1"/>
                    </p:cNvSpPr>
                    <p:nvPr/>
                  </p:nvSpPr>
                  <p:spPr bwMode="auto">
                    <a:xfrm flipV="1">
                      <a:off x="1747" y="1504"/>
                      <a:ext cx="68" cy="60"/>
                    </a:xfrm>
                    <a:prstGeom prst="line">
                      <a:avLst/>
                    </a:prstGeom>
                    <a:noFill/>
                    <a:ln w="0">
                      <a:solidFill>
                        <a:srgbClr val="95947F"/>
                      </a:solidFill>
                      <a:round/>
                      <a:headEnd/>
                      <a:tailEnd/>
                    </a:ln>
                  </p:spPr>
                  <p:txBody>
                    <a:bodyPr/>
                    <a:lstStyle/>
                    <a:p>
                      <a:endParaRPr lang="zh-CN" altLang="en-US">
                        <a:solidFill>
                          <a:schemeClr val="tx1">
                            <a:lumMod val="85000"/>
                            <a:lumOff val="15000"/>
                          </a:schemeClr>
                        </a:solidFill>
                      </a:endParaRPr>
                    </a:p>
                  </p:txBody>
                </p:sp>
                <p:sp>
                  <p:nvSpPr>
                    <p:cNvPr id="430" name="Freeform 482"/>
                    <p:cNvSpPr>
                      <a:spLocks/>
                    </p:cNvSpPr>
                    <p:nvPr/>
                  </p:nvSpPr>
                  <p:spPr bwMode="auto">
                    <a:xfrm>
                      <a:off x="1461" y="1241"/>
                      <a:ext cx="1162" cy="427"/>
                    </a:xfrm>
                    <a:custGeom>
                      <a:avLst/>
                      <a:gdLst/>
                      <a:ahLst/>
                      <a:cxnLst>
                        <a:cxn ang="0">
                          <a:pos x="0" y="2104"/>
                        </a:cxn>
                        <a:cxn ang="0">
                          <a:pos x="2893" y="0"/>
                        </a:cxn>
                        <a:cxn ang="0">
                          <a:pos x="9297" y="942"/>
                        </a:cxn>
                        <a:cxn ang="0">
                          <a:pos x="6215" y="3417"/>
                        </a:cxn>
                        <a:cxn ang="0">
                          <a:pos x="0" y="2104"/>
                        </a:cxn>
                      </a:cxnLst>
                      <a:rect l="0" t="0" r="r" b="b"/>
                      <a:pathLst>
                        <a:path w="9297" h="3417">
                          <a:moveTo>
                            <a:pt x="0" y="2104"/>
                          </a:moveTo>
                          <a:lnTo>
                            <a:pt x="2893" y="0"/>
                          </a:lnTo>
                          <a:lnTo>
                            <a:pt x="9297" y="942"/>
                          </a:lnTo>
                          <a:lnTo>
                            <a:pt x="6215" y="3417"/>
                          </a:lnTo>
                          <a:lnTo>
                            <a:pt x="0" y="2104"/>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431" name="Freeform 483"/>
                    <p:cNvSpPr>
                      <a:spLocks/>
                    </p:cNvSpPr>
                    <p:nvPr/>
                  </p:nvSpPr>
                  <p:spPr bwMode="auto">
                    <a:xfrm>
                      <a:off x="2234" y="1604"/>
                      <a:ext cx="65" cy="64"/>
                    </a:xfrm>
                    <a:custGeom>
                      <a:avLst/>
                      <a:gdLst/>
                      <a:ahLst/>
                      <a:cxnLst>
                        <a:cxn ang="0">
                          <a:pos x="517" y="123"/>
                        </a:cxn>
                        <a:cxn ang="0">
                          <a:pos x="29" y="514"/>
                        </a:cxn>
                        <a:cxn ang="0">
                          <a:pos x="18" y="512"/>
                        </a:cxn>
                        <a:cxn ang="0">
                          <a:pos x="0" y="0"/>
                        </a:cxn>
                        <a:cxn ang="0">
                          <a:pos x="517" y="123"/>
                        </a:cxn>
                      </a:cxnLst>
                      <a:rect l="0" t="0" r="r" b="b"/>
                      <a:pathLst>
                        <a:path w="517" h="514">
                          <a:moveTo>
                            <a:pt x="517" y="123"/>
                          </a:moveTo>
                          <a:lnTo>
                            <a:pt x="29" y="514"/>
                          </a:lnTo>
                          <a:lnTo>
                            <a:pt x="18" y="512"/>
                          </a:lnTo>
                          <a:lnTo>
                            <a:pt x="0" y="0"/>
                          </a:lnTo>
                          <a:lnTo>
                            <a:pt x="517" y="123"/>
                          </a:lnTo>
                          <a:close/>
                        </a:path>
                      </a:pathLst>
                    </a:custGeom>
                    <a:solidFill>
                      <a:srgbClr val="C4BD93"/>
                    </a:solidFill>
                    <a:ln w="9525">
                      <a:noFill/>
                      <a:round/>
                      <a:headEnd/>
                      <a:tailEnd/>
                    </a:ln>
                  </p:spPr>
                  <p:txBody>
                    <a:bodyPr/>
                    <a:lstStyle/>
                    <a:p>
                      <a:endParaRPr lang="zh-CN" altLang="en-US">
                        <a:solidFill>
                          <a:schemeClr val="tx1">
                            <a:lumMod val="85000"/>
                            <a:lumOff val="15000"/>
                          </a:schemeClr>
                        </a:solidFill>
                      </a:endParaRPr>
                    </a:p>
                  </p:txBody>
                </p:sp>
                <p:sp>
                  <p:nvSpPr>
                    <p:cNvPr id="432" name="Freeform 484"/>
                    <p:cNvSpPr>
                      <a:spLocks/>
                    </p:cNvSpPr>
                    <p:nvPr/>
                  </p:nvSpPr>
                  <p:spPr bwMode="auto">
                    <a:xfrm>
                      <a:off x="1461" y="1241"/>
                      <a:ext cx="1162" cy="427"/>
                    </a:xfrm>
                    <a:custGeom>
                      <a:avLst/>
                      <a:gdLst/>
                      <a:ahLst/>
                      <a:cxnLst>
                        <a:cxn ang="0">
                          <a:pos x="0" y="2104"/>
                        </a:cxn>
                        <a:cxn ang="0">
                          <a:pos x="2893" y="0"/>
                        </a:cxn>
                        <a:cxn ang="0">
                          <a:pos x="9297" y="942"/>
                        </a:cxn>
                        <a:cxn ang="0">
                          <a:pos x="6215" y="3417"/>
                        </a:cxn>
                        <a:cxn ang="0">
                          <a:pos x="0" y="2104"/>
                        </a:cxn>
                      </a:cxnLst>
                      <a:rect l="0" t="0" r="r" b="b"/>
                      <a:pathLst>
                        <a:path w="9297" h="3417">
                          <a:moveTo>
                            <a:pt x="0" y="2104"/>
                          </a:moveTo>
                          <a:lnTo>
                            <a:pt x="2893" y="0"/>
                          </a:lnTo>
                          <a:lnTo>
                            <a:pt x="9297" y="942"/>
                          </a:lnTo>
                          <a:lnTo>
                            <a:pt x="6215" y="3417"/>
                          </a:lnTo>
                          <a:lnTo>
                            <a:pt x="0" y="2104"/>
                          </a:lnTo>
                          <a:close/>
                        </a:path>
                      </a:pathLst>
                    </a:custGeom>
                    <a:noFill/>
                    <a:ln w="1588">
                      <a:solidFill>
                        <a:srgbClr val="979581"/>
                      </a:solidFill>
                      <a:prstDash val="solid"/>
                      <a:round/>
                      <a:headEnd/>
                      <a:tailEnd/>
                    </a:ln>
                  </p:spPr>
                  <p:txBody>
                    <a:bodyPr/>
                    <a:lstStyle/>
                    <a:p>
                      <a:endParaRPr lang="zh-CN" altLang="en-US">
                        <a:solidFill>
                          <a:schemeClr val="tx1">
                            <a:lumMod val="85000"/>
                            <a:lumOff val="15000"/>
                          </a:schemeClr>
                        </a:solidFill>
                      </a:endParaRPr>
                    </a:p>
                  </p:txBody>
                </p:sp>
                <p:sp>
                  <p:nvSpPr>
                    <p:cNvPr id="433" name="Freeform 485"/>
                    <p:cNvSpPr>
                      <a:spLocks/>
                    </p:cNvSpPr>
                    <p:nvPr/>
                  </p:nvSpPr>
                  <p:spPr bwMode="auto">
                    <a:xfrm>
                      <a:off x="951" y="658"/>
                      <a:ext cx="131" cy="70"/>
                    </a:xfrm>
                    <a:custGeom>
                      <a:avLst/>
                      <a:gdLst/>
                      <a:ahLst/>
                      <a:cxnLst>
                        <a:cxn ang="0">
                          <a:pos x="1046" y="94"/>
                        </a:cxn>
                        <a:cxn ang="0">
                          <a:pos x="0" y="558"/>
                        </a:cxn>
                        <a:cxn ang="0">
                          <a:pos x="287" y="0"/>
                        </a:cxn>
                        <a:cxn ang="0">
                          <a:pos x="1046" y="94"/>
                        </a:cxn>
                      </a:cxnLst>
                      <a:rect l="0" t="0" r="r" b="b"/>
                      <a:pathLst>
                        <a:path w="1046" h="558">
                          <a:moveTo>
                            <a:pt x="1046" y="94"/>
                          </a:moveTo>
                          <a:lnTo>
                            <a:pt x="0" y="558"/>
                          </a:lnTo>
                          <a:lnTo>
                            <a:pt x="287" y="0"/>
                          </a:lnTo>
                          <a:lnTo>
                            <a:pt x="1046" y="94"/>
                          </a:lnTo>
                          <a:close/>
                        </a:path>
                      </a:pathLst>
                    </a:custGeom>
                    <a:solidFill>
                      <a:srgbClr val="5D6784"/>
                    </a:solidFill>
                    <a:ln w="9525">
                      <a:noFill/>
                      <a:round/>
                      <a:headEnd/>
                      <a:tailEnd/>
                    </a:ln>
                  </p:spPr>
                  <p:txBody>
                    <a:bodyPr/>
                    <a:lstStyle/>
                    <a:p>
                      <a:endParaRPr lang="zh-CN" altLang="en-US">
                        <a:solidFill>
                          <a:schemeClr val="tx1">
                            <a:lumMod val="85000"/>
                            <a:lumOff val="15000"/>
                          </a:schemeClr>
                        </a:solidFill>
                      </a:endParaRPr>
                    </a:p>
                  </p:txBody>
                </p:sp>
                <p:sp>
                  <p:nvSpPr>
                    <p:cNvPr id="434" name="Freeform 486"/>
                    <p:cNvSpPr>
                      <a:spLocks/>
                    </p:cNvSpPr>
                    <p:nvPr/>
                  </p:nvSpPr>
                  <p:spPr bwMode="auto">
                    <a:xfrm>
                      <a:off x="931" y="664"/>
                      <a:ext cx="203" cy="102"/>
                    </a:xfrm>
                    <a:custGeom>
                      <a:avLst/>
                      <a:gdLst/>
                      <a:ahLst/>
                      <a:cxnLst>
                        <a:cxn ang="0">
                          <a:pos x="314" y="210"/>
                        </a:cxn>
                        <a:cxn ang="0">
                          <a:pos x="786" y="0"/>
                        </a:cxn>
                        <a:cxn ang="0">
                          <a:pos x="1618" y="103"/>
                        </a:cxn>
                        <a:cxn ang="0">
                          <a:pos x="0" y="822"/>
                        </a:cxn>
                        <a:cxn ang="0">
                          <a:pos x="314" y="210"/>
                        </a:cxn>
                      </a:cxnLst>
                      <a:rect l="0" t="0" r="r" b="b"/>
                      <a:pathLst>
                        <a:path w="1618" h="822">
                          <a:moveTo>
                            <a:pt x="314" y="210"/>
                          </a:moveTo>
                          <a:lnTo>
                            <a:pt x="786" y="0"/>
                          </a:lnTo>
                          <a:lnTo>
                            <a:pt x="1618" y="103"/>
                          </a:lnTo>
                          <a:lnTo>
                            <a:pt x="0" y="822"/>
                          </a:lnTo>
                          <a:lnTo>
                            <a:pt x="314" y="210"/>
                          </a:lnTo>
                          <a:close/>
                        </a:path>
                      </a:pathLst>
                    </a:custGeom>
                    <a:solidFill>
                      <a:srgbClr val="616A86"/>
                    </a:solidFill>
                    <a:ln w="9525">
                      <a:noFill/>
                      <a:round/>
                      <a:headEnd/>
                      <a:tailEnd/>
                    </a:ln>
                  </p:spPr>
                  <p:txBody>
                    <a:bodyPr/>
                    <a:lstStyle/>
                    <a:p>
                      <a:endParaRPr lang="zh-CN" altLang="en-US">
                        <a:solidFill>
                          <a:schemeClr val="tx1">
                            <a:lumMod val="85000"/>
                            <a:lumOff val="15000"/>
                          </a:schemeClr>
                        </a:solidFill>
                      </a:endParaRPr>
                    </a:p>
                  </p:txBody>
                </p:sp>
                <p:sp>
                  <p:nvSpPr>
                    <p:cNvPr id="435" name="Freeform 487"/>
                    <p:cNvSpPr>
                      <a:spLocks/>
                    </p:cNvSpPr>
                    <p:nvPr/>
                  </p:nvSpPr>
                  <p:spPr bwMode="auto">
                    <a:xfrm>
                      <a:off x="912" y="670"/>
                      <a:ext cx="274" cy="135"/>
                    </a:xfrm>
                    <a:custGeom>
                      <a:avLst/>
                      <a:gdLst/>
                      <a:ahLst/>
                      <a:cxnLst>
                        <a:cxn ang="0">
                          <a:pos x="313" y="464"/>
                        </a:cxn>
                        <a:cxn ang="0">
                          <a:pos x="1359" y="0"/>
                        </a:cxn>
                        <a:cxn ang="0">
                          <a:pos x="2190" y="102"/>
                        </a:cxn>
                        <a:cxn ang="0">
                          <a:pos x="0" y="1076"/>
                        </a:cxn>
                        <a:cxn ang="0">
                          <a:pos x="313" y="464"/>
                        </a:cxn>
                      </a:cxnLst>
                      <a:rect l="0" t="0" r="r" b="b"/>
                      <a:pathLst>
                        <a:path w="2190" h="1076">
                          <a:moveTo>
                            <a:pt x="313" y="464"/>
                          </a:moveTo>
                          <a:lnTo>
                            <a:pt x="1359" y="0"/>
                          </a:lnTo>
                          <a:lnTo>
                            <a:pt x="2190" y="102"/>
                          </a:lnTo>
                          <a:lnTo>
                            <a:pt x="0" y="1076"/>
                          </a:lnTo>
                          <a:lnTo>
                            <a:pt x="313" y="464"/>
                          </a:lnTo>
                          <a:close/>
                        </a:path>
                      </a:pathLst>
                    </a:custGeom>
                    <a:solidFill>
                      <a:srgbClr val="656E89"/>
                    </a:solidFill>
                    <a:ln w="9525">
                      <a:noFill/>
                      <a:round/>
                      <a:headEnd/>
                      <a:tailEnd/>
                    </a:ln>
                  </p:spPr>
                  <p:txBody>
                    <a:bodyPr/>
                    <a:lstStyle/>
                    <a:p>
                      <a:endParaRPr lang="zh-CN" altLang="en-US">
                        <a:solidFill>
                          <a:schemeClr val="tx1">
                            <a:lumMod val="85000"/>
                            <a:lumOff val="15000"/>
                          </a:schemeClr>
                        </a:solidFill>
                      </a:endParaRPr>
                    </a:p>
                  </p:txBody>
                </p:sp>
                <p:sp>
                  <p:nvSpPr>
                    <p:cNvPr id="436" name="Freeform 488"/>
                    <p:cNvSpPr>
                      <a:spLocks/>
                    </p:cNvSpPr>
                    <p:nvPr/>
                  </p:nvSpPr>
                  <p:spPr bwMode="auto">
                    <a:xfrm>
                      <a:off x="892" y="677"/>
                      <a:ext cx="346" cy="166"/>
                    </a:xfrm>
                    <a:custGeom>
                      <a:avLst/>
                      <a:gdLst/>
                      <a:ahLst/>
                      <a:cxnLst>
                        <a:cxn ang="0">
                          <a:pos x="314" y="719"/>
                        </a:cxn>
                        <a:cxn ang="0">
                          <a:pos x="1932" y="0"/>
                        </a:cxn>
                        <a:cxn ang="0">
                          <a:pos x="2763" y="103"/>
                        </a:cxn>
                        <a:cxn ang="0">
                          <a:pos x="0" y="1331"/>
                        </a:cxn>
                        <a:cxn ang="0">
                          <a:pos x="314" y="719"/>
                        </a:cxn>
                      </a:cxnLst>
                      <a:rect l="0" t="0" r="r" b="b"/>
                      <a:pathLst>
                        <a:path w="2763" h="1331">
                          <a:moveTo>
                            <a:pt x="314" y="719"/>
                          </a:moveTo>
                          <a:lnTo>
                            <a:pt x="1932" y="0"/>
                          </a:lnTo>
                          <a:lnTo>
                            <a:pt x="2763" y="103"/>
                          </a:lnTo>
                          <a:lnTo>
                            <a:pt x="0" y="1331"/>
                          </a:lnTo>
                          <a:lnTo>
                            <a:pt x="314" y="719"/>
                          </a:lnTo>
                          <a:close/>
                        </a:path>
                      </a:pathLst>
                    </a:custGeom>
                    <a:solidFill>
                      <a:srgbClr val="6B728D"/>
                    </a:solidFill>
                    <a:ln w="9525">
                      <a:noFill/>
                      <a:round/>
                      <a:headEnd/>
                      <a:tailEnd/>
                    </a:ln>
                  </p:spPr>
                  <p:txBody>
                    <a:bodyPr/>
                    <a:lstStyle/>
                    <a:p>
                      <a:endParaRPr lang="zh-CN" altLang="en-US">
                        <a:solidFill>
                          <a:schemeClr val="tx1">
                            <a:lumMod val="85000"/>
                            <a:lumOff val="15000"/>
                          </a:schemeClr>
                        </a:solidFill>
                      </a:endParaRPr>
                    </a:p>
                  </p:txBody>
                </p:sp>
                <p:sp>
                  <p:nvSpPr>
                    <p:cNvPr id="437" name="Freeform 489"/>
                    <p:cNvSpPr>
                      <a:spLocks/>
                    </p:cNvSpPr>
                    <p:nvPr/>
                  </p:nvSpPr>
                  <p:spPr bwMode="auto">
                    <a:xfrm>
                      <a:off x="873" y="683"/>
                      <a:ext cx="417" cy="198"/>
                    </a:xfrm>
                    <a:custGeom>
                      <a:avLst/>
                      <a:gdLst/>
                      <a:ahLst/>
                      <a:cxnLst>
                        <a:cxn ang="0">
                          <a:pos x="314" y="974"/>
                        </a:cxn>
                        <a:cxn ang="0">
                          <a:pos x="2504" y="0"/>
                        </a:cxn>
                        <a:cxn ang="0">
                          <a:pos x="3337" y="103"/>
                        </a:cxn>
                        <a:cxn ang="0">
                          <a:pos x="0" y="1585"/>
                        </a:cxn>
                        <a:cxn ang="0">
                          <a:pos x="314" y="974"/>
                        </a:cxn>
                      </a:cxnLst>
                      <a:rect l="0" t="0" r="r" b="b"/>
                      <a:pathLst>
                        <a:path w="3337" h="1585">
                          <a:moveTo>
                            <a:pt x="314" y="974"/>
                          </a:moveTo>
                          <a:lnTo>
                            <a:pt x="2504" y="0"/>
                          </a:lnTo>
                          <a:lnTo>
                            <a:pt x="3337" y="103"/>
                          </a:lnTo>
                          <a:lnTo>
                            <a:pt x="0" y="1585"/>
                          </a:lnTo>
                          <a:lnTo>
                            <a:pt x="314" y="974"/>
                          </a:lnTo>
                          <a:close/>
                        </a:path>
                      </a:pathLst>
                    </a:custGeom>
                    <a:solidFill>
                      <a:srgbClr val="707790"/>
                    </a:solidFill>
                    <a:ln w="9525">
                      <a:noFill/>
                      <a:round/>
                      <a:headEnd/>
                      <a:tailEnd/>
                    </a:ln>
                  </p:spPr>
                  <p:txBody>
                    <a:bodyPr/>
                    <a:lstStyle/>
                    <a:p>
                      <a:endParaRPr lang="zh-CN" altLang="en-US">
                        <a:solidFill>
                          <a:schemeClr val="tx1">
                            <a:lumMod val="85000"/>
                            <a:lumOff val="15000"/>
                          </a:schemeClr>
                        </a:solidFill>
                      </a:endParaRPr>
                    </a:p>
                  </p:txBody>
                </p:sp>
                <p:sp>
                  <p:nvSpPr>
                    <p:cNvPr id="438" name="Freeform 490"/>
                    <p:cNvSpPr>
                      <a:spLocks/>
                    </p:cNvSpPr>
                    <p:nvPr/>
                  </p:nvSpPr>
                  <p:spPr bwMode="auto">
                    <a:xfrm>
                      <a:off x="853" y="689"/>
                      <a:ext cx="489" cy="230"/>
                    </a:xfrm>
                    <a:custGeom>
                      <a:avLst/>
                      <a:gdLst/>
                      <a:ahLst/>
                      <a:cxnLst>
                        <a:cxn ang="0">
                          <a:pos x="313" y="1228"/>
                        </a:cxn>
                        <a:cxn ang="0">
                          <a:pos x="3076" y="0"/>
                        </a:cxn>
                        <a:cxn ang="0">
                          <a:pos x="3908" y="102"/>
                        </a:cxn>
                        <a:cxn ang="0">
                          <a:pos x="0" y="1839"/>
                        </a:cxn>
                        <a:cxn ang="0">
                          <a:pos x="313" y="1228"/>
                        </a:cxn>
                      </a:cxnLst>
                      <a:rect l="0" t="0" r="r" b="b"/>
                      <a:pathLst>
                        <a:path w="3908" h="1839">
                          <a:moveTo>
                            <a:pt x="313" y="1228"/>
                          </a:moveTo>
                          <a:lnTo>
                            <a:pt x="3076" y="0"/>
                          </a:lnTo>
                          <a:lnTo>
                            <a:pt x="3908" y="102"/>
                          </a:lnTo>
                          <a:lnTo>
                            <a:pt x="0" y="1839"/>
                          </a:lnTo>
                          <a:lnTo>
                            <a:pt x="313" y="1228"/>
                          </a:lnTo>
                          <a:close/>
                        </a:path>
                      </a:pathLst>
                    </a:custGeom>
                    <a:solidFill>
                      <a:srgbClr val="757B93"/>
                    </a:solidFill>
                    <a:ln w="9525">
                      <a:noFill/>
                      <a:round/>
                      <a:headEnd/>
                      <a:tailEnd/>
                    </a:ln>
                  </p:spPr>
                  <p:txBody>
                    <a:bodyPr/>
                    <a:lstStyle/>
                    <a:p>
                      <a:endParaRPr lang="zh-CN" altLang="en-US">
                        <a:solidFill>
                          <a:schemeClr val="tx1">
                            <a:lumMod val="85000"/>
                            <a:lumOff val="15000"/>
                          </a:schemeClr>
                        </a:solidFill>
                      </a:endParaRPr>
                    </a:p>
                  </p:txBody>
                </p:sp>
                <p:sp>
                  <p:nvSpPr>
                    <p:cNvPr id="439" name="Freeform 491"/>
                    <p:cNvSpPr>
                      <a:spLocks/>
                    </p:cNvSpPr>
                    <p:nvPr/>
                  </p:nvSpPr>
                  <p:spPr bwMode="auto">
                    <a:xfrm>
                      <a:off x="833" y="696"/>
                      <a:ext cx="561" cy="262"/>
                    </a:xfrm>
                    <a:custGeom>
                      <a:avLst/>
                      <a:gdLst/>
                      <a:ahLst/>
                      <a:cxnLst>
                        <a:cxn ang="0">
                          <a:pos x="314" y="1482"/>
                        </a:cxn>
                        <a:cxn ang="0">
                          <a:pos x="3651" y="0"/>
                        </a:cxn>
                        <a:cxn ang="0">
                          <a:pos x="4482" y="103"/>
                        </a:cxn>
                        <a:cxn ang="0">
                          <a:pos x="0" y="2094"/>
                        </a:cxn>
                        <a:cxn ang="0">
                          <a:pos x="314" y="1482"/>
                        </a:cxn>
                      </a:cxnLst>
                      <a:rect l="0" t="0" r="r" b="b"/>
                      <a:pathLst>
                        <a:path w="4482" h="2094">
                          <a:moveTo>
                            <a:pt x="314" y="1482"/>
                          </a:moveTo>
                          <a:lnTo>
                            <a:pt x="3651" y="0"/>
                          </a:lnTo>
                          <a:lnTo>
                            <a:pt x="4482" y="103"/>
                          </a:lnTo>
                          <a:lnTo>
                            <a:pt x="0" y="2094"/>
                          </a:lnTo>
                          <a:lnTo>
                            <a:pt x="314" y="1482"/>
                          </a:lnTo>
                          <a:close/>
                        </a:path>
                      </a:pathLst>
                    </a:custGeom>
                    <a:solidFill>
                      <a:srgbClr val="7A8097"/>
                    </a:solidFill>
                    <a:ln w="9525">
                      <a:noFill/>
                      <a:round/>
                      <a:headEnd/>
                      <a:tailEnd/>
                    </a:ln>
                  </p:spPr>
                  <p:txBody>
                    <a:bodyPr/>
                    <a:lstStyle/>
                    <a:p>
                      <a:endParaRPr lang="zh-CN" altLang="en-US">
                        <a:solidFill>
                          <a:schemeClr val="tx1">
                            <a:lumMod val="85000"/>
                            <a:lumOff val="15000"/>
                          </a:schemeClr>
                        </a:solidFill>
                      </a:endParaRPr>
                    </a:p>
                  </p:txBody>
                </p:sp>
                <p:sp>
                  <p:nvSpPr>
                    <p:cNvPr id="440" name="Freeform 492"/>
                    <p:cNvSpPr>
                      <a:spLocks/>
                    </p:cNvSpPr>
                    <p:nvPr/>
                  </p:nvSpPr>
                  <p:spPr bwMode="auto">
                    <a:xfrm>
                      <a:off x="814" y="702"/>
                      <a:ext cx="632" cy="294"/>
                    </a:xfrm>
                    <a:custGeom>
                      <a:avLst/>
                      <a:gdLst/>
                      <a:ahLst/>
                      <a:cxnLst>
                        <a:cxn ang="0">
                          <a:pos x="314" y="1737"/>
                        </a:cxn>
                        <a:cxn ang="0">
                          <a:pos x="4222" y="0"/>
                        </a:cxn>
                        <a:cxn ang="0">
                          <a:pos x="5054" y="103"/>
                        </a:cxn>
                        <a:cxn ang="0">
                          <a:pos x="0" y="2349"/>
                        </a:cxn>
                        <a:cxn ang="0">
                          <a:pos x="314" y="1737"/>
                        </a:cxn>
                      </a:cxnLst>
                      <a:rect l="0" t="0" r="r" b="b"/>
                      <a:pathLst>
                        <a:path w="5054" h="2349">
                          <a:moveTo>
                            <a:pt x="314" y="1737"/>
                          </a:moveTo>
                          <a:lnTo>
                            <a:pt x="4222" y="0"/>
                          </a:lnTo>
                          <a:lnTo>
                            <a:pt x="5054" y="103"/>
                          </a:lnTo>
                          <a:lnTo>
                            <a:pt x="0" y="2349"/>
                          </a:lnTo>
                          <a:lnTo>
                            <a:pt x="314" y="1737"/>
                          </a:lnTo>
                          <a:close/>
                        </a:path>
                      </a:pathLst>
                    </a:custGeom>
                    <a:solidFill>
                      <a:srgbClr val="7B8198"/>
                    </a:solidFill>
                    <a:ln w="9525">
                      <a:noFill/>
                      <a:round/>
                      <a:headEnd/>
                      <a:tailEnd/>
                    </a:ln>
                  </p:spPr>
                  <p:txBody>
                    <a:bodyPr/>
                    <a:lstStyle/>
                    <a:p>
                      <a:endParaRPr lang="zh-CN" altLang="en-US">
                        <a:solidFill>
                          <a:schemeClr val="tx1">
                            <a:lumMod val="85000"/>
                            <a:lumOff val="15000"/>
                          </a:schemeClr>
                        </a:solidFill>
                      </a:endParaRPr>
                    </a:p>
                  </p:txBody>
                </p:sp>
                <p:sp>
                  <p:nvSpPr>
                    <p:cNvPr id="441" name="Freeform 493"/>
                    <p:cNvSpPr>
                      <a:spLocks/>
                    </p:cNvSpPr>
                    <p:nvPr/>
                  </p:nvSpPr>
                  <p:spPr bwMode="auto">
                    <a:xfrm>
                      <a:off x="794" y="709"/>
                      <a:ext cx="704" cy="325"/>
                    </a:xfrm>
                    <a:custGeom>
                      <a:avLst/>
                      <a:gdLst/>
                      <a:ahLst/>
                      <a:cxnLst>
                        <a:cxn ang="0">
                          <a:pos x="314" y="1991"/>
                        </a:cxn>
                        <a:cxn ang="0">
                          <a:pos x="4796" y="0"/>
                        </a:cxn>
                        <a:cxn ang="0">
                          <a:pos x="5627" y="102"/>
                        </a:cxn>
                        <a:cxn ang="0">
                          <a:pos x="0" y="2603"/>
                        </a:cxn>
                        <a:cxn ang="0">
                          <a:pos x="314" y="1991"/>
                        </a:cxn>
                      </a:cxnLst>
                      <a:rect l="0" t="0" r="r" b="b"/>
                      <a:pathLst>
                        <a:path w="5627" h="2603">
                          <a:moveTo>
                            <a:pt x="314" y="1991"/>
                          </a:moveTo>
                          <a:lnTo>
                            <a:pt x="4796" y="0"/>
                          </a:lnTo>
                          <a:lnTo>
                            <a:pt x="5627" y="102"/>
                          </a:lnTo>
                          <a:lnTo>
                            <a:pt x="0" y="2603"/>
                          </a:lnTo>
                          <a:lnTo>
                            <a:pt x="314" y="1991"/>
                          </a:lnTo>
                          <a:close/>
                        </a:path>
                      </a:pathLst>
                    </a:custGeom>
                    <a:solidFill>
                      <a:srgbClr val="7C8298"/>
                    </a:solidFill>
                    <a:ln w="9525">
                      <a:noFill/>
                      <a:round/>
                      <a:headEnd/>
                      <a:tailEnd/>
                    </a:ln>
                  </p:spPr>
                  <p:txBody>
                    <a:bodyPr/>
                    <a:lstStyle/>
                    <a:p>
                      <a:endParaRPr lang="zh-CN" altLang="en-US">
                        <a:solidFill>
                          <a:schemeClr val="tx1">
                            <a:lumMod val="85000"/>
                            <a:lumOff val="15000"/>
                          </a:schemeClr>
                        </a:solidFill>
                      </a:endParaRPr>
                    </a:p>
                  </p:txBody>
                </p:sp>
                <p:sp>
                  <p:nvSpPr>
                    <p:cNvPr id="442" name="Freeform 494"/>
                    <p:cNvSpPr>
                      <a:spLocks/>
                    </p:cNvSpPr>
                    <p:nvPr/>
                  </p:nvSpPr>
                  <p:spPr bwMode="auto">
                    <a:xfrm>
                      <a:off x="775" y="715"/>
                      <a:ext cx="775" cy="357"/>
                    </a:xfrm>
                    <a:custGeom>
                      <a:avLst/>
                      <a:gdLst/>
                      <a:ahLst/>
                      <a:cxnLst>
                        <a:cxn ang="0">
                          <a:pos x="314" y="2246"/>
                        </a:cxn>
                        <a:cxn ang="0">
                          <a:pos x="5368" y="0"/>
                        </a:cxn>
                        <a:cxn ang="0">
                          <a:pos x="6199" y="104"/>
                        </a:cxn>
                        <a:cxn ang="0">
                          <a:pos x="0" y="2857"/>
                        </a:cxn>
                        <a:cxn ang="0">
                          <a:pos x="314" y="2246"/>
                        </a:cxn>
                      </a:cxnLst>
                      <a:rect l="0" t="0" r="r" b="b"/>
                      <a:pathLst>
                        <a:path w="6199" h="2857">
                          <a:moveTo>
                            <a:pt x="314" y="2246"/>
                          </a:moveTo>
                          <a:lnTo>
                            <a:pt x="5368" y="0"/>
                          </a:lnTo>
                          <a:lnTo>
                            <a:pt x="6199" y="104"/>
                          </a:lnTo>
                          <a:lnTo>
                            <a:pt x="0" y="2857"/>
                          </a:lnTo>
                          <a:lnTo>
                            <a:pt x="314" y="2246"/>
                          </a:lnTo>
                          <a:close/>
                        </a:path>
                      </a:pathLst>
                    </a:custGeom>
                    <a:solidFill>
                      <a:srgbClr val="7D8399"/>
                    </a:solidFill>
                    <a:ln w="9525">
                      <a:noFill/>
                      <a:round/>
                      <a:headEnd/>
                      <a:tailEnd/>
                    </a:ln>
                  </p:spPr>
                  <p:txBody>
                    <a:bodyPr/>
                    <a:lstStyle/>
                    <a:p>
                      <a:endParaRPr lang="zh-CN" altLang="en-US">
                        <a:solidFill>
                          <a:schemeClr val="tx1">
                            <a:lumMod val="85000"/>
                            <a:lumOff val="15000"/>
                          </a:schemeClr>
                        </a:solidFill>
                      </a:endParaRPr>
                    </a:p>
                  </p:txBody>
                </p:sp>
                <p:sp>
                  <p:nvSpPr>
                    <p:cNvPr id="443" name="Freeform 495"/>
                    <p:cNvSpPr>
                      <a:spLocks/>
                    </p:cNvSpPr>
                    <p:nvPr/>
                  </p:nvSpPr>
                  <p:spPr bwMode="auto">
                    <a:xfrm>
                      <a:off x="755" y="721"/>
                      <a:ext cx="846" cy="389"/>
                    </a:xfrm>
                    <a:custGeom>
                      <a:avLst/>
                      <a:gdLst/>
                      <a:ahLst/>
                      <a:cxnLst>
                        <a:cxn ang="0">
                          <a:pos x="313" y="2501"/>
                        </a:cxn>
                        <a:cxn ang="0">
                          <a:pos x="5940" y="0"/>
                        </a:cxn>
                        <a:cxn ang="0">
                          <a:pos x="6771" y="104"/>
                        </a:cxn>
                        <a:cxn ang="0">
                          <a:pos x="0" y="3112"/>
                        </a:cxn>
                        <a:cxn ang="0">
                          <a:pos x="313" y="2501"/>
                        </a:cxn>
                      </a:cxnLst>
                      <a:rect l="0" t="0" r="r" b="b"/>
                      <a:pathLst>
                        <a:path w="6771" h="3112">
                          <a:moveTo>
                            <a:pt x="313" y="2501"/>
                          </a:moveTo>
                          <a:lnTo>
                            <a:pt x="5940" y="0"/>
                          </a:lnTo>
                          <a:lnTo>
                            <a:pt x="6771" y="104"/>
                          </a:lnTo>
                          <a:lnTo>
                            <a:pt x="0" y="3112"/>
                          </a:lnTo>
                          <a:lnTo>
                            <a:pt x="313" y="2501"/>
                          </a:lnTo>
                          <a:close/>
                        </a:path>
                      </a:pathLst>
                    </a:custGeom>
                    <a:solidFill>
                      <a:srgbClr val="7F859A"/>
                    </a:solidFill>
                    <a:ln w="9525">
                      <a:noFill/>
                      <a:round/>
                      <a:headEnd/>
                      <a:tailEnd/>
                    </a:ln>
                  </p:spPr>
                  <p:txBody>
                    <a:bodyPr/>
                    <a:lstStyle/>
                    <a:p>
                      <a:endParaRPr lang="zh-CN" altLang="en-US">
                        <a:solidFill>
                          <a:schemeClr val="tx1">
                            <a:lumMod val="85000"/>
                            <a:lumOff val="15000"/>
                          </a:schemeClr>
                        </a:solidFill>
                      </a:endParaRPr>
                    </a:p>
                  </p:txBody>
                </p:sp>
                <p:sp>
                  <p:nvSpPr>
                    <p:cNvPr id="444" name="Freeform 496"/>
                    <p:cNvSpPr>
                      <a:spLocks/>
                    </p:cNvSpPr>
                    <p:nvPr/>
                  </p:nvSpPr>
                  <p:spPr bwMode="auto">
                    <a:xfrm>
                      <a:off x="735" y="728"/>
                      <a:ext cx="918" cy="421"/>
                    </a:xfrm>
                    <a:custGeom>
                      <a:avLst/>
                      <a:gdLst/>
                      <a:ahLst/>
                      <a:cxnLst>
                        <a:cxn ang="0">
                          <a:pos x="315" y="2753"/>
                        </a:cxn>
                        <a:cxn ang="0">
                          <a:pos x="6514" y="0"/>
                        </a:cxn>
                        <a:cxn ang="0">
                          <a:pos x="7345" y="102"/>
                        </a:cxn>
                        <a:cxn ang="0">
                          <a:pos x="0" y="3365"/>
                        </a:cxn>
                        <a:cxn ang="0">
                          <a:pos x="315" y="2753"/>
                        </a:cxn>
                      </a:cxnLst>
                      <a:rect l="0" t="0" r="r" b="b"/>
                      <a:pathLst>
                        <a:path w="7345" h="3365">
                          <a:moveTo>
                            <a:pt x="315" y="2753"/>
                          </a:moveTo>
                          <a:lnTo>
                            <a:pt x="6514" y="0"/>
                          </a:lnTo>
                          <a:lnTo>
                            <a:pt x="7345" y="102"/>
                          </a:lnTo>
                          <a:lnTo>
                            <a:pt x="0" y="3365"/>
                          </a:lnTo>
                          <a:lnTo>
                            <a:pt x="315" y="2753"/>
                          </a:lnTo>
                          <a:close/>
                        </a:path>
                      </a:pathLst>
                    </a:custGeom>
                    <a:solidFill>
                      <a:srgbClr val="80859A"/>
                    </a:solidFill>
                    <a:ln w="9525">
                      <a:noFill/>
                      <a:round/>
                      <a:headEnd/>
                      <a:tailEnd/>
                    </a:ln>
                  </p:spPr>
                  <p:txBody>
                    <a:bodyPr/>
                    <a:lstStyle/>
                    <a:p>
                      <a:endParaRPr lang="zh-CN" altLang="en-US">
                        <a:solidFill>
                          <a:schemeClr val="tx1">
                            <a:lumMod val="85000"/>
                            <a:lumOff val="15000"/>
                          </a:schemeClr>
                        </a:solidFill>
                      </a:endParaRPr>
                    </a:p>
                  </p:txBody>
                </p:sp>
                <p:sp>
                  <p:nvSpPr>
                    <p:cNvPr id="445" name="Freeform 497"/>
                    <p:cNvSpPr>
                      <a:spLocks/>
                    </p:cNvSpPr>
                    <p:nvPr/>
                  </p:nvSpPr>
                  <p:spPr bwMode="auto">
                    <a:xfrm>
                      <a:off x="716" y="734"/>
                      <a:ext cx="989" cy="453"/>
                    </a:xfrm>
                    <a:custGeom>
                      <a:avLst/>
                      <a:gdLst/>
                      <a:ahLst/>
                      <a:cxnLst>
                        <a:cxn ang="0">
                          <a:pos x="314" y="3008"/>
                        </a:cxn>
                        <a:cxn ang="0">
                          <a:pos x="7085" y="0"/>
                        </a:cxn>
                        <a:cxn ang="0">
                          <a:pos x="7918" y="103"/>
                        </a:cxn>
                        <a:cxn ang="0">
                          <a:pos x="0" y="3621"/>
                        </a:cxn>
                        <a:cxn ang="0">
                          <a:pos x="314" y="3008"/>
                        </a:cxn>
                      </a:cxnLst>
                      <a:rect l="0" t="0" r="r" b="b"/>
                      <a:pathLst>
                        <a:path w="7918" h="3621">
                          <a:moveTo>
                            <a:pt x="314" y="3008"/>
                          </a:moveTo>
                          <a:lnTo>
                            <a:pt x="7085" y="0"/>
                          </a:lnTo>
                          <a:lnTo>
                            <a:pt x="7918" y="103"/>
                          </a:lnTo>
                          <a:lnTo>
                            <a:pt x="0" y="3621"/>
                          </a:lnTo>
                          <a:lnTo>
                            <a:pt x="314" y="3008"/>
                          </a:lnTo>
                          <a:close/>
                        </a:path>
                      </a:pathLst>
                    </a:custGeom>
                    <a:solidFill>
                      <a:srgbClr val="82879B"/>
                    </a:solidFill>
                    <a:ln w="9525">
                      <a:noFill/>
                      <a:round/>
                      <a:headEnd/>
                      <a:tailEnd/>
                    </a:ln>
                  </p:spPr>
                  <p:txBody>
                    <a:bodyPr/>
                    <a:lstStyle/>
                    <a:p>
                      <a:endParaRPr lang="zh-CN" altLang="en-US">
                        <a:solidFill>
                          <a:schemeClr val="tx1">
                            <a:lumMod val="85000"/>
                            <a:lumOff val="15000"/>
                          </a:schemeClr>
                        </a:solidFill>
                      </a:endParaRPr>
                    </a:p>
                  </p:txBody>
                </p:sp>
                <p:sp>
                  <p:nvSpPr>
                    <p:cNvPr id="446" name="Freeform 498"/>
                    <p:cNvSpPr>
                      <a:spLocks/>
                    </p:cNvSpPr>
                    <p:nvPr/>
                  </p:nvSpPr>
                  <p:spPr bwMode="auto">
                    <a:xfrm>
                      <a:off x="710" y="741"/>
                      <a:ext cx="1047" cy="465"/>
                    </a:xfrm>
                    <a:custGeom>
                      <a:avLst/>
                      <a:gdLst/>
                      <a:ahLst/>
                      <a:cxnLst>
                        <a:cxn ang="0">
                          <a:pos x="206" y="3263"/>
                        </a:cxn>
                        <a:cxn ang="0">
                          <a:pos x="7551" y="0"/>
                        </a:cxn>
                        <a:cxn ang="0">
                          <a:pos x="8383" y="103"/>
                        </a:cxn>
                        <a:cxn ang="0">
                          <a:pos x="241" y="3720"/>
                        </a:cxn>
                        <a:cxn ang="0">
                          <a:pos x="0" y="3667"/>
                        </a:cxn>
                        <a:cxn ang="0">
                          <a:pos x="206" y="3263"/>
                        </a:cxn>
                      </a:cxnLst>
                      <a:rect l="0" t="0" r="r" b="b"/>
                      <a:pathLst>
                        <a:path w="8383" h="3720">
                          <a:moveTo>
                            <a:pt x="206" y="3263"/>
                          </a:moveTo>
                          <a:lnTo>
                            <a:pt x="7551" y="0"/>
                          </a:lnTo>
                          <a:lnTo>
                            <a:pt x="8383" y="103"/>
                          </a:lnTo>
                          <a:lnTo>
                            <a:pt x="241" y="3720"/>
                          </a:lnTo>
                          <a:lnTo>
                            <a:pt x="0" y="3667"/>
                          </a:lnTo>
                          <a:lnTo>
                            <a:pt x="206" y="3263"/>
                          </a:lnTo>
                          <a:close/>
                        </a:path>
                      </a:pathLst>
                    </a:custGeom>
                    <a:solidFill>
                      <a:srgbClr val="84899D"/>
                    </a:solidFill>
                    <a:ln w="9525">
                      <a:noFill/>
                      <a:round/>
                      <a:headEnd/>
                      <a:tailEnd/>
                    </a:ln>
                  </p:spPr>
                  <p:txBody>
                    <a:bodyPr/>
                    <a:lstStyle/>
                    <a:p>
                      <a:endParaRPr lang="zh-CN" altLang="en-US">
                        <a:solidFill>
                          <a:schemeClr val="tx1">
                            <a:lumMod val="85000"/>
                            <a:lumOff val="15000"/>
                          </a:schemeClr>
                        </a:solidFill>
                      </a:endParaRPr>
                    </a:p>
                  </p:txBody>
                </p:sp>
                <p:sp>
                  <p:nvSpPr>
                    <p:cNvPr id="447" name="Freeform 499"/>
                    <p:cNvSpPr>
                      <a:spLocks/>
                    </p:cNvSpPr>
                    <p:nvPr/>
                  </p:nvSpPr>
                  <p:spPr bwMode="auto">
                    <a:xfrm>
                      <a:off x="710" y="747"/>
                      <a:ext cx="1099" cy="469"/>
                    </a:xfrm>
                    <a:custGeom>
                      <a:avLst/>
                      <a:gdLst/>
                      <a:ahLst/>
                      <a:cxnLst>
                        <a:cxn ang="0">
                          <a:pos x="50" y="3518"/>
                        </a:cxn>
                        <a:cxn ang="0">
                          <a:pos x="7968" y="0"/>
                        </a:cxn>
                        <a:cxn ang="0">
                          <a:pos x="8799" y="103"/>
                        </a:cxn>
                        <a:cxn ang="0">
                          <a:pos x="594" y="3748"/>
                        </a:cxn>
                        <a:cxn ang="0">
                          <a:pos x="0" y="3615"/>
                        </a:cxn>
                        <a:cxn ang="0">
                          <a:pos x="50" y="3518"/>
                        </a:cxn>
                      </a:cxnLst>
                      <a:rect l="0" t="0" r="r" b="b"/>
                      <a:pathLst>
                        <a:path w="8799" h="3748">
                          <a:moveTo>
                            <a:pt x="50" y="3518"/>
                          </a:moveTo>
                          <a:lnTo>
                            <a:pt x="7968" y="0"/>
                          </a:lnTo>
                          <a:lnTo>
                            <a:pt x="8799" y="103"/>
                          </a:lnTo>
                          <a:lnTo>
                            <a:pt x="594" y="3748"/>
                          </a:lnTo>
                          <a:lnTo>
                            <a:pt x="0" y="3615"/>
                          </a:lnTo>
                          <a:lnTo>
                            <a:pt x="50" y="3518"/>
                          </a:lnTo>
                          <a:close/>
                        </a:path>
                      </a:pathLst>
                    </a:custGeom>
                    <a:solidFill>
                      <a:srgbClr val="85899D"/>
                    </a:solidFill>
                    <a:ln w="9525">
                      <a:noFill/>
                      <a:round/>
                      <a:headEnd/>
                      <a:tailEnd/>
                    </a:ln>
                  </p:spPr>
                  <p:txBody>
                    <a:bodyPr/>
                    <a:lstStyle/>
                    <a:p>
                      <a:endParaRPr lang="zh-CN" altLang="en-US">
                        <a:solidFill>
                          <a:schemeClr val="tx1">
                            <a:lumMod val="85000"/>
                            <a:lumOff val="15000"/>
                          </a:schemeClr>
                        </a:solidFill>
                      </a:endParaRPr>
                    </a:p>
                  </p:txBody>
                </p:sp>
                <p:sp>
                  <p:nvSpPr>
                    <p:cNvPr id="448" name="Freeform 500"/>
                    <p:cNvSpPr>
                      <a:spLocks/>
                    </p:cNvSpPr>
                    <p:nvPr/>
                  </p:nvSpPr>
                  <p:spPr bwMode="auto">
                    <a:xfrm>
                      <a:off x="740" y="754"/>
                      <a:ext cx="1121" cy="472"/>
                    </a:xfrm>
                    <a:custGeom>
                      <a:avLst/>
                      <a:gdLst/>
                      <a:ahLst/>
                      <a:cxnLst>
                        <a:cxn ang="0">
                          <a:pos x="0" y="3617"/>
                        </a:cxn>
                        <a:cxn ang="0">
                          <a:pos x="8142" y="0"/>
                        </a:cxn>
                        <a:cxn ang="0">
                          <a:pos x="8974" y="103"/>
                        </a:cxn>
                        <a:cxn ang="0">
                          <a:pos x="706" y="3776"/>
                        </a:cxn>
                        <a:cxn ang="0">
                          <a:pos x="0" y="3617"/>
                        </a:cxn>
                      </a:cxnLst>
                      <a:rect l="0" t="0" r="r" b="b"/>
                      <a:pathLst>
                        <a:path w="8974" h="3776">
                          <a:moveTo>
                            <a:pt x="0" y="3617"/>
                          </a:moveTo>
                          <a:lnTo>
                            <a:pt x="8142" y="0"/>
                          </a:lnTo>
                          <a:lnTo>
                            <a:pt x="8974" y="103"/>
                          </a:lnTo>
                          <a:lnTo>
                            <a:pt x="706" y="3776"/>
                          </a:lnTo>
                          <a:lnTo>
                            <a:pt x="0" y="3617"/>
                          </a:lnTo>
                          <a:close/>
                        </a:path>
                      </a:pathLst>
                    </a:custGeom>
                    <a:solidFill>
                      <a:srgbClr val="878B9F"/>
                    </a:solidFill>
                    <a:ln w="9525">
                      <a:noFill/>
                      <a:round/>
                      <a:headEnd/>
                      <a:tailEnd/>
                    </a:ln>
                  </p:spPr>
                  <p:txBody>
                    <a:bodyPr/>
                    <a:lstStyle/>
                    <a:p>
                      <a:endParaRPr lang="zh-CN" altLang="en-US">
                        <a:solidFill>
                          <a:schemeClr val="tx1">
                            <a:lumMod val="85000"/>
                            <a:lumOff val="15000"/>
                          </a:schemeClr>
                        </a:solidFill>
                      </a:endParaRPr>
                    </a:p>
                  </p:txBody>
                </p:sp>
                <p:sp>
                  <p:nvSpPr>
                    <p:cNvPr id="449" name="Freeform 501"/>
                    <p:cNvSpPr>
                      <a:spLocks/>
                    </p:cNvSpPr>
                    <p:nvPr/>
                  </p:nvSpPr>
                  <p:spPr bwMode="auto">
                    <a:xfrm>
                      <a:off x="784" y="760"/>
                      <a:ext cx="1129" cy="476"/>
                    </a:xfrm>
                    <a:custGeom>
                      <a:avLst/>
                      <a:gdLst/>
                      <a:ahLst/>
                      <a:cxnLst>
                        <a:cxn ang="0">
                          <a:pos x="0" y="3645"/>
                        </a:cxn>
                        <a:cxn ang="0">
                          <a:pos x="8205" y="0"/>
                        </a:cxn>
                        <a:cxn ang="0">
                          <a:pos x="9036" y="102"/>
                        </a:cxn>
                        <a:cxn ang="0">
                          <a:pos x="707" y="3803"/>
                        </a:cxn>
                        <a:cxn ang="0">
                          <a:pos x="0" y="3645"/>
                        </a:cxn>
                      </a:cxnLst>
                      <a:rect l="0" t="0" r="r" b="b"/>
                      <a:pathLst>
                        <a:path w="9036" h="3803">
                          <a:moveTo>
                            <a:pt x="0" y="3645"/>
                          </a:moveTo>
                          <a:lnTo>
                            <a:pt x="8205" y="0"/>
                          </a:lnTo>
                          <a:lnTo>
                            <a:pt x="9036" y="102"/>
                          </a:lnTo>
                          <a:lnTo>
                            <a:pt x="707" y="3803"/>
                          </a:lnTo>
                          <a:lnTo>
                            <a:pt x="0" y="3645"/>
                          </a:lnTo>
                          <a:close/>
                        </a:path>
                      </a:pathLst>
                    </a:custGeom>
                    <a:solidFill>
                      <a:srgbClr val="898DA0"/>
                    </a:solidFill>
                    <a:ln w="9525">
                      <a:noFill/>
                      <a:round/>
                      <a:headEnd/>
                      <a:tailEnd/>
                    </a:ln>
                  </p:spPr>
                  <p:txBody>
                    <a:bodyPr/>
                    <a:lstStyle/>
                    <a:p>
                      <a:endParaRPr lang="zh-CN" altLang="en-US">
                        <a:solidFill>
                          <a:schemeClr val="tx1">
                            <a:lumMod val="85000"/>
                            <a:lumOff val="15000"/>
                          </a:schemeClr>
                        </a:solidFill>
                      </a:endParaRPr>
                    </a:p>
                  </p:txBody>
                </p:sp>
                <p:sp>
                  <p:nvSpPr>
                    <p:cNvPr id="450" name="Freeform 502"/>
                    <p:cNvSpPr>
                      <a:spLocks/>
                    </p:cNvSpPr>
                    <p:nvPr/>
                  </p:nvSpPr>
                  <p:spPr bwMode="auto">
                    <a:xfrm>
                      <a:off x="828" y="766"/>
                      <a:ext cx="1137" cy="479"/>
                    </a:xfrm>
                    <a:custGeom>
                      <a:avLst/>
                      <a:gdLst/>
                      <a:ahLst/>
                      <a:cxnLst>
                        <a:cxn ang="0">
                          <a:pos x="0" y="3673"/>
                        </a:cxn>
                        <a:cxn ang="0">
                          <a:pos x="8268" y="0"/>
                        </a:cxn>
                        <a:cxn ang="0">
                          <a:pos x="9099" y="103"/>
                        </a:cxn>
                        <a:cxn ang="0">
                          <a:pos x="708" y="3832"/>
                        </a:cxn>
                        <a:cxn ang="0">
                          <a:pos x="0" y="3673"/>
                        </a:cxn>
                      </a:cxnLst>
                      <a:rect l="0" t="0" r="r" b="b"/>
                      <a:pathLst>
                        <a:path w="9099" h="3832">
                          <a:moveTo>
                            <a:pt x="0" y="3673"/>
                          </a:moveTo>
                          <a:lnTo>
                            <a:pt x="8268" y="0"/>
                          </a:lnTo>
                          <a:lnTo>
                            <a:pt x="9099" y="103"/>
                          </a:lnTo>
                          <a:lnTo>
                            <a:pt x="708" y="3832"/>
                          </a:lnTo>
                          <a:lnTo>
                            <a:pt x="0" y="3673"/>
                          </a:lnTo>
                          <a:close/>
                        </a:path>
                      </a:pathLst>
                    </a:custGeom>
                    <a:solidFill>
                      <a:srgbClr val="8B8EA0"/>
                    </a:solidFill>
                    <a:ln w="9525">
                      <a:noFill/>
                      <a:round/>
                      <a:headEnd/>
                      <a:tailEnd/>
                    </a:ln>
                  </p:spPr>
                  <p:txBody>
                    <a:bodyPr/>
                    <a:lstStyle/>
                    <a:p>
                      <a:endParaRPr lang="zh-CN" altLang="en-US">
                        <a:solidFill>
                          <a:schemeClr val="tx1">
                            <a:lumMod val="85000"/>
                            <a:lumOff val="15000"/>
                          </a:schemeClr>
                        </a:solidFill>
                      </a:endParaRPr>
                    </a:p>
                  </p:txBody>
                </p:sp>
                <p:sp>
                  <p:nvSpPr>
                    <p:cNvPr id="451" name="Freeform 503"/>
                    <p:cNvSpPr>
                      <a:spLocks/>
                    </p:cNvSpPr>
                    <p:nvPr/>
                  </p:nvSpPr>
                  <p:spPr bwMode="auto">
                    <a:xfrm>
                      <a:off x="872" y="773"/>
                      <a:ext cx="1145" cy="482"/>
                    </a:xfrm>
                    <a:custGeom>
                      <a:avLst/>
                      <a:gdLst/>
                      <a:ahLst/>
                      <a:cxnLst>
                        <a:cxn ang="0">
                          <a:pos x="0" y="3701"/>
                        </a:cxn>
                        <a:cxn ang="0">
                          <a:pos x="8329" y="0"/>
                        </a:cxn>
                        <a:cxn ang="0">
                          <a:pos x="9161" y="103"/>
                        </a:cxn>
                        <a:cxn ang="0">
                          <a:pos x="706" y="3859"/>
                        </a:cxn>
                        <a:cxn ang="0">
                          <a:pos x="0" y="3701"/>
                        </a:cxn>
                      </a:cxnLst>
                      <a:rect l="0" t="0" r="r" b="b"/>
                      <a:pathLst>
                        <a:path w="9161" h="3859">
                          <a:moveTo>
                            <a:pt x="0" y="3701"/>
                          </a:moveTo>
                          <a:lnTo>
                            <a:pt x="8329" y="0"/>
                          </a:lnTo>
                          <a:lnTo>
                            <a:pt x="9161" y="103"/>
                          </a:lnTo>
                          <a:lnTo>
                            <a:pt x="706" y="3859"/>
                          </a:lnTo>
                          <a:lnTo>
                            <a:pt x="0" y="3701"/>
                          </a:lnTo>
                          <a:close/>
                        </a:path>
                      </a:pathLst>
                    </a:custGeom>
                    <a:solidFill>
                      <a:srgbClr val="8D8FA2"/>
                    </a:solidFill>
                    <a:ln w="9525">
                      <a:noFill/>
                      <a:round/>
                      <a:headEnd/>
                      <a:tailEnd/>
                    </a:ln>
                  </p:spPr>
                  <p:txBody>
                    <a:bodyPr/>
                    <a:lstStyle/>
                    <a:p>
                      <a:endParaRPr lang="zh-CN" altLang="en-US">
                        <a:solidFill>
                          <a:schemeClr val="tx1">
                            <a:lumMod val="85000"/>
                            <a:lumOff val="15000"/>
                          </a:schemeClr>
                        </a:solidFill>
                      </a:endParaRPr>
                    </a:p>
                  </p:txBody>
                </p:sp>
                <p:sp>
                  <p:nvSpPr>
                    <p:cNvPr id="452" name="Freeform 504"/>
                    <p:cNvSpPr>
                      <a:spLocks/>
                    </p:cNvSpPr>
                    <p:nvPr/>
                  </p:nvSpPr>
                  <p:spPr bwMode="auto">
                    <a:xfrm>
                      <a:off x="916" y="779"/>
                      <a:ext cx="1153" cy="486"/>
                    </a:xfrm>
                    <a:custGeom>
                      <a:avLst/>
                      <a:gdLst/>
                      <a:ahLst/>
                      <a:cxnLst>
                        <a:cxn ang="0">
                          <a:pos x="0" y="3729"/>
                        </a:cxn>
                        <a:cxn ang="0">
                          <a:pos x="8391" y="0"/>
                        </a:cxn>
                        <a:cxn ang="0">
                          <a:pos x="9222" y="102"/>
                        </a:cxn>
                        <a:cxn ang="0">
                          <a:pos x="706" y="3886"/>
                        </a:cxn>
                        <a:cxn ang="0">
                          <a:pos x="0" y="3729"/>
                        </a:cxn>
                      </a:cxnLst>
                      <a:rect l="0" t="0" r="r" b="b"/>
                      <a:pathLst>
                        <a:path w="9222" h="3886">
                          <a:moveTo>
                            <a:pt x="0" y="3729"/>
                          </a:moveTo>
                          <a:lnTo>
                            <a:pt x="8391" y="0"/>
                          </a:lnTo>
                          <a:lnTo>
                            <a:pt x="9222" y="102"/>
                          </a:lnTo>
                          <a:lnTo>
                            <a:pt x="706" y="3886"/>
                          </a:lnTo>
                          <a:lnTo>
                            <a:pt x="0" y="3729"/>
                          </a:lnTo>
                          <a:close/>
                        </a:path>
                      </a:pathLst>
                    </a:custGeom>
                    <a:solidFill>
                      <a:srgbClr val="8E92A4"/>
                    </a:solidFill>
                    <a:ln w="9525">
                      <a:noFill/>
                      <a:round/>
                      <a:headEnd/>
                      <a:tailEnd/>
                    </a:ln>
                  </p:spPr>
                  <p:txBody>
                    <a:bodyPr/>
                    <a:lstStyle/>
                    <a:p>
                      <a:endParaRPr lang="zh-CN" altLang="en-US">
                        <a:solidFill>
                          <a:schemeClr val="tx1">
                            <a:lumMod val="85000"/>
                            <a:lumOff val="15000"/>
                          </a:schemeClr>
                        </a:solidFill>
                      </a:endParaRPr>
                    </a:p>
                  </p:txBody>
                </p:sp>
                <p:sp>
                  <p:nvSpPr>
                    <p:cNvPr id="453" name="Freeform 505"/>
                    <p:cNvSpPr>
                      <a:spLocks/>
                    </p:cNvSpPr>
                    <p:nvPr/>
                  </p:nvSpPr>
                  <p:spPr bwMode="auto">
                    <a:xfrm>
                      <a:off x="960" y="786"/>
                      <a:ext cx="1161" cy="489"/>
                    </a:xfrm>
                    <a:custGeom>
                      <a:avLst/>
                      <a:gdLst/>
                      <a:ahLst/>
                      <a:cxnLst>
                        <a:cxn ang="0">
                          <a:pos x="0" y="3756"/>
                        </a:cxn>
                        <a:cxn ang="0">
                          <a:pos x="8455" y="0"/>
                        </a:cxn>
                        <a:cxn ang="0">
                          <a:pos x="9287" y="103"/>
                        </a:cxn>
                        <a:cxn ang="0">
                          <a:pos x="707" y="3915"/>
                        </a:cxn>
                        <a:cxn ang="0">
                          <a:pos x="0" y="3756"/>
                        </a:cxn>
                      </a:cxnLst>
                      <a:rect l="0" t="0" r="r" b="b"/>
                      <a:pathLst>
                        <a:path w="9287" h="3915">
                          <a:moveTo>
                            <a:pt x="0" y="3756"/>
                          </a:moveTo>
                          <a:lnTo>
                            <a:pt x="8455" y="0"/>
                          </a:lnTo>
                          <a:lnTo>
                            <a:pt x="9287" y="103"/>
                          </a:lnTo>
                          <a:lnTo>
                            <a:pt x="707" y="3915"/>
                          </a:lnTo>
                          <a:lnTo>
                            <a:pt x="0" y="3756"/>
                          </a:lnTo>
                          <a:close/>
                        </a:path>
                      </a:pathLst>
                    </a:custGeom>
                    <a:solidFill>
                      <a:srgbClr val="8F93A5"/>
                    </a:solidFill>
                    <a:ln w="9525">
                      <a:noFill/>
                      <a:round/>
                      <a:headEnd/>
                      <a:tailEnd/>
                    </a:ln>
                  </p:spPr>
                  <p:txBody>
                    <a:bodyPr/>
                    <a:lstStyle/>
                    <a:p>
                      <a:endParaRPr lang="zh-CN" altLang="en-US">
                        <a:solidFill>
                          <a:schemeClr val="tx1">
                            <a:lumMod val="85000"/>
                            <a:lumOff val="15000"/>
                          </a:schemeClr>
                        </a:solidFill>
                      </a:endParaRPr>
                    </a:p>
                  </p:txBody>
                </p:sp>
                <p:sp>
                  <p:nvSpPr>
                    <p:cNvPr id="454" name="Freeform 506"/>
                    <p:cNvSpPr>
                      <a:spLocks/>
                    </p:cNvSpPr>
                    <p:nvPr/>
                  </p:nvSpPr>
                  <p:spPr bwMode="auto">
                    <a:xfrm>
                      <a:off x="1005" y="792"/>
                      <a:ext cx="1168" cy="493"/>
                    </a:xfrm>
                    <a:custGeom>
                      <a:avLst/>
                      <a:gdLst/>
                      <a:ahLst/>
                      <a:cxnLst>
                        <a:cxn ang="0">
                          <a:pos x="0" y="3784"/>
                        </a:cxn>
                        <a:cxn ang="0">
                          <a:pos x="8516" y="0"/>
                        </a:cxn>
                        <a:cxn ang="0">
                          <a:pos x="9349" y="103"/>
                        </a:cxn>
                        <a:cxn ang="0">
                          <a:pos x="707" y="3943"/>
                        </a:cxn>
                        <a:cxn ang="0">
                          <a:pos x="0" y="3784"/>
                        </a:cxn>
                      </a:cxnLst>
                      <a:rect l="0" t="0" r="r" b="b"/>
                      <a:pathLst>
                        <a:path w="9349" h="3943">
                          <a:moveTo>
                            <a:pt x="0" y="3784"/>
                          </a:moveTo>
                          <a:lnTo>
                            <a:pt x="8516" y="0"/>
                          </a:lnTo>
                          <a:lnTo>
                            <a:pt x="9349" y="103"/>
                          </a:lnTo>
                          <a:lnTo>
                            <a:pt x="707" y="3943"/>
                          </a:lnTo>
                          <a:lnTo>
                            <a:pt x="0" y="3784"/>
                          </a:lnTo>
                          <a:close/>
                        </a:path>
                      </a:pathLst>
                    </a:custGeom>
                    <a:solidFill>
                      <a:srgbClr val="9195A6"/>
                    </a:solidFill>
                    <a:ln w="9525">
                      <a:noFill/>
                      <a:round/>
                      <a:headEnd/>
                      <a:tailEnd/>
                    </a:ln>
                  </p:spPr>
                  <p:txBody>
                    <a:bodyPr/>
                    <a:lstStyle/>
                    <a:p>
                      <a:endParaRPr lang="zh-CN" altLang="en-US">
                        <a:solidFill>
                          <a:schemeClr val="tx1">
                            <a:lumMod val="85000"/>
                            <a:lumOff val="15000"/>
                          </a:schemeClr>
                        </a:solidFill>
                      </a:endParaRPr>
                    </a:p>
                  </p:txBody>
                </p:sp>
                <p:sp>
                  <p:nvSpPr>
                    <p:cNvPr id="455" name="Freeform 507"/>
                    <p:cNvSpPr>
                      <a:spLocks/>
                    </p:cNvSpPr>
                    <p:nvPr/>
                  </p:nvSpPr>
                  <p:spPr bwMode="auto">
                    <a:xfrm>
                      <a:off x="1049" y="799"/>
                      <a:ext cx="1176" cy="496"/>
                    </a:xfrm>
                    <a:custGeom>
                      <a:avLst/>
                      <a:gdLst/>
                      <a:ahLst/>
                      <a:cxnLst>
                        <a:cxn ang="0">
                          <a:pos x="0" y="3812"/>
                        </a:cxn>
                        <a:cxn ang="0">
                          <a:pos x="8580" y="0"/>
                        </a:cxn>
                        <a:cxn ang="0">
                          <a:pos x="9411" y="102"/>
                        </a:cxn>
                        <a:cxn ang="0">
                          <a:pos x="706" y="3970"/>
                        </a:cxn>
                        <a:cxn ang="0">
                          <a:pos x="0" y="3812"/>
                        </a:cxn>
                      </a:cxnLst>
                      <a:rect l="0" t="0" r="r" b="b"/>
                      <a:pathLst>
                        <a:path w="9411" h="3970">
                          <a:moveTo>
                            <a:pt x="0" y="3812"/>
                          </a:moveTo>
                          <a:lnTo>
                            <a:pt x="8580" y="0"/>
                          </a:lnTo>
                          <a:lnTo>
                            <a:pt x="9411" y="102"/>
                          </a:lnTo>
                          <a:lnTo>
                            <a:pt x="706" y="3970"/>
                          </a:lnTo>
                          <a:lnTo>
                            <a:pt x="0" y="3812"/>
                          </a:lnTo>
                          <a:close/>
                        </a:path>
                      </a:pathLst>
                    </a:custGeom>
                    <a:solidFill>
                      <a:srgbClr val="9296A7"/>
                    </a:solidFill>
                    <a:ln w="9525">
                      <a:noFill/>
                      <a:round/>
                      <a:headEnd/>
                      <a:tailEnd/>
                    </a:ln>
                  </p:spPr>
                  <p:txBody>
                    <a:bodyPr/>
                    <a:lstStyle/>
                    <a:p>
                      <a:endParaRPr lang="zh-CN" altLang="en-US">
                        <a:solidFill>
                          <a:schemeClr val="tx1">
                            <a:lumMod val="85000"/>
                            <a:lumOff val="15000"/>
                          </a:schemeClr>
                        </a:solidFill>
                      </a:endParaRPr>
                    </a:p>
                  </p:txBody>
                </p:sp>
                <p:sp>
                  <p:nvSpPr>
                    <p:cNvPr id="456" name="Freeform 508"/>
                    <p:cNvSpPr>
                      <a:spLocks/>
                    </p:cNvSpPr>
                    <p:nvPr/>
                  </p:nvSpPr>
                  <p:spPr bwMode="auto">
                    <a:xfrm>
                      <a:off x="1093" y="805"/>
                      <a:ext cx="1184" cy="500"/>
                    </a:xfrm>
                    <a:custGeom>
                      <a:avLst/>
                      <a:gdLst/>
                      <a:ahLst/>
                      <a:cxnLst>
                        <a:cxn ang="0">
                          <a:pos x="0" y="3840"/>
                        </a:cxn>
                        <a:cxn ang="0">
                          <a:pos x="8642" y="0"/>
                        </a:cxn>
                        <a:cxn ang="0">
                          <a:pos x="9473" y="103"/>
                        </a:cxn>
                        <a:cxn ang="0">
                          <a:pos x="706" y="3999"/>
                        </a:cxn>
                        <a:cxn ang="0">
                          <a:pos x="0" y="3840"/>
                        </a:cxn>
                      </a:cxnLst>
                      <a:rect l="0" t="0" r="r" b="b"/>
                      <a:pathLst>
                        <a:path w="9473" h="3999">
                          <a:moveTo>
                            <a:pt x="0" y="3840"/>
                          </a:moveTo>
                          <a:lnTo>
                            <a:pt x="8642" y="0"/>
                          </a:lnTo>
                          <a:lnTo>
                            <a:pt x="9473" y="103"/>
                          </a:lnTo>
                          <a:lnTo>
                            <a:pt x="706" y="3999"/>
                          </a:lnTo>
                          <a:lnTo>
                            <a:pt x="0" y="3840"/>
                          </a:lnTo>
                          <a:close/>
                        </a:path>
                      </a:pathLst>
                    </a:custGeom>
                    <a:solidFill>
                      <a:srgbClr val="9499A9"/>
                    </a:solidFill>
                    <a:ln w="9525">
                      <a:noFill/>
                      <a:round/>
                      <a:headEnd/>
                      <a:tailEnd/>
                    </a:ln>
                  </p:spPr>
                  <p:txBody>
                    <a:bodyPr/>
                    <a:lstStyle/>
                    <a:p>
                      <a:endParaRPr lang="zh-CN" altLang="en-US">
                        <a:solidFill>
                          <a:schemeClr val="tx1">
                            <a:lumMod val="85000"/>
                            <a:lumOff val="15000"/>
                          </a:schemeClr>
                        </a:solidFill>
                      </a:endParaRPr>
                    </a:p>
                  </p:txBody>
                </p:sp>
                <p:sp>
                  <p:nvSpPr>
                    <p:cNvPr id="457" name="Freeform 509"/>
                    <p:cNvSpPr>
                      <a:spLocks/>
                    </p:cNvSpPr>
                    <p:nvPr/>
                  </p:nvSpPr>
                  <p:spPr bwMode="auto">
                    <a:xfrm>
                      <a:off x="1137" y="811"/>
                      <a:ext cx="1192" cy="504"/>
                    </a:xfrm>
                    <a:custGeom>
                      <a:avLst/>
                      <a:gdLst/>
                      <a:ahLst/>
                      <a:cxnLst>
                        <a:cxn ang="0">
                          <a:pos x="0" y="3868"/>
                        </a:cxn>
                        <a:cxn ang="0">
                          <a:pos x="8705" y="0"/>
                        </a:cxn>
                        <a:cxn ang="0">
                          <a:pos x="9537" y="103"/>
                        </a:cxn>
                        <a:cxn ang="0">
                          <a:pos x="707" y="4027"/>
                        </a:cxn>
                        <a:cxn ang="0">
                          <a:pos x="0" y="3868"/>
                        </a:cxn>
                      </a:cxnLst>
                      <a:rect l="0" t="0" r="r" b="b"/>
                      <a:pathLst>
                        <a:path w="9537" h="4027">
                          <a:moveTo>
                            <a:pt x="0" y="3868"/>
                          </a:moveTo>
                          <a:lnTo>
                            <a:pt x="8705" y="0"/>
                          </a:lnTo>
                          <a:lnTo>
                            <a:pt x="9537" y="103"/>
                          </a:lnTo>
                          <a:lnTo>
                            <a:pt x="707" y="4027"/>
                          </a:lnTo>
                          <a:lnTo>
                            <a:pt x="0" y="3868"/>
                          </a:lnTo>
                          <a:close/>
                        </a:path>
                      </a:pathLst>
                    </a:custGeom>
                    <a:solidFill>
                      <a:srgbClr val="969BAA"/>
                    </a:solidFill>
                    <a:ln w="9525">
                      <a:noFill/>
                      <a:round/>
                      <a:headEnd/>
                      <a:tailEnd/>
                    </a:ln>
                  </p:spPr>
                  <p:txBody>
                    <a:bodyPr/>
                    <a:lstStyle/>
                    <a:p>
                      <a:endParaRPr lang="zh-CN" altLang="en-US">
                        <a:solidFill>
                          <a:schemeClr val="tx1">
                            <a:lumMod val="85000"/>
                            <a:lumOff val="15000"/>
                          </a:schemeClr>
                        </a:solidFill>
                      </a:endParaRPr>
                    </a:p>
                  </p:txBody>
                </p:sp>
                <p:sp>
                  <p:nvSpPr>
                    <p:cNvPr id="458" name="Freeform 510"/>
                    <p:cNvSpPr>
                      <a:spLocks/>
                    </p:cNvSpPr>
                    <p:nvPr/>
                  </p:nvSpPr>
                  <p:spPr bwMode="auto">
                    <a:xfrm>
                      <a:off x="1181" y="818"/>
                      <a:ext cx="1200" cy="507"/>
                    </a:xfrm>
                    <a:custGeom>
                      <a:avLst/>
                      <a:gdLst/>
                      <a:ahLst/>
                      <a:cxnLst>
                        <a:cxn ang="0">
                          <a:pos x="0" y="3896"/>
                        </a:cxn>
                        <a:cxn ang="0">
                          <a:pos x="8767" y="0"/>
                        </a:cxn>
                        <a:cxn ang="0">
                          <a:pos x="9598" y="103"/>
                        </a:cxn>
                        <a:cxn ang="0">
                          <a:pos x="707" y="4053"/>
                        </a:cxn>
                        <a:cxn ang="0">
                          <a:pos x="0" y="3896"/>
                        </a:cxn>
                      </a:cxnLst>
                      <a:rect l="0" t="0" r="r" b="b"/>
                      <a:pathLst>
                        <a:path w="9598" h="4053">
                          <a:moveTo>
                            <a:pt x="0" y="3896"/>
                          </a:moveTo>
                          <a:lnTo>
                            <a:pt x="8767" y="0"/>
                          </a:lnTo>
                          <a:lnTo>
                            <a:pt x="9598" y="103"/>
                          </a:lnTo>
                          <a:lnTo>
                            <a:pt x="707" y="4053"/>
                          </a:lnTo>
                          <a:lnTo>
                            <a:pt x="0" y="3896"/>
                          </a:lnTo>
                          <a:close/>
                        </a:path>
                      </a:pathLst>
                    </a:custGeom>
                    <a:solidFill>
                      <a:srgbClr val="979CAA"/>
                    </a:solidFill>
                    <a:ln w="9525">
                      <a:noFill/>
                      <a:round/>
                      <a:headEnd/>
                      <a:tailEnd/>
                    </a:ln>
                  </p:spPr>
                  <p:txBody>
                    <a:bodyPr/>
                    <a:lstStyle/>
                    <a:p>
                      <a:endParaRPr lang="zh-CN" altLang="en-US">
                        <a:solidFill>
                          <a:schemeClr val="tx1">
                            <a:lumMod val="85000"/>
                            <a:lumOff val="15000"/>
                          </a:schemeClr>
                        </a:solidFill>
                      </a:endParaRPr>
                    </a:p>
                  </p:txBody>
                </p:sp>
                <p:sp>
                  <p:nvSpPr>
                    <p:cNvPr id="459" name="Freeform 511"/>
                    <p:cNvSpPr>
                      <a:spLocks/>
                    </p:cNvSpPr>
                    <p:nvPr/>
                  </p:nvSpPr>
                  <p:spPr bwMode="auto">
                    <a:xfrm>
                      <a:off x="1225" y="824"/>
                      <a:ext cx="1208" cy="510"/>
                    </a:xfrm>
                    <a:custGeom>
                      <a:avLst/>
                      <a:gdLst/>
                      <a:ahLst/>
                      <a:cxnLst>
                        <a:cxn ang="0">
                          <a:pos x="0" y="3924"/>
                        </a:cxn>
                        <a:cxn ang="0">
                          <a:pos x="8830" y="0"/>
                        </a:cxn>
                        <a:cxn ang="0">
                          <a:pos x="9661" y="104"/>
                        </a:cxn>
                        <a:cxn ang="0">
                          <a:pos x="706" y="4082"/>
                        </a:cxn>
                        <a:cxn ang="0">
                          <a:pos x="0" y="3924"/>
                        </a:cxn>
                      </a:cxnLst>
                      <a:rect l="0" t="0" r="r" b="b"/>
                      <a:pathLst>
                        <a:path w="9661" h="4082">
                          <a:moveTo>
                            <a:pt x="0" y="3924"/>
                          </a:moveTo>
                          <a:lnTo>
                            <a:pt x="8830" y="0"/>
                          </a:lnTo>
                          <a:lnTo>
                            <a:pt x="9661" y="104"/>
                          </a:lnTo>
                          <a:lnTo>
                            <a:pt x="706" y="4082"/>
                          </a:lnTo>
                          <a:lnTo>
                            <a:pt x="0" y="3924"/>
                          </a:lnTo>
                          <a:close/>
                        </a:path>
                      </a:pathLst>
                    </a:custGeom>
                    <a:solidFill>
                      <a:srgbClr val="989EAC"/>
                    </a:solidFill>
                    <a:ln w="9525">
                      <a:noFill/>
                      <a:round/>
                      <a:headEnd/>
                      <a:tailEnd/>
                    </a:ln>
                  </p:spPr>
                  <p:txBody>
                    <a:bodyPr/>
                    <a:lstStyle/>
                    <a:p>
                      <a:endParaRPr lang="zh-CN" altLang="en-US">
                        <a:solidFill>
                          <a:schemeClr val="tx1">
                            <a:lumMod val="85000"/>
                            <a:lumOff val="15000"/>
                          </a:schemeClr>
                        </a:solidFill>
                      </a:endParaRPr>
                    </a:p>
                  </p:txBody>
                </p:sp>
                <p:sp>
                  <p:nvSpPr>
                    <p:cNvPr id="460" name="Freeform 512"/>
                    <p:cNvSpPr>
                      <a:spLocks/>
                    </p:cNvSpPr>
                    <p:nvPr/>
                  </p:nvSpPr>
                  <p:spPr bwMode="auto">
                    <a:xfrm>
                      <a:off x="1270" y="831"/>
                      <a:ext cx="1215" cy="508"/>
                    </a:xfrm>
                    <a:custGeom>
                      <a:avLst/>
                      <a:gdLst/>
                      <a:ahLst/>
                      <a:cxnLst>
                        <a:cxn ang="0">
                          <a:pos x="0" y="3950"/>
                        </a:cxn>
                        <a:cxn ang="0">
                          <a:pos x="8891" y="0"/>
                        </a:cxn>
                        <a:cxn ang="0">
                          <a:pos x="9724" y="103"/>
                        </a:cxn>
                        <a:cxn ang="0">
                          <a:pos x="6716" y="1438"/>
                        </a:cxn>
                        <a:cxn ang="0">
                          <a:pos x="496" y="4063"/>
                        </a:cxn>
                        <a:cxn ang="0">
                          <a:pos x="0" y="3950"/>
                        </a:cxn>
                      </a:cxnLst>
                      <a:rect l="0" t="0" r="r" b="b"/>
                      <a:pathLst>
                        <a:path w="9724" h="4063">
                          <a:moveTo>
                            <a:pt x="0" y="3950"/>
                          </a:moveTo>
                          <a:lnTo>
                            <a:pt x="8891" y="0"/>
                          </a:lnTo>
                          <a:lnTo>
                            <a:pt x="9724" y="103"/>
                          </a:lnTo>
                          <a:lnTo>
                            <a:pt x="6716" y="1438"/>
                          </a:lnTo>
                          <a:lnTo>
                            <a:pt x="496" y="4063"/>
                          </a:lnTo>
                          <a:lnTo>
                            <a:pt x="0" y="3950"/>
                          </a:lnTo>
                          <a:close/>
                        </a:path>
                      </a:pathLst>
                    </a:custGeom>
                    <a:solidFill>
                      <a:srgbClr val="9AA0AE"/>
                    </a:solidFill>
                    <a:ln w="9525">
                      <a:noFill/>
                      <a:round/>
                      <a:headEnd/>
                      <a:tailEnd/>
                    </a:ln>
                  </p:spPr>
                  <p:txBody>
                    <a:bodyPr/>
                    <a:lstStyle/>
                    <a:p>
                      <a:endParaRPr lang="zh-CN" altLang="en-US">
                        <a:solidFill>
                          <a:schemeClr val="tx1">
                            <a:lumMod val="85000"/>
                            <a:lumOff val="15000"/>
                          </a:schemeClr>
                        </a:solidFill>
                      </a:endParaRPr>
                    </a:p>
                  </p:txBody>
                </p:sp>
                <p:sp>
                  <p:nvSpPr>
                    <p:cNvPr id="461" name="Freeform 513"/>
                    <p:cNvSpPr>
                      <a:spLocks/>
                    </p:cNvSpPr>
                    <p:nvPr/>
                  </p:nvSpPr>
                  <p:spPr bwMode="auto">
                    <a:xfrm>
                      <a:off x="1314" y="837"/>
                      <a:ext cx="1187" cy="502"/>
                    </a:xfrm>
                    <a:custGeom>
                      <a:avLst/>
                      <a:gdLst/>
                      <a:ahLst/>
                      <a:cxnLst>
                        <a:cxn ang="0">
                          <a:pos x="0" y="3978"/>
                        </a:cxn>
                        <a:cxn ang="0">
                          <a:pos x="8955" y="0"/>
                        </a:cxn>
                        <a:cxn ang="0">
                          <a:pos x="9495" y="67"/>
                        </a:cxn>
                        <a:cxn ang="0">
                          <a:pos x="144" y="4011"/>
                        </a:cxn>
                        <a:cxn ang="0">
                          <a:pos x="0" y="3978"/>
                        </a:cxn>
                      </a:cxnLst>
                      <a:rect l="0" t="0" r="r" b="b"/>
                      <a:pathLst>
                        <a:path w="9495" h="4011">
                          <a:moveTo>
                            <a:pt x="0" y="3978"/>
                          </a:moveTo>
                          <a:lnTo>
                            <a:pt x="8955" y="0"/>
                          </a:lnTo>
                          <a:lnTo>
                            <a:pt x="9495" y="67"/>
                          </a:lnTo>
                          <a:lnTo>
                            <a:pt x="144" y="4011"/>
                          </a:lnTo>
                          <a:lnTo>
                            <a:pt x="0" y="3978"/>
                          </a:lnTo>
                          <a:close/>
                        </a:path>
                      </a:pathLst>
                    </a:custGeom>
                    <a:solidFill>
                      <a:srgbClr val="9DA1AE"/>
                    </a:solidFill>
                    <a:ln w="9525">
                      <a:noFill/>
                      <a:round/>
                      <a:headEnd/>
                      <a:tailEnd/>
                    </a:ln>
                  </p:spPr>
                  <p:txBody>
                    <a:bodyPr/>
                    <a:lstStyle/>
                    <a:p>
                      <a:endParaRPr lang="zh-CN" altLang="en-US">
                        <a:solidFill>
                          <a:schemeClr val="tx1">
                            <a:lumMod val="85000"/>
                            <a:lumOff val="15000"/>
                          </a:schemeClr>
                        </a:solidFill>
                      </a:endParaRPr>
                    </a:p>
                  </p:txBody>
                </p:sp>
                <p:sp>
                  <p:nvSpPr>
                    <p:cNvPr id="462" name="Freeform 514"/>
                    <p:cNvSpPr>
                      <a:spLocks/>
                    </p:cNvSpPr>
                    <p:nvPr/>
                  </p:nvSpPr>
                  <p:spPr bwMode="auto">
                    <a:xfrm>
                      <a:off x="2109" y="844"/>
                      <a:ext cx="392" cy="167"/>
                    </a:xfrm>
                    <a:custGeom>
                      <a:avLst/>
                      <a:gdLst/>
                      <a:ahLst/>
                      <a:cxnLst>
                        <a:cxn ang="0">
                          <a:pos x="0" y="1335"/>
                        </a:cxn>
                        <a:cxn ang="0">
                          <a:pos x="3008" y="0"/>
                        </a:cxn>
                        <a:cxn ang="0">
                          <a:pos x="3131" y="16"/>
                        </a:cxn>
                        <a:cxn ang="0">
                          <a:pos x="0" y="1335"/>
                        </a:cxn>
                      </a:cxnLst>
                      <a:rect l="0" t="0" r="r" b="b"/>
                      <a:pathLst>
                        <a:path w="3131" h="1335">
                          <a:moveTo>
                            <a:pt x="0" y="1335"/>
                          </a:moveTo>
                          <a:lnTo>
                            <a:pt x="3008" y="0"/>
                          </a:lnTo>
                          <a:lnTo>
                            <a:pt x="3131" y="16"/>
                          </a:lnTo>
                          <a:lnTo>
                            <a:pt x="0" y="1335"/>
                          </a:lnTo>
                          <a:close/>
                        </a:path>
                      </a:pathLst>
                    </a:custGeom>
                    <a:solidFill>
                      <a:srgbClr val="A0A4B0"/>
                    </a:solidFill>
                    <a:ln w="9525">
                      <a:noFill/>
                      <a:round/>
                      <a:headEnd/>
                      <a:tailEnd/>
                    </a:ln>
                  </p:spPr>
                  <p:txBody>
                    <a:bodyPr/>
                    <a:lstStyle/>
                    <a:p>
                      <a:endParaRPr lang="zh-CN" altLang="en-US">
                        <a:solidFill>
                          <a:schemeClr val="tx1">
                            <a:lumMod val="85000"/>
                            <a:lumOff val="15000"/>
                          </a:schemeClr>
                        </a:solidFill>
                      </a:endParaRPr>
                    </a:p>
                  </p:txBody>
                </p:sp>
                <p:sp>
                  <p:nvSpPr>
                    <p:cNvPr id="463" name="Freeform 515"/>
                    <p:cNvSpPr>
                      <a:spLocks/>
                    </p:cNvSpPr>
                    <p:nvPr/>
                  </p:nvSpPr>
                  <p:spPr bwMode="auto">
                    <a:xfrm>
                      <a:off x="774" y="1209"/>
                      <a:ext cx="16" cy="24"/>
                    </a:xfrm>
                    <a:custGeom>
                      <a:avLst/>
                      <a:gdLst/>
                      <a:ahLst/>
                      <a:cxnLst>
                        <a:cxn ang="0">
                          <a:pos x="126" y="27"/>
                        </a:cxn>
                        <a:cxn ang="0">
                          <a:pos x="0" y="196"/>
                        </a:cxn>
                        <a:cxn ang="0">
                          <a:pos x="0" y="0"/>
                        </a:cxn>
                        <a:cxn ang="0">
                          <a:pos x="126" y="27"/>
                        </a:cxn>
                      </a:cxnLst>
                      <a:rect l="0" t="0" r="r" b="b"/>
                      <a:pathLst>
                        <a:path w="126" h="196">
                          <a:moveTo>
                            <a:pt x="126" y="27"/>
                          </a:moveTo>
                          <a:lnTo>
                            <a:pt x="0" y="196"/>
                          </a:lnTo>
                          <a:lnTo>
                            <a:pt x="0" y="0"/>
                          </a:lnTo>
                          <a:lnTo>
                            <a:pt x="126" y="27"/>
                          </a:lnTo>
                          <a:close/>
                        </a:path>
                      </a:pathLst>
                    </a:custGeom>
                    <a:solidFill>
                      <a:srgbClr val="AF704F"/>
                    </a:solidFill>
                    <a:ln w="9525">
                      <a:noFill/>
                      <a:round/>
                      <a:headEnd/>
                      <a:tailEnd/>
                    </a:ln>
                  </p:spPr>
                  <p:txBody>
                    <a:bodyPr/>
                    <a:lstStyle/>
                    <a:p>
                      <a:endParaRPr lang="zh-CN" altLang="en-US">
                        <a:solidFill>
                          <a:schemeClr val="tx1">
                            <a:lumMod val="85000"/>
                            <a:lumOff val="15000"/>
                          </a:schemeClr>
                        </a:solidFill>
                      </a:endParaRPr>
                    </a:p>
                  </p:txBody>
                </p:sp>
                <p:sp>
                  <p:nvSpPr>
                    <p:cNvPr id="464" name="Freeform 516"/>
                    <p:cNvSpPr>
                      <a:spLocks/>
                    </p:cNvSpPr>
                    <p:nvPr/>
                  </p:nvSpPr>
                  <p:spPr bwMode="auto">
                    <a:xfrm>
                      <a:off x="774" y="1209"/>
                      <a:ext cx="32" cy="49"/>
                    </a:xfrm>
                    <a:custGeom>
                      <a:avLst/>
                      <a:gdLst/>
                      <a:ahLst/>
                      <a:cxnLst>
                        <a:cxn ang="0">
                          <a:pos x="253" y="55"/>
                        </a:cxn>
                        <a:cxn ang="0">
                          <a:pos x="0" y="392"/>
                        </a:cxn>
                        <a:cxn ang="0">
                          <a:pos x="0" y="0"/>
                        </a:cxn>
                        <a:cxn ang="0">
                          <a:pos x="253" y="55"/>
                        </a:cxn>
                      </a:cxnLst>
                      <a:rect l="0" t="0" r="r" b="b"/>
                      <a:pathLst>
                        <a:path w="253" h="392">
                          <a:moveTo>
                            <a:pt x="253" y="55"/>
                          </a:moveTo>
                          <a:lnTo>
                            <a:pt x="0" y="392"/>
                          </a:lnTo>
                          <a:lnTo>
                            <a:pt x="0" y="0"/>
                          </a:lnTo>
                          <a:lnTo>
                            <a:pt x="253" y="55"/>
                          </a:lnTo>
                          <a:close/>
                        </a:path>
                      </a:pathLst>
                    </a:custGeom>
                    <a:solidFill>
                      <a:srgbClr val="AF704F"/>
                    </a:solidFill>
                    <a:ln w="9525">
                      <a:noFill/>
                      <a:round/>
                      <a:headEnd/>
                      <a:tailEnd/>
                    </a:ln>
                  </p:spPr>
                  <p:txBody>
                    <a:bodyPr/>
                    <a:lstStyle/>
                    <a:p>
                      <a:endParaRPr lang="zh-CN" altLang="en-US">
                        <a:solidFill>
                          <a:schemeClr val="tx1">
                            <a:lumMod val="85000"/>
                            <a:lumOff val="15000"/>
                          </a:schemeClr>
                        </a:solidFill>
                      </a:endParaRPr>
                    </a:p>
                  </p:txBody>
                </p:sp>
                <p:sp>
                  <p:nvSpPr>
                    <p:cNvPr id="465" name="Freeform 517"/>
                    <p:cNvSpPr>
                      <a:spLocks/>
                    </p:cNvSpPr>
                    <p:nvPr/>
                  </p:nvSpPr>
                  <p:spPr bwMode="auto">
                    <a:xfrm>
                      <a:off x="774" y="1212"/>
                      <a:ext cx="48" cy="70"/>
                    </a:xfrm>
                    <a:custGeom>
                      <a:avLst/>
                      <a:gdLst/>
                      <a:ahLst/>
                      <a:cxnLst>
                        <a:cxn ang="0">
                          <a:pos x="0" y="169"/>
                        </a:cxn>
                        <a:cxn ang="0">
                          <a:pos x="126" y="0"/>
                        </a:cxn>
                        <a:cxn ang="0">
                          <a:pos x="380" y="54"/>
                        </a:cxn>
                        <a:cxn ang="0">
                          <a:pos x="0" y="562"/>
                        </a:cxn>
                        <a:cxn ang="0">
                          <a:pos x="0" y="169"/>
                        </a:cxn>
                      </a:cxnLst>
                      <a:rect l="0" t="0" r="r" b="b"/>
                      <a:pathLst>
                        <a:path w="380" h="562">
                          <a:moveTo>
                            <a:pt x="0" y="169"/>
                          </a:moveTo>
                          <a:lnTo>
                            <a:pt x="126" y="0"/>
                          </a:lnTo>
                          <a:lnTo>
                            <a:pt x="380" y="54"/>
                          </a:lnTo>
                          <a:lnTo>
                            <a:pt x="0" y="562"/>
                          </a:lnTo>
                          <a:lnTo>
                            <a:pt x="0" y="169"/>
                          </a:lnTo>
                          <a:close/>
                        </a:path>
                      </a:pathLst>
                    </a:custGeom>
                    <a:solidFill>
                      <a:srgbClr val="B07251"/>
                    </a:solidFill>
                    <a:ln w="9525">
                      <a:noFill/>
                      <a:round/>
                      <a:headEnd/>
                      <a:tailEnd/>
                    </a:ln>
                  </p:spPr>
                  <p:txBody>
                    <a:bodyPr/>
                    <a:lstStyle/>
                    <a:p>
                      <a:endParaRPr lang="zh-CN" altLang="en-US">
                        <a:solidFill>
                          <a:schemeClr val="tx1">
                            <a:lumMod val="85000"/>
                            <a:lumOff val="15000"/>
                          </a:schemeClr>
                        </a:solidFill>
                      </a:endParaRPr>
                    </a:p>
                  </p:txBody>
                </p:sp>
                <p:sp>
                  <p:nvSpPr>
                    <p:cNvPr id="466" name="Freeform 518"/>
                    <p:cNvSpPr>
                      <a:spLocks/>
                    </p:cNvSpPr>
                    <p:nvPr/>
                  </p:nvSpPr>
                  <p:spPr bwMode="auto">
                    <a:xfrm>
                      <a:off x="774" y="1216"/>
                      <a:ext cx="64" cy="91"/>
                    </a:xfrm>
                    <a:custGeom>
                      <a:avLst/>
                      <a:gdLst/>
                      <a:ahLst/>
                      <a:cxnLst>
                        <a:cxn ang="0">
                          <a:pos x="0" y="337"/>
                        </a:cxn>
                        <a:cxn ang="0">
                          <a:pos x="253" y="0"/>
                        </a:cxn>
                        <a:cxn ang="0">
                          <a:pos x="507" y="53"/>
                        </a:cxn>
                        <a:cxn ang="0">
                          <a:pos x="0" y="730"/>
                        </a:cxn>
                        <a:cxn ang="0">
                          <a:pos x="0" y="337"/>
                        </a:cxn>
                      </a:cxnLst>
                      <a:rect l="0" t="0" r="r" b="b"/>
                      <a:pathLst>
                        <a:path w="507" h="730">
                          <a:moveTo>
                            <a:pt x="0" y="337"/>
                          </a:moveTo>
                          <a:lnTo>
                            <a:pt x="253" y="0"/>
                          </a:lnTo>
                          <a:lnTo>
                            <a:pt x="507" y="53"/>
                          </a:lnTo>
                          <a:lnTo>
                            <a:pt x="0" y="730"/>
                          </a:lnTo>
                          <a:lnTo>
                            <a:pt x="0" y="337"/>
                          </a:lnTo>
                          <a:close/>
                        </a:path>
                      </a:pathLst>
                    </a:custGeom>
                    <a:solidFill>
                      <a:srgbClr val="B27553"/>
                    </a:solidFill>
                    <a:ln w="9525">
                      <a:noFill/>
                      <a:round/>
                      <a:headEnd/>
                      <a:tailEnd/>
                    </a:ln>
                  </p:spPr>
                  <p:txBody>
                    <a:bodyPr/>
                    <a:lstStyle/>
                    <a:p>
                      <a:endParaRPr lang="zh-CN" altLang="en-US">
                        <a:solidFill>
                          <a:schemeClr val="tx1">
                            <a:lumMod val="85000"/>
                            <a:lumOff val="15000"/>
                          </a:schemeClr>
                        </a:solidFill>
                      </a:endParaRPr>
                    </a:p>
                  </p:txBody>
                </p:sp>
                <p:sp>
                  <p:nvSpPr>
                    <p:cNvPr id="467" name="Freeform 519"/>
                    <p:cNvSpPr>
                      <a:spLocks/>
                    </p:cNvSpPr>
                    <p:nvPr/>
                  </p:nvSpPr>
                  <p:spPr bwMode="auto">
                    <a:xfrm>
                      <a:off x="774" y="1219"/>
                      <a:ext cx="79" cy="112"/>
                    </a:xfrm>
                    <a:custGeom>
                      <a:avLst/>
                      <a:gdLst/>
                      <a:ahLst/>
                      <a:cxnLst>
                        <a:cxn ang="0">
                          <a:pos x="0" y="508"/>
                        </a:cxn>
                        <a:cxn ang="0">
                          <a:pos x="380" y="0"/>
                        </a:cxn>
                        <a:cxn ang="0">
                          <a:pos x="634" y="53"/>
                        </a:cxn>
                        <a:cxn ang="0">
                          <a:pos x="0" y="900"/>
                        </a:cxn>
                        <a:cxn ang="0">
                          <a:pos x="0" y="508"/>
                        </a:cxn>
                      </a:cxnLst>
                      <a:rect l="0" t="0" r="r" b="b"/>
                      <a:pathLst>
                        <a:path w="634" h="900">
                          <a:moveTo>
                            <a:pt x="0" y="508"/>
                          </a:moveTo>
                          <a:lnTo>
                            <a:pt x="380" y="0"/>
                          </a:lnTo>
                          <a:lnTo>
                            <a:pt x="634" y="53"/>
                          </a:lnTo>
                          <a:lnTo>
                            <a:pt x="0" y="900"/>
                          </a:lnTo>
                          <a:lnTo>
                            <a:pt x="0" y="508"/>
                          </a:lnTo>
                          <a:close/>
                        </a:path>
                      </a:pathLst>
                    </a:custGeom>
                    <a:solidFill>
                      <a:srgbClr val="B37857"/>
                    </a:solidFill>
                    <a:ln w="9525">
                      <a:noFill/>
                      <a:round/>
                      <a:headEnd/>
                      <a:tailEnd/>
                    </a:ln>
                  </p:spPr>
                  <p:txBody>
                    <a:bodyPr/>
                    <a:lstStyle/>
                    <a:p>
                      <a:endParaRPr lang="zh-CN" altLang="en-US">
                        <a:solidFill>
                          <a:schemeClr val="tx1">
                            <a:lumMod val="85000"/>
                            <a:lumOff val="15000"/>
                          </a:schemeClr>
                        </a:solidFill>
                      </a:endParaRPr>
                    </a:p>
                  </p:txBody>
                </p:sp>
                <p:sp>
                  <p:nvSpPr>
                    <p:cNvPr id="468" name="Freeform 520"/>
                    <p:cNvSpPr>
                      <a:spLocks/>
                    </p:cNvSpPr>
                    <p:nvPr/>
                  </p:nvSpPr>
                  <p:spPr bwMode="auto">
                    <a:xfrm>
                      <a:off x="774" y="1222"/>
                      <a:ext cx="95" cy="134"/>
                    </a:xfrm>
                    <a:custGeom>
                      <a:avLst/>
                      <a:gdLst/>
                      <a:ahLst/>
                      <a:cxnLst>
                        <a:cxn ang="0">
                          <a:pos x="0" y="677"/>
                        </a:cxn>
                        <a:cxn ang="0">
                          <a:pos x="507" y="0"/>
                        </a:cxn>
                        <a:cxn ang="0">
                          <a:pos x="761" y="53"/>
                        </a:cxn>
                        <a:cxn ang="0">
                          <a:pos x="0" y="1069"/>
                        </a:cxn>
                        <a:cxn ang="0">
                          <a:pos x="0" y="677"/>
                        </a:cxn>
                      </a:cxnLst>
                      <a:rect l="0" t="0" r="r" b="b"/>
                      <a:pathLst>
                        <a:path w="761" h="1069">
                          <a:moveTo>
                            <a:pt x="0" y="677"/>
                          </a:moveTo>
                          <a:lnTo>
                            <a:pt x="507" y="0"/>
                          </a:lnTo>
                          <a:lnTo>
                            <a:pt x="761" y="53"/>
                          </a:lnTo>
                          <a:lnTo>
                            <a:pt x="0" y="1069"/>
                          </a:lnTo>
                          <a:lnTo>
                            <a:pt x="0" y="677"/>
                          </a:lnTo>
                          <a:close/>
                        </a:path>
                      </a:pathLst>
                    </a:custGeom>
                    <a:solidFill>
                      <a:srgbClr val="B57B5A"/>
                    </a:solidFill>
                    <a:ln w="9525">
                      <a:noFill/>
                      <a:round/>
                      <a:headEnd/>
                      <a:tailEnd/>
                    </a:ln>
                  </p:spPr>
                  <p:txBody>
                    <a:bodyPr/>
                    <a:lstStyle/>
                    <a:p>
                      <a:endParaRPr lang="zh-CN" altLang="en-US">
                        <a:solidFill>
                          <a:schemeClr val="tx1">
                            <a:lumMod val="85000"/>
                            <a:lumOff val="15000"/>
                          </a:schemeClr>
                        </a:solidFill>
                      </a:endParaRPr>
                    </a:p>
                  </p:txBody>
                </p:sp>
                <p:sp>
                  <p:nvSpPr>
                    <p:cNvPr id="469" name="Freeform 521"/>
                    <p:cNvSpPr>
                      <a:spLocks/>
                    </p:cNvSpPr>
                    <p:nvPr/>
                  </p:nvSpPr>
                  <p:spPr bwMode="auto">
                    <a:xfrm>
                      <a:off x="774" y="1225"/>
                      <a:ext cx="111" cy="155"/>
                    </a:xfrm>
                    <a:custGeom>
                      <a:avLst/>
                      <a:gdLst/>
                      <a:ahLst/>
                      <a:cxnLst>
                        <a:cxn ang="0">
                          <a:pos x="0" y="847"/>
                        </a:cxn>
                        <a:cxn ang="0">
                          <a:pos x="634" y="0"/>
                        </a:cxn>
                        <a:cxn ang="0">
                          <a:pos x="888" y="54"/>
                        </a:cxn>
                        <a:cxn ang="0">
                          <a:pos x="0" y="1238"/>
                        </a:cxn>
                        <a:cxn ang="0">
                          <a:pos x="0" y="847"/>
                        </a:cxn>
                      </a:cxnLst>
                      <a:rect l="0" t="0" r="r" b="b"/>
                      <a:pathLst>
                        <a:path w="888" h="1238">
                          <a:moveTo>
                            <a:pt x="0" y="847"/>
                          </a:moveTo>
                          <a:lnTo>
                            <a:pt x="634" y="0"/>
                          </a:lnTo>
                          <a:lnTo>
                            <a:pt x="888" y="54"/>
                          </a:lnTo>
                          <a:lnTo>
                            <a:pt x="0" y="1238"/>
                          </a:lnTo>
                          <a:lnTo>
                            <a:pt x="0" y="847"/>
                          </a:lnTo>
                          <a:close/>
                        </a:path>
                      </a:pathLst>
                    </a:custGeom>
                    <a:solidFill>
                      <a:srgbClr val="B67D5D"/>
                    </a:solidFill>
                    <a:ln w="9525">
                      <a:noFill/>
                      <a:round/>
                      <a:headEnd/>
                      <a:tailEnd/>
                    </a:ln>
                  </p:spPr>
                  <p:txBody>
                    <a:bodyPr/>
                    <a:lstStyle/>
                    <a:p>
                      <a:endParaRPr lang="zh-CN" altLang="en-US">
                        <a:solidFill>
                          <a:schemeClr val="tx1">
                            <a:lumMod val="85000"/>
                            <a:lumOff val="15000"/>
                          </a:schemeClr>
                        </a:solidFill>
                      </a:endParaRPr>
                    </a:p>
                  </p:txBody>
                </p:sp>
                <p:sp>
                  <p:nvSpPr>
                    <p:cNvPr id="470" name="Freeform 522"/>
                    <p:cNvSpPr>
                      <a:spLocks/>
                    </p:cNvSpPr>
                    <p:nvPr/>
                  </p:nvSpPr>
                  <p:spPr bwMode="auto">
                    <a:xfrm>
                      <a:off x="774" y="1229"/>
                      <a:ext cx="127" cy="176"/>
                    </a:xfrm>
                    <a:custGeom>
                      <a:avLst/>
                      <a:gdLst/>
                      <a:ahLst/>
                      <a:cxnLst>
                        <a:cxn ang="0">
                          <a:pos x="0" y="1016"/>
                        </a:cxn>
                        <a:cxn ang="0">
                          <a:pos x="761" y="0"/>
                        </a:cxn>
                        <a:cxn ang="0">
                          <a:pos x="1015" y="53"/>
                        </a:cxn>
                        <a:cxn ang="0">
                          <a:pos x="0" y="1407"/>
                        </a:cxn>
                        <a:cxn ang="0">
                          <a:pos x="0" y="1016"/>
                        </a:cxn>
                      </a:cxnLst>
                      <a:rect l="0" t="0" r="r" b="b"/>
                      <a:pathLst>
                        <a:path w="1015" h="1407">
                          <a:moveTo>
                            <a:pt x="0" y="1016"/>
                          </a:moveTo>
                          <a:lnTo>
                            <a:pt x="761" y="0"/>
                          </a:lnTo>
                          <a:lnTo>
                            <a:pt x="1015" y="53"/>
                          </a:lnTo>
                          <a:lnTo>
                            <a:pt x="0" y="1407"/>
                          </a:lnTo>
                          <a:lnTo>
                            <a:pt x="0" y="1016"/>
                          </a:lnTo>
                          <a:close/>
                        </a:path>
                      </a:pathLst>
                    </a:custGeom>
                    <a:solidFill>
                      <a:srgbClr val="B88060"/>
                    </a:solidFill>
                    <a:ln w="9525">
                      <a:noFill/>
                      <a:round/>
                      <a:headEnd/>
                      <a:tailEnd/>
                    </a:ln>
                  </p:spPr>
                  <p:txBody>
                    <a:bodyPr/>
                    <a:lstStyle/>
                    <a:p>
                      <a:endParaRPr lang="zh-CN" altLang="en-US">
                        <a:solidFill>
                          <a:schemeClr val="tx1">
                            <a:lumMod val="85000"/>
                            <a:lumOff val="15000"/>
                          </a:schemeClr>
                        </a:solidFill>
                      </a:endParaRPr>
                    </a:p>
                  </p:txBody>
                </p:sp>
                <p:sp>
                  <p:nvSpPr>
                    <p:cNvPr id="471" name="Freeform 523"/>
                    <p:cNvSpPr>
                      <a:spLocks/>
                    </p:cNvSpPr>
                    <p:nvPr/>
                  </p:nvSpPr>
                  <p:spPr bwMode="auto">
                    <a:xfrm>
                      <a:off x="774" y="1232"/>
                      <a:ext cx="143" cy="197"/>
                    </a:xfrm>
                    <a:custGeom>
                      <a:avLst/>
                      <a:gdLst/>
                      <a:ahLst/>
                      <a:cxnLst>
                        <a:cxn ang="0">
                          <a:pos x="0" y="1184"/>
                        </a:cxn>
                        <a:cxn ang="0">
                          <a:pos x="888" y="0"/>
                        </a:cxn>
                        <a:cxn ang="0">
                          <a:pos x="1142" y="54"/>
                        </a:cxn>
                        <a:cxn ang="0">
                          <a:pos x="0" y="1576"/>
                        </a:cxn>
                        <a:cxn ang="0">
                          <a:pos x="0" y="1184"/>
                        </a:cxn>
                      </a:cxnLst>
                      <a:rect l="0" t="0" r="r" b="b"/>
                      <a:pathLst>
                        <a:path w="1142" h="1576">
                          <a:moveTo>
                            <a:pt x="0" y="1184"/>
                          </a:moveTo>
                          <a:lnTo>
                            <a:pt x="888" y="0"/>
                          </a:lnTo>
                          <a:lnTo>
                            <a:pt x="1142" y="54"/>
                          </a:lnTo>
                          <a:lnTo>
                            <a:pt x="0" y="1576"/>
                          </a:lnTo>
                          <a:lnTo>
                            <a:pt x="0" y="1184"/>
                          </a:lnTo>
                          <a:close/>
                        </a:path>
                      </a:pathLst>
                    </a:custGeom>
                    <a:solidFill>
                      <a:srgbClr val="BA8363"/>
                    </a:solidFill>
                    <a:ln w="9525">
                      <a:noFill/>
                      <a:round/>
                      <a:headEnd/>
                      <a:tailEnd/>
                    </a:ln>
                  </p:spPr>
                  <p:txBody>
                    <a:bodyPr/>
                    <a:lstStyle/>
                    <a:p>
                      <a:endParaRPr lang="zh-CN" altLang="en-US">
                        <a:solidFill>
                          <a:schemeClr val="tx1">
                            <a:lumMod val="85000"/>
                            <a:lumOff val="15000"/>
                          </a:schemeClr>
                        </a:solidFill>
                      </a:endParaRPr>
                    </a:p>
                  </p:txBody>
                </p:sp>
                <p:sp>
                  <p:nvSpPr>
                    <p:cNvPr id="472" name="Freeform 524"/>
                    <p:cNvSpPr>
                      <a:spLocks/>
                    </p:cNvSpPr>
                    <p:nvPr/>
                  </p:nvSpPr>
                  <p:spPr bwMode="auto">
                    <a:xfrm>
                      <a:off x="774" y="1236"/>
                      <a:ext cx="159" cy="218"/>
                    </a:xfrm>
                    <a:custGeom>
                      <a:avLst/>
                      <a:gdLst/>
                      <a:ahLst/>
                      <a:cxnLst>
                        <a:cxn ang="0">
                          <a:pos x="0" y="1354"/>
                        </a:cxn>
                        <a:cxn ang="0">
                          <a:pos x="1015" y="0"/>
                        </a:cxn>
                        <a:cxn ang="0">
                          <a:pos x="1269" y="54"/>
                        </a:cxn>
                        <a:cxn ang="0">
                          <a:pos x="0" y="1746"/>
                        </a:cxn>
                        <a:cxn ang="0">
                          <a:pos x="0" y="1354"/>
                        </a:cxn>
                      </a:cxnLst>
                      <a:rect l="0" t="0" r="r" b="b"/>
                      <a:pathLst>
                        <a:path w="1269" h="1746">
                          <a:moveTo>
                            <a:pt x="0" y="1354"/>
                          </a:moveTo>
                          <a:lnTo>
                            <a:pt x="1015" y="0"/>
                          </a:lnTo>
                          <a:lnTo>
                            <a:pt x="1269" y="54"/>
                          </a:lnTo>
                          <a:lnTo>
                            <a:pt x="0" y="1746"/>
                          </a:lnTo>
                          <a:lnTo>
                            <a:pt x="0" y="1354"/>
                          </a:lnTo>
                          <a:close/>
                        </a:path>
                      </a:pathLst>
                    </a:custGeom>
                    <a:solidFill>
                      <a:srgbClr val="BB8566"/>
                    </a:solidFill>
                    <a:ln w="9525">
                      <a:noFill/>
                      <a:round/>
                      <a:headEnd/>
                      <a:tailEnd/>
                    </a:ln>
                  </p:spPr>
                  <p:txBody>
                    <a:bodyPr/>
                    <a:lstStyle/>
                    <a:p>
                      <a:endParaRPr lang="zh-CN" altLang="en-US">
                        <a:solidFill>
                          <a:schemeClr val="tx1">
                            <a:lumMod val="85000"/>
                            <a:lumOff val="15000"/>
                          </a:schemeClr>
                        </a:solidFill>
                      </a:endParaRPr>
                    </a:p>
                  </p:txBody>
                </p:sp>
                <p:sp>
                  <p:nvSpPr>
                    <p:cNvPr id="473" name="Freeform 525"/>
                    <p:cNvSpPr>
                      <a:spLocks/>
                    </p:cNvSpPr>
                    <p:nvPr/>
                  </p:nvSpPr>
                  <p:spPr bwMode="auto">
                    <a:xfrm>
                      <a:off x="774" y="1239"/>
                      <a:ext cx="175" cy="239"/>
                    </a:xfrm>
                    <a:custGeom>
                      <a:avLst/>
                      <a:gdLst/>
                      <a:ahLst/>
                      <a:cxnLst>
                        <a:cxn ang="0">
                          <a:pos x="0" y="1522"/>
                        </a:cxn>
                        <a:cxn ang="0">
                          <a:pos x="1142" y="0"/>
                        </a:cxn>
                        <a:cxn ang="0">
                          <a:pos x="1396" y="53"/>
                        </a:cxn>
                        <a:cxn ang="0">
                          <a:pos x="0" y="1914"/>
                        </a:cxn>
                        <a:cxn ang="0">
                          <a:pos x="0" y="1522"/>
                        </a:cxn>
                      </a:cxnLst>
                      <a:rect l="0" t="0" r="r" b="b"/>
                      <a:pathLst>
                        <a:path w="1396" h="1914">
                          <a:moveTo>
                            <a:pt x="0" y="1522"/>
                          </a:moveTo>
                          <a:lnTo>
                            <a:pt x="1142" y="0"/>
                          </a:lnTo>
                          <a:lnTo>
                            <a:pt x="1396" y="53"/>
                          </a:lnTo>
                          <a:lnTo>
                            <a:pt x="0" y="1914"/>
                          </a:lnTo>
                          <a:lnTo>
                            <a:pt x="0" y="1522"/>
                          </a:lnTo>
                          <a:close/>
                        </a:path>
                      </a:pathLst>
                    </a:custGeom>
                    <a:solidFill>
                      <a:srgbClr val="BD8868"/>
                    </a:solidFill>
                    <a:ln w="9525">
                      <a:noFill/>
                      <a:round/>
                      <a:headEnd/>
                      <a:tailEnd/>
                    </a:ln>
                  </p:spPr>
                  <p:txBody>
                    <a:bodyPr/>
                    <a:lstStyle/>
                    <a:p>
                      <a:endParaRPr lang="zh-CN" altLang="en-US">
                        <a:solidFill>
                          <a:schemeClr val="tx1">
                            <a:lumMod val="85000"/>
                            <a:lumOff val="15000"/>
                          </a:schemeClr>
                        </a:solidFill>
                      </a:endParaRPr>
                    </a:p>
                  </p:txBody>
                </p:sp>
                <p:sp>
                  <p:nvSpPr>
                    <p:cNvPr id="474" name="Freeform 526"/>
                    <p:cNvSpPr>
                      <a:spLocks/>
                    </p:cNvSpPr>
                    <p:nvPr/>
                  </p:nvSpPr>
                  <p:spPr bwMode="auto">
                    <a:xfrm>
                      <a:off x="774" y="1242"/>
                      <a:ext cx="191" cy="261"/>
                    </a:xfrm>
                    <a:custGeom>
                      <a:avLst/>
                      <a:gdLst/>
                      <a:ahLst/>
                      <a:cxnLst>
                        <a:cxn ang="0">
                          <a:pos x="0" y="1692"/>
                        </a:cxn>
                        <a:cxn ang="0">
                          <a:pos x="1269" y="0"/>
                        </a:cxn>
                        <a:cxn ang="0">
                          <a:pos x="1523" y="54"/>
                        </a:cxn>
                        <a:cxn ang="0">
                          <a:pos x="0" y="2085"/>
                        </a:cxn>
                        <a:cxn ang="0">
                          <a:pos x="0" y="1692"/>
                        </a:cxn>
                      </a:cxnLst>
                      <a:rect l="0" t="0" r="r" b="b"/>
                      <a:pathLst>
                        <a:path w="1523" h="2085">
                          <a:moveTo>
                            <a:pt x="0" y="1692"/>
                          </a:moveTo>
                          <a:lnTo>
                            <a:pt x="1269" y="0"/>
                          </a:lnTo>
                          <a:lnTo>
                            <a:pt x="1523" y="54"/>
                          </a:lnTo>
                          <a:lnTo>
                            <a:pt x="0" y="2085"/>
                          </a:lnTo>
                          <a:lnTo>
                            <a:pt x="0" y="1692"/>
                          </a:lnTo>
                          <a:close/>
                        </a:path>
                      </a:pathLst>
                    </a:custGeom>
                    <a:solidFill>
                      <a:srgbClr val="BE896B"/>
                    </a:solidFill>
                    <a:ln w="9525">
                      <a:noFill/>
                      <a:round/>
                      <a:headEnd/>
                      <a:tailEnd/>
                    </a:ln>
                  </p:spPr>
                  <p:txBody>
                    <a:bodyPr/>
                    <a:lstStyle/>
                    <a:p>
                      <a:endParaRPr lang="zh-CN" altLang="en-US">
                        <a:solidFill>
                          <a:schemeClr val="tx1">
                            <a:lumMod val="85000"/>
                            <a:lumOff val="15000"/>
                          </a:schemeClr>
                        </a:solidFill>
                      </a:endParaRPr>
                    </a:p>
                  </p:txBody>
                </p:sp>
                <p:sp>
                  <p:nvSpPr>
                    <p:cNvPr id="475" name="Freeform 527"/>
                    <p:cNvSpPr>
                      <a:spLocks/>
                    </p:cNvSpPr>
                    <p:nvPr/>
                  </p:nvSpPr>
                  <p:spPr bwMode="auto">
                    <a:xfrm>
                      <a:off x="774" y="1246"/>
                      <a:ext cx="206" cy="281"/>
                    </a:xfrm>
                    <a:custGeom>
                      <a:avLst/>
                      <a:gdLst/>
                      <a:ahLst/>
                      <a:cxnLst>
                        <a:cxn ang="0">
                          <a:pos x="0" y="1861"/>
                        </a:cxn>
                        <a:cxn ang="0">
                          <a:pos x="1396" y="0"/>
                        </a:cxn>
                        <a:cxn ang="0">
                          <a:pos x="1650" y="53"/>
                        </a:cxn>
                        <a:cxn ang="0">
                          <a:pos x="0" y="2254"/>
                        </a:cxn>
                        <a:cxn ang="0">
                          <a:pos x="0" y="1861"/>
                        </a:cxn>
                      </a:cxnLst>
                      <a:rect l="0" t="0" r="r" b="b"/>
                      <a:pathLst>
                        <a:path w="1650" h="2254">
                          <a:moveTo>
                            <a:pt x="0" y="1861"/>
                          </a:moveTo>
                          <a:lnTo>
                            <a:pt x="1396" y="0"/>
                          </a:lnTo>
                          <a:lnTo>
                            <a:pt x="1650" y="53"/>
                          </a:lnTo>
                          <a:lnTo>
                            <a:pt x="0" y="2254"/>
                          </a:lnTo>
                          <a:lnTo>
                            <a:pt x="0" y="1861"/>
                          </a:lnTo>
                          <a:close/>
                        </a:path>
                      </a:pathLst>
                    </a:custGeom>
                    <a:solidFill>
                      <a:srgbClr val="BF8C6E"/>
                    </a:solidFill>
                    <a:ln w="9525">
                      <a:noFill/>
                      <a:round/>
                      <a:headEnd/>
                      <a:tailEnd/>
                    </a:ln>
                  </p:spPr>
                  <p:txBody>
                    <a:bodyPr/>
                    <a:lstStyle/>
                    <a:p>
                      <a:endParaRPr lang="zh-CN" altLang="en-US">
                        <a:solidFill>
                          <a:schemeClr val="tx1">
                            <a:lumMod val="85000"/>
                            <a:lumOff val="15000"/>
                          </a:schemeClr>
                        </a:solidFill>
                      </a:endParaRPr>
                    </a:p>
                  </p:txBody>
                </p:sp>
                <p:sp>
                  <p:nvSpPr>
                    <p:cNvPr id="476" name="Freeform 528"/>
                    <p:cNvSpPr>
                      <a:spLocks/>
                    </p:cNvSpPr>
                    <p:nvPr/>
                  </p:nvSpPr>
                  <p:spPr bwMode="auto">
                    <a:xfrm>
                      <a:off x="774" y="1249"/>
                      <a:ext cx="222" cy="303"/>
                    </a:xfrm>
                    <a:custGeom>
                      <a:avLst/>
                      <a:gdLst/>
                      <a:ahLst/>
                      <a:cxnLst>
                        <a:cxn ang="0">
                          <a:pos x="0" y="2031"/>
                        </a:cxn>
                        <a:cxn ang="0">
                          <a:pos x="1523" y="0"/>
                        </a:cxn>
                        <a:cxn ang="0">
                          <a:pos x="1777" y="53"/>
                        </a:cxn>
                        <a:cxn ang="0">
                          <a:pos x="0" y="2422"/>
                        </a:cxn>
                        <a:cxn ang="0">
                          <a:pos x="0" y="2031"/>
                        </a:cxn>
                      </a:cxnLst>
                      <a:rect l="0" t="0" r="r" b="b"/>
                      <a:pathLst>
                        <a:path w="1777" h="2422">
                          <a:moveTo>
                            <a:pt x="0" y="2031"/>
                          </a:moveTo>
                          <a:lnTo>
                            <a:pt x="1523" y="0"/>
                          </a:lnTo>
                          <a:lnTo>
                            <a:pt x="1777" y="53"/>
                          </a:lnTo>
                          <a:lnTo>
                            <a:pt x="0" y="2422"/>
                          </a:lnTo>
                          <a:lnTo>
                            <a:pt x="0" y="2031"/>
                          </a:lnTo>
                          <a:close/>
                        </a:path>
                      </a:pathLst>
                    </a:custGeom>
                    <a:solidFill>
                      <a:srgbClr val="C08F71"/>
                    </a:solidFill>
                    <a:ln w="9525">
                      <a:noFill/>
                      <a:round/>
                      <a:headEnd/>
                      <a:tailEnd/>
                    </a:ln>
                  </p:spPr>
                  <p:txBody>
                    <a:bodyPr/>
                    <a:lstStyle/>
                    <a:p>
                      <a:endParaRPr lang="zh-CN" altLang="en-US">
                        <a:solidFill>
                          <a:schemeClr val="tx1">
                            <a:lumMod val="85000"/>
                            <a:lumOff val="15000"/>
                          </a:schemeClr>
                        </a:solidFill>
                      </a:endParaRPr>
                    </a:p>
                  </p:txBody>
                </p:sp>
                <p:sp>
                  <p:nvSpPr>
                    <p:cNvPr id="477" name="Freeform 529"/>
                    <p:cNvSpPr>
                      <a:spLocks/>
                    </p:cNvSpPr>
                    <p:nvPr/>
                  </p:nvSpPr>
                  <p:spPr bwMode="auto">
                    <a:xfrm>
                      <a:off x="774" y="1252"/>
                      <a:ext cx="238" cy="324"/>
                    </a:xfrm>
                    <a:custGeom>
                      <a:avLst/>
                      <a:gdLst/>
                      <a:ahLst/>
                      <a:cxnLst>
                        <a:cxn ang="0">
                          <a:pos x="0" y="2201"/>
                        </a:cxn>
                        <a:cxn ang="0">
                          <a:pos x="1650" y="0"/>
                        </a:cxn>
                        <a:cxn ang="0">
                          <a:pos x="1904" y="53"/>
                        </a:cxn>
                        <a:cxn ang="0">
                          <a:pos x="0" y="2592"/>
                        </a:cxn>
                        <a:cxn ang="0">
                          <a:pos x="0" y="2201"/>
                        </a:cxn>
                      </a:cxnLst>
                      <a:rect l="0" t="0" r="r" b="b"/>
                      <a:pathLst>
                        <a:path w="1904" h="2592">
                          <a:moveTo>
                            <a:pt x="0" y="2201"/>
                          </a:moveTo>
                          <a:lnTo>
                            <a:pt x="1650" y="0"/>
                          </a:lnTo>
                          <a:lnTo>
                            <a:pt x="1904" y="53"/>
                          </a:lnTo>
                          <a:lnTo>
                            <a:pt x="0" y="2592"/>
                          </a:lnTo>
                          <a:lnTo>
                            <a:pt x="0" y="2201"/>
                          </a:lnTo>
                          <a:close/>
                        </a:path>
                      </a:pathLst>
                    </a:custGeom>
                    <a:solidFill>
                      <a:srgbClr val="C29275"/>
                    </a:solidFill>
                    <a:ln w="9525">
                      <a:noFill/>
                      <a:round/>
                      <a:headEnd/>
                      <a:tailEnd/>
                    </a:ln>
                  </p:spPr>
                  <p:txBody>
                    <a:bodyPr/>
                    <a:lstStyle/>
                    <a:p>
                      <a:endParaRPr lang="zh-CN" altLang="en-US">
                        <a:solidFill>
                          <a:schemeClr val="tx1">
                            <a:lumMod val="85000"/>
                            <a:lumOff val="15000"/>
                          </a:schemeClr>
                        </a:solidFill>
                      </a:endParaRPr>
                    </a:p>
                  </p:txBody>
                </p:sp>
                <p:sp>
                  <p:nvSpPr>
                    <p:cNvPr id="478" name="Freeform 530"/>
                    <p:cNvSpPr>
                      <a:spLocks/>
                    </p:cNvSpPr>
                    <p:nvPr/>
                  </p:nvSpPr>
                  <p:spPr bwMode="auto">
                    <a:xfrm>
                      <a:off x="774" y="1256"/>
                      <a:ext cx="254" cy="345"/>
                    </a:xfrm>
                    <a:custGeom>
                      <a:avLst/>
                      <a:gdLst/>
                      <a:ahLst/>
                      <a:cxnLst>
                        <a:cxn ang="0">
                          <a:pos x="0" y="2369"/>
                        </a:cxn>
                        <a:cxn ang="0">
                          <a:pos x="1777" y="0"/>
                        </a:cxn>
                        <a:cxn ang="0">
                          <a:pos x="2031" y="54"/>
                        </a:cxn>
                        <a:cxn ang="0">
                          <a:pos x="0" y="2761"/>
                        </a:cxn>
                        <a:cxn ang="0">
                          <a:pos x="0" y="2369"/>
                        </a:cxn>
                      </a:cxnLst>
                      <a:rect l="0" t="0" r="r" b="b"/>
                      <a:pathLst>
                        <a:path w="2031" h="2761">
                          <a:moveTo>
                            <a:pt x="0" y="2369"/>
                          </a:moveTo>
                          <a:lnTo>
                            <a:pt x="1777" y="0"/>
                          </a:lnTo>
                          <a:lnTo>
                            <a:pt x="2031" y="54"/>
                          </a:lnTo>
                          <a:lnTo>
                            <a:pt x="0" y="2761"/>
                          </a:lnTo>
                          <a:lnTo>
                            <a:pt x="0" y="2369"/>
                          </a:lnTo>
                          <a:close/>
                        </a:path>
                      </a:pathLst>
                    </a:custGeom>
                    <a:solidFill>
                      <a:srgbClr val="C49578"/>
                    </a:solidFill>
                    <a:ln w="9525">
                      <a:noFill/>
                      <a:round/>
                      <a:headEnd/>
                      <a:tailEnd/>
                    </a:ln>
                  </p:spPr>
                  <p:txBody>
                    <a:bodyPr/>
                    <a:lstStyle/>
                    <a:p>
                      <a:endParaRPr lang="zh-CN" altLang="en-US">
                        <a:solidFill>
                          <a:schemeClr val="tx1">
                            <a:lumMod val="85000"/>
                            <a:lumOff val="15000"/>
                          </a:schemeClr>
                        </a:solidFill>
                      </a:endParaRPr>
                    </a:p>
                  </p:txBody>
                </p:sp>
                <p:sp>
                  <p:nvSpPr>
                    <p:cNvPr id="479" name="Freeform 531"/>
                    <p:cNvSpPr>
                      <a:spLocks/>
                    </p:cNvSpPr>
                    <p:nvPr/>
                  </p:nvSpPr>
                  <p:spPr bwMode="auto">
                    <a:xfrm>
                      <a:off x="774" y="1259"/>
                      <a:ext cx="270" cy="366"/>
                    </a:xfrm>
                    <a:custGeom>
                      <a:avLst/>
                      <a:gdLst/>
                      <a:ahLst/>
                      <a:cxnLst>
                        <a:cxn ang="0">
                          <a:pos x="0" y="2539"/>
                        </a:cxn>
                        <a:cxn ang="0">
                          <a:pos x="1904" y="0"/>
                        </a:cxn>
                        <a:cxn ang="0">
                          <a:pos x="2158" y="55"/>
                        </a:cxn>
                        <a:cxn ang="0">
                          <a:pos x="0" y="2931"/>
                        </a:cxn>
                        <a:cxn ang="0">
                          <a:pos x="0" y="2539"/>
                        </a:cxn>
                      </a:cxnLst>
                      <a:rect l="0" t="0" r="r" b="b"/>
                      <a:pathLst>
                        <a:path w="2158" h="2931">
                          <a:moveTo>
                            <a:pt x="0" y="2539"/>
                          </a:moveTo>
                          <a:lnTo>
                            <a:pt x="1904" y="0"/>
                          </a:lnTo>
                          <a:lnTo>
                            <a:pt x="2158" y="55"/>
                          </a:lnTo>
                          <a:lnTo>
                            <a:pt x="0" y="2931"/>
                          </a:lnTo>
                          <a:lnTo>
                            <a:pt x="0" y="2539"/>
                          </a:lnTo>
                          <a:close/>
                        </a:path>
                      </a:pathLst>
                    </a:custGeom>
                    <a:solidFill>
                      <a:srgbClr val="C49779"/>
                    </a:solidFill>
                    <a:ln w="9525">
                      <a:noFill/>
                      <a:round/>
                      <a:headEnd/>
                      <a:tailEnd/>
                    </a:ln>
                  </p:spPr>
                  <p:txBody>
                    <a:bodyPr/>
                    <a:lstStyle/>
                    <a:p>
                      <a:endParaRPr lang="zh-CN" altLang="en-US">
                        <a:solidFill>
                          <a:schemeClr val="tx1">
                            <a:lumMod val="85000"/>
                            <a:lumOff val="15000"/>
                          </a:schemeClr>
                        </a:solidFill>
                      </a:endParaRPr>
                    </a:p>
                  </p:txBody>
                </p:sp>
                <p:sp>
                  <p:nvSpPr>
                    <p:cNvPr id="480" name="Freeform 532"/>
                    <p:cNvSpPr>
                      <a:spLocks/>
                    </p:cNvSpPr>
                    <p:nvPr/>
                  </p:nvSpPr>
                  <p:spPr bwMode="auto">
                    <a:xfrm>
                      <a:off x="774" y="1262"/>
                      <a:ext cx="286" cy="388"/>
                    </a:xfrm>
                    <a:custGeom>
                      <a:avLst/>
                      <a:gdLst/>
                      <a:ahLst/>
                      <a:cxnLst>
                        <a:cxn ang="0">
                          <a:pos x="0" y="2707"/>
                        </a:cxn>
                        <a:cxn ang="0">
                          <a:pos x="2031" y="0"/>
                        </a:cxn>
                        <a:cxn ang="0">
                          <a:pos x="2284" y="53"/>
                        </a:cxn>
                        <a:cxn ang="0">
                          <a:pos x="0" y="3099"/>
                        </a:cxn>
                        <a:cxn ang="0">
                          <a:pos x="0" y="2707"/>
                        </a:cxn>
                      </a:cxnLst>
                      <a:rect l="0" t="0" r="r" b="b"/>
                      <a:pathLst>
                        <a:path w="2284" h="3099">
                          <a:moveTo>
                            <a:pt x="0" y="2707"/>
                          </a:moveTo>
                          <a:lnTo>
                            <a:pt x="2031" y="0"/>
                          </a:lnTo>
                          <a:lnTo>
                            <a:pt x="2284" y="53"/>
                          </a:lnTo>
                          <a:lnTo>
                            <a:pt x="0" y="3099"/>
                          </a:lnTo>
                          <a:lnTo>
                            <a:pt x="0" y="2707"/>
                          </a:lnTo>
                          <a:close/>
                        </a:path>
                      </a:pathLst>
                    </a:custGeom>
                    <a:solidFill>
                      <a:srgbClr val="C5987A"/>
                    </a:solidFill>
                    <a:ln w="9525">
                      <a:noFill/>
                      <a:round/>
                      <a:headEnd/>
                      <a:tailEnd/>
                    </a:ln>
                  </p:spPr>
                  <p:txBody>
                    <a:bodyPr/>
                    <a:lstStyle/>
                    <a:p>
                      <a:endParaRPr lang="zh-CN" altLang="en-US">
                        <a:solidFill>
                          <a:schemeClr val="tx1">
                            <a:lumMod val="85000"/>
                            <a:lumOff val="15000"/>
                          </a:schemeClr>
                        </a:solidFill>
                      </a:endParaRPr>
                    </a:p>
                  </p:txBody>
                </p:sp>
                <p:sp>
                  <p:nvSpPr>
                    <p:cNvPr id="481" name="Freeform 533"/>
                    <p:cNvSpPr>
                      <a:spLocks/>
                    </p:cNvSpPr>
                    <p:nvPr/>
                  </p:nvSpPr>
                  <p:spPr bwMode="auto">
                    <a:xfrm>
                      <a:off x="774" y="1266"/>
                      <a:ext cx="302" cy="396"/>
                    </a:xfrm>
                    <a:custGeom>
                      <a:avLst/>
                      <a:gdLst/>
                      <a:ahLst/>
                      <a:cxnLst>
                        <a:cxn ang="0">
                          <a:pos x="0" y="2876"/>
                        </a:cxn>
                        <a:cxn ang="0">
                          <a:pos x="2158" y="0"/>
                        </a:cxn>
                        <a:cxn ang="0">
                          <a:pos x="2411" y="53"/>
                        </a:cxn>
                        <a:cxn ang="0">
                          <a:pos x="75" y="3167"/>
                        </a:cxn>
                        <a:cxn ang="0">
                          <a:pos x="0" y="3145"/>
                        </a:cxn>
                        <a:cxn ang="0">
                          <a:pos x="0" y="3145"/>
                        </a:cxn>
                        <a:cxn ang="0">
                          <a:pos x="0" y="2876"/>
                        </a:cxn>
                      </a:cxnLst>
                      <a:rect l="0" t="0" r="r" b="b"/>
                      <a:pathLst>
                        <a:path w="2411" h="3167">
                          <a:moveTo>
                            <a:pt x="0" y="2876"/>
                          </a:moveTo>
                          <a:lnTo>
                            <a:pt x="2158" y="0"/>
                          </a:lnTo>
                          <a:lnTo>
                            <a:pt x="2411" y="53"/>
                          </a:lnTo>
                          <a:lnTo>
                            <a:pt x="75" y="3167"/>
                          </a:lnTo>
                          <a:lnTo>
                            <a:pt x="0" y="3145"/>
                          </a:lnTo>
                          <a:lnTo>
                            <a:pt x="0" y="3145"/>
                          </a:lnTo>
                          <a:lnTo>
                            <a:pt x="0" y="2876"/>
                          </a:lnTo>
                          <a:close/>
                        </a:path>
                      </a:pathLst>
                    </a:custGeom>
                    <a:solidFill>
                      <a:srgbClr val="C5997B"/>
                    </a:solidFill>
                    <a:ln w="9525">
                      <a:noFill/>
                      <a:round/>
                      <a:headEnd/>
                      <a:tailEnd/>
                    </a:ln>
                  </p:spPr>
                  <p:txBody>
                    <a:bodyPr/>
                    <a:lstStyle/>
                    <a:p>
                      <a:endParaRPr lang="zh-CN" altLang="en-US">
                        <a:solidFill>
                          <a:schemeClr val="tx1">
                            <a:lumMod val="85000"/>
                            <a:lumOff val="15000"/>
                          </a:schemeClr>
                        </a:solidFill>
                      </a:endParaRPr>
                    </a:p>
                  </p:txBody>
                </p:sp>
                <p:sp>
                  <p:nvSpPr>
                    <p:cNvPr id="482" name="Freeform 534"/>
                    <p:cNvSpPr>
                      <a:spLocks/>
                    </p:cNvSpPr>
                    <p:nvPr/>
                  </p:nvSpPr>
                  <p:spPr bwMode="auto">
                    <a:xfrm>
                      <a:off x="774" y="1269"/>
                      <a:ext cx="317" cy="397"/>
                    </a:xfrm>
                    <a:custGeom>
                      <a:avLst/>
                      <a:gdLst/>
                      <a:ahLst/>
                      <a:cxnLst>
                        <a:cxn ang="0">
                          <a:pos x="0" y="3046"/>
                        </a:cxn>
                        <a:cxn ang="0">
                          <a:pos x="2284" y="0"/>
                        </a:cxn>
                        <a:cxn ang="0">
                          <a:pos x="2538" y="54"/>
                        </a:cxn>
                        <a:cxn ang="0">
                          <a:pos x="196" y="3177"/>
                        </a:cxn>
                        <a:cxn ang="0">
                          <a:pos x="0" y="3119"/>
                        </a:cxn>
                        <a:cxn ang="0">
                          <a:pos x="0" y="3119"/>
                        </a:cxn>
                        <a:cxn ang="0">
                          <a:pos x="0" y="3046"/>
                        </a:cxn>
                      </a:cxnLst>
                      <a:rect l="0" t="0" r="r" b="b"/>
                      <a:pathLst>
                        <a:path w="2538" h="3177">
                          <a:moveTo>
                            <a:pt x="0" y="3046"/>
                          </a:moveTo>
                          <a:lnTo>
                            <a:pt x="2284" y="0"/>
                          </a:lnTo>
                          <a:lnTo>
                            <a:pt x="2538" y="54"/>
                          </a:lnTo>
                          <a:lnTo>
                            <a:pt x="196" y="3177"/>
                          </a:lnTo>
                          <a:lnTo>
                            <a:pt x="0" y="3119"/>
                          </a:lnTo>
                          <a:lnTo>
                            <a:pt x="0" y="3119"/>
                          </a:lnTo>
                          <a:lnTo>
                            <a:pt x="0" y="3046"/>
                          </a:lnTo>
                          <a:close/>
                        </a:path>
                      </a:pathLst>
                    </a:custGeom>
                    <a:solidFill>
                      <a:srgbClr val="C69A7D"/>
                    </a:solidFill>
                    <a:ln w="9525">
                      <a:noFill/>
                      <a:round/>
                      <a:headEnd/>
                      <a:tailEnd/>
                    </a:ln>
                  </p:spPr>
                  <p:txBody>
                    <a:bodyPr/>
                    <a:lstStyle/>
                    <a:p>
                      <a:endParaRPr lang="zh-CN" altLang="en-US">
                        <a:solidFill>
                          <a:schemeClr val="tx1">
                            <a:lumMod val="85000"/>
                            <a:lumOff val="15000"/>
                          </a:schemeClr>
                        </a:solidFill>
                      </a:endParaRPr>
                    </a:p>
                  </p:txBody>
                </p:sp>
                <p:sp>
                  <p:nvSpPr>
                    <p:cNvPr id="483" name="Freeform 535"/>
                    <p:cNvSpPr>
                      <a:spLocks/>
                    </p:cNvSpPr>
                    <p:nvPr/>
                  </p:nvSpPr>
                  <p:spPr bwMode="auto">
                    <a:xfrm>
                      <a:off x="784" y="1272"/>
                      <a:ext cx="323" cy="398"/>
                    </a:xfrm>
                    <a:custGeom>
                      <a:avLst/>
                      <a:gdLst/>
                      <a:ahLst/>
                      <a:cxnLst>
                        <a:cxn ang="0">
                          <a:pos x="0" y="3114"/>
                        </a:cxn>
                        <a:cxn ang="0">
                          <a:pos x="2336" y="0"/>
                        </a:cxn>
                        <a:cxn ang="0">
                          <a:pos x="2590" y="53"/>
                        </a:cxn>
                        <a:cxn ang="0">
                          <a:pos x="242" y="3185"/>
                        </a:cxn>
                        <a:cxn ang="0">
                          <a:pos x="0" y="3114"/>
                        </a:cxn>
                      </a:cxnLst>
                      <a:rect l="0" t="0" r="r" b="b"/>
                      <a:pathLst>
                        <a:path w="2590" h="3185">
                          <a:moveTo>
                            <a:pt x="0" y="3114"/>
                          </a:moveTo>
                          <a:lnTo>
                            <a:pt x="2336" y="0"/>
                          </a:lnTo>
                          <a:lnTo>
                            <a:pt x="2590" y="53"/>
                          </a:lnTo>
                          <a:lnTo>
                            <a:pt x="242" y="3185"/>
                          </a:lnTo>
                          <a:lnTo>
                            <a:pt x="0" y="3114"/>
                          </a:lnTo>
                          <a:close/>
                        </a:path>
                      </a:pathLst>
                    </a:custGeom>
                    <a:solidFill>
                      <a:srgbClr val="C89C7E"/>
                    </a:solidFill>
                    <a:ln w="9525">
                      <a:noFill/>
                      <a:round/>
                      <a:headEnd/>
                      <a:tailEnd/>
                    </a:ln>
                  </p:spPr>
                  <p:txBody>
                    <a:bodyPr/>
                    <a:lstStyle/>
                    <a:p>
                      <a:endParaRPr lang="zh-CN" altLang="en-US">
                        <a:solidFill>
                          <a:schemeClr val="tx1">
                            <a:lumMod val="85000"/>
                            <a:lumOff val="15000"/>
                          </a:schemeClr>
                        </a:solidFill>
                      </a:endParaRPr>
                    </a:p>
                  </p:txBody>
                </p:sp>
                <p:sp>
                  <p:nvSpPr>
                    <p:cNvPr id="484" name="Freeform 536"/>
                    <p:cNvSpPr>
                      <a:spLocks/>
                    </p:cNvSpPr>
                    <p:nvPr/>
                  </p:nvSpPr>
                  <p:spPr bwMode="auto">
                    <a:xfrm>
                      <a:off x="799" y="1276"/>
                      <a:ext cx="324" cy="399"/>
                    </a:xfrm>
                    <a:custGeom>
                      <a:avLst/>
                      <a:gdLst/>
                      <a:ahLst/>
                      <a:cxnLst>
                        <a:cxn ang="0">
                          <a:pos x="0" y="3123"/>
                        </a:cxn>
                        <a:cxn ang="0">
                          <a:pos x="2342" y="0"/>
                        </a:cxn>
                        <a:cxn ang="0">
                          <a:pos x="2596" y="54"/>
                        </a:cxn>
                        <a:cxn ang="0">
                          <a:pos x="242" y="3193"/>
                        </a:cxn>
                        <a:cxn ang="0">
                          <a:pos x="0" y="3123"/>
                        </a:cxn>
                      </a:cxnLst>
                      <a:rect l="0" t="0" r="r" b="b"/>
                      <a:pathLst>
                        <a:path w="2596" h="3193">
                          <a:moveTo>
                            <a:pt x="0" y="3123"/>
                          </a:moveTo>
                          <a:lnTo>
                            <a:pt x="2342" y="0"/>
                          </a:lnTo>
                          <a:lnTo>
                            <a:pt x="2596" y="54"/>
                          </a:lnTo>
                          <a:lnTo>
                            <a:pt x="242" y="3193"/>
                          </a:lnTo>
                          <a:lnTo>
                            <a:pt x="0" y="3123"/>
                          </a:lnTo>
                          <a:close/>
                        </a:path>
                      </a:pathLst>
                    </a:custGeom>
                    <a:solidFill>
                      <a:srgbClr val="C89C7F"/>
                    </a:solidFill>
                    <a:ln w="9525">
                      <a:noFill/>
                      <a:round/>
                      <a:headEnd/>
                      <a:tailEnd/>
                    </a:ln>
                  </p:spPr>
                  <p:txBody>
                    <a:bodyPr/>
                    <a:lstStyle/>
                    <a:p>
                      <a:endParaRPr lang="zh-CN" altLang="en-US">
                        <a:solidFill>
                          <a:schemeClr val="tx1">
                            <a:lumMod val="85000"/>
                            <a:lumOff val="15000"/>
                          </a:schemeClr>
                        </a:solidFill>
                      </a:endParaRPr>
                    </a:p>
                  </p:txBody>
                </p:sp>
                <p:sp>
                  <p:nvSpPr>
                    <p:cNvPr id="485" name="Freeform 537"/>
                    <p:cNvSpPr>
                      <a:spLocks/>
                    </p:cNvSpPr>
                    <p:nvPr/>
                  </p:nvSpPr>
                  <p:spPr bwMode="auto">
                    <a:xfrm>
                      <a:off x="814" y="1279"/>
                      <a:ext cx="325" cy="400"/>
                    </a:xfrm>
                    <a:custGeom>
                      <a:avLst/>
                      <a:gdLst/>
                      <a:ahLst/>
                      <a:cxnLst>
                        <a:cxn ang="0">
                          <a:pos x="0" y="3132"/>
                        </a:cxn>
                        <a:cxn ang="0">
                          <a:pos x="2348" y="0"/>
                        </a:cxn>
                        <a:cxn ang="0">
                          <a:pos x="2602" y="54"/>
                        </a:cxn>
                        <a:cxn ang="0">
                          <a:pos x="241" y="3202"/>
                        </a:cxn>
                        <a:cxn ang="0">
                          <a:pos x="0" y="3132"/>
                        </a:cxn>
                      </a:cxnLst>
                      <a:rect l="0" t="0" r="r" b="b"/>
                      <a:pathLst>
                        <a:path w="2602" h="3202">
                          <a:moveTo>
                            <a:pt x="0" y="3132"/>
                          </a:moveTo>
                          <a:lnTo>
                            <a:pt x="2348" y="0"/>
                          </a:lnTo>
                          <a:lnTo>
                            <a:pt x="2602" y="54"/>
                          </a:lnTo>
                          <a:lnTo>
                            <a:pt x="241" y="3202"/>
                          </a:lnTo>
                          <a:lnTo>
                            <a:pt x="0" y="3132"/>
                          </a:lnTo>
                          <a:close/>
                        </a:path>
                      </a:pathLst>
                    </a:custGeom>
                    <a:solidFill>
                      <a:srgbClr val="C99E80"/>
                    </a:solidFill>
                    <a:ln w="9525">
                      <a:noFill/>
                      <a:round/>
                      <a:headEnd/>
                      <a:tailEnd/>
                    </a:ln>
                  </p:spPr>
                  <p:txBody>
                    <a:bodyPr/>
                    <a:lstStyle/>
                    <a:p>
                      <a:endParaRPr lang="zh-CN" altLang="en-US">
                        <a:solidFill>
                          <a:schemeClr val="tx1">
                            <a:lumMod val="85000"/>
                            <a:lumOff val="15000"/>
                          </a:schemeClr>
                        </a:solidFill>
                      </a:endParaRPr>
                    </a:p>
                  </p:txBody>
                </p:sp>
                <p:sp>
                  <p:nvSpPr>
                    <p:cNvPr id="486" name="Freeform 538"/>
                    <p:cNvSpPr>
                      <a:spLocks/>
                    </p:cNvSpPr>
                    <p:nvPr/>
                  </p:nvSpPr>
                  <p:spPr bwMode="auto">
                    <a:xfrm>
                      <a:off x="829" y="1282"/>
                      <a:ext cx="326" cy="402"/>
                    </a:xfrm>
                    <a:custGeom>
                      <a:avLst/>
                      <a:gdLst/>
                      <a:ahLst/>
                      <a:cxnLst>
                        <a:cxn ang="0">
                          <a:pos x="0" y="3139"/>
                        </a:cxn>
                        <a:cxn ang="0">
                          <a:pos x="2354" y="0"/>
                        </a:cxn>
                        <a:cxn ang="0">
                          <a:pos x="2608" y="53"/>
                        </a:cxn>
                        <a:cxn ang="0">
                          <a:pos x="240" y="3209"/>
                        </a:cxn>
                        <a:cxn ang="0">
                          <a:pos x="0" y="3139"/>
                        </a:cxn>
                      </a:cxnLst>
                      <a:rect l="0" t="0" r="r" b="b"/>
                      <a:pathLst>
                        <a:path w="2608" h="3209">
                          <a:moveTo>
                            <a:pt x="0" y="3139"/>
                          </a:moveTo>
                          <a:lnTo>
                            <a:pt x="2354" y="0"/>
                          </a:lnTo>
                          <a:lnTo>
                            <a:pt x="2608" y="53"/>
                          </a:lnTo>
                          <a:lnTo>
                            <a:pt x="240" y="3209"/>
                          </a:lnTo>
                          <a:lnTo>
                            <a:pt x="0" y="3139"/>
                          </a:lnTo>
                          <a:close/>
                        </a:path>
                      </a:pathLst>
                    </a:custGeom>
                    <a:solidFill>
                      <a:srgbClr val="CA9F81"/>
                    </a:solidFill>
                    <a:ln w="9525">
                      <a:noFill/>
                      <a:round/>
                      <a:headEnd/>
                      <a:tailEnd/>
                    </a:ln>
                  </p:spPr>
                  <p:txBody>
                    <a:bodyPr/>
                    <a:lstStyle/>
                    <a:p>
                      <a:endParaRPr lang="zh-CN" altLang="en-US">
                        <a:solidFill>
                          <a:schemeClr val="tx1">
                            <a:lumMod val="85000"/>
                            <a:lumOff val="15000"/>
                          </a:schemeClr>
                        </a:solidFill>
                      </a:endParaRPr>
                    </a:p>
                  </p:txBody>
                </p:sp>
                <p:sp>
                  <p:nvSpPr>
                    <p:cNvPr id="487" name="Freeform 539"/>
                    <p:cNvSpPr>
                      <a:spLocks/>
                    </p:cNvSpPr>
                    <p:nvPr/>
                  </p:nvSpPr>
                  <p:spPr bwMode="auto">
                    <a:xfrm>
                      <a:off x="844" y="1286"/>
                      <a:ext cx="327" cy="402"/>
                    </a:xfrm>
                    <a:custGeom>
                      <a:avLst/>
                      <a:gdLst/>
                      <a:ahLst/>
                      <a:cxnLst>
                        <a:cxn ang="0">
                          <a:pos x="0" y="3148"/>
                        </a:cxn>
                        <a:cxn ang="0">
                          <a:pos x="2361" y="0"/>
                        </a:cxn>
                        <a:cxn ang="0">
                          <a:pos x="2615" y="54"/>
                        </a:cxn>
                        <a:cxn ang="0">
                          <a:pos x="242" y="3218"/>
                        </a:cxn>
                        <a:cxn ang="0">
                          <a:pos x="0" y="3148"/>
                        </a:cxn>
                      </a:cxnLst>
                      <a:rect l="0" t="0" r="r" b="b"/>
                      <a:pathLst>
                        <a:path w="2615" h="3218">
                          <a:moveTo>
                            <a:pt x="0" y="3148"/>
                          </a:moveTo>
                          <a:lnTo>
                            <a:pt x="2361" y="0"/>
                          </a:lnTo>
                          <a:lnTo>
                            <a:pt x="2615" y="54"/>
                          </a:lnTo>
                          <a:lnTo>
                            <a:pt x="242" y="3218"/>
                          </a:lnTo>
                          <a:lnTo>
                            <a:pt x="0" y="3148"/>
                          </a:lnTo>
                          <a:close/>
                        </a:path>
                      </a:pathLst>
                    </a:custGeom>
                    <a:solidFill>
                      <a:srgbClr val="CAA082"/>
                    </a:solidFill>
                    <a:ln w="9525">
                      <a:noFill/>
                      <a:round/>
                      <a:headEnd/>
                      <a:tailEnd/>
                    </a:ln>
                  </p:spPr>
                  <p:txBody>
                    <a:bodyPr/>
                    <a:lstStyle/>
                    <a:p>
                      <a:endParaRPr lang="zh-CN" altLang="en-US">
                        <a:solidFill>
                          <a:schemeClr val="tx1">
                            <a:lumMod val="85000"/>
                            <a:lumOff val="15000"/>
                          </a:schemeClr>
                        </a:solidFill>
                      </a:endParaRPr>
                    </a:p>
                  </p:txBody>
                </p:sp>
                <p:sp>
                  <p:nvSpPr>
                    <p:cNvPr id="488" name="Freeform 540"/>
                    <p:cNvSpPr>
                      <a:spLocks/>
                    </p:cNvSpPr>
                    <p:nvPr/>
                  </p:nvSpPr>
                  <p:spPr bwMode="auto">
                    <a:xfrm>
                      <a:off x="859" y="1289"/>
                      <a:ext cx="328" cy="403"/>
                    </a:xfrm>
                    <a:custGeom>
                      <a:avLst/>
                      <a:gdLst/>
                      <a:ahLst/>
                      <a:cxnLst>
                        <a:cxn ang="0">
                          <a:pos x="0" y="3156"/>
                        </a:cxn>
                        <a:cxn ang="0">
                          <a:pos x="2368" y="0"/>
                        </a:cxn>
                        <a:cxn ang="0">
                          <a:pos x="2622" y="53"/>
                        </a:cxn>
                        <a:cxn ang="0">
                          <a:pos x="242" y="3226"/>
                        </a:cxn>
                        <a:cxn ang="0">
                          <a:pos x="0" y="3156"/>
                        </a:cxn>
                      </a:cxnLst>
                      <a:rect l="0" t="0" r="r" b="b"/>
                      <a:pathLst>
                        <a:path w="2622" h="3226">
                          <a:moveTo>
                            <a:pt x="0" y="3156"/>
                          </a:moveTo>
                          <a:lnTo>
                            <a:pt x="2368" y="0"/>
                          </a:lnTo>
                          <a:lnTo>
                            <a:pt x="2622" y="53"/>
                          </a:lnTo>
                          <a:lnTo>
                            <a:pt x="242" y="3226"/>
                          </a:lnTo>
                          <a:lnTo>
                            <a:pt x="0" y="3156"/>
                          </a:lnTo>
                          <a:close/>
                        </a:path>
                      </a:pathLst>
                    </a:custGeom>
                    <a:solidFill>
                      <a:srgbClr val="CCA284"/>
                    </a:solidFill>
                    <a:ln w="9525">
                      <a:noFill/>
                      <a:round/>
                      <a:headEnd/>
                      <a:tailEnd/>
                    </a:ln>
                  </p:spPr>
                  <p:txBody>
                    <a:bodyPr/>
                    <a:lstStyle/>
                    <a:p>
                      <a:endParaRPr lang="zh-CN" altLang="en-US">
                        <a:solidFill>
                          <a:schemeClr val="tx1">
                            <a:lumMod val="85000"/>
                            <a:lumOff val="15000"/>
                          </a:schemeClr>
                        </a:solidFill>
                      </a:endParaRPr>
                    </a:p>
                  </p:txBody>
                </p:sp>
                <p:sp>
                  <p:nvSpPr>
                    <p:cNvPr id="489" name="Freeform 541"/>
                    <p:cNvSpPr>
                      <a:spLocks/>
                    </p:cNvSpPr>
                    <p:nvPr/>
                  </p:nvSpPr>
                  <p:spPr bwMode="auto">
                    <a:xfrm>
                      <a:off x="874" y="1293"/>
                      <a:ext cx="329" cy="404"/>
                    </a:xfrm>
                    <a:custGeom>
                      <a:avLst/>
                      <a:gdLst/>
                      <a:ahLst/>
                      <a:cxnLst>
                        <a:cxn ang="0">
                          <a:pos x="0" y="3164"/>
                        </a:cxn>
                        <a:cxn ang="0">
                          <a:pos x="2373" y="0"/>
                        </a:cxn>
                        <a:cxn ang="0">
                          <a:pos x="2627" y="53"/>
                        </a:cxn>
                        <a:cxn ang="0">
                          <a:pos x="240" y="3235"/>
                        </a:cxn>
                        <a:cxn ang="0">
                          <a:pos x="0" y="3164"/>
                        </a:cxn>
                      </a:cxnLst>
                      <a:rect l="0" t="0" r="r" b="b"/>
                      <a:pathLst>
                        <a:path w="2627" h="3235">
                          <a:moveTo>
                            <a:pt x="0" y="3164"/>
                          </a:moveTo>
                          <a:lnTo>
                            <a:pt x="2373" y="0"/>
                          </a:lnTo>
                          <a:lnTo>
                            <a:pt x="2627" y="53"/>
                          </a:lnTo>
                          <a:lnTo>
                            <a:pt x="240" y="3235"/>
                          </a:lnTo>
                          <a:lnTo>
                            <a:pt x="0" y="3164"/>
                          </a:lnTo>
                          <a:close/>
                        </a:path>
                      </a:pathLst>
                    </a:custGeom>
                    <a:solidFill>
                      <a:srgbClr val="CCA285"/>
                    </a:solidFill>
                    <a:ln w="9525">
                      <a:noFill/>
                      <a:round/>
                      <a:headEnd/>
                      <a:tailEnd/>
                    </a:ln>
                  </p:spPr>
                  <p:txBody>
                    <a:bodyPr/>
                    <a:lstStyle/>
                    <a:p>
                      <a:endParaRPr lang="zh-CN" altLang="en-US">
                        <a:solidFill>
                          <a:schemeClr val="tx1">
                            <a:lumMod val="85000"/>
                            <a:lumOff val="15000"/>
                          </a:schemeClr>
                        </a:solidFill>
                      </a:endParaRPr>
                    </a:p>
                  </p:txBody>
                </p:sp>
                <p:sp>
                  <p:nvSpPr>
                    <p:cNvPr id="490" name="Freeform 542"/>
                    <p:cNvSpPr>
                      <a:spLocks/>
                    </p:cNvSpPr>
                    <p:nvPr/>
                  </p:nvSpPr>
                  <p:spPr bwMode="auto">
                    <a:xfrm>
                      <a:off x="889" y="1296"/>
                      <a:ext cx="329" cy="405"/>
                    </a:xfrm>
                    <a:custGeom>
                      <a:avLst/>
                      <a:gdLst/>
                      <a:ahLst/>
                      <a:cxnLst>
                        <a:cxn ang="0">
                          <a:pos x="0" y="3173"/>
                        </a:cxn>
                        <a:cxn ang="0">
                          <a:pos x="2380" y="0"/>
                        </a:cxn>
                        <a:cxn ang="0">
                          <a:pos x="2634" y="54"/>
                        </a:cxn>
                        <a:cxn ang="0">
                          <a:pos x="241" y="3244"/>
                        </a:cxn>
                        <a:cxn ang="0">
                          <a:pos x="0" y="3173"/>
                        </a:cxn>
                      </a:cxnLst>
                      <a:rect l="0" t="0" r="r" b="b"/>
                      <a:pathLst>
                        <a:path w="2634" h="3244">
                          <a:moveTo>
                            <a:pt x="0" y="3173"/>
                          </a:moveTo>
                          <a:lnTo>
                            <a:pt x="2380" y="0"/>
                          </a:lnTo>
                          <a:lnTo>
                            <a:pt x="2634" y="54"/>
                          </a:lnTo>
                          <a:lnTo>
                            <a:pt x="241" y="3244"/>
                          </a:lnTo>
                          <a:lnTo>
                            <a:pt x="0" y="3173"/>
                          </a:lnTo>
                          <a:close/>
                        </a:path>
                      </a:pathLst>
                    </a:custGeom>
                    <a:solidFill>
                      <a:srgbClr val="CDA486"/>
                    </a:solidFill>
                    <a:ln w="9525">
                      <a:noFill/>
                      <a:round/>
                      <a:headEnd/>
                      <a:tailEnd/>
                    </a:ln>
                  </p:spPr>
                  <p:txBody>
                    <a:bodyPr/>
                    <a:lstStyle/>
                    <a:p>
                      <a:endParaRPr lang="zh-CN" altLang="en-US">
                        <a:solidFill>
                          <a:schemeClr val="tx1">
                            <a:lumMod val="85000"/>
                            <a:lumOff val="15000"/>
                          </a:schemeClr>
                        </a:solidFill>
                      </a:endParaRPr>
                    </a:p>
                  </p:txBody>
                </p:sp>
                <p:sp>
                  <p:nvSpPr>
                    <p:cNvPr id="491" name="Freeform 543"/>
                    <p:cNvSpPr>
                      <a:spLocks/>
                    </p:cNvSpPr>
                    <p:nvPr/>
                  </p:nvSpPr>
                  <p:spPr bwMode="auto">
                    <a:xfrm>
                      <a:off x="904" y="1299"/>
                      <a:ext cx="330" cy="407"/>
                    </a:xfrm>
                    <a:custGeom>
                      <a:avLst/>
                      <a:gdLst/>
                      <a:ahLst/>
                      <a:cxnLst>
                        <a:cxn ang="0">
                          <a:pos x="0" y="3182"/>
                        </a:cxn>
                        <a:cxn ang="0">
                          <a:pos x="2387" y="0"/>
                        </a:cxn>
                        <a:cxn ang="0">
                          <a:pos x="2641" y="54"/>
                        </a:cxn>
                        <a:cxn ang="0">
                          <a:pos x="242" y="3252"/>
                        </a:cxn>
                        <a:cxn ang="0">
                          <a:pos x="0" y="3182"/>
                        </a:cxn>
                      </a:cxnLst>
                      <a:rect l="0" t="0" r="r" b="b"/>
                      <a:pathLst>
                        <a:path w="2641" h="3252">
                          <a:moveTo>
                            <a:pt x="0" y="3182"/>
                          </a:moveTo>
                          <a:lnTo>
                            <a:pt x="2387" y="0"/>
                          </a:lnTo>
                          <a:lnTo>
                            <a:pt x="2641" y="54"/>
                          </a:lnTo>
                          <a:lnTo>
                            <a:pt x="242" y="3252"/>
                          </a:lnTo>
                          <a:lnTo>
                            <a:pt x="0" y="3182"/>
                          </a:lnTo>
                          <a:close/>
                        </a:path>
                      </a:pathLst>
                    </a:custGeom>
                    <a:solidFill>
                      <a:srgbClr val="CFA587"/>
                    </a:solidFill>
                    <a:ln w="9525">
                      <a:noFill/>
                      <a:round/>
                      <a:headEnd/>
                      <a:tailEnd/>
                    </a:ln>
                  </p:spPr>
                  <p:txBody>
                    <a:bodyPr/>
                    <a:lstStyle/>
                    <a:p>
                      <a:endParaRPr lang="zh-CN" altLang="en-US">
                        <a:solidFill>
                          <a:schemeClr val="tx1">
                            <a:lumMod val="85000"/>
                            <a:lumOff val="15000"/>
                          </a:schemeClr>
                        </a:solidFill>
                      </a:endParaRPr>
                    </a:p>
                  </p:txBody>
                </p:sp>
                <p:sp>
                  <p:nvSpPr>
                    <p:cNvPr id="492" name="Freeform 544"/>
                    <p:cNvSpPr>
                      <a:spLocks/>
                    </p:cNvSpPr>
                    <p:nvPr/>
                  </p:nvSpPr>
                  <p:spPr bwMode="auto">
                    <a:xfrm>
                      <a:off x="919" y="1302"/>
                      <a:ext cx="331" cy="408"/>
                    </a:xfrm>
                    <a:custGeom>
                      <a:avLst/>
                      <a:gdLst/>
                      <a:ahLst/>
                      <a:cxnLst>
                        <a:cxn ang="0">
                          <a:pos x="0" y="3190"/>
                        </a:cxn>
                        <a:cxn ang="0">
                          <a:pos x="2393" y="0"/>
                        </a:cxn>
                        <a:cxn ang="0">
                          <a:pos x="2647" y="54"/>
                        </a:cxn>
                        <a:cxn ang="0">
                          <a:pos x="242" y="3260"/>
                        </a:cxn>
                        <a:cxn ang="0">
                          <a:pos x="0" y="3190"/>
                        </a:cxn>
                      </a:cxnLst>
                      <a:rect l="0" t="0" r="r" b="b"/>
                      <a:pathLst>
                        <a:path w="2647" h="3260">
                          <a:moveTo>
                            <a:pt x="0" y="3190"/>
                          </a:moveTo>
                          <a:lnTo>
                            <a:pt x="2393" y="0"/>
                          </a:lnTo>
                          <a:lnTo>
                            <a:pt x="2647" y="54"/>
                          </a:lnTo>
                          <a:lnTo>
                            <a:pt x="242" y="3260"/>
                          </a:lnTo>
                          <a:lnTo>
                            <a:pt x="0" y="3190"/>
                          </a:lnTo>
                          <a:close/>
                        </a:path>
                      </a:pathLst>
                    </a:custGeom>
                    <a:solidFill>
                      <a:srgbClr val="CFA689"/>
                    </a:solidFill>
                    <a:ln w="9525">
                      <a:noFill/>
                      <a:round/>
                      <a:headEnd/>
                      <a:tailEnd/>
                    </a:ln>
                  </p:spPr>
                  <p:txBody>
                    <a:bodyPr/>
                    <a:lstStyle/>
                    <a:p>
                      <a:endParaRPr lang="zh-CN" altLang="en-US">
                        <a:solidFill>
                          <a:schemeClr val="tx1">
                            <a:lumMod val="85000"/>
                            <a:lumOff val="15000"/>
                          </a:schemeClr>
                        </a:solidFill>
                      </a:endParaRPr>
                    </a:p>
                  </p:txBody>
                </p:sp>
                <p:sp>
                  <p:nvSpPr>
                    <p:cNvPr id="493" name="Freeform 545"/>
                    <p:cNvSpPr>
                      <a:spLocks/>
                    </p:cNvSpPr>
                    <p:nvPr/>
                  </p:nvSpPr>
                  <p:spPr bwMode="auto">
                    <a:xfrm>
                      <a:off x="934" y="1306"/>
                      <a:ext cx="317" cy="408"/>
                    </a:xfrm>
                    <a:custGeom>
                      <a:avLst/>
                      <a:gdLst/>
                      <a:ahLst/>
                      <a:cxnLst>
                        <a:cxn ang="0">
                          <a:pos x="0" y="3198"/>
                        </a:cxn>
                        <a:cxn ang="0">
                          <a:pos x="2399" y="0"/>
                        </a:cxn>
                        <a:cxn ang="0">
                          <a:pos x="2533" y="28"/>
                        </a:cxn>
                        <a:cxn ang="0">
                          <a:pos x="2533" y="28"/>
                        </a:cxn>
                        <a:cxn ang="0">
                          <a:pos x="2533" y="213"/>
                        </a:cxn>
                        <a:cxn ang="0">
                          <a:pos x="241" y="3268"/>
                        </a:cxn>
                        <a:cxn ang="0">
                          <a:pos x="0" y="3198"/>
                        </a:cxn>
                      </a:cxnLst>
                      <a:rect l="0" t="0" r="r" b="b"/>
                      <a:pathLst>
                        <a:path w="2533" h="3268">
                          <a:moveTo>
                            <a:pt x="0" y="3198"/>
                          </a:moveTo>
                          <a:lnTo>
                            <a:pt x="2399" y="0"/>
                          </a:lnTo>
                          <a:lnTo>
                            <a:pt x="2533" y="28"/>
                          </a:lnTo>
                          <a:lnTo>
                            <a:pt x="2533" y="28"/>
                          </a:lnTo>
                          <a:lnTo>
                            <a:pt x="2533" y="213"/>
                          </a:lnTo>
                          <a:lnTo>
                            <a:pt x="241" y="3268"/>
                          </a:lnTo>
                          <a:lnTo>
                            <a:pt x="0" y="3198"/>
                          </a:lnTo>
                          <a:close/>
                        </a:path>
                      </a:pathLst>
                    </a:custGeom>
                    <a:solidFill>
                      <a:srgbClr val="D0A789"/>
                    </a:solidFill>
                    <a:ln w="9525">
                      <a:noFill/>
                      <a:round/>
                      <a:headEnd/>
                      <a:tailEnd/>
                    </a:ln>
                  </p:spPr>
                  <p:txBody>
                    <a:bodyPr/>
                    <a:lstStyle/>
                    <a:p>
                      <a:endParaRPr lang="zh-CN" altLang="en-US">
                        <a:solidFill>
                          <a:schemeClr val="tx1">
                            <a:lumMod val="85000"/>
                            <a:lumOff val="15000"/>
                          </a:schemeClr>
                        </a:solidFill>
                      </a:endParaRPr>
                    </a:p>
                  </p:txBody>
                </p:sp>
              </p:grpSp>
              <p:sp>
                <p:nvSpPr>
                  <p:cNvPr id="109" name="Freeform 547"/>
                  <p:cNvSpPr>
                    <a:spLocks/>
                  </p:cNvSpPr>
                  <p:nvPr/>
                </p:nvSpPr>
                <p:spPr bwMode="auto">
                  <a:xfrm>
                    <a:off x="949" y="1309"/>
                    <a:ext cx="302" cy="410"/>
                  </a:xfrm>
                  <a:custGeom>
                    <a:avLst/>
                    <a:gdLst/>
                    <a:ahLst/>
                    <a:cxnLst>
                      <a:cxn ang="0">
                        <a:pos x="0" y="3206"/>
                      </a:cxn>
                      <a:cxn ang="0">
                        <a:pos x="2405" y="0"/>
                      </a:cxn>
                      <a:cxn ang="0">
                        <a:pos x="2412" y="1"/>
                      </a:cxn>
                      <a:cxn ang="0">
                        <a:pos x="2412" y="1"/>
                      </a:cxn>
                      <a:cxn ang="0">
                        <a:pos x="2412" y="382"/>
                      </a:cxn>
                      <a:cxn ang="0">
                        <a:pos x="240" y="3276"/>
                      </a:cxn>
                      <a:cxn ang="0">
                        <a:pos x="0" y="3206"/>
                      </a:cxn>
                    </a:cxnLst>
                    <a:rect l="0" t="0" r="r" b="b"/>
                    <a:pathLst>
                      <a:path w="2412" h="3276">
                        <a:moveTo>
                          <a:pt x="0" y="3206"/>
                        </a:moveTo>
                        <a:lnTo>
                          <a:pt x="2405" y="0"/>
                        </a:lnTo>
                        <a:lnTo>
                          <a:pt x="2412" y="1"/>
                        </a:lnTo>
                        <a:lnTo>
                          <a:pt x="2412" y="1"/>
                        </a:lnTo>
                        <a:lnTo>
                          <a:pt x="2412" y="382"/>
                        </a:lnTo>
                        <a:lnTo>
                          <a:pt x="240" y="3276"/>
                        </a:lnTo>
                        <a:lnTo>
                          <a:pt x="0" y="3206"/>
                        </a:lnTo>
                        <a:close/>
                      </a:path>
                    </a:pathLst>
                  </a:custGeom>
                  <a:solidFill>
                    <a:srgbClr val="D2A98B"/>
                  </a:solidFill>
                  <a:ln w="9525">
                    <a:noFill/>
                    <a:round/>
                    <a:headEnd/>
                    <a:tailEnd/>
                  </a:ln>
                </p:spPr>
                <p:txBody>
                  <a:bodyPr/>
                  <a:lstStyle/>
                  <a:p>
                    <a:endParaRPr lang="zh-CN" altLang="en-US">
                      <a:solidFill>
                        <a:schemeClr val="tx1">
                          <a:lumMod val="85000"/>
                          <a:lumOff val="15000"/>
                        </a:schemeClr>
                      </a:solidFill>
                    </a:endParaRPr>
                  </a:p>
                </p:txBody>
              </p:sp>
              <p:sp>
                <p:nvSpPr>
                  <p:cNvPr id="110" name="Freeform 548"/>
                  <p:cNvSpPr>
                    <a:spLocks/>
                  </p:cNvSpPr>
                  <p:nvPr/>
                </p:nvSpPr>
                <p:spPr bwMode="auto">
                  <a:xfrm>
                    <a:off x="965" y="1332"/>
                    <a:ext cx="286" cy="391"/>
                  </a:xfrm>
                  <a:custGeom>
                    <a:avLst/>
                    <a:gdLst/>
                    <a:ahLst/>
                    <a:cxnLst>
                      <a:cxn ang="0">
                        <a:pos x="0" y="3055"/>
                      </a:cxn>
                      <a:cxn ang="0">
                        <a:pos x="2292" y="0"/>
                      </a:cxn>
                      <a:cxn ang="0">
                        <a:pos x="2292" y="391"/>
                      </a:cxn>
                      <a:cxn ang="0">
                        <a:pos x="242" y="3125"/>
                      </a:cxn>
                      <a:cxn ang="0">
                        <a:pos x="0" y="3055"/>
                      </a:cxn>
                    </a:cxnLst>
                    <a:rect l="0" t="0" r="r" b="b"/>
                    <a:pathLst>
                      <a:path w="2292" h="3125">
                        <a:moveTo>
                          <a:pt x="0" y="3055"/>
                        </a:moveTo>
                        <a:lnTo>
                          <a:pt x="2292" y="0"/>
                        </a:lnTo>
                        <a:lnTo>
                          <a:pt x="2292" y="391"/>
                        </a:lnTo>
                        <a:lnTo>
                          <a:pt x="242" y="3125"/>
                        </a:lnTo>
                        <a:lnTo>
                          <a:pt x="0" y="3055"/>
                        </a:lnTo>
                        <a:close/>
                      </a:path>
                    </a:pathLst>
                  </a:custGeom>
                  <a:solidFill>
                    <a:srgbClr val="D2AA8D"/>
                  </a:solidFill>
                  <a:ln w="9525">
                    <a:noFill/>
                    <a:round/>
                    <a:headEnd/>
                    <a:tailEnd/>
                  </a:ln>
                </p:spPr>
                <p:txBody>
                  <a:bodyPr/>
                  <a:lstStyle/>
                  <a:p>
                    <a:endParaRPr lang="zh-CN" altLang="en-US">
                      <a:solidFill>
                        <a:schemeClr val="tx1">
                          <a:lumMod val="85000"/>
                          <a:lumOff val="15000"/>
                        </a:schemeClr>
                      </a:solidFill>
                    </a:endParaRPr>
                  </a:p>
                </p:txBody>
              </p:sp>
              <p:sp>
                <p:nvSpPr>
                  <p:cNvPr id="111" name="Freeform 549"/>
                  <p:cNvSpPr>
                    <a:spLocks/>
                  </p:cNvSpPr>
                  <p:nvPr/>
                </p:nvSpPr>
                <p:spPr bwMode="auto">
                  <a:xfrm>
                    <a:off x="980" y="1357"/>
                    <a:ext cx="271" cy="371"/>
                  </a:xfrm>
                  <a:custGeom>
                    <a:avLst/>
                    <a:gdLst/>
                    <a:ahLst/>
                    <a:cxnLst>
                      <a:cxn ang="0">
                        <a:pos x="0" y="2894"/>
                      </a:cxn>
                      <a:cxn ang="0">
                        <a:pos x="2172" y="0"/>
                      </a:cxn>
                      <a:cxn ang="0">
                        <a:pos x="2172" y="391"/>
                      </a:cxn>
                      <a:cxn ang="0">
                        <a:pos x="242" y="2965"/>
                      </a:cxn>
                      <a:cxn ang="0">
                        <a:pos x="0" y="2894"/>
                      </a:cxn>
                    </a:cxnLst>
                    <a:rect l="0" t="0" r="r" b="b"/>
                    <a:pathLst>
                      <a:path w="2172" h="2965">
                        <a:moveTo>
                          <a:pt x="0" y="2894"/>
                        </a:moveTo>
                        <a:lnTo>
                          <a:pt x="2172" y="0"/>
                        </a:lnTo>
                        <a:lnTo>
                          <a:pt x="2172" y="391"/>
                        </a:lnTo>
                        <a:lnTo>
                          <a:pt x="242" y="2965"/>
                        </a:lnTo>
                        <a:lnTo>
                          <a:pt x="0" y="2894"/>
                        </a:lnTo>
                        <a:close/>
                      </a:path>
                    </a:pathLst>
                  </a:custGeom>
                  <a:solidFill>
                    <a:srgbClr val="D3AC8F"/>
                  </a:solidFill>
                  <a:ln w="9525">
                    <a:noFill/>
                    <a:round/>
                    <a:headEnd/>
                    <a:tailEnd/>
                  </a:ln>
                </p:spPr>
                <p:txBody>
                  <a:bodyPr/>
                  <a:lstStyle/>
                  <a:p>
                    <a:endParaRPr lang="zh-CN" altLang="en-US">
                      <a:solidFill>
                        <a:schemeClr val="tx1">
                          <a:lumMod val="85000"/>
                          <a:lumOff val="15000"/>
                        </a:schemeClr>
                      </a:solidFill>
                    </a:endParaRPr>
                  </a:p>
                </p:txBody>
              </p:sp>
              <p:sp>
                <p:nvSpPr>
                  <p:cNvPr id="112" name="Freeform 550"/>
                  <p:cNvSpPr>
                    <a:spLocks/>
                  </p:cNvSpPr>
                  <p:nvPr/>
                </p:nvSpPr>
                <p:spPr bwMode="auto">
                  <a:xfrm>
                    <a:off x="995" y="1381"/>
                    <a:ext cx="256" cy="351"/>
                  </a:xfrm>
                  <a:custGeom>
                    <a:avLst/>
                    <a:gdLst/>
                    <a:ahLst/>
                    <a:cxnLst>
                      <a:cxn ang="0">
                        <a:pos x="0" y="2734"/>
                      </a:cxn>
                      <a:cxn ang="0">
                        <a:pos x="2050" y="0"/>
                      </a:cxn>
                      <a:cxn ang="0">
                        <a:pos x="2050" y="392"/>
                      </a:cxn>
                      <a:cxn ang="0">
                        <a:pos x="241" y="2805"/>
                      </a:cxn>
                      <a:cxn ang="0">
                        <a:pos x="0" y="2734"/>
                      </a:cxn>
                    </a:cxnLst>
                    <a:rect l="0" t="0" r="r" b="b"/>
                    <a:pathLst>
                      <a:path w="2050" h="2805">
                        <a:moveTo>
                          <a:pt x="0" y="2734"/>
                        </a:moveTo>
                        <a:lnTo>
                          <a:pt x="2050" y="0"/>
                        </a:lnTo>
                        <a:lnTo>
                          <a:pt x="2050" y="392"/>
                        </a:lnTo>
                        <a:lnTo>
                          <a:pt x="241" y="2805"/>
                        </a:lnTo>
                        <a:lnTo>
                          <a:pt x="0" y="2734"/>
                        </a:lnTo>
                        <a:close/>
                      </a:path>
                    </a:pathLst>
                  </a:custGeom>
                  <a:solidFill>
                    <a:srgbClr val="D4AE90"/>
                  </a:solidFill>
                  <a:ln w="9525">
                    <a:noFill/>
                    <a:round/>
                    <a:headEnd/>
                    <a:tailEnd/>
                  </a:ln>
                </p:spPr>
                <p:txBody>
                  <a:bodyPr/>
                  <a:lstStyle/>
                  <a:p>
                    <a:endParaRPr lang="zh-CN" altLang="en-US">
                      <a:solidFill>
                        <a:schemeClr val="tx1">
                          <a:lumMod val="85000"/>
                          <a:lumOff val="15000"/>
                        </a:schemeClr>
                      </a:solidFill>
                    </a:endParaRPr>
                  </a:p>
                </p:txBody>
              </p:sp>
              <p:sp>
                <p:nvSpPr>
                  <p:cNvPr id="113" name="Freeform 551"/>
                  <p:cNvSpPr>
                    <a:spLocks/>
                  </p:cNvSpPr>
                  <p:nvPr/>
                </p:nvSpPr>
                <p:spPr bwMode="auto">
                  <a:xfrm>
                    <a:off x="1010" y="1406"/>
                    <a:ext cx="241" cy="330"/>
                  </a:xfrm>
                  <a:custGeom>
                    <a:avLst/>
                    <a:gdLst/>
                    <a:ahLst/>
                    <a:cxnLst>
                      <a:cxn ang="0">
                        <a:pos x="0" y="2574"/>
                      </a:cxn>
                      <a:cxn ang="0">
                        <a:pos x="1930" y="0"/>
                      </a:cxn>
                      <a:cxn ang="0">
                        <a:pos x="1930" y="392"/>
                      </a:cxn>
                      <a:cxn ang="0">
                        <a:pos x="241" y="2644"/>
                      </a:cxn>
                      <a:cxn ang="0">
                        <a:pos x="0" y="2574"/>
                      </a:cxn>
                    </a:cxnLst>
                    <a:rect l="0" t="0" r="r" b="b"/>
                    <a:pathLst>
                      <a:path w="1930" h="2644">
                        <a:moveTo>
                          <a:pt x="0" y="2574"/>
                        </a:moveTo>
                        <a:lnTo>
                          <a:pt x="1930" y="0"/>
                        </a:lnTo>
                        <a:lnTo>
                          <a:pt x="1930" y="392"/>
                        </a:lnTo>
                        <a:lnTo>
                          <a:pt x="241" y="2644"/>
                        </a:lnTo>
                        <a:lnTo>
                          <a:pt x="0" y="2574"/>
                        </a:lnTo>
                        <a:close/>
                      </a:path>
                    </a:pathLst>
                  </a:custGeom>
                  <a:solidFill>
                    <a:srgbClr val="D5B092"/>
                  </a:solidFill>
                  <a:ln w="9525">
                    <a:noFill/>
                    <a:round/>
                    <a:headEnd/>
                    <a:tailEnd/>
                  </a:ln>
                </p:spPr>
                <p:txBody>
                  <a:bodyPr/>
                  <a:lstStyle/>
                  <a:p>
                    <a:endParaRPr lang="zh-CN" altLang="en-US">
                      <a:solidFill>
                        <a:schemeClr val="tx1">
                          <a:lumMod val="85000"/>
                          <a:lumOff val="15000"/>
                        </a:schemeClr>
                      </a:solidFill>
                    </a:endParaRPr>
                  </a:p>
                </p:txBody>
              </p:sp>
              <p:sp>
                <p:nvSpPr>
                  <p:cNvPr id="114" name="Freeform 552"/>
                  <p:cNvSpPr>
                    <a:spLocks/>
                  </p:cNvSpPr>
                  <p:nvPr/>
                </p:nvSpPr>
                <p:spPr bwMode="auto">
                  <a:xfrm>
                    <a:off x="1025" y="1430"/>
                    <a:ext cx="226" cy="311"/>
                  </a:xfrm>
                  <a:custGeom>
                    <a:avLst/>
                    <a:gdLst/>
                    <a:ahLst/>
                    <a:cxnLst>
                      <a:cxn ang="0">
                        <a:pos x="0" y="2413"/>
                      </a:cxn>
                      <a:cxn ang="0">
                        <a:pos x="1809" y="0"/>
                      </a:cxn>
                      <a:cxn ang="0">
                        <a:pos x="1809" y="392"/>
                      </a:cxn>
                      <a:cxn ang="0">
                        <a:pos x="241" y="2483"/>
                      </a:cxn>
                      <a:cxn ang="0">
                        <a:pos x="0" y="2413"/>
                      </a:cxn>
                    </a:cxnLst>
                    <a:rect l="0" t="0" r="r" b="b"/>
                    <a:pathLst>
                      <a:path w="1809" h="2483">
                        <a:moveTo>
                          <a:pt x="0" y="2413"/>
                        </a:moveTo>
                        <a:lnTo>
                          <a:pt x="1809" y="0"/>
                        </a:lnTo>
                        <a:lnTo>
                          <a:pt x="1809" y="392"/>
                        </a:lnTo>
                        <a:lnTo>
                          <a:pt x="241" y="2483"/>
                        </a:lnTo>
                        <a:lnTo>
                          <a:pt x="0" y="2413"/>
                        </a:lnTo>
                        <a:close/>
                      </a:path>
                    </a:pathLst>
                  </a:custGeom>
                  <a:solidFill>
                    <a:srgbClr val="D7B294"/>
                  </a:solidFill>
                  <a:ln w="9525">
                    <a:noFill/>
                    <a:round/>
                    <a:headEnd/>
                    <a:tailEnd/>
                  </a:ln>
                </p:spPr>
                <p:txBody>
                  <a:bodyPr/>
                  <a:lstStyle/>
                  <a:p>
                    <a:endParaRPr lang="zh-CN" altLang="en-US">
                      <a:solidFill>
                        <a:schemeClr val="tx1">
                          <a:lumMod val="85000"/>
                          <a:lumOff val="15000"/>
                        </a:schemeClr>
                      </a:solidFill>
                    </a:endParaRPr>
                  </a:p>
                </p:txBody>
              </p:sp>
              <p:sp>
                <p:nvSpPr>
                  <p:cNvPr id="115" name="Freeform 553"/>
                  <p:cNvSpPr>
                    <a:spLocks/>
                  </p:cNvSpPr>
                  <p:nvPr/>
                </p:nvSpPr>
                <p:spPr bwMode="auto">
                  <a:xfrm>
                    <a:off x="1040" y="1455"/>
                    <a:ext cx="211" cy="290"/>
                  </a:xfrm>
                  <a:custGeom>
                    <a:avLst/>
                    <a:gdLst/>
                    <a:ahLst/>
                    <a:cxnLst>
                      <a:cxn ang="0">
                        <a:pos x="0" y="2252"/>
                      </a:cxn>
                      <a:cxn ang="0">
                        <a:pos x="1689" y="0"/>
                      </a:cxn>
                      <a:cxn ang="0">
                        <a:pos x="1689" y="393"/>
                      </a:cxn>
                      <a:cxn ang="0">
                        <a:pos x="242" y="2322"/>
                      </a:cxn>
                      <a:cxn ang="0">
                        <a:pos x="0" y="2252"/>
                      </a:cxn>
                    </a:cxnLst>
                    <a:rect l="0" t="0" r="r" b="b"/>
                    <a:pathLst>
                      <a:path w="1689" h="2322">
                        <a:moveTo>
                          <a:pt x="0" y="2252"/>
                        </a:moveTo>
                        <a:lnTo>
                          <a:pt x="1689" y="0"/>
                        </a:lnTo>
                        <a:lnTo>
                          <a:pt x="1689" y="393"/>
                        </a:lnTo>
                        <a:lnTo>
                          <a:pt x="242" y="2322"/>
                        </a:lnTo>
                        <a:lnTo>
                          <a:pt x="0" y="2252"/>
                        </a:lnTo>
                        <a:close/>
                      </a:path>
                    </a:pathLst>
                  </a:custGeom>
                  <a:solidFill>
                    <a:srgbClr val="D7B395"/>
                  </a:solidFill>
                  <a:ln w="9525">
                    <a:noFill/>
                    <a:round/>
                    <a:headEnd/>
                    <a:tailEnd/>
                  </a:ln>
                </p:spPr>
                <p:txBody>
                  <a:bodyPr/>
                  <a:lstStyle/>
                  <a:p>
                    <a:endParaRPr lang="zh-CN" altLang="en-US">
                      <a:solidFill>
                        <a:schemeClr val="tx1">
                          <a:lumMod val="85000"/>
                          <a:lumOff val="15000"/>
                        </a:schemeClr>
                      </a:solidFill>
                    </a:endParaRPr>
                  </a:p>
                </p:txBody>
              </p:sp>
              <p:sp>
                <p:nvSpPr>
                  <p:cNvPr id="116" name="Freeform 554"/>
                  <p:cNvSpPr>
                    <a:spLocks/>
                  </p:cNvSpPr>
                  <p:nvPr/>
                </p:nvSpPr>
                <p:spPr bwMode="auto">
                  <a:xfrm>
                    <a:off x="1055" y="1479"/>
                    <a:ext cx="196" cy="271"/>
                  </a:xfrm>
                  <a:custGeom>
                    <a:avLst/>
                    <a:gdLst/>
                    <a:ahLst/>
                    <a:cxnLst>
                      <a:cxn ang="0">
                        <a:pos x="0" y="2091"/>
                      </a:cxn>
                      <a:cxn ang="0">
                        <a:pos x="1568" y="0"/>
                      </a:cxn>
                      <a:cxn ang="0">
                        <a:pos x="1568" y="393"/>
                      </a:cxn>
                      <a:cxn ang="0">
                        <a:pos x="241" y="2161"/>
                      </a:cxn>
                      <a:cxn ang="0">
                        <a:pos x="0" y="2091"/>
                      </a:cxn>
                    </a:cxnLst>
                    <a:rect l="0" t="0" r="r" b="b"/>
                    <a:pathLst>
                      <a:path w="1568" h="2161">
                        <a:moveTo>
                          <a:pt x="0" y="2091"/>
                        </a:moveTo>
                        <a:lnTo>
                          <a:pt x="1568" y="0"/>
                        </a:lnTo>
                        <a:lnTo>
                          <a:pt x="1568" y="393"/>
                        </a:lnTo>
                        <a:lnTo>
                          <a:pt x="241" y="2161"/>
                        </a:lnTo>
                        <a:lnTo>
                          <a:pt x="0" y="2091"/>
                        </a:lnTo>
                        <a:close/>
                      </a:path>
                    </a:pathLst>
                  </a:custGeom>
                  <a:solidFill>
                    <a:srgbClr val="D9B696"/>
                  </a:solidFill>
                  <a:ln w="9525">
                    <a:noFill/>
                    <a:round/>
                    <a:headEnd/>
                    <a:tailEnd/>
                  </a:ln>
                </p:spPr>
                <p:txBody>
                  <a:bodyPr/>
                  <a:lstStyle/>
                  <a:p>
                    <a:endParaRPr lang="zh-CN" altLang="en-US">
                      <a:solidFill>
                        <a:schemeClr val="tx1">
                          <a:lumMod val="85000"/>
                          <a:lumOff val="15000"/>
                        </a:schemeClr>
                      </a:solidFill>
                    </a:endParaRPr>
                  </a:p>
                </p:txBody>
              </p:sp>
              <p:sp>
                <p:nvSpPr>
                  <p:cNvPr id="117" name="Freeform 555"/>
                  <p:cNvSpPr>
                    <a:spLocks/>
                  </p:cNvSpPr>
                  <p:nvPr/>
                </p:nvSpPr>
                <p:spPr bwMode="auto">
                  <a:xfrm>
                    <a:off x="1070" y="1504"/>
                    <a:ext cx="181" cy="250"/>
                  </a:xfrm>
                  <a:custGeom>
                    <a:avLst/>
                    <a:gdLst/>
                    <a:ahLst/>
                    <a:cxnLst>
                      <a:cxn ang="0">
                        <a:pos x="0" y="1929"/>
                      </a:cxn>
                      <a:cxn ang="0">
                        <a:pos x="1447" y="0"/>
                      </a:cxn>
                      <a:cxn ang="0">
                        <a:pos x="1447" y="391"/>
                      </a:cxn>
                      <a:cxn ang="0">
                        <a:pos x="242" y="1999"/>
                      </a:cxn>
                      <a:cxn ang="0">
                        <a:pos x="0" y="1929"/>
                      </a:cxn>
                    </a:cxnLst>
                    <a:rect l="0" t="0" r="r" b="b"/>
                    <a:pathLst>
                      <a:path w="1447" h="1999">
                        <a:moveTo>
                          <a:pt x="0" y="1929"/>
                        </a:moveTo>
                        <a:lnTo>
                          <a:pt x="1447" y="0"/>
                        </a:lnTo>
                        <a:lnTo>
                          <a:pt x="1447" y="391"/>
                        </a:lnTo>
                        <a:lnTo>
                          <a:pt x="242" y="1999"/>
                        </a:lnTo>
                        <a:lnTo>
                          <a:pt x="0" y="1929"/>
                        </a:lnTo>
                        <a:close/>
                      </a:path>
                    </a:pathLst>
                  </a:custGeom>
                  <a:solidFill>
                    <a:srgbClr val="DAB798"/>
                  </a:solidFill>
                  <a:ln w="9525">
                    <a:noFill/>
                    <a:round/>
                    <a:headEnd/>
                    <a:tailEnd/>
                  </a:ln>
                </p:spPr>
                <p:txBody>
                  <a:bodyPr/>
                  <a:lstStyle/>
                  <a:p>
                    <a:endParaRPr lang="zh-CN" altLang="en-US">
                      <a:solidFill>
                        <a:schemeClr val="tx1">
                          <a:lumMod val="85000"/>
                          <a:lumOff val="15000"/>
                        </a:schemeClr>
                      </a:solidFill>
                    </a:endParaRPr>
                  </a:p>
                </p:txBody>
              </p:sp>
              <p:sp>
                <p:nvSpPr>
                  <p:cNvPr id="118" name="Freeform 556"/>
                  <p:cNvSpPr>
                    <a:spLocks/>
                  </p:cNvSpPr>
                  <p:nvPr/>
                </p:nvSpPr>
                <p:spPr bwMode="auto">
                  <a:xfrm>
                    <a:off x="1085" y="1528"/>
                    <a:ext cx="166" cy="230"/>
                  </a:xfrm>
                  <a:custGeom>
                    <a:avLst/>
                    <a:gdLst/>
                    <a:ahLst/>
                    <a:cxnLst>
                      <a:cxn ang="0">
                        <a:pos x="0" y="1768"/>
                      </a:cxn>
                      <a:cxn ang="0">
                        <a:pos x="1327" y="0"/>
                      </a:cxn>
                      <a:cxn ang="0">
                        <a:pos x="1327" y="391"/>
                      </a:cxn>
                      <a:cxn ang="0">
                        <a:pos x="242" y="1839"/>
                      </a:cxn>
                      <a:cxn ang="0">
                        <a:pos x="0" y="1768"/>
                      </a:cxn>
                    </a:cxnLst>
                    <a:rect l="0" t="0" r="r" b="b"/>
                    <a:pathLst>
                      <a:path w="1327" h="1839">
                        <a:moveTo>
                          <a:pt x="0" y="1768"/>
                        </a:moveTo>
                        <a:lnTo>
                          <a:pt x="1327" y="0"/>
                        </a:lnTo>
                        <a:lnTo>
                          <a:pt x="1327" y="391"/>
                        </a:lnTo>
                        <a:lnTo>
                          <a:pt x="242" y="1839"/>
                        </a:lnTo>
                        <a:lnTo>
                          <a:pt x="0" y="1768"/>
                        </a:lnTo>
                        <a:close/>
                      </a:path>
                    </a:pathLst>
                  </a:custGeom>
                  <a:solidFill>
                    <a:srgbClr val="DAB99A"/>
                  </a:solidFill>
                  <a:ln w="9525">
                    <a:noFill/>
                    <a:round/>
                    <a:headEnd/>
                    <a:tailEnd/>
                  </a:ln>
                </p:spPr>
                <p:txBody>
                  <a:bodyPr/>
                  <a:lstStyle/>
                  <a:p>
                    <a:endParaRPr lang="zh-CN" altLang="en-US">
                      <a:solidFill>
                        <a:schemeClr val="tx1">
                          <a:lumMod val="85000"/>
                          <a:lumOff val="15000"/>
                        </a:schemeClr>
                      </a:solidFill>
                    </a:endParaRPr>
                  </a:p>
                </p:txBody>
              </p:sp>
              <p:sp>
                <p:nvSpPr>
                  <p:cNvPr id="119" name="Freeform 557"/>
                  <p:cNvSpPr>
                    <a:spLocks/>
                  </p:cNvSpPr>
                  <p:nvPr/>
                </p:nvSpPr>
                <p:spPr bwMode="auto">
                  <a:xfrm>
                    <a:off x="1100" y="1553"/>
                    <a:ext cx="151" cy="210"/>
                  </a:xfrm>
                  <a:custGeom>
                    <a:avLst/>
                    <a:gdLst/>
                    <a:ahLst/>
                    <a:cxnLst>
                      <a:cxn ang="0">
                        <a:pos x="0" y="1608"/>
                      </a:cxn>
                      <a:cxn ang="0">
                        <a:pos x="1205" y="0"/>
                      </a:cxn>
                      <a:cxn ang="0">
                        <a:pos x="1205" y="392"/>
                      </a:cxn>
                      <a:cxn ang="0">
                        <a:pos x="240" y="1679"/>
                      </a:cxn>
                      <a:cxn ang="0">
                        <a:pos x="0" y="1608"/>
                      </a:cxn>
                    </a:cxnLst>
                    <a:rect l="0" t="0" r="r" b="b"/>
                    <a:pathLst>
                      <a:path w="1205" h="1679">
                        <a:moveTo>
                          <a:pt x="0" y="1608"/>
                        </a:moveTo>
                        <a:lnTo>
                          <a:pt x="1205" y="0"/>
                        </a:lnTo>
                        <a:lnTo>
                          <a:pt x="1205" y="392"/>
                        </a:lnTo>
                        <a:lnTo>
                          <a:pt x="240" y="1679"/>
                        </a:lnTo>
                        <a:lnTo>
                          <a:pt x="0" y="1608"/>
                        </a:lnTo>
                        <a:close/>
                      </a:path>
                    </a:pathLst>
                  </a:custGeom>
                  <a:solidFill>
                    <a:srgbClr val="DCBA9B"/>
                  </a:solidFill>
                  <a:ln w="9525">
                    <a:noFill/>
                    <a:round/>
                    <a:headEnd/>
                    <a:tailEnd/>
                  </a:ln>
                </p:spPr>
                <p:txBody>
                  <a:bodyPr/>
                  <a:lstStyle/>
                  <a:p>
                    <a:endParaRPr lang="zh-CN" altLang="en-US">
                      <a:solidFill>
                        <a:schemeClr val="tx1">
                          <a:lumMod val="85000"/>
                          <a:lumOff val="15000"/>
                        </a:schemeClr>
                      </a:solidFill>
                    </a:endParaRPr>
                  </a:p>
                </p:txBody>
              </p:sp>
              <p:sp>
                <p:nvSpPr>
                  <p:cNvPr id="120" name="Freeform 558"/>
                  <p:cNvSpPr>
                    <a:spLocks/>
                  </p:cNvSpPr>
                  <p:nvPr/>
                </p:nvSpPr>
                <p:spPr bwMode="auto">
                  <a:xfrm>
                    <a:off x="1115" y="1577"/>
                    <a:ext cx="136" cy="190"/>
                  </a:xfrm>
                  <a:custGeom>
                    <a:avLst/>
                    <a:gdLst/>
                    <a:ahLst/>
                    <a:cxnLst>
                      <a:cxn ang="0">
                        <a:pos x="0" y="1448"/>
                      </a:cxn>
                      <a:cxn ang="0">
                        <a:pos x="1085" y="0"/>
                      </a:cxn>
                      <a:cxn ang="0">
                        <a:pos x="1085" y="392"/>
                      </a:cxn>
                      <a:cxn ang="0">
                        <a:pos x="241" y="1518"/>
                      </a:cxn>
                      <a:cxn ang="0">
                        <a:pos x="0" y="1448"/>
                      </a:cxn>
                    </a:cxnLst>
                    <a:rect l="0" t="0" r="r" b="b"/>
                    <a:pathLst>
                      <a:path w="1085" h="1518">
                        <a:moveTo>
                          <a:pt x="0" y="1448"/>
                        </a:moveTo>
                        <a:lnTo>
                          <a:pt x="1085" y="0"/>
                        </a:lnTo>
                        <a:lnTo>
                          <a:pt x="1085" y="392"/>
                        </a:lnTo>
                        <a:lnTo>
                          <a:pt x="241" y="1518"/>
                        </a:lnTo>
                        <a:lnTo>
                          <a:pt x="0" y="1448"/>
                        </a:lnTo>
                        <a:close/>
                      </a:path>
                    </a:pathLst>
                  </a:custGeom>
                  <a:solidFill>
                    <a:srgbClr val="DCBB9C"/>
                  </a:solidFill>
                  <a:ln w="9525">
                    <a:noFill/>
                    <a:round/>
                    <a:headEnd/>
                    <a:tailEnd/>
                  </a:ln>
                </p:spPr>
                <p:txBody>
                  <a:bodyPr/>
                  <a:lstStyle/>
                  <a:p>
                    <a:endParaRPr lang="zh-CN" altLang="en-US">
                      <a:solidFill>
                        <a:schemeClr val="tx1">
                          <a:lumMod val="85000"/>
                          <a:lumOff val="15000"/>
                        </a:schemeClr>
                      </a:solidFill>
                    </a:endParaRPr>
                  </a:p>
                </p:txBody>
              </p:sp>
              <p:sp>
                <p:nvSpPr>
                  <p:cNvPr id="121" name="Freeform 559"/>
                  <p:cNvSpPr>
                    <a:spLocks/>
                  </p:cNvSpPr>
                  <p:nvPr/>
                </p:nvSpPr>
                <p:spPr bwMode="auto">
                  <a:xfrm>
                    <a:off x="1130" y="1602"/>
                    <a:ext cx="121" cy="169"/>
                  </a:xfrm>
                  <a:custGeom>
                    <a:avLst/>
                    <a:gdLst/>
                    <a:ahLst/>
                    <a:cxnLst>
                      <a:cxn ang="0">
                        <a:pos x="0" y="1287"/>
                      </a:cxn>
                      <a:cxn ang="0">
                        <a:pos x="965" y="0"/>
                      </a:cxn>
                      <a:cxn ang="0">
                        <a:pos x="965" y="392"/>
                      </a:cxn>
                      <a:cxn ang="0">
                        <a:pos x="241" y="1357"/>
                      </a:cxn>
                      <a:cxn ang="0">
                        <a:pos x="0" y="1287"/>
                      </a:cxn>
                    </a:cxnLst>
                    <a:rect l="0" t="0" r="r" b="b"/>
                    <a:pathLst>
                      <a:path w="965" h="1357">
                        <a:moveTo>
                          <a:pt x="0" y="1287"/>
                        </a:moveTo>
                        <a:lnTo>
                          <a:pt x="965" y="0"/>
                        </a:lnTo>
                        <a:lnTo>
                          <a:pt x="965" y="392"/>
                        </a:lnTo>
                        <a:lnTo>
                          <a:pt x="241" y="1357"/>
                        </a:lnTo>
                        <a:lnTo>
                          <a:pt x="0" y="1287"/>
                        </a:lnTo>
                        <a:close/>
                      </a:path>
                    </a:pathLst>
                  </a:custGeom>
                  <a:solidFill>
                    <a:srgbClr val="DDBD9E"/>
                  </a:solidFill>
                  <a:ln w="9525">
                    <a:noFill/>
                    <a:round/>
                    <a:headEnd/>
                    <a:tailEnd/>
                  </a:ln>
                </p:spPr>
                <p:txBody>
                  <a:bodyPr/>
                  <a:lstStyle/>
                  <a:p>
                    <a:endParaRPr lang="zh-CN" altLang="en-US">
                      <a:solidFill>
                        <a:schemeClr val="tx1">
                          <a:lumMod val="85000"/>
                          <a:lumOff val="15000"/>
                        </a:schemeClr>
                      </a:solidFill>
                    </a:endParaRPr>
                  </a:p>
                </p:txBody>
              </p:sp>
              <p:sp>
                <p:nvSpPr>
                  <p:cNvPr id="122" name="Freeform 560"/>
                  <p:cNvSpPr>
                    <a:spLocks/>
                  </p:cNvSpPr>
                  <p:nvPr/>
                </p:nvSpPr>
                <p:spPr bwMode="auto">
                  <a:xfrm>
                    <a:off x="1146" y="1626"/>
                    <a:ext cx="105" cy="150"/>
                  </a:xfrm>
                  <a:custGeom>
                    <a:avLst/>
                    <a:gdLst/>
                    <a:ahLst/>
                    <a:cxnLst>
                      <a:cxn ang="0">
                        <a:pos x="0" y="1126"/>
                      </a:cxn>
                      <a:cxn ang="0">
                        <a:pos x="844" y="0"/>
                      </a:cxn>
                      <a:cxn ang="0">
                        <a:pos x="844" y="392"/>
                      </a:cxn>
                      <a:cxn ang="0">
                        <a:pos x="241" y="1196"/>
                      </a:cxn>
                      <a:cxn ang="0">
                        <a:pos x="0" y="1126"/>
                      </a:cxn>
                    </a:cxnLst>
                    <a:rect l="0" t="0" r="r" b="b"/>
                    <a:pathLst>
                      <a:path w="844" h="1196">
                        <a:moveTo>
                          <a:pt x="0" y="1126"/>
                        </a:moveTo>
                        <a:lnTo>
                          <a:pt x="844" y="0"/>
                        </a:lnTo>
                        <a:lnTo>
                          <a:pt x="844" y="392"/>
                        </a:lnTo>
                        <a:lnTo>
                          <a:pt x="241" y="1196"/>
                        </a:lnTo>
                        <a:lnTo>
                          <a:pt x="0" y="1126"/>
                        </a:lnTo>
                        <a:close/>
                      </a:path>
                    </a:pathLst>
                  </a:custGeom>
                  <a:solidFill>
                    <a:srgbClr val="DFBE9F"/>
                  </a:solidFill>
                  <a:ln w="9525">
                    <a:noFill/>
                    <a:round/>
                    <a:headEnd/>
                    <a:tailEnd/>
                  </a:ln>
                </p:spPr>
                <p:txBody>
                  <a:bodyPr/>
                  <a:lstStyle/>
                  <a:p>
                    <a:endParaRPr lang="zh-CN" altLang="en-US">
                      <a:solidFill>
                        <a:schemeClr val="tx1">
                          <a:lumMod val="85000"/>
                          <a:lumOff val="15000"/>
                        </a:schemeClr>
                      </a:solidFill>
                    </a:endParaRPr>
                  </a:p>
                </p:txBody>
              </p:sp>
              <p:sp>
                <p:nvSpPr>
                  <p:cNvPr id="123" name="Freeform 561"/>
                  <p:cNvSpPr>
                    <a:spLocks/>
                  </p:cNvSpPr>
                  <p:nvPr/>
                </p:nvSpPr>
                <p:spPr bwMode="auto">
                  <a:xfrm>
                    <a:off x="1161" y="1651"/>
                    <a:ext cx="90" cy="129"/>
                  </a:xfrm>
                  <a:custGeom>
                    <a:avLst/>
                    <a:gdLst/>
                    <a:ahLst/>
                    <a:cxnLst>
                      <a:cxn ang="0">
                        <a:pos x="0" y="965"/>
                      </a:cxn>
                      <a:cxn ang="0">
                        <a:pos x="724" y="0"/>
                      </a:cxn>
                      <a:cxn ang="0">
                        <a:pos x="724" y="392"/>
                      </a:cxn>
                      <a:cxn ang="0">
                        <a:pos x="242" y="1035"/>
                      </a:cxn>
                      <a:cxn ang="0">
                        <a:pos x="0" y="965"/>
                      </a:cxn>
                    </a:cxnLst>
                    <a:rect l="0" t="0" r="r" b="b"/>
                    <a:pathLst>
                      <a:path w="724" h="1035">
                        <a:moveTo>
                          <a:pt x="0" y="965"/>
                        </a:moveTo>
                        <a:lnTo>
                          <a:pt x="724" y="0"/>
                        </a:lnTo>
                        <a:lnTo>
                          <a:pt x="724" y="392"/>
                        </a:lnTo>
                        <a:lnTo>
                          <a:pt x="242" y="1035"/>
                        </a:lnTo>
                        <a:lnTo>
                          <a:pt x="0" y="965"/>
                        </a:lnTo>
                        <a:close/>
                      </a:path>
                    </a:pathLst>
                  </a:custGeom>
                  <a:solidFill>
                    <a:srgbClr val="DFC0A1"/>
                  </a:solidFill>
                  <a:ln w="9525">
                    <a:noFill/>
                    <a:round/>
                    <a:headEnd/>
                    <a:tailEnd/>
                  </a:ln>
                </p:spPr>
                <p:txBody>
                  <a:bodyPr/>
                  <a:lstStyle/>
                  <a:p>
                    <a:endParaRPr lang="zh-CN" altLang="en-US">
                      <a:solidFill>
                        <a:schemeClr val="tx1">
                          <a:lumMod val="85000"/>
                          <a:lumOff val="15000"/>
                        </a:schemeClr>
                      </a:solidFill>
                    </a:endParaRPr>
                  </a:p>
                </p:txBody>
              </p:sp>
              <p:sp>
                <p:nvSpPr>
                  <p:cNvPr id="124" name="Freeform 562"/>
                  <p:cNvSpPr>
                    <a:spLocks/>
                  </p:cNvSpPr>
                  <p:nvPr/>
                </p:nvSpPr>
                <p:spPr bwMode="auto">
                  <a:xfrm>
                    <a:off x="1176" y="1675"/>
                    <a:ext cx="75" cy="110"/>
                  </a:xfrm>
                  <a:custGeom>
                    <a:avLst/>
                    <a:gdLst/>
                    <a:ahLst/>
                    <a:cxnLst>
                      <a:cxn ang="0">
                        <a:pos x="0" y="804"/>
                      </a:cxn>
                      <a:cxn ang="0">
                        <a:pos x="603" y="0"/>
                      </a:cxn>
                      <a:cxn ang="0">
                        <a:pos x="603" y="393"/>
                      </a:cxn>
                      <a:cxn ang="0">
                        <a:pos x="241" y="874"/>
                      </a:cxn>
                      <a:cxn ang="0">
                        <a:pos x="0" y="804"/>
                      </a:cxn>
                    </a:cxnLst>
                    <a:rect l="0" t="0" r="r" b="b"/>
                    <a:pathLst>
                      <a:path w="603" h="874">
                        <a:moveTo>
                          <a:pt x="0" y="804"/>
                        </a:moveTo>
                        <a:lnTo>
                          <a:pt x="603" y="0"/>
                        </a:lnTo>
                        <a:lnTo>
                          <a:pt x="603" y="393"/>
                        </a:lnTo>
                        <a:lnTo>
                          <a:pt x="241" y="874"/>
                        </a:lnTo>
                        <a:lnTo>
                          <a:pt x="0" y="804"/>
                        </a:lnTo>
                        <a:close/>
                      </a:path>
                    </a:pathLst>
                  </a:custGeom>
                  <a:solidFill>
                    <a:srgbClr val="E0C1A2"/>
                  </a:solidFill>
                  <a:ln w="9525">
                    <a:noFill/>
                    <a:round/>
                    <a:headEnd/>
                    <a:tailEnd/>
                  </a:ln>
                </p:spPr>
                <p:txBody>
                  <a:bodyPr/>
                  <a:lstStyle/>
                  <a:p>
                    <a:endParaRPr lang="zh-CN" altLang="en-US">
                      <a:solidFill>
                        <a:schemeClr val="tx1">
                          <a:lumMod val="85000"/>
                          <a:lumOff val="15000"/>
                        </a:schemeClr>
                      </a:solidFill>
                    </a:endParaRPr>
                  </a:p>
                </p:txBody>
              </p:sp>
              <p:sp>
                <p:nvSpPr>
                  <p:cNvPr id="125" name="Freeform 563"/>
                  <p:cNvSpPr>
                    <a:spLocks/>
                  </p:cNvSpPr>
                  <p:nvPr/>
                </p:nvSpPr>
                <p:spPr bwMode="auto">
                  <a:xfrm>
                    <a:off x="1191" y="1700"/>
                    <a:ext cx="60" cy="89"/>
                  </a:xfrm>
                  <a:custGeom>
                    <a:avLst/>
                    <a:gdLst/>
                    <a:ahLst/>
                    <a:cxnLst>
                      <a:cxn ang="0">
                        <a:pos x="0" y="643"/>
                      </a:cxn>
                      <a:cxn ang="0">
                        <a:pos x="482" y="0"/>
                      </a:cxn>
                      <a:cxn ang="0">
                        <a:pos x="482" y="392"/>
                      </a:cxn>
                      <a:cxn ang="0">
                        <a:pos x="242" y="714"/>
                      </a:cxn>
                      <a:cxn ang="0">
                        <a:pos x="0" y="643"/>
                      </a:cxn>
                    </a:cxnLst>
                    <a:rect l="0" t="0" r="r" b="b"/>
                    <a:pathLst>
                      <a:path w="482" h="714">
                        <a:moveTo>
                          <a:pt x="0" y="643"/>
                        </a:moveTo>
                        <a:lnTo>
                          <a:pt x="482" y="0"/>
                        </a:lnTo>
                        <a:lnTo>
                          <a:pt x="482" y="392"/>
                        </a:lnTo>
                        <a:lnTo>
                          <a:pt x="242" y="714"/>
                        </a:lnTo>
                        <a:lnTo>
                          <a:pt x="0" y="643"/>
                        </a:lnTo>
                        <a:close/>
                      </a:path>
                    </a:pathLst>
                  </a:custGeom>
                  <a:solidFill>
                    <a:srgbClr val="E1C3A3"/>
                  </a:solidFill>
                  <a:ln w="9525">
                    <a:noFill/>
                    <a:round/>
                    <a:headEnd/>
                    <a:tailEnd/>
                  </a:ln>
                </p:spPr>
                <p:txBody>
                  <a:bodyPr/>
                  <a:lstStyle/>
                  <a:p>
                    <a:endParaRPr lang="zh-CN" altLang="en-US">
                      <a:solidFill>
                        <a:schemeClr val="tx1">
                          <a:lumMod val="85000"/>
                          <a:lumOff val="15000"/>
                        </a:schemeClr>
                      </a:solidFill>
                    </a:endParaRPr>
                  </a:p>
                </p:txBody>
              </p:sp>
              <p:sp>
                <p:nvSpPr>
                  <p:cNvPr id="126" name="Freeform 564"/>
                  <p:cNvSpPr>
                    <a:spLocks/>
                  </p:cNvSpPr>
                  <p:nvPr/>
                </p:nvSpPr>
                <p:spPr bwMode="auto">
                  <a:xfrm>
                    <a:off x="1206" y="1724"/>
                    <a:ext cx="45" cy="69"/>
                  </a:xfrm>
                  <a:custGeom>
                    <a:avLst/>
                    <a:gdLst/>
                    <a:ahLst/>
                    <a:cxnLst>
                      <a:cxn ang="0">
                        <a:pos x="0" y="481"/>
                      </a:cxn>
                      <a:cxn ang="0">
                        <a:pos x="362" y="0"/>
                      </a:cxn>
                      <a:cxn ang="0">
                        <a:pos x="362" y="391"/>
                      </a:cxn>
                      <a:cxn ang="0">
                        <a:pos x="242" y="552"/>
                      </a:cxn>
                      <a:cxn ang="0">
                        <a:pos x="0" y="481"/>
                      </a:cxn>
                    </a:cxnLst>
                    <a:rect l="0" t="0" r="r" b="b"/>
                    <a:pathLst>
                      <a:path w="362" h="552">
                        <a:moveTo>
                          <a:pt x="0" y="481"/>
                        </a:moveTo>
                        <a:lnTo>
                          <a:pt x="362" y="0"/>
                        </a:lnTo>
                        <a:lnTo>
                          <a:pt x="362" y="391"/>
                        </a:lnTo>
                        <a:lnTo>
                          <a:pt x="242" y="552"/>
                        </a:lnTo>
                        <a:lnTo>
                          <a:pt x="0" y="481"/>
                        </a:lnTo>
                        <a:close/>
                      </a:path>
                    </a:pathLst>
                  </a:custGeom>
                  <a:solidFill>
                    <a:srgbClr val="E1C4A5"/>
                  </a:solidFill>
                  <a:ln w="9525">
                    <a:noFill/>
                    <a:round/>
                    <a:headEnd/>
                    <a:tailEnd/>
                  </a:ln>
                </p:spPr>
                <p:txBody>
                  <a:bodyPr/>
                  <a:lstStyle/>
                  <a:p>
                    <a:endParaRPr lang="zh-CN" altLang="en-US">
                      <a:solidFill>
                        <a:schemeClr val="tx1">
                          <a:lumMod val="85000"/>
                          <a:lumOff val="15000"/>
                        </a:schemeClr>
                      </a:solidFill>
                    </a:endParaRPr>
                  </a:p>
                </p:txBody>
              </p:sp>
              <p:sp>
                <p:nvSpPr>
                  <p:cNvPr id="127" name="Freeform 565"/>
                  <p:cNvSpPr>
                    <a:spLocks/>
                  </p:cNvSpPr>
                  <p:nvPr/>
                </p:nvSpPr>
                <p:spPr bwMode="auto">
                  <a:xfrm>
                    <a:off x="1221" y="1749"/>
                    <a:ext cx="30" cy="49"/>
                  </a:xfrm>
                  <a:custGeom>
                    <a:avLst/>
                    <a:gdLst/>
                    <a:ahLst/>
                    <a:cxnLst>
                      <a:cxn ang="0">
                        <a:pos x="0" y="322"/>
                      </a:cxn>
                      <a:cxn ang="0">
                        <a:pos x="240" y="0"/>
                      </a:cxn>
                      <a:cxn ang="0">
                        <a:pos x="240" y="392"/>
                      </a:cxn>
                      <a:cxn ang="0">
                        <a:pos x="0" y="322"/>
                      </a:cxn>
                    </a:cxnLst>
                    <a:rect l="0" t="0" r="r" b="b"/>
                    <a:pathLst>
                      <a:path w="240" h="392">
                        <a:moveTo>
                          <a:pt x="0" y="322"/>
                        </a:moveTo>
                        <a:lnTo>
                          <a:pt x="240" y="0"/>
                        </a:lnTo>
                        <a:lnTo>
                          <a:pt x="240" y="392"/>
                        </a:lnTo>
                        <a:lnTo>
                          <a:pt x="0" y="322"/>
                        </a:lnTo>
                        <a:close/>
                      </a:path>
                    </a:pathLst>
                  </a:custGeom>
                  <a:solidFill>
                    <a:srgbClr val="E3C6A6"/>
                  </a:solidFill>
                  <a:ln w="9525">
                    <a:noFill/>
                    <a:round/>
                    <a:headEnd/>
                    <a:tailEnd/>
                  </a:ln>
                </p:spPr>
                <p:txBody>
                  <a:bodyPr/>
                  <a:lstStyle/>
                  <a:p>
                    <a:endParaRPr lang="zh-CN" altLang="en-US">
                      <a:solidFill>
                        <a:schemeClr val="tx1">
                          <a:lumMod val="85000"/>
                          <a:lumOff val="15000"/>
                        </a:schemeClr>
                      </a:solidFill>
                    </a:endParaRPr>
                  </a:p>
                </p:txBody>
              </p:sp>
              <p:sp>
                <p:nvSpPr>
                  <p:cNvPr id="128" name="Freeform 566"/>
                  <p:cNvSpPr>
                    <a:spLocks/>
                  </p:cNvSpPr>
                  <p:nvPr/>
                </p:nvSpPr>
                <p:spPr bwMode="auto">
                  <a:xfrm>
                    <a:off x="1236" y="1773"/>
                    <a:ext cx="15" cy="25"/>
                  </a:xfrm>
                  <a:custGeom>
                    <a:avLst/>
                    <a:gdLst/>
                    <a:ahLst/>
                    <a:cxnLst>
                      <a:cxn ang="0">
                        <a:pos x="0" y="161"/>
                      </a:cxn>
                      <a:cxn ang="0">
                        <a:pos x="120" y="0"/>
                      </a:cxn>
                      <a:cxn ang="0">
                        <a:pos x="120" y="196"/>
                      </a:cxn>
                      <a:cxn ang="0">
                        <a:pos x="0" y="161"/>
                      </a:cxn>
                    </a:cxnLst>
                    <a:rect l="0" t="0" r="r" b="b"/>
                    <a:pathLst>
                      <a:path w="120" h="196">
                        <a:moveTo>
                          <a:pt x="0" y="161"/>
                        </a:moveTo>
                        <a:lnTo>
                          <a:pt x="120" y="0"/>
                        </a:lnTo>
                        <a:lnTo>
                          <a:pt x="120" y="196"/>
                        </a:lnTo>
                        <a:lnTo>
                          <a:pt x="0" y="161"/>
                        </a:lnTo>
                        <a:close/>
                      </a:path>
                    </a:pathLst>
                  </a:custGeom>
                  <a:solidFill>
                    <a:srgbClr val="E4C7A9"/>
                  </a:solidFill>
                  <a:ln w="9525">
                    <a:noFill/>
                    <a:round/>
                    <a:headEnd/>
                    <a:tailEnd/>
                  </a:ln>
                </p:spPr>
                <p:txBody>
                  <a:bodyPr/>
                  <a:lstStyle/>
                  <a:p>
                    <a:endParaRPr lang="zh-CN" altLang="en-US">
                      <a:solidFill>
                        <a:schemeClr val="tx1">
                          <a:lumMod val="85000"/>
                          <a:lumOff val="15000"/>
                        </a:schemeClr>
                      </a:solidFill>
                    </a:endParaRPr>
                  </a:p>
                </p:txBody>
              </p:sp>
              <p:sp>
                <p:nvSpPr>
                  <p:cNvPr id="129" name="Freeform 567"/>
                  <p:cNvSpPr>
                    <a:spLocks/>
                  </p:cNvSpPr>
                  <p:nvPr/>
                </p:nvSpPr>
                <p:spPr bwMode="auto">
                  <a:xfrm>
                    <a:off x="862" y="1238"/>
                    <a:ext cx="179" cy="260"/>
                  </a:xfrm>
                  <a:custGeom>
                    <a:avLst/>
                    <a:gdLst/>
                    <a:ahLst/>
                    <a:cxnLst>
                      <a:cxn ang="0">
                        <a:pos x="32" y="0"/>
                      </a:cxn>
                      <a:cxn ang="0">
                        <a:pos x="0" y="1735"/>
                      </a:cxn>
                      <a:cxn ang="0">
                        <a:pos x="1430" y="2083"/>
                      </a:cxn>
                      <a:cxn ang="0">
                        <a:pos x="1430" y="262"/>
                      </a:cxn>
                      <a:cxn ang="0">
                        <a:pos x="32" y="0"/>
                      </a:cxn>
                    </a:cxnLst>
                    <a:rect l="0" t="0" r="r" b="b"/>
                    <a:pathLst>
                      <a:path w="1430" h="2083">
                        <a:moveTo>
                          <a:pt x="32" y="0"/>
                        </a:moveTo>
                        <a:lnTo>
                          <a:pt x="0" y="1735"/>
                        </a:lnTo>
                        <a:lnTo>
                          <a:pt x="1430" y="2083"/>
                        </a:lnTo>
                        <a:lnTo>
                          <a:pt x="1430" y="262"/>
                        </a:lnTo>
                        <a:lnTo>
                          <a:pt x="32" y="0"/>
                        </a:lnTo>
                        <a:close/>
                      </a:path>
                    </a:pathLst>
                  </a:custGeom>
                  <a:solidFill>
                    <a:srgbClr val="6F535F"/>
                  </a:solidFill>
                  <a:ln w="9525">
                    <a:noFill/>
                    <a:round/>
                    <a:headEnd/>
                    <a:tailEnd/>
                  </a:ln>
                </p:spPr>
                <p:txBody>
                  <a:bodyPr/>
                  <a:lstStyle/>
                  <a:p>
                    <a:endParaRPr lang="zh-CN" altLang="en-US">
                      <a:solidFill>
                        <a:schemeClr val="tx1">
                          <a:lumMod val="85000"/>
                          <a:lumOff val="15000"/>
                        </a:schemeClr>
                      </a:solidFill>
                    </a:endParaRPr>
                  </a:p>
                </p:txBody>
              </p:sp>
              <p:sp>
                <p:nvSpPr>
                  <p:cNvPr id="130" name="Freeform 568"/>
                  <p:cNvSpPr>
                    <a:spLocks/>
                  </p:cNvSpPr>
                  <p:nvPr/>
                </p:nvSpPr>
                <p:spPr bwMode="auto">
                  <a:xfrm>
                    <a:off x="861" y="1236"/>
                    <a:ext cx="32" cy="228"/>
                  </a:xfrm>
                  <a:custGeom>
                    <a:avLst/>
                    <a:gdLst/>
                    <a:ahLst/>
                    <a:cxnLst>
                      <a:cxn ang="0">
                        <a:pos x="0" y="0"/>
                      </a:cxn>
                      <a:cxn ang="0">
                        <a:pos x="0" y="1723"/>
                      </a:cxn>
                      <a:cxn ang="0">
                        <a:pos x="254" y="1821"/>
                      </a:cxn>
                      <a:cxn ang="0">
                        <a:pos x="254" y="85"/>
                      </a:cxn>
                      <a:cxn ang="0">
                        <a:pos x="0" y="0"/>
                      </a:cxn>
                    </a:cxnLst>
                    <a:rect l="0" t="0" r="r" b="b"/>
                    <a:pathLst>
                      <a:path w="254" h="1821">
                        <a:moveTo>
                          <a:pt x="0" y="0"/>
                        </a:moveTo>
                        <a:lnTo>
                          <a:pt x="0" y="1723"/>
                        </a:lnTo>
                        <a:lnTo>
                          <a:pt x="254" y="1821"/>
                        </a:lnTo>
                        <a:lnTo>
                          <a:pt x="254" y="85"/>
                        </a:lnTo>
                        <a:lnTo>
                          <a:pt x="0" y="0"/>
                        </a:lnTo>
                        <a:close/>
                      </a:path>
                    </a:pathLst>
                  </a:custGeom>
                  <a:solidFill>
                    <a:srgbClr val="B7683E"/>
                  </a:solidFill>
                  <a:ln w="9525">
                    <a:noFill/>
                    <a:round/>
                    <a:headEnd/>
                    <a:tailEnd/>
                  </a:ln>
                </p:spPr>
                <p:txBody>
                  <a:bodyPr/>
                  <a:lstStyle/>
                  <a:p>
                    <a:endParaRPr lang="zh-CN" altLang="en-US">
                      <a:solidFill>
                        <a:schemeClr val="tx1">
                          <a:lumMod val="85000"/>
                          <a:lumOff val="15000"/>
                        </a:schemeClr>
                      </a:solidFill>
                    </a:endParaRPr>
                  </a:p>
                </p:txBody>
              </p:sp>
              <p:sp>
                <p:nvSpPr>
                  <p:cNvPr id="131" name="Freeform 569"/>
                  <p:cNvSpPr>
                    <a:spLocks/>
                  </p:cNvSpPr>
                  <p:nvPr/>
                </p:nvSpPr>
                <p:spPr bwMode="auto">
                  <a:xfrm>
                    <a:off x="887" y="1448"/>
                    <a:ext cx="188" cy="60"/>
                  </a:xfrm>
                  <a:custGeom>
                    <a:avLst/>
                    <a:gdLst/>
                    <a:ahLst/>
                    <a:cxnLst>
                      <a:cxn ang="0">
                        <a:pos x="317" y="0"/>
                      </a:cxn>
                      <a:cxn ang="0">
                        <a:pos x="1504" y="264"/>
                      </a:cxn>
                      <a:cxn ang="0">
                        <a:pos x="1478" y="475"/>
                      </a:cxn>
                      <a:cxn ang="0">
                        <a:pos x="0" y="132"/>
                      </a:cxn>
                      <a:cxn ang="0">
                        <a:pos x="317" y="0"/>
                      </a:cxn>
                    </a:cxnLst>
                    <a:rect l="0" t="0" r="r" b="b"/>
                    <a:pathLst>
                      <a:path w="1504" h="475">
                        <a:moveTo>
                          <a:pt x="317" y="0"/>
                        </a:moveTo>
                        <a:lnTo>
                          <a:pt x="1504" y="264"/>
                        </a:lnTo>
                        <a:lnTo>
                          <a:pt x="1478" y="475"/>
                        </a:lnTo>
                        <a:lnTo>
                          <a:pt x="0" y="132"/>
                        </a:lnTo>
                        <a:lnTo>
                          <a:pt x="317" y="0"/>
                        </a:lnTo>
                        <a:close/>
                      </a:path>
                    </a:pathLst>
                  </a:custGeom>
                  <a:solidFill>
                    <a:srgbClr val="F5C592"/>
                  </a:solidFill>
                  <a:ln w="9525">
                    <a:noFill/>
                    <a:round/>
                    <a:headEnd/>
                    <a:tailEnd/>
                  </a:ln>
                </p:spPr>
                <p:txBody>
                  <a:bodyPr/>
                  <a:lstStyle/>
                  <a:p>
                    <a:endParaRPr lang="zh-CN" altLang="en-US">
                      <a:solidFill>
                        <a:schemeClr val="tx1">
                          <a:lumMod val="85000"/>
                          <a:lumOff val="15000"/>
                        </a:schemeClr>
                      </a:solidFill>
                    </a:endParaRPr>
                  </a:p>
                </p:txBody>
              </p:sp>
              <p:sp>
                <p:nvSpPr>
                  <p:cNvPr id="132" name="Freeform 570"/>
                  <p:cNvSpPr>
                    <a:spLocks/>
                  </p:cNvSpPr>
                  <p:nvPr/>
                </p:nvSpPr>
                <p:spPr bwMode="auto">
                  <a:xfrm>
                    <a:off x="1216" y="1310"/>
                    <a:ext cx="238" cy="546"/>
                  </a:xfrm>
                  <a:custGeom>
                    <a:avLst/>
                    <a:gdLst/>
                    <a:ahLst/>
                    <a:cxnLst>
                      <a:cxn ang="0">
                        <a:pos x="0" y="0"/>
                      </a:cxn>
                      <a:cxn ang="0">
                        <a:pos x="0" y="3813"/>
                      </a:cxn>
                      <a:cxn ang="0">
                        <a:pos x="1907" y="4361"/>
                      </a:cxn>
                      <a:cxn ang="0">
                        <a:pos x="1907" y="508"/>
                      </a:cxn>
                      <a:cxn ang="0">
                        <a:pos x="0" y="0"/>
                      </a:cxn>
                    </a:cxnLst>
                    <a:rect l="0" t="0" r="r" b="b"/>
                    <a:pathLst>
                      <a:path w="1907" h="4361">
                        <a:moveTo>
                          <a:pt x="0" y="0"/>
                        </a:moveTo>
                        <a:lnTo>
                          <a:pt x="0" y="3813"/>
                        </a:lnTo>
                        <a:lnTo>
                          <a:pt x="1907" y="4361"/>
                        </a:lnTo>
                        <a:lnTo>
                          <a:pt x="1907" y="508"/>
                        </a:lnTo>
                        <a:lnTo>
                          <a:pt x="0" y="0"/>
                        </a:lnTo>
                        <a:close/>
                      </a:path>
                    </a:pathLst>
                  </a:custGeom>
                  <a:solidFill>
                    <a:srgbClr val="5E696F"/>
                  </a:solidFill>
                  <a:ln w="9525">
                    <a:noFill/>
                    <a:round/>
                    <a:headEnd/>
                    <a:tailEnd/>
                  </a:ln>
                </p:spPr>
                <p:txBody>
                  <a:bodyPr/>
                  <a:lstStyle/>
                  <a:p>
                    <a:endParaRPr lang="zh-CN" altLang="en-US">
                      <a:solidFill>
                        <a:schemeClr val="tx1">
                          <a:lumMod val="85000"/>
                          <a:lumOff val="15000"/>
                        </a:schemeClr>
                      </a:solidFill>
                    </a:endParaRPr>
                  </a:p>
                </p:txBody>
              </p:sp>
              <p:sp>
                <p:nvSpPr>
                  <p:cNvPr id="133" name="Freeform 571"/>
                  <p:cNvSpPr>
                    <a:spLocks/>
                  </p:cNvSpPr>
                  <p:nvPr/>
                </p:nvSpPr>
                <p:spPr bwMode="auto">
                  <a:xfrm>
                    <a:off x="967" y="1755"/>
                    <a:ext cx="503" cy="204"/>
                  </a:xfrm>
                  <a:custGeom>
                    <a:avLst/>
                    <a:gdLst/>
                    <a:ahLst/>
                    <a:cxnLst>
                      <a:cxn ang="0">
                        <a:pos x="2076" y="0"/>
                      </a:cxn>
                      <a:cxn ang="0">
                        <a:pos x="0" y="720"/>
                      </a:cxn>
                      <a:cxn ang="0">
                        <a:pos x="2494" y="1632"/>
                      </a:cxn>
                      <a:cxn ang="0">
                        <a:pos x="4024" y="593"/>
                      </a:cxn>
                      <a:cxn ang="0">
                        <a:pos x="2076" y="0"/>
                      </a:cxn>
                    </a:cxnLst>
                    <a:rect l="0" t="0" r="r" b="b"/>
                    <a:pathLst>
                      <a:path w="4024" h="1632">
                        <a:moveTo>
                          <a:pt x="2076" y="0"/>
                        </a:moveTo>
                        <a:lnTo>
                          <a:pt x="0" y="720"/>
                        </a:lnTo>
                        <a:lnTo>
                          <a:pt x="2494" y="1632"/>
                        </a:lnTo>
                        <a:lnTo>
                          <a:pt x="4024" y="593"/>
                        </a:lnTo>
                        <a:lnTo>
                          <a:pt x="2076" y="0"/>
                        </a:lnTo>
                        <a:close/>
                      </a:path>
                    </a:pathLst>
                  </a:custGeom>
                  <a:solidFill>
                    <a:srgbClr val="FFFDC9"/>
                  </a:solidFill>
                  <a:ln w="9525">
                    <a:noFill/>
                    <a:round/>
                    <a:headEnd/>
                    <a:tailEnd/>
                  </a:ln>
                </p:spPr>
                <p:txBody>
                  <a:bodyPr/>
                  <a:lstStyle/>
                  <a:p>
                    <a:endParaRPr lang="zh-CN" altLang="en-US">
                      <a:solidFill>
                        <a:schemeClr val="tx1">
                          <a:lumMod val="85000"/>
                          <a:lumOff val="15000"/>
                        </a:schemeClr>
                      </a:solidFill>
                    </a:endParaRPr>
                  </a:p>
                </p:txBody>
              </p:sp>
              <p:sp>
                <p:nvSpPr>
                  <p:cNvPr id="134" name="Freeform 572"/>
                  <p:cNvSpPr>
                    <a:spLocks/>
                  </p:cNvSpPr>
                  <p:nvPr/>
                </p:nvSpPr>
                <p:spPr bwMode="auto">
                  <a:xfrm>
                    <a:off x="967" y="1829"/>
                    <a:ext cx="502" cy="179"/>
                  </a:xfrm>
                  <a:custGeom>
                    <a:avLst/>
                    <a:gdLst/>
                    <a:ahLst/>
                    <a:cxnLst>
                      <a:cxn ang="0">
                        <a:pos x="0" y="136"/>
                      </a:cxn>
                      <a:cxn ang="0">
                        <a:pos x="14" y="490"/>
                      </a:cxn>
                      <a:cxn ang="0">
                        <a:pos x="2494" y="1430"/>
                      </a:cxn>
                      <a:cxn ang="0">
                        <a:pos x="4007" y="354"/>
                      </a:cxn>
                      <a:cxn ang="0">
                        <a:pos x="4020" y="0"/>
                      </a:cxn>
                      <a:cxn ang="0">
                        <a:pos x="2494" y="1022"/>
                      </a:cxn>
                      <a:cxn ang="0">
                        <a:pos x="0" y="136"/>
                      </a:cxn>
                    </a:cxnLst>
                    <a:rect l="0" t="0" r="r" b="b"/>
                    <a:pathLst>
                      <a:path w="4020" h="1430">
                        <a:moveTo>
                          <a:pt x="0" y="136"/>
                        </a:moveTo>
                        <a:lnTo>
                          <a:pt x="14" y="490"/>
                        </a:lnTo>
                        <a:lnTo>
                          <a:pt x="2494" y="1430"/>
                        </a:lnTo>
                        <a:lnTo>
                          <a:pt x="4007" y="354"/>
                        </a:lnTo>
                        <a:lnTo>
                          <a:pt x="4020" y="0"/>
                        </a:lnTo>
                        <a:lnTo>
                          <a:pt x="2494" y="1022"/>
                        </a:lnTo>
                        <a:lnTo>
                          <a:pt x="0" y="136"/>
                        </a:lnTo>
                        <a:close/>
                      </a:path>
                    </a:pathLst>
                  </a:custGeom>
                  <a:solidFill>
                    <a:srgbClr val="979581"/>
                  </a:solidFill>
                  <a:ln w="9525">
                    <a:noFill/>
                    <a:round/>
                    <a:headEnd/>
                    <a:tailEnd/>
                  </a:ln>
                </p:spPr>
                <p:txBody>
                  <a:bodyPr/>
                  <a:lstStyle/>
                  <a:p>
                    <a:endParaRPr lang="zh-CN" altLang="en-US">
                      <a:solidFill>
                        <a:schemeClr val="tx1">
                          <a:lumMod val="85000"/>
                          <a:lumOff val="15000"/>
                        </a:schemeClr>
                      </a:solidFill>
                    </a:endParaRPr>
                  </a:p>
                </p:txBody>
              </p:sp>
              <p:sp>
                <p:nvSpPr>
                  <p:cNvPr id="135" name="Freeform 573"/>
                  <p:cNvSpPr>
                    <a:spLocks/>
                  </p:cNvSpPr>
                  <p:nvPr/>
                </p:nvSpPr>
                <p:spPr bwMode="auto">
                  <a:xfrm>
                    <a:off x="890" y="1244"/>
                    <a:ext cx="36" cy="221"/>
                  </a:xfrm>
                  <a:custGeom>
                    <a:avLst/>
                    <a:gdLst/>
                    <a:ahLst/>
                    <a:cxnLst>
                      <a:cxn ang="0">
                        <a:pos x="26" y="1768"/>
                      </a:cxn>
                      <a:cxn ang="0">
                        <a:pos x="290" y="1636"/>
                      </a:cxn>
                      <a:cxn ang="0">
                        <a:pos x="290" y="54"/>
                      </a:cxn>
                      <a:cxn ang="0">
                        <a:pos x="0" y="0"/>
                      </a:cxn>
                      <a:cxn ang="0">
                        <a:pos x="26" y="1768"/>
                      </a:cxn>
                    </a:cxnLst>
                    <a:rect l="0" t="0" r="r" b="b"/>
                    <a:pathLst>
                      <a:path w="290" h="1768">
                        <a:moveTo>
                          <a:pt x="26" y="1768"/>
                        </a:moveTo>
                        <a:lnTo>
                          <a:pt x="290" y="1636"/>
                        </a:lnTo>
                        <a:lnTo>
                          <a:pt x="290" y="54"/>
                        </a:lnTo>
                        <a:lnTo>
                          <a:pt x="0" y="0"/>
                        </a:lnTo>
                        <a:lnTo>
                          <a:pt x="26" y="1768"/>
                        </a:lnTo>
                        <a:close/>
                      </a:path>
                    </a:pathLst>
                  </a:custGeom>
                  <a:solidFill>
                    <a:srgbClr val="C1A3B0"/>
                  </a:solidFill>
                  <a:ln w="9525">
                    <a:noFill/>
                    <a:round/>
                    <a:headEnd/>
                    <a:tailEnd/>
                  </a:ln>
                </p:spPr>
                <p:txBody>
                  <a:bodyPr/>
                  <a:lstStyle/>
                  <a:p>
                    <a:endParaRPr lang="zh-CN" altLang="en-US">
                      <a:solidFill>
                        <a:schemeClr val="tx1">
                          <a:lumMod val="85000"/>
                          <a:lumOff val="15000"/>
                        </a:schemeClr>
                      </a:solidFill>
                    </a:endParaRPr>
                  </a:p>
                </p:txBody>
              </p:sp>
              <p:sp>
                <p:nvSpPr>
                  <p:cNvPr id="136" name="Freeform 574"/>
                  <p:cNvSpPr>
                    <a:spLocks/>
                  </p:cNvSpPr>
                  <p:nvPr/>
                </p:nvSpPr>
                <p:spPr bwMode="auto">
                  <a:xfrm>
                    <a:off x="1042" y="1276"/>
                    <a:ext cx="32" cy="228"/>
                  </a:xfrm>
                  <a:custGeom>
                    <a:avLst/>
                    <a:gdLst/>
                    <a:ahLst/>
                    <a:cxnLst>
                      <a:cxn ang="0">
                        <a:pos x="0" y="0"/>
                      </a:cxn>
                      <a:cxn ang="0">
                        <a:pos x="0" y="1722"/>
                      </a:cxn>
                      <a:cxn ang="0">
                        <a:pos x="254" y="1820"/>
                      </a:cxn>
                      <a:cxn ang="0">
                        <a:pos x="254" y="83"/>
                      </a:cxn>
                      <a:cxn ang="0">
                        <a:pos x="0" y="0"/>
                      </a:cxn>
                    </a:cxnLst>
                    <a:rect l="0" t="0" r="r" b="b"/>
                    <a:pathLst>
                      <a:path w="254" h="1820">
                        <a:moveTo>
                          <a:pt x="0" y="0"/>
                        </a:moveTo>
                        <a:lnTo>
                          <a:pt x="0" y="1722"/>
                        </a:lnTo>
                        <a:lnTo>
                          <a:pt x="254" y="1820"/>
                        </a:lnTo>
                        <a:lnTo>
                          <a:pt x="254" y="83"/>
                        </a:lnTo>
                        <a:lnTo>
                          <a:pt x="0" y="0"/>
                        </a:lnTo>
                        <a:close/>
                      </a:path>
                    </a:pathLst>
                  </a:custGeom>
                  <a:solidFill>
                    <a:srgbClr val="B7683E"/>
                  </a:solidFill>
                  <a:ln w="9525">
                    <a:noFill/>
                    <a:round/>
                    <a:headEnd/>
                    <a:tailEnd/>
                  </a:ln>
                </p:spPr>
                <p:txBody>
                  <a:bodyPr/>
                  <a:lstStyle/>
                  <a:p>
                    <a:endParaRPr lang="zh-CN" altLang="en-US">
                      <a:solidFill>
                        <a:schemeClr val="tx1">
                          <a:lumMod val="85000"/>
                          <a:lumOff val="15000"/>
                        </a:schemeClr>
                      </a:solidFill>
                    </a:endParaRPr>
                  </a:p>
                </p:txBody>
              </p:sp>
              <p:sp>
                <p:nvSpPr>
                  <p:cNvPr id="137" name="Freeform 575"/>
                  <p:cNvSpPr>
                    <a:spLocks/>
                  </p:cNvSpPr>
                  <p:nvPr/>
                </p:nvSpPr>
                <p:spPr bwMode="auto">
                  <a:xfrm>
                    <a:off x="890" y="1343"/>
                    <a:ext cx="158" cy="53"/>
                  </a:xfrm>
                  <a:custGeom>
                    <a:avLst/>
                    <a:gdLst/>
                    <a:ahLst/>
                    <a:cxnLst>
                      <a:cxn ang="0">
                        <a:pos x="0" y="79"/>
                      </a:cxn>
                      <a:cxn ang="0">
                        <a:pos x="264" y="0"/>
                      </a:cxn>
                      <a:cxn ang="0">
                        <a:pos x="1213" y="184"/>
                      </a:cxn>
                      <a:cxn ang="0">
                        <a:pos x="1266" y="422"/>
                      </a:cxn>
                      <a:cxn ang="0">
                        <a:pos x="0" y="79"/>
                      </a:cxn>
                    </a:cxnLst>
                    <a:rect l="0" t="0" r="r" b="b"/>
                    <a:pathLst>
                      <a:path w="1266" h="422">
                        <a:moveTo>
                          <a:pt x="0" y="79"/>
                        </a:moveTo>
                        <a:lnTo>
                          <a:pt x="264" y="0"/>
                        </a:lnTo>
                        <a:lnTo>
                          <a:pt x="1213" y="184"/>
                        </a:lnTo>
                        <a:lnTo>
                          <a:pt x="1266" y="422"/>
                        </a:lnTo>
                        <a:lnTo>
                          <a:pt x="0" y="79"/>
                        </a:lnTo>
                        <a:close/>
                      </a:path>
                    </a:pathLst>
                  </a:custGeom>
                  <a:solidFill>
                    <a:srgbClr val="F5C592"/>
                  </a:solidFill>
                  <a:ln w="9525">
                    <a:noFill/>
                    <a:round/>
                    <a:headEnd/>
                    <a:tailEnd/>
                  </a:ln>
                </p:spPr>
                <p:txBody>
                  <a:bodyPr/>
                  <a:lstStyle/>
                  <a:p>
                    <a:endParaRPr lang="zh-CN" altLang="en-US">
                      <a:solidFill>
                        <a:schemeClr val="tx1">
                          <a:lumMod val="85000"/>
                          <a:lumOff val="15000"/>
                        </a:schemeClr>
                      </a:solidFill>
                    </a:endParaRPr>
                  </a:p>
                </p:txBody>
              </p:sp>
              <p:pic>
                <p:nvPicPr>
                  <p:cNvPr id="138" name="Picture 576"/>
                  <p:cNvPicPr>
                    <a:picLocks noChangeAspect="1" noChangeArrowheads="1"/>
                  </p:cNvPicPr>
                  <p:nvPr/>
                </p:nvPicPr>
                <p:blipFill>
                  <a:blip r:embed="rId12" cstate="print"/>
                  <a:srcRect/>
                  <a:stretch>
                    <a:fillRect/>
                  </a:stretch>
                </p:blipFill>
                <p:spPr bwMode="auto">
                  <a:xfrm>
                    <a:off x="1054" y="1811"/>
                    <a:ext cx="160" cy="39"/>
                  </a:xfrm>
                  <a:prstGeom prst="rect">
                    <a:avLst/>
                  </a:prstGeom>
                  <a:noFill/>
                  <a:ln w="9525">
                    <a:noFill/>
                    <a:miter lim="800000"/>
                    <a:headEnd/>
                    <a:tailEnd/>
                  </a:ln>
                </p:spPr>
              </p:pic>
              <p:sp>
                <p:nvSpPr>
                  <p:cNvPr id="139" name="Rectangle 577"/>
                  <p:cNvSpPr>
                    <a:spLocks noChangeArrowheads="1"/>
                  </p:cNvSpPr>
                  <p:nvPr/>
                </p:nvSpPr>
                <p:spPr bwMode="auto">
                  <a:xfrm>
                    <a:off x="1061" y="1358"/>
                    <a:ext cx="1" cy="492"/>
                  </a:xfrm>
                  <a:prstGeom prst="rect">
                    <a:avLst/>
                  </a:prstGeom>
                  <a:solidFill>
                    <a:srgbClr val="B7DDC8"/>
                  </a:solidFill>
                  <a:ln w="9525">
                    <a:noFill/>
                    <a:miter lim="800000"/>
                    <a:headEnd/>
                    <a:tailEnd/>
                  </a:ln>
                </p:spPr>
                <p:txBody>
                  <a:bodyPr/>
                  <a:lstStyle/>
                  <a:p>
                    <a:endParaRPr lang="zh-CN" altLang="en-US">
                      <a:solidFill>
                        <a:schemeClr val="tx1">
                          <a:lumMod val="85000"/>
                          <a:lumOff val="15000"/>
                        </a:schemeClr>
                      </a:solidFill>
                    </a:endParaRPr>
                  </a:p>
                </p:txBody>
              </p:sp>
              <p:sp>
                <p:nvSpPr>
                  <p:cNvPr id="140" name="Rectangle 578"/>
                  <p:cNvSpPr>
                    <a:spLocks noChangeArrowheads="1"/>
                  </p:cNvSpPr>
                  <p:nvPr/>
                </p:nvSpPr>
                <p:spPr bwMode="auto">
                  <a:xfrm>
                    <a:off x="1060" y="1358"/>
                    <a:ext cx="2" cy="492"/>
                  </a:xfrm>
                  <a:prstGeom prst="rect">
                    <a:avLst/>
                  </a:prstGeom>
                  <a:solidFill>
                    <a:srgbClr val="B7DDC8"/>
                  </a:solidFill>
                  <a:ln w="9525">
                    <a:noFill/>
                    <a:miter lim="800000"/>
                    <a:headEnd/>
                    <a:tailEnd/>
                  </a:ln>
                </p:spPr>
                <p:txBody>
                  <a:bodyPr/>
                  <a:lstStyle/>
                  <a:p>
                    <a:endParaRPr lang="zh-CN" altLang="en-US">
                      <a:solidFill>
                        <a:schemeClr val="tx1">
                          <a:lumMod val="85000"/>
                          <a:lumOff val="15000"/>
                        </a:schemeClr>
                      </a:solidFill>
                    </a:endParaRPr>
                  </a:p>
                </p:txBody>
              </p:sp>
              <p:sp>
                <p:nvSpPr>
                  <p:cNvPr id="141" name="Rectangle 579"/>
                  <p:cNvSpPr>
                    <a:spLocks noChangeArrowheads="1"/>
                  </p:cNvSpPr>
                  <p:nvPr/>
                </p:nvSpPr>
                <p:spPr bwMode="auto">
                  <a:xfrm>
                    <a:off x="1059" y="1358"/>
                    <a:ext cx="2" cy="492"/>
                  </a:xfrm>
                  <a:prstGeom prst="rect">
                    <a:avLst/>
                  </a:prstGeom>
                  <a:solidFill>
                    <a:srgbClr val="B8DEC9"/>
                  </a:solidFill>
                  <a:ln w="9525">
                    <a:noFill/>
                    <a:miter lim="800000"/>
                    <a:headEnd/>
                    <a:tailEnd/>
                  </a:ln>
                </p:spPr>
                <p:txBody>
                  <a:bodyPr/>
                  <a:lstStyle/>
                  <a:p>
                    <a:endParaRPr lang="zh-CN" altLang="en-US">
                      <a:solidFill>
                        <a:schemeClr val="tx1">
                          <a:lumMod val="85000"/>
                          <a:lumOff val="15000"/>
                        </a:schemeClr>
                      </a:solidFill>
                    </a:endParaRPr>
                  </a:p>
                </p:txBody>
              </p:sp>
              <p:sp>
                <p:nvSpPr>
                  <p:cNvPr id="142" name="Rectangle 580"/>
                  <p:cNvSpPr>
                    <a:spLocks noChangeArrowheads="1"/>
                  </p:cNvSpPr>
                  <p:nvPr/>
                </p:nvSpPr>
                <p:spPr bwMode="auto">
                  <a:xfrm>
                    <a:off x="1058" y="1358"/>
                    <a:ext cx="2" cy="492"/>
                  </a:xfrm>
                  <a:prstGeom prst="rect">
                    <a:avLst/>
                  </a:prstGeom>
                  <a:solidFill>
                    <a:srgbClr val="BADECA"/>
                  </a:solidFill>
                  <a:ln w="9525">
                    <a:noFill/>
                    <a:miter lim="800000"/>
                    <a:headEnd/>
                    <a:tailEnd/>
                  </a:ln>
                </p:spPr>
                <p:txBody>
                  <a:bodyPr/>
                  <a:lstStyle/>
                  <a:p>
                    <a:endParaRPr lang="zh-CN" altLang="en-US">
                      <a:solidFill>
                        <a:schemeClr val="tx1">
                          <a:lumMod val="85000"/>
                          <a:lumOff val="15000"/>
                        </a:schemeClr>
                      </a:solidFill>
                    </a:endParaRPr>
                  </a:p>
                </p:txBody>
              </p:sp>
              <p:sp>
                <p:nvSpPr>
                  <p:cNvPr id="143" name="Rectangle 581"/>
                  <p:cNvSpPr>
                    <a:spLocks noChangeArrowheads="1"/>
                  </p:cNvSpPr>
                  <p:nvPr/>
                </p:nvSpPr>
                <p:spPr bwMode="auto">
                  <a:xfrm>
                    <a:off x="1057" y="1358"/>
                    <a:ext cx="2" cy="492"/>
                  </a:xfrm>
                  <a:prstGeom prst="rect">
                    <a:avLst/>
                  </a:prstGeom>
                  <a:solidFill>
                    <a:srgbClr val="BBDFCB"/>
                  </a:solidFill>
                  <a:ln w="9525">
                    <a:noFill/>
                    <a:miter lim="800000"/>
                    <a:headEnd/>
                    <a:tailEnd/>
                  </a:ln>
                </p:spPr>
                <p:txBody>
                  <a:bodyPr/>
                  <a:lstStyle/>
                  <a:p>
                    <a:endParaRPr lang="zh-CN" altLang="en-US">
                      <a:solidFill>
                        <a:schemeClr val="tx1">
                          <a:lumMod val="85000"/>
                          <a:lumOff val="15000"/>
                        </a:schemeClr>
                      </a:solidFill>
                    </a:endParaRPr>
                  </a:p>
                </p:txBody>
              </p:sp>
              <p:sp>
                <p:nvSpPr>
                  <p:cNvPr id="144" name="Rectangle 582"/>
                  <p:cNvSpPr>
                    <a:spLocks noChangeArrowheads="1"/>
                  </p:cNvSpPr>
                  <p:nvPr/>
                </p:nvSpPr>
                <p:spPr bwMode="auto">
                  <a:xfrm>
                    <a:off x="1056" y="1358"/>
                    <a:ext cx="2" cy="492"/>
                  </a:xfrm>
                  <a:prstGeom prst="rect">
                    <a:avLst/>
                  </a:prstGeom>
                  <a:solidFill>
                    <a:srgbClr val="BCDFCB"/>
                  </a:solidFill>
                  <a:ln w="9525">
                    <a:noFill/>
                    <a:miter lim="800000"/>
                    <a:headEnd/>
                    <a:tailEnd/>
                  </a:ln>
                </p:spPr>
                <p:txBody>
                  <a:bodyPr/>
                  <a:lstStyle/>
                  <a:p>
                    <a:endParaRPr lang="zh-CN" altLang="en-US">
                      <a:solidFill>
                        <a:schemeClr val="tx1">
                          <a:lumMod val="85000"/>
                          <a:lumOff val="15000"/>
                        </a:schemeClr>
                      </a:solidFill>
                    </a:endParaRPr>
                  </a:p>
                </p:txBody>
              </p:sp>
              <p:sp>
                <p:nvSpPr>
                  <p:cNvPr id="145" name="Rectangle 583"/>
                  <p:cNvSpPr>
                    <a:spLocks noChangeArrowheads="1"/>
                  </p:cNvSpPr>
                  <p:nvPr/>
                </p:nvSpPr>
                <p:spPr bwMode="auto">
                  <a:xfrm>
                    <a:off x="1055" y="1358"/>
                    <a:ext cx="2" cy="492"/>
                  </a:xfrm>
                  <a:prstGeom prst="rect">
                    <a:avLst/>
                  </a:prstGeom>
                  <a:solidFill>
                    <a:srgbClr val="BDE0CC"/>
                  </a:solidFill>
                  <a:ln w="9525">
                    <a:noFill/>
                    <a:miter lim="800000"/>
                    <a:headEnd/>
                    <a:tailEnd/>
                  </a:ln>
                </p:spPr>
                <p:txBody>
                  <a:bodyPr/>
                  <a:lstStyle/>
                  <a:p>
                    <a:endParaRPr lang="zh-CN" altLang="en-US">
                      <a:solidFill>
                        <a:schemeClr val="tx1">
                          <a:lumMod val="85000"/>
                          <a:lumOff val="15000"/>
                        </a:schemeClr>
                      </a:solidFill>
                    </a:endParaRPr>
                  </a:p>
                </p:txBody>
              </p:sp>
              <p:sp>
                <p:nvSpPr>
                  <p:cNvPr id="146" name="Rectangle 584"/>
                  <p:cNvSpPr>
                    <a:spLocks noChangeArrowheads="1"/>
                  </p:cNvSpPr>
                  <p:nvPr/>
                </p:nvSpPr>
                <p:spPr bwMode="auto">
                  <a:xfrm>
                    <a:off x="1054" y="1358"/>
                    <a:ext cx="2" cy="492"/>
                  </a:xfrm>
                  <a:prstGeom prst="rect">
                    <a:avLst/>
                  </a:prstGeom>
                  <a:solidFill>
                    <a:srgbClr val="BEE0CD"/>
                  </a:solidFill>
                  <a:ln w="9525">
                    <a:noFill/>
                    <a:miter lim="800000"/>
                    <a:headEnd/>
                    <a:tailEnd/>
                  </a:ln>
                </p:spPr>
                <p:txBody>
                  <a:bodyPr/>
                  <a:lstStyle/>
                  <a:p>
                    <a:endParaRPr lang="zh-CN" altLang="en-US">
                      <a:solidFill>
                        <a:schemeClr val="tx1">
                          <a:lumMod val="85000"/>
                          <a:lumOff val="15000"/>
                        </a:schemeClr>
                      </a:solidFill>
                    </a:endParaRPr>
                  </a:p>
                </p:txBody>
              </p:sp>
              <p:sp>
                <p:nvSpPr>
                  <p:cNvPr id="147" name="Rectangle 585"/>
                  <p:cNvSpPr>
                    <a:spLocks noChangeArrowheads="1"/>
                  </p:cNvSpPr>
                  <p:nvPr/>
                </p:nvSpPr>
                <p:spPr bwMode="auto">
                  <a:xfrm>
                    <a:off x="1053" y="1358"/>
                    <a:ext cx="2" cy="492"/>
                  </a:xfrm>
                  <a:prstGeom prst="rect">
                    <a:avLst/>
                  </a:prstGeom>
                  <a:solidFill>
                    <a:srgbClr val="BFE1CE"/>
                  </a:solidFill>
                  <a:ln w="9525">
                    <a:noFill/>
                    <a:miter lim="800000"/>
                    <a:headEnd/>
                    <a:tailEnd/>
                  </a:ln>
                </p:spPr>
                <p:txBody>
                  <a:bodyPr/>
                  <a:lstStyle/>
                  <a:p>
                    <a:endParaRPr lang="zh-CN" altLang="en-US">
                      <a:solidFill>
                        <a:schemeClr val="tx1">
                          <a:lumMod val="85000"/>
                          <a:lumOff val="15000"/>
                        </a:schemeClr>
                      </a:solidFill>
                    </a:endParaRPr>
                  </a:p>
                </p:txBody>
              </p:sp>
              <p:sp>
                <p:nvSpPr>
                  <p:cNvPr id="148" name="Rectangle 586"/>
                  <p:cNvSpPr>
                    <a:spLocks noChangeArrowheads="1"/>
                  </p:cNvSpPr>
                  <p:nvPr/>
                </p:nvSpPr>
                <p:spPr bwMode="auto">
                  <a:xfrm>
                    <a:off x="1053" y="1358"/>
                    <a:ext cx="1" cy="492"/>
                  </a:xfrm>
                  <a:prstGeom prst="rect">
                    <a:avLst/>
                  </a:prstGeom>
                  <a:solidFill>
                    <a:srgbClr val="C0E1CF"/>
                  </a:solidFill>
                  <a:ln w="9525">
                    <a:noFill/>
                    <a:miter lim="800000"/>
                    <a:headEnd/>
                    <a:tailEnd/>
                  </a:ln>
                </p:spPr>
                <p:txBody>
                  <a:bodyPr/>
                  <a:lstStyle/>
                  <a:p>
                    <a:endParaRPr lang="zh-CN" altLang="en-US">
                      <a:solidFill>
                        <a:schemeClr val="tx1">
                          <a:lumMod val="85000"/>
                          <a:lumOff val="15000"/>
                        </a:schemeClr>
                      </a:solidFill>
                    </a:endParaRPr>
                  </a:p>
                </p:txBody>
              </p:sp>
              <p:sp>
                <p:nvSpPr>
                  <p:cNvPr id="149" name="Rectangle 587"/>
                  <p:cNvSpPr>
                    <a:spLocks noChangeArrowheads="1"/>
                  </p:cNvSpPr>
                  <p:nvPr/>
                </p:nvSpPr>
                <p:spPr bwMode="auto">
                  <a:xfrm>
                    <a:off x="1052" y="1358"/>
                    <a:ext cx="1" cy="492"/>
                  </a:xfrm>
                  <a:prstGeom prst="rect">
                    <a:avLst/>
                  </a:prstGeom>
                  <a:solidFill>
                    <a:srgbClr val="C2E2D0"/>
                  </a:solidFill>
                  <a:ln w="9525">
                    <a:noFill/>
                    <a:miter lim="800000"/>
                    <a:headEnd/>
                    <a:tailEnd/>
                  </a:ln>
                </p:spPr>
                <p:txBody>
                  <a:bodyPr/>
                  <a:lstStyle/>
                  <a:p>
                    <a:endParaRPr lang="zh-CN" altLang="en-US">
                      <a:solidFill>
                        <a:schemeClr val="tx1">
                          <a:lumMod val="85000"/>
                          <a:lumOff val="15000"/>
                        </a:schemeClr>
                      </a:solidFill>
                    </a:endParaRPr>
                  </a:p>
                </p:txBody>
              </p:sp>
              <p:sp>
                <p:nvSpPr>
                  <p:cNvPr id="150" name="Rectangle 588"/>
                  <p:cNvSpPr>
                    <a:spLocks noChangeArrowheads="1"/>
                  </p:cNvSpPr>
                  <p:nvPr/>
                </p:nvSpPr>
                <p:spPr bwMode="auto">
                  <a:xfrm>
                    <a:off x="1051" y="1358"/>
                    <a:ext cx="2" cy="492"/>
                  </a:xfrm>
                  <a:prstGeom prst="rect">
                    <a:avLst/>
                  </a:prstGeom>
                  <a:solidFill>
                    <a:srgbClr val="C3E2D0"/>
                  </a:solidFill>
                  <a:ln w="9525">
                    <a:noFill/>
                    <a:miter lim="800000"/>
                    <a:headEnd/>
                    <a:tailEnd/>
                  </a:ln>
                </p:spPr>
                <p:txBody>
                  <a:bodyPr/>
                  <a:lstStyle/>
                  <a:p>
                    <a:endParaRPr lang="zh-CN" altLang="en-US">
                      <a:solidFill>
                        <a:schemeClr val="tx1">
                          <a:lumMod val="85000"/>
                          <a:lumOff val="15000"/>
                        </a:schemeClr>
                      </a:solidFill>
                    </a:endParaRPr>
                  </a:p>
                </p:txBody>
              </p:sp>
              <p:sp>
                <p:nvSpPr>
                  <p:cNvPr id="151" name="Rectangle 589"/>
                  <p:cNvSpPr>
                    <a:spLocks noChangeArrowheads="1"/>
                  </p:cNvSpPr>
                  <p:nvPr/>
                </p:nvSpPr>
                <p:spPr bwMode="auto">
                  <a:xfrm>
                    <a:off x="1050" y="1358"/>
                    <a:ext cx="2" cy="492"/>
                  </a:xfrm>
                  <a:prstGeom prst="rect">
                    <a:avLst/>
                  </a:prstGeom>
                  <a:solidFill>
                    <a:srgbClr val="C4E3D1"/>
                  </a:solidFill>
                  <a:ln w="9525">
                    <a:noFill/>
                    <a:miter lim="800000"/>
                    <a:headEnd/>
                    <a:tailEnd/>
                  </a:ln>
                </p:spPr>
                <p:txBody>
                  <a:bodyPr/>
                  <a:lstStyle/>
                  <a:p>
                    <a:endParaRPr lang="zh-CN" altLang="en-US">
                      <a:solidFill>
                        <a:schemeClr val="tx1">
                          <a:lumMod val="85000"/>
                          <a:lumOff val="15000"/>
                        </a:schemeClr>
                      </a:solidFill>
                    </a:endParaRPr>
                  </a:p>
                </p:txBody>
              </p:sp>
              <p:sp>
                <p:nvSpPr>
                  <p:cNvPr id="152" name="Rectangle 590"/>
                  <p:cNvSpPr>
                    <a:spLocks noChangeArrowheads="1"/>
                  </p:cNvSpPr>
                  <p:nvPr/>
                </p:nvSpPr>
                <p:spPr bwMode="auto">
                  <a:xfrm>
                    <a:off x="1049" y="1358"/>
                    <a:ext cx="2" cy="492"/>
                  </a:xfrm>
                  <a:prstGeom prst="rect">
                    <a:avLst/>
                  </a:prstGeom>
                  <a:solidFill>
                    <a:srgbClr val="C5E3D2"/>
                  </a:solidFill>
                  <a:ln w="9525">
                    <a:noFill/>
                    <a:miter lim="800000"/>
                    <a:headEnd/>
                    <a:tailEnd/>
                  </a:ln>
                </p:spPr>
                <p:txBody>
                  <a:bodyPr/>
                  <a:lstStyle/>
                  <a:p>
                    <a:endParaRPr lang="zh-CN" altLang="en-US">
                      <a:solidFill>
                        <a:schemeClr val="tx1">
                          <a:lumMod val="85000"/>
                          <a:lumOff val="15000"/>
                        </a:schemeClr>
                      </a:solidFill>
                    </a:endParaRPr>
                  </a:p>
                </p:txBody>
              </p:sp>
              <p:sp>
                <p:nvSpPr>
                  <p:cNvPr id="153" name="Rectangle 591"/>
                  <p:cNvSpPr>
                    <a:spLocks noChangeArrowheads="1"/>
                  </p:cNvSpPr>
                  <p:nvPr/>
                </p:nvSpPr>
                <p:spPr bwMode="auto">
                  <a:xfrm>
                    <a:off x="1048" y="1358"/>
                    <a:ext cx="2" cy="492"/>
                  </a:xfrm>
                  <a:prstGeom prst="rect">
                    <a:avLst/>
                  </a:prstGeom>
                  <a:solidFill>
                    <a:srgbClr val="C6E4D3"/>
                  </a:solidFill>
                  <a:ln w="9525">
                    <a:noFill/>
                    <a:miter lim="800000"/>
                    <a:headEnd/>
                    <a:tailEnd/>
                  </a:ln>
                </p:spPr>
                <p:txBody>
                  <a:bodyPr/>
                  <a:lstStyle/>
                  <a:p>
                    <a:endParaRPr lang="zh-CN" altLang="en-US">
                      <a:solidFill>
                        <a:schemeClr val="tx1">
                          <a:lumMod val="85000"/>
                          <a:lumOff val="15000"/>
                        </a:schemeClr>
                      </a:solidFill>
                    </a:endParaRPr>
                  </a:p>
                </p:txBody>
              </p:sp>
              <p:sp>
                <p:nvSpPr>
                  <p:cNvPr id="154" name="Rectangle 592"/>
                  <p:cNvSpPr>
                    <a:spLocks noChangeArrowheads="1"/>
                  </p:cNvSpPr>
                  <p:nvPr/>
                </p:nvSpPr>
                <p:spPr bwMode="auto">
                  <a:xfrm>
                    <a:off x="1047" y="1358"/>
                    <a:ext cx="2" cy="492"/>
                  </a:xfrm>
                  <a:prstGeom prst="rect">
                    <a:avLst/>
                  </a:prstGeom>
                  <a:solidFill>
                    <a:srgbClr val="C7E4D3"/>
                  </a:solidFill>
                  <a:ln w="9525">
                    <a:noFill/>
                    <a:miter lim="800000"/>
                    <a:headEnd/>
                    <a:tailEnd/>
                  </a:ln>
                </p:spPr>
                <p:txBody>
                  <a:bodyPr/>
                  <a:lstStyle/>
                  <a:p>
                    <a:endParaRPr lang="zh-CN" altLang="en-US">
                      <a:solidFill>
                        <a:schemeClr val="tx1">
                          <a:lumMod val="85000"/>
                          <a:lumOff val="15000"/>
                        </a:schemeClr>
                      </a:solidFill>
                    </a:endParaRPr>
                  </a:p>
                </p:txBody>
              </p:sp>
              <p:sp>
                <p:nvSpPr>
                  <p:cNvPr id="155" name="Rectangle 593"/>
                  <p:cNvSpPr>
                    <a:spLocks noChangeArrowheads="1"/>
                  </p:cNvSpPr>
                  <p:nvPr/>
                </p:nvSpPr>
                <p:spPr bwMode="auto">
                  <a:xfrm>
                    <a:off x="1046" y="1358"/>
                    <a:ext cx="2" cy="492"/>
                  </a:xfrm>
                  <a:prstGeom prst="rect">
                    <a:avLst/>
                  </a:prstGeom>
                  <a:solidFill>
                    <a:srgbClr val="C8E5D4"/>
                  </a:solidFill>
                  <a:ln w="9525">
                    <a:noFill/>
                    <a:miter lim="800000"/>
                    <a:headEnd/>
                    <a:tailEnd/>
                  </a:ln>
                </p:spPr>
                <p:txBody>
                  <a:bodyPr/>
                  <a:lstStyle/>
                  <a:p>
                    <a:endParaRPr lang="zh-CN" altLang="en-US">
                      <a:solidFill>
                        <a:schemeClr val="tx1">
                          <a:lumMod val="85000"/>
                          <a:lumOff val="15000"/>
                        </a:schemeClr>
                      </a:solidFill>
                    </a:endParaRPr>
                  </a:p>
                </p:txBody>
              </p:sp>
              <p:sp>
                <p:nvSpPr>
                  <p:cNvPr id="156" name="Rectangle 594"/>
                  <p:cNvSpPr>
                    <a:spLocks noChangeArrowheads="1"/>
                  </p:cNvSpPr>
                  <p:nvPr/>
                </p:nvSpPr>
                <p:spPr bwMode="auto">
                  <a:xfrm>
                    <a:off x="1045" y="1358"/>
                    <a:ext cx="2" cy="492"/>
                  </a:xfrm>
                  <a:prstGeom prst="rect">
                    <a:avLst/>
                  </a:prstGeom>
                  <a:solidFill>
                    <a:srgbClr val="CAE6D6"/>
                  </a:solidFill>
                  <a:ln w="9525">
                    <a:noFill/>
                    <a:miter lim="800000"/>
                    <a:headEnd/>
                    <a:tailEnd/>
                  </a:ln>
                </p:spPr>
                <p:txBody>
                  <a:bodyPr/>
                  <a:lstStyle/>
                  <a:p>
                    <a:endParaRPr lang="zh-CN" altLang="en-US">
                      <a:solidFill>
                        <a:schemeClr val="tx1">
                          <a:lumMod val="85000"/>
                          <a:lumOff val="15000"/>
                        </a:schemeClr>
                      </a:solidFill>
                    </a:endParaRPr>
                  </a:p>
                </p:txBody>
              </p:sp>
              <p:sp>
                <p:nvSpPr>
                  <p:cNvPr id="157" name="Rectangle 595"/>
                  <p:cNvSpPr>
                    <a:spLocks noChangeArrowheads="1"/>
                  </p:cNvSpPr>
                  <p:nvPr/>
                </p:nvSpPr>
                <p:spPr bwMode="auto">
                  <a:xfrm>
                    <a:off x="1044" y="1358"/>
                    <a:ext cx="2" cy="492"/>
                  </a:xfrm>
                  <a:prstGeom prst="rect">
                    <a:avLst/>
                  </a:prstGeom>
                  <a:solidFill>
                    <a:srgbClr val="CCE7D7"/>
                  </a:solidFill>
                  <a:ln w="9525">
                    <a:noFill/>
                    <a:miter lim="800000"/>
                    <a:headEnd/>
                    <a:tailEnd/>
                  </a:ln>
                </p:spPr>
                <p:txBody>
                  <a:bodyPr/>
                  <a:lstStyle/>
                  <a:p>
                    <a:endParaRPr lang="zh-CN" altLang="en-US">
                      <a:solidFill>
                        <a:schemeClr val="tx1">
                          <a:lumMod val="85000"/>
                          <a:lumOff val="15000"/>
                        </a:schemeClr>
                      </a:solidFill>
                    </a:endParaRPr>
                  </a:p>
                </p:txBody>
              </p:sp>
              <p:sp>
                <p:nvSpPr>
                  <p:cNvPr id="158" name="Rectangle 596"/>
                  <p:cNvSpPr>
                    <a:spLocks noChangeArrowheads="1"/>
                  </p:cNvSpPr>
                  <p:nvPr/>
                </p:nvSpPr>
                <p:spPr bwMode="auto">
                  <a:xfrm>
                    <a:off x="1043" y="1358"/>
                    <a:ext cx="2" cy="492"/>
                  </a:xfrm>
                  <a:prstGeom prst="rect">
                    <a:avLst/>
                  </a:prstGeom>
                  <a:solidFill>
                    <a:srgbClr val="CEE7D8"/>
                  </a:solidFill>
                  <a:ln w="9525">
                    <a:noFill/>
                    <a:miter lim="800000"/>
                    <a:headEnd/>
                    <a:tailEnd/>
                  </a:ln>
                </p:spPr>
                <p:txBody>
                  <a:bodyPr/>
                  <a:lstStyle/>
                  <a:p>
                    <a:endParaRPr lang="zh-CN" altLang="en-US">
                      <a:solidFill>
                        <a:schemeClr val="tx1">
                          <a:lumMod val="85000"/>
                          <a:lumOff val="15000"/>
                        </a:schemeClr>
                      </a:solidFill>
                    </a:endParaRPr>
                  </a:p>
                </p:txBody>
              </p:sp>
              <p:sp>
                <p:nvSpPr>
                  <p:cNvPr id="159" name="Rectangle 597"/>
                  <p:cNvSpPr>
                    <a:spLocks noChangeArrowheads="1"/>
                  </p:cNvSpPr>
                  <p:nvPr/>
                </p:nvSpPr>
                <p:spPr bwMode="auto">
                  <a:xfrm>
                    <a:off x="1042" y="1358"/>
                    <a:ext cx="2" cy="492"/>
                  </a:xfrm>
                  <a:prstGeom prst="rect">
                    <a:avLst/>
                  </a:prstGeom>
                  <a:solidFill>
                    <a:srgbClr val="CFE8DA"/>
                  </a:solidFill>
                  <a:ln w="9525">
                    <a:noFill/>
                    <a:miter lim="800000"/>
                    <a:headEnd/>
                    <a:tailEnd/>
                  </a:ln>
                </p:spPr>
                <p:txBody>
                  <a:bodyPr/>
                  <a:lstStyle/>
                  <a:p>
                    <a:endParaRPr lang="zh-CN" altLang="en-US">
                      <a:solidFill>
                        <a:schemeClr val="tx1">
                          <a:lumMod val="85000"/>
                          <a:lumOff val="15000"/>
                        </a:schemeClr>
                      </a:solidFill>
                    </a:endParaRPr>
                  </a:p>
                </p:txBody>
              </p:sp>
              <p:sp>
                <p:nvSpPr>
                  <p:cNvPr id="160" name="Rectangle 598"/>
                  <p:cNvSpPr>
                    <a:spLocks noChangeArrowheads="1"/>
                  </p:cNvSpPr>
                  <p:nvPr/>
                </p:nvSpPr>
                <p:spPr bwMode="auto">
                  <a:xfrm>
                    <a:off x="1041" y="1358"/>
                    <a:ext cx="2" cy="492"/>
                  </a:xfrm>
                  <a:prstGeom prst="rect">
                    <a:avLst/>
                  </a:prstGeom>
                  <a:solidFill>
                    <a:srgbClr val="D1E9DB"/>
                  </a:solidFill>
                  <a:ln w="9525">
                    <a:noFill/>
                    <a:miter lim="800000"/>
                    <a:headEnd/>
                    <a:tailEnd/>
                  </a:ln>
                </p:spPr>
                <p:txBody>
                  <a:bodyPr/>
                  <a:lstStyle/>
                  <a:p>
                    <a:endParaRPr lang="zh-CN" altLang="en-US">
                      <a:solidFill>
                        <a:schemeClr val="tx1">
                          <a:lumMod val="85000"/>
                          <a:lumOff val="15000"/>
                        </a:schemeClr>
                      </a:solidFill>
                    </a:endParaRPr>
                  </a:p>
                </p:txBody>
              </p:sp>
              <p:sp>
                <p:nvSpPr>
                  <p:cNvPr id="161" name="Rectangle 599"/>
                  <p:cNvSpPr>
                    <a:spLocks noChangeArrowheads="1"/>
                  </p:cNvSpPr>
                  <p:nvPr/>
                </p:nvSpPr>
                <p:spPr bwMode="auto">
                  <a:xfrm>
                    <a:off x="1040" y="1358"/>
                    <a:ext cx="2" cy="492"/>
                  </a:xfrm>
                  <a:prstGeom prst="rect">
                    <a:avLst/>
                  </a:prstGeom>
                  <a:solidFill>
                    <a:srgbClr val="D3EADC"/>
                  </a:solidFill>
                  <a:ln w="9525">
                    <a:noFill/>
                    <a:miter lim="800000"/>
                    <a:headEnd/>
                    <a:tailEnd/>
                  </a:ln>
                </p:spPr>
                <p:txBody>
                  <a:bodyPr/>
                  <a:lstStyle/>
                  <a:p>
                    <a:endParaRPr lang="zh-CN" altLang="en-US">
                      <a:solidFill>
                        <a:schemeClr val="tx1">
                          <a:lumMod val="85000"/>
                          <a:lumOff val="15000"/>
                        </a:schemeClr>
                      </a:solidFill>
                    </a:endParaRPr>
                  </a:p>
                </p:txBody>
              </p:sp>
              <p:sp>
                <p:nvSpPr>
                  <p:cNvPr id="162" name="Rectangle 600"/>
                  <p:cNvSpPr>
                    <a:spLocks noChangeArrowheads="1"/>
                  </p:cNvSpPr>
                  <p:nvPr/>
                </p:nvSpPr>
                <p:spPr bwMode="auto">
                  <a:xfrm>
                    <a:off x="1039" y="1358"/>
                    <a:ext cx="2" cy="492"/>
                  </a:xfrm>
                  <a:prstGeom prst="rect">
                    <a:avLst/>
                  </a:prstGeom>
                  <a:solidFill>
                    <a:srgbClr val="D5EADE"/>
                  </a:solidFill>
                  <a:ln w="9525">
                    <a:noFill/>
                    <a:miter lim="800000"/>
                    <a:headEnd/>
                    <a:tailEnd/>
                  </a:ln>
                </p:spPr>
                <p:txBody>
                  <a:bodyPr/>
                  <a:lstStyle/>
                  <a:p>
                    <a:endParaRPr lang="zh-CN" altLang="en-US">
                      <a:solidFill>
                        <a:schemeClr val="tx1">
                          <a:lumMod val="85000"/>
                          <a:lumOff val="15000"/>
                        </a:schemeClr>
                      </a:solidFill>
                    </a:endParaRPr>
                  </a:p>
                </p:txBody>
              </p:sp>
              <p:sp>
                <p:nvSpPr>
                  <p:cNvPr id="163" name="Rectangle 601"/>
                  <p:cNvSpPr>
                    <a:spLocks noChangeArrowheads="1"/>
                  </p:cNvSpPr>
                  <p:nvPr/>
                </p:nvSpPr>
                <p:spPr bwMode="auto">
                  <a:xfrm>
                    <a:off x="1038" y="1358"/>
                    <a:ext cx="2" cy="492"/>
                  </a:xfrm>
                  <a:prstGeom prst="rect">
                    <a:avLst/>
                  </a:prstGeom>
                  <a:solidFill>
                    <a:srgbClr val="D6EBDF"/>
                  </a:solidFill>
                  <a:ln w="9525">
                    <a:noFill/>
                    <a:miter lim="800000"/>
                    <a:headEnd/>
                    <a:tailEnd/>
                  </a:ln>
                </p:spPr>
                <p:txBody>
                  <a:bodyPr/>
                  <a:lstStyle/>
                  <a:p>
                    <a:endParaRPr lang="zh-CN" altLang="en-US">
                      <a:solidFill>
                        <a:schemeClr val="tx1">
                          <a:lumMod val="85000"/>
                          <a:lumOff val="15000"/>
                        </a:schemeClr>
                      </a:solidFill>
                    </a:endParaRPr>
                  </a:p>
                </p:txBody>
              </p:sp>
              <p:sp>
                <p:nvSpPr>
                  <p:cNvPr id="164" name="Rectangle 602"/>
                  <p:cNvSpPr>
                    <a:spLocks noChangeArrowheads="1"/>
                  </p:cNvSpPr>
                  <p:nvPr/>
                </p:nvSpPr>
                <p:spPr bwMode="auto">
                  <a:xfrm>
                    <a:off x="1037" y="1358"/>
                    <a:ext cx="2" cy="492"/>
                  </a:xfrm>
                  <a:prstGeom prst="rect">
                    <a:avLst/>
                  </a:prstGeom>
                  <a:solidFill>
                    <a:srgbClr val="D8ECE0"/>
                  </a:solidFill>
                  <a:ln w="9525">
                    <a:noFill/>
                    <a:miter lim="800000"/>
                    <a:headEnd/>
                    <a:tailEnd/>
                  </a:ln>
                </p:spPr>
                <p:txBody>
                  <a:bodyPr/>
                  <a:lstStyle/>
                  <a:p>
                    <a:endParaRPr lang="zh-CN" altLang="en-US">
                      <a:solidFill>
                        <a:schemeClr val="tx1">
                          <a:lumMod val="85000"/>
                          <a:lumOff val="15000"/>
                        </a:schemeClr>
                      </a:solidFill>
                    </a:endParaRPr>
                  </a:p>
                </p:txBody>
              </p:sp>
              <p:sp>
                <p:nvSpPr>
                  <p:cNvPr id="165" name="Rectangle 603"/>
                  <p:cNvSpPr>
                    <a:spLocks noChangeArrowheads="1"/>
                  </p:cNvSpPr>
                  <p:nvPr/>
                </p:nvSpPr>
                <p:spPr bwMode="auto">
                  <a:xfrm>
                    <a:off x="1036" y="1358"/>
                    <a:ext cx="2" cy="492"/>
                  </a:xfrm>
                  <a:prstGeom prst="rect">
                    <a:avLst/>
                  </a:prstGeom>
                  <a:solidFill>
                    <a:srgbClr val="DBEDE3"/>
                  </a:solidFill>
                  <a:ln w="9525">
                    <a:noFill/>
                    <a:miter lim="800000"/>
                    <a:headEnd/>
                    <a:tailEnd/>
                  </a:ln>
                </p:spPr>
                <p:txBody>
                  <a:bodyPr/>
                  <a:lstStyle/>
                  <a:p>
                    <a:endParaRPr lang="zh-CN" altLang="en-US">
                      <a:solidFill>
                        <a:schemeClr val="tx1">
                          <a:lumMod val="85000"/>
                          <a:lumOff val="15000"/>
                        </a:schemeClr>
                      </a:solidFill>
                    </a:endParaRPr>
                  </a:p>
                </p:txBody>
              </p:sp>
              <p:sp>
                <p:nvSpPr>
                  <p:cNvPr id="166" name="Rectangle 604"/>
                  <p:cNvSpPr>
                    <a:spLocks noChangeArrowheads="1"/>
                  </p:cNvSpPr>
                  <p:nvPr/>
                </p:nvSpPr>
                <p:spPr bwMode="auto">
                  <a:xfrm>
                    <a:off x="1035" y="1358"/>
                    <a:ext cx="2" cy="492"/>
                  </a:xfrm>
                  <a:prstGeom prst="rect">
                    <a:avLst/>
                  </a:prstGeom>
                  <a:solidFill>
                    <a:srgbClr val="DDEEE4"/>
                  </a:solidFill>
                  <a:ln w="9525">
                    <a:noFill/>
                    <a:miter lim="800000"/>
                    <a:headEnd/>
                    <a:tailEnd/>
                  </a:ln>
                </p:spPr>
                <p:txBody>
                  <a:bodyPr/>
                  <a:lstStyle/>
                  <a:p>
                    <a:endParaRPr lang="zh-CN" altLang="en-US">
                      <a:solidFill>
                        <a:schemeClr val="tx1">
                          <a:lumMod val="85000"/>
                          <a:lumOff val="15000"/>
                        </a:schemeClr>
                      </a:solidFill>
                    </a:endParaRPr>
                  </a:p>
                </p:txBody>
              </p:sp>
              <p:sp>
                <p:nvSpPr>
                  <p:cNvPr id="167" name="Rectangle 605"/>
                  <p:cNvSpPr>
                    <a:spLocks noChangeArrowheads="1"/>
                  </p:cNvSpPr>
                  <p:nvPr/>
                </p:nvSpPr>
                <p:spPr bwMode="auto">
                  <a:xfrm>
                    <a:off x="1034" y="1358"/>
                    <a:ext cx="2" cy="492"/>
                  </a:xfrm>
                  <a:prstGeom prst="rect">
                    <a:avLst/>
                  </a:prstGeom>
                  <a:solidFill>
                    <a:srgbClr val="DEEFE5"/>
                  </a:solidFill>
                  <a:ln w="9525">
                    <a:noFill/>
                    <a:miter lim="800000"/>
                    <a:headEnd/>
                    <a:tailEnd/>
                  </a:ln>
                </p:spPr>
                <p:txBody>
                  <a:bodyPr/>
                  <a:lstStyle/>
                  <a:p>
                    <a:endParaRPr lang="zh-CN" altLang="en-US">
                      <a:solidFill>
                        <a:schemeClr val="tx1">
                          <a:lumMod val="85000"/>
                          <a:lumOff val="15000"/>
                        </a:schemeClr>
                      </a:solidFill>
                    </a:endParaRPr>
                  </a:p>
                </p:txBody>
              </p:sp>
              <p:sp>
                <p:nvSpPr>
                  <p:cNvPr id="168" name="Rectangle 606"/>
                  <p:cNvSpPr>
                    <a:spLocks noChangeArrowheads="1"/>
                  </p:cNvSpPr>
                  <p:nvPr/>
                </p:nvSpPr>
                <p:spPr bwMode="auto">
                  <a:xfrm>
                    <a:off x="1033" y="1358"/>
                    <a:ext cx="2" cy="492"/>
                  </a:xfrm>
                  <a:prstGeom prst="rect">
                    <a:avLst/>
                  </a:prstGeom>
                  <a:solidFill>
                    <a:srgbClr val="E0F0E6"/>
                  </a:solidFill>
                  <a:ln w="9525">
                    <a:noFill/>
                    <a:miter lim="800000"/>
                    <a:headEnd/>
                    <a:tailEnd/>
                  </a:ln>
                </p:spPr>
                <p:txBody>
                  <a:bodyPr/>
                  <a:lstStyle/>
                  <a:p>
                    <a:endParaRPr lang="zh-CN" altLang="en-US">
                      <a:solidFill>
                        <a:schemeClr val="tx1">
                          <a:lumMod val="85000"/>
                          <a:lumOff val="15000"/>
                        </a:schemeClr>
                      </a:solidFill>
                    </a:endParaRPr>
                  </a:p>
                </p:txBody>
              </p:sp>
              <p:sp>
                <p:nvSpPr>
                  <p:cNvPr id="169" name="Rectangle 607"/>
                  <p:cNvSpPr>
                    <a:spLocks noChangeArrowheads="1"/>
                  </p:cNvSpPr>
                  <p:nvPr/>
                </p:nvSpPr>
                <p:spPr bwMode="auto">
                  <a:xfrm>
                    <a:off x="1033" y="1358"/>
                    <a:ext cx="1" cy="492"/>
                  </a:xfrm>
                  <a:prstGeom prst="rect">
                    <a:avLst/>
                  </a:prstGeom>
                  <a:solidFill>
                    <a:srgbClr val="E1F0E7"/>
                  </a:solidFill>
                  <a:ln w="9525">
                    <a:noFill/>
                    <a:miter lim="800000"/>
                    <a:headEnd/>
                    <a:tailEnd/>
                  </a:ln>
                </p:spPr>
                <p:txBody>
                  <a:bodyPr/>
                  <a:lstStyle/>
                  <a:p>
                    <a:endParaRPr lang="zh-CN" altLang="en-US">
                      <a:solidFill>
                        <a:schemeClr val="tx1">
                          <a:lumMod val="85000"/>
                          <a:lumOff val="15000"/>
                        </a:schemeClr>
                      </a:solidFill>
                    </a:endParaRPr>
                  </a:p>
                </p:txBody>
              </p:sp>
              <p:sp>
                <p:nvSpPr>
                  <p:cNvPr id="170" name="Rectangle 608"/>
                  <p:cNvSpPr>
                    <a:spLocks noChangeArrowheads="1"/>
                  </p:cNvSpPr>
                  <p:nvPr/>
                </p:nvSpPr>
                <p:spPr bwMode="auto">
                  <a:xfrm>
                    <a:off x="1032" y="1358"/>
                    <a:ext cx="1" cy="492"/>
                  </a:xfrm>
                  <a:prstGeom prst="rect">
                    <a:avLst/>
                  </a:prstGeom>
                  <a:solidFill>
                    <a:srgbClr val="E3F1E9"/>
                  </a:solidFill>
                  <a:ln w="9525">
                    <a:noFill/>
                    <a:miter lim="800000"/>
                    <a:headEnd/>
                    <a:tailEnd/>
                  </a:ln>
                </p:spPr>
                <p:txBody>
                  <a:bodyPr/>
                  <a:lstStyle/>
                  <a:p>
                    <a:endParaRPr lang="zh-CN" altLang="en-US">
                      <a:solidFill>
                        <a:schemeClr val="tx1">
                          <a:lumMod val="85000"/>
                          <a:lumOff val="15000"/>
                        </a:schemeClr>
                      </a:solidFill>
                    </a:endParaRPr>
                  </a:p>
                </p:txBody>
              </p:sp>
              <p:sp>
                <p:nvSpPr>
                  <p:cNvPr id="171" name="Rectangle 609"/>
                  <p:cNvSpPr>
                    <a:spLocks noChangeArrowheads="1"/>
                  </p:cNvSpPr>
                  <p:nvPr/>
                </p:nvSpPr>
                <p:spPr bwMode="auto">
                  <a:xfrm>
                    <a:off x="1031" y="1358"/>
                    <a:ext cx="2" cy="492"/>
                  </a:xfrm>
                  <a:prstGeom prst="rect">
                    <a:avLst/>
                  </a:prstGeom>
                  <a:solidFill>
                    <a:srgbClr val="E4F2EA"/>
                  </a:solidFill>
                  <a:ln w="9525">
                    <a:noFill/>
                    <a:miter lim="800000"/>
                    <a:headEnd/>
                    <a:tailEnd/>
                  </a:ln>
                </p:spPr>
                <p:txBody>
                  <a:bodyPr/>
                  <a:lstStyle/>
                  <a:p>
                    <a:endParaRPr lang="zh-CN" altLang="en-US">
                      <a:solidFill>
                        <a:schemeClr val="tx1">
                          <a:lumMod val="85000"/>
                          <a:lumOff val="15000"/>
                        </a:schemeClr>
                      </a:solidFill>
                    </a:endParaRPr>
                  </a:p>
                </p:txBody>
              </p:sp>
              <p:sp>
                <p:nvSpPr>
                  <p:cNvPr id="172" name="Rectangle 610"/>
                  <p:cNvSpPr>
                    <a:spLocks noChangeArrowheads="1"/>
                  </p:cNvSpPr>
                  <p:nvPr/>
                </p:nvSpPr>
                <p:spPr bwMode="auto">
                  <a:xfrm>
                    <a:off x="1030" y="1358"/>
                    <a:ext cx="2" cy="492"/>
                  </a:xfrm>
                  <a:prstGeom prst="rect">
                    <a:avLst/>
                  </a:prstGeom>
                  <a:solidFill>
                    <a:srgbClr val="E6F2EB"/>
                  </a:solidFill>
                  <a:ln w="9525">
                    <a:noFill/>
                    <a:miter lim="800000"/>
                    <a:headEnd/>
                    <a:tailEnd/>
                  </a:ln>
                </p:spPr>
                <p:txBody>
                  <a:bodyPr/>
                  <a:lstStyle/>
                  <a:p>
                    <a:endParaRPr lang="zh-CN" altLang="en-US">
                      <a:solidFill>
                        <a:schemeClr val="tx1">
                          <a:lumMod val="85000"/>
                          <a:lumOff val="15000"/>
                        </a:schemeClr>
                      </a:solidFill>
                    </a:endParaRPr>
                  </a:p>
                </p:txBody>
              </p:sp>
              <p:sp>
                <p:nvSpPr>
                  <p:cNvPr id="173" name="Rectangle 611"/>
                  <p:cNvSpPr>
                    <a:spLocks noChangeArrowheads="1"/>
                  </p:cNvSpPr>
                  <p:nvPr/>
                </p:nvSpPr>
                <p:spPr bwMode="auto">
                  <a:xfrm>
                    <a:off x="1029" y="1358"/>
                    <a:ext cx="2" cy="492"/>
                  </a:xfrm>
                  <a:prstGeom prst="rect">
                    <a:avLst/>
                  </a:prstGeom>
                  <a:solidFill>
                    <a:srgbClr val="E7F3EC"/>
                  </a:solidFill>
                  <a:ln w="9525">
                    <a:noFill/>
                    <a:miter lim="800000"/>
                    <a:headEnd/>
                    <a:tailEnd/>
                  </a:ln>
                </p:spPr>
                <p:txBody>
                  <a:bodyPr/>
                  <a:lstStyle/>
                  <a:p>
                    <a:endParaRPr lang="zh-CN" altLang="en-US">
                      <a:solidFill>
                        <a:schemeClr val="tx1">
                          <a:lumMod val="85000"/>
                          <a:lumOff val="15000"/>
                        </a:schemeClr>
                      </a:solidFill>
                    </a:endParaRPr>
                  </a:p>
                </p:txBody>
              </p:sp>
              <p:sp>
                <p:nvSpPr>
                  <p:cNvPr id="174" name="Rectangle 612"/>
                  <p:cNvSpPr>
                    <a:spLocks noChangeArrowheads="1"/>
                  </p:cNvSpPr>
                  <p:nvPr/>
                </p:nvSpPr>
                <p:spPr bwMode="auto">
                  <a:xfrm>
                    <a:off x="1028" y="1358"/>
                    <a:ext cx="2" cy="492"/>
                  </a:xfrm>
                  <a:prstGeom prst="rect">
                    <a:avLst/>
                  </a:prstGeom>
                  <a:solidFill>
                    <a:srgbClr val="E9F4ED"/>
                  </a:solidFill>
                  <a:ln w="9525">
                    <a:noFill/>
                    <a:miter lim="800000"/>
                    <a:headEnd/>
                    <a:tailEnd/>
                  </a:ln>
                </p:spPr>
                <p:txBody>
                  <a:bodyPr/>
                  <a:lstStyle/>
                  <a:p>
                    <a:endParaRPr lang="zh-CN" altLang="en-US">
                      <a:solidFill>
                        <a:schemeClr val="tx1">
                          <a:lumMod val="85000"/>
                          <a:lumOff val="15000"/>
                        </a:schemeClr>
                      </a:solidFill>
                    </a:endParaRPr>
                  </a:p>
                </p:txBody>
              </p:sp>
              <p:sp>
                <p:nvSpPr>
                  <p:cNvPr id="175" name="Rectangle 613"/>
                  <p:cNvSpPr>
                    <a:spLocks noChangeArrowheads="1"/>
                  </p:cNvSpPr>
                  <p:nvPr/>
                </p:nvSpPr>
                <p:spPr bwMode="auto">
                  <a:xfrm>
                    <a:off x="1027" y="1358"/>
                    <a:ext cx="2" cy="492"/>
                  </a:xfrm>
                  <a:prstGeom prst="rect">
                    <a:avLst/>
                  </a:prstGeom>
                  <a:solidFill>
                    <a:srgbClr val="EAF5EF"/>
                  </a:solidFill>
                  <a:ln w="9525">
                    <a:noFill/>
                    <a:miter lim="800000"/>
                    <a:headEnd/>
                    <a:tailEnd/>
                  </a:ln>
                </p:spPr>
                <p:txBody>
                  <a:bodyPr/>
                  <a:lstStyle/>
                  <a:p>
                    <a:endParaRPr lang="zh-CN" altLang="en-US">
                      <a:solidFill>
                        <a:schemeClr val="tx1">
                          <a:lumMod val="85000"/>
                          <a:lumOff val="15000"/>
                        </a:schemeClr>
                      </a:solidFill>
                    </a:endParaRPr>
                  </a:p>
                </p:txBody>
              </p:sp>
              <p:sp>
                <p:nvSpPr>
                  <p:cNvPr id="176" name="Rectangle 614"/>
                  <p:cNvSpPr>
                    <a:spLocks noChangeArrowheads="1"/>
                  </p:cNvSpPr>
                  <p:nvPr/>
                </p:nvSpPr>
                <p:spPr bwMode="auto">
                  <a:xfrm>
                    <a:off x="1026" y="1358"/>
                    <a:ext cx="2" cy="492"/>
                  </a:xfrm>
                  <a:prstGeom prst="rect">
                    <a:avLst/>
                  </a:prstGeom>
                  <a:solidFill>
                    <a:srgbClr val="ECF5F0"/>
                  </a:solidFill>
                  <a:ln w="9525">
                    <a:noFill/>
                    <a:miter lim="800000"/>
                    <a:headEnd/>
                    <a:tailEnd/>
                  </a:ln>
                </p:spPr>
                <p:txBody>
                  <a:bodyPr/>
                  <a:lstStyle/>
                  <a:p>
                    <a:endParaRPr lang="zh-CN" altLang="en-US">
                      <a:solidFill>
                        <a:schemeClr val="tx1">
                          <a:lumMod val="85000"/>
                          <a:lumOff val="15000"/>
                        </a:schemeClr>
                      </a:solidFill>
                    </a:endParaRPr>
                  </a:p>
                </p:txBody>
              </p:sp>
              <p:sp>
                <p:nvSpPr>
                  <p:cNvPr id="177" name="Rectangle 615"/>
                  <p:cNvSpPr>
                    <a:spLocks noChangeArrowheads="1"/>
                  </p:cNvSpPr>
                  <p:nvPr/>
                </p:nvSpPr>
                <p:spPr bwMode="auto">
                  <a:xfrm>
                    <a:off x="1025" y="1358"/>
                    <a:ext cx="2" cy="492"/>
                  </a:xfrm>
                  <a:prstGeom prst="rect">
                    <a:avLst/>
                  </a:prstGeom>
                  <a:solidFill>
                    <a:srgbClr val="EDF6F1"/>
                  </a:solidFill>
                  <a:ln w="9525">
                    <a:noFill/>
                    <a:miter lim="800000"/>
                    <a:headEnd/>
                    <a:tailEnd/>
                  </a:ln>
                </p:spPr>
                <p:txBody>
                  <a:bodyPr/>
                  <a:lstStyle/>
                  <a:p>
                    <a:endParaRPr lang="zh-CN" altLang="en-US">
                      <a:solidFill>
                        <a:schemeClr val="tx1">
                          <a:lumMod val="85000"/>
                          <a:lumOff val="15000"/>
                        </a:schemeClr>
                      </a:solidFill>
                    </a:endParaRPr>
                  </a:p>
                </p:txBody>
              </p:sp>
              <p:sp>
                <p:nvSpPr>
                  <p:cNvPr id="178" name="Rectangle 616"/>
                  <p:cNvSpPr>
                    <a:spLocks noChangeArrowheads="1"/>
                  </p:cNvSpPr>
                  <p:nvPr/>
                </p:nvSpPr>
                <p:spPr bwMode="auto">
                  <a:xfrm>
                    <a:off x="1024" y="1358"/>
                    <a:ext cx="2" cy="492"/>
                  </a:xfrm>
                  <a:prstGeom prst="rect">
                    <a:avLst/>
                  </a:prstGeom>
                  <a:solidFill>
                    <a:srgbClr val="EFF7F2"/>
                  </a:solidFill>
                  <a:ln w="9525">
                    <a:noFill/>
                    <a:miter lim="800000"/>
                    <a:headEnd/>
                    <a:tailEnd/>
                  </a:ln>
                </p:spPr>
                <p:txBody>
                  <a:bodyPr/>
                  <a:lstStyle/>
                  <a:p>
                    <a:endParaRPr lang="zh-CN" altLang="en-US">
                      <a:solidFill>
                        <a:schemeClr val="tx1">
                          <a:lumMod val="85000"/>
                          <a:lumOff val="15000"/>
                        </a:schemeClr>
                      </a:solidFill>
                    </a:endParaRPr>
                  </a:p>
                </p:txBody>
              </p:sp>
              <p:sp>
                <p:nvSpPr>
                  <p:cNvPr id="179" name="Rectangle 617"/>
                  <p:cNvSpPr>
                    <a:spLocks noChangeArrowheads="1"/>
                  </p:cNvSpPr>
                  <p:nvPr/>
                </p:nvSpPr>
                <p:spPr bwMode="auto">
                  <a:xfrm>
                    <a:off x="1023" y="1358"/>
                    <a:ext cx="2" cy="492"/>
                  </a:xfrm>
                  <a:prstGeom prst="rect">
                    <a:avLst/>
                  </a:prstGeom>
                  <a:solidFill>
                    <a:srgbClr val="F0F8F3"/>
                  </a:solidFill>
                  <a:ln w="9525">
                    <a:noFill/>
                    <a:miter lim="800000"/>
                    <a:headEnd/>
                    <a:tailEnd/>
                  </a:ln>
                </p:spPr>
                <p:txBody>
                  <a:bodyPr/>
                  <a:lstStyle/>
                  <a:p>
                    <a:endParaRPr lang="zh-CN" altLang="en-US">
                      <a:solidFill>
                        <a:schemeClr val="tx1">
                          <a:lumMod val="85000"/>
                          <a:lumOff val="15000"/>
                        </a:schemeClr>
                      </a:solidFill>
                    </a:endParaRPr>
                  </a:p>
                </p:txBody>
              </p:sp>
              <p:sp>
                <p:nvSpPr>
                  <p:cNvPr id="180" name="Rectangle 618"/>
                  <p:cNvSpPr>
                    <a:spLocks noChangeArrowheads="1"/>
                  </p:cNvSpPr>
                  <p:nvPr/>
                </p:nvSpPr>
                <p:spPr bwMode="auto">
                  <a:xfrm>
                    <a:off x="1022" y="1358"/>
                    <a:ext cx="2" cy="492"/>
                  </a:xfrm>
                  <a:prstGeom prst="rect">
                    <a:avLst/>
                  </a:prstGeom>
                  <a:solidFill>
                    <a:srgbClr val="F2F8F4"/>
                  </a:solidFill>
                  <a:ln w="9525">
                    <a:noFill/>
                    <a:miter lim="800000"/>
                    <a:headEnd/>
                    <a:tailEnd/>
                  </a:ln>
                </p:spPr>
                <p:txBody>
                  <a:bodyPr/>
                  <a:lstStyle/>
                  <a:p>
                    <a:endParaRPr lang="zh-CN" altLang="en-US">
                      <a:solidFill>
                        <a:schemeClr val="tx1">
                          <a:lumMod val="85000"/>
                          <a:lumOff val="15000"/>
                        </a:schemeClr>
                      </a:solidFill>
                    </a:endParaRPr>
                  </a:p>
                </p:txBody>
              </p:sp>
              <p:sp>
                <p:nvSpPr>
                  <p:cNvPr id="181" name="Rectangle 619"/>
                  <p:cNvSpPr>
                    <a:spLocks noChangeArrowheads="1"/>
                  </p:cNvSpPr>
                  <p:nvPr/>
                </p:nvSpPr>
                <p:spPr bwMode="auto">
                  <a:xfrm>
                    <a:off x="1021" y="1358"/>
                    <a:ext cx="2" cy="492"/>
                  </a:xfrm>
                  <a:prstGeom prst="rect">
                    <a:avLst/>
                  </a:prstGeom>
                  <a:solidFill>
                    <a:srgbClr val="F3F9F5"/>
                  </a:solidFill>
                  <a:ln w="9525">
                    <a:noFill/>
                    <a:miter lim="800000"/>
                    <a:headEnd/>
                    <a:tailEnd/>
                  </a:ln>
                </p:spPr>
                <p:txBody>
                  <a:bodyPr/>
                  <a:lstStyle/>
                  <a:p>
                    <a:endParaRPr lang="zh-CN" altLang="en-US">
                      <a:solidFill>
                        <a:schemeClr val="tx1">
                          <a:lumMod val="85000"/>
                          <a:lumOff val="15000"/>
                        </a:schemeClr>
                      </a:solidFill>
                    </a:endParaRPr>
                  </a:p>
                </p:txBody>
              </p:sp>
              <p:sp>
                <p:nvSpPr>
                  <p:cNvPr id="182" name="Rectangle 620"/>
                  <p:cNvSpPr>
                    <a:spLocks noChangeArrowheads="1"/>
                  </p:cNvSpPr>
                  <p:nvPr/>
                </p:nvSpPr>
                <p:spPr bwMode="auto">
                  <a:xfrm>
                    <a:off x="1020" y="1358"/>
                    <a:ext cx="2" cy="492"/>
                  </a:xfrm>
                  <a:prstGeom prst="rect">
                    <a:avLst/>
                  </a:prstGeom>
                  <a:solidFill>
                    <a:srgbClr val="F4FAF6"/>
                  </a:solidFill>
                  <a:ln w="9525">
                    <a:noFill/>
                    <a:miter lim="800000"/>
                    <a:headEnd/>
                    <a:tailEnd/>
                  </a:ln>
                </p:spPr>
                <p:txBody>
                  <a:bodyPr/>
                  <a:lstStyle/>
                  <a:p>
                    <a:endParaRPr lang="zh-CN" altLang="en-US">
                      <a:solidFill>
                        <a:schemeClr val="tx1">
                          <a:lumMod val="85000"/>
                          <a:lumOff val="15000"/>
                        </a:schemeClr>
                      </a:solidFill>
                    </a:endParaRPr>
                  </a:p>
                </p:txBody>
              </p:sp>
              <p:sp>
                <p:nvSpPr>
                  <p:cNvPr id="183" name="Rectangle 621"/>
                  <p:cNvSpPr>
                    <a:spLocks noChangeArrowheads="1"/>
                  </p:cNvSpPr>
                  <p:nvPr/>
                </p:nvSpPr>
                <p:spPr bwMode="auto">
                  <a:xfrm>
                    <a:off x="1019" y="1358"/>
                    <a:ext cx="2" cy="492"/>
                  </a:xfrm>
                  <a:prstGeom prst="rect">
                    <a:avLst/>
                  </a:prstGeom>
                  <a:solidFill>
                    <a:srgbClr val="F6FAF8"/>
                  </a:solidFill>
                  <a:ln w="9525">
                    <a:noFill/>
                    <a:miter lim="800000"/>
                    <a:headEnd/>
                    <a:tailEnd/>
                  </a:ln>
                </p:spPr>
                <p:txBody>
                  <a:bodyPr/>
                  <a:lstStyle/>
                  <a:p>
                    <a:endParaRPr lang="zh-CN" altLang="en-US">
                      <a:solidFill>
                        <a:schemeClr val="tx1">
                          <a:lumMod val="85000"/>
                          <a:lumOff val="15000"/>
                        </a:schemeClr>
                      </a:solidFill>
                    </a:endParaRPr>
                  </a:p>
                </p:txBody>
              </p:sp>
              <p:sp>
                <p:nvSpPr>
                  <p:cNvPr id="184" name="Rectangle 622"/>
                  <p:cNvSpPr>
                    <a:spLocks noChangeArrowheads="1"/>
                  </p:cNvSpPr>
                  <p:nvPr/>
                </p:nvSpPr>
                <p:spPr bwMode="auto">
                  <a:xfrm>
                    <a:off x="1018" y="1358"/>
                    <a:ext cx="2" cy="492"/>
                  </a:xfrm>
                  <a:prstGeom prst="rect">
                    <a:avLst/>
                  </a:prstGeom>
                  <a:solidFill>
                    <a:srgbClr val="F7FBF9"/>
                  </a:solidFill>
                  <a:ln w="9525">
                    <a:noFill/>
                    <a:miter lim="800000"/>
                    <a:headEnd/>
                    <a:tailEnd/>
                  </a:ln>
                </p:spPr>
                <p:txBody>
                  <a:bodyPr/>
                  <a:lstStyle/>
                  <a:p>
                    <a:endParaRPr lang="zh-CN" altLang="en-US">
                      <a:solidFill>
                        <a:schemeClr val="tx1">
                          <a:lumMod val="85000"/>
                          <a:lumOff val="15000"/>
                        </a:schemeClr>
                      </a:solidFill>
                    </a:endParaRPr>
                  </a:p>
                </p:txBody>
              </p:sp>
              <p:sp>
                <p:nvSpPr>
                  <p:cNvPr id="185" name="Rectangle 623"/>
                  <p:cNvSpPr>
                    <a:spLocks noChangeArrowheads="1"/>
                  </p:cNvSpPr>
                  <p:nvPr/>
                </p:nvSpPr>
                <p:spPr bwMode="auto">
                  <a:xfrm>
                    <a:off x="1017" y="1358"/>
                    <a:ext cx="2" cy="492"/>
                  </a:xfrm>
                  <a:prstGeom prst="rect">
                    <a:avLst/>
                  </a:prstGeom>
                  <a:solidFill>
                    <a:srgbClr val="F8FCFA"/>
                  </a:solidFill>
                  <a:ln w="9525">
                    <a:noFill/>
                    <a:miter lim="800000"/>
                    <a:headEnd/>
                    <a:tailEnd/>
                  </a:ln>
                </p:spPr>
                <p:txBody>
                  <a:bodyPr/>
                  <a:lstStyle/>
                  <a:p>
                    <a:endParaRPr lang="zh-CN" altLang="en-US">
                      <a:solidFill>
                        <a:schemeClr val="tx1">
                          <a:lumMod val="85000"/>
                          <a:lumOff val="15000"/>
                        </a:schemeClr>
                      </a:solidFill>
                    </a:endParaRPr>
                  </a:p>
                </p:txBody>
              </p:sp>
              <p:sp>
                <p:nvSpPr>
                  <p:cNvPr id="186" name="Rectangle 624"/>
                  <p:cNvSpPr>
                    <a:spLocks noChangeArrowheads="1"/>
                  </p:cNvSpPr>
                  <p:nvPr/>
                </p:nvSpPr>
                <p:spPr bwMode="auto">
                  <a:xfrm>
                    <a:off x="1016" y="1358"/>
                    <a:ext cx="2" cy="492"/>
                  </a:xfrm>
                  <a:prstGeom prst="rect">
                    <a:avLst/>
                  </a:prstGeom>
                  <a:solidFill>
                    <a:srgbClr val="FAFCFB"/>
                  </a:solidFill>
                  <a:ln w="9525">
                    <a:noFill/>
                    <a:miter lim="800000"/>
                    <a:headEnd/>
                    <a:tailEnd/>
                  </a:ln>
                </p:spPr>
                <p:txBody>
                  <a:bodyPr/>
                  <a:lstStyle/>
                  <a:p>
                    <a:endParaRPr lang="zh-CN" altLang="en-US">
                      <a:solidFill>
                        <a:schemeClr val="tx1">
                          <a:lumMod val="85000"/>
                          <a:lumOff val="15000"/>
                        </a:schemeClr>
                      </a:solidFill>
                    </a:endParaRPr>
                  </a:p>
                </p:txBody>
              </p:sp>
              <p:sp>
                <p:nvSpPr>
                  <p:cNvPr id="187" name="Rectangle 625"/>
                  <p:cNvSpPr>
                    <a:spLocks noChangeArrowheads="1"/>
                  </p:cNvSpPr>
                  <p:nvPr/>
                </p:nvSpPr>
                <p:spPr bwMode="auto">
                  <a:xfrm>
                    <a:off x="1015" y="1358"/>
                    <a:ext cx="2" cy="492"/>
                  </a:xfrm>
                  <a:prstGeom prst="rect">
                    <a:avLst/>
                  </a:prstGeom>
                  <a:solidFill>
                    <a:srgbClr val="FBFDFC"/>
                  </a:solidFill>
                  <a:ln w="9525">
                    <a:noFill/>
                    <a:miter lim="800000"/>
                    <a:headEnd/>
                    <a:tailEnd/>
                  </a:ln>
                </p:spPr>
                <p:txBody>
                  <a:bodyPr/>
                  <a:lstStyle/>
                  <a:p>
                    <a:endParaRPr lang="zh-CN" altLang="en-US">
                      <a:solidFill>
                        <a:schemeClr val="tx1">
                          <a:lumMod val="85000"/>
                          <a:lumOff val="15000"/>
                        </a:schemeClr>
                      </a:solidFill>
                    </a:endParaRPr>
                  </a:p>
                </p:txBody>
              </p:sp>
              <p:sp>
                <p:nvSpPr>
                  <p:cNvPr id="188" name="Rectangle 626"/>
                  <p:cNvSpPr>
                    <a:spLocks noChangeArrowheads="1"/>
                  </p:cNvSpPr>
                  <p:nvPr/>
                </p:nvSpPr>
                <p:spPr bwMode="auto">
                  <a:xfrm>
                    <a:off x="1014" y="1358"/>
                    <a:ext cx="2" cy="492"/>
                  </a:xfrm>
                  <a:prstGeom prst="rect">
                    <a:avLst/>
                  </a:prstGeom>
                  <a:solidFill>
                    <a:srgbClr val="FCFEFD"/>
                  </a:solidFill>
                  <a:ln w="9525">
                    <a:noFill/>
                    <a:miter lim="800000"/>
                    <a:headEnd/>
                    <a:tailEnd/>
                  </a:ln>
                </p:spPr>
                <p:txBody>
                  <a:bodyPr/>
                  <a:lstStyle/>
                  <a:p>
                    <a:endParaRPr lang="zh-CN" altLang="en-US">
                      <a:solidFill>
                        <a:schemeClr val="tx1">
                          <a:lumMod val="85000"/>
                          <a:lumOff val="15000"/>
                        </a:schemeClr>
                      </a:solidFill>
                    </a:endParaRPr>
                  </a:p>
                </p:txBody>
              </p:sp>
              <p:sp>
                <p:nvSpPr>
                  <p:cNvPr id="189" name="Rectangle 627"/>
                  <p:cNvSpPr>
                    <a:spLocks noChangeArrowheads="1"/>
                  </p:cNvSpPr>
                  <p:nvPr/>
                </p:nvSpPr>
                <p:spPr bwMode="auto">
                  <a:xfrm>
                    <a:off x="1014" y="1358"/>
                    <a:ext cx="1" cy="492"/>
                  </a:xfrm>
                  <a:prstGeom prst="rect">
                    <a:avLst/>
                  </a:prstGeom>
                  <a:solidFill>
                    <a:srgbClr val="FFFFFF"/>
                  </a:solidFill>
                  <a:ln w="9525">
                    <a:noFill/>
                    <a:miter lim="800000"/>
                    <a:headEnd/>
                    <a:tailEnd/>
                  </a:ln>
                </p:spPr>
                <p:txBody>
                  <a:bodyPr/>
                  <a:lstStyle/>
                  <a:p>
                    <a:endParaRPr lang="zh-CN" altLang="en-US">
                      <a:solidFill>
                        <a:schemeClr val="tx1">
                          <a:lumMod val="85000"/>
                          <a:lumOff val="15000"/>
                        </a:schemeClr>
                      </a:solidFill>
                    </a:endParaRPr>
                  </a:p>
                </p:txBody>
              </p:sp>
              <p:pic>
                <p:nvPicPr>
                  <p:cNvPr id="190" name="Picture 628"/>
                  <p:cNvPicPr>
                    <a:picLocks noChangeAspect="1" noChangeArrowheads="1"/>
                  </p:cNvPicPr>
                  <p:nvPr/>
                </p:nvPicPr>
                <p:blipFill>
                  <a:blip r:embed="rId13" cstate="print"/>
                  <a:srcRect/>
                  <a:stretch>
                    <a:fillRect/>
                  </a:stretch>
                </p:blipFill>
                <p:spPr bwMode="auto">
                  <a:xfrm>
                    <a:off x="1317" y="1878"/>
                    <a:ext cx="161" cy="39"/>
                  </a:xfrm>
                  <a:prstGeom prst="rect">
                    <a:avLst/>
                  </a:prstGeom>
                  <a:noFill/>
                  <a:ln w="9525">
                    <a:noFill/>
                    <a:miter lim="800000"/>
                    <a:headEnd/>
                    <a:tailEnd/>
                  </a:ln>
                </p:spPr>
              </p:pic>
              <p:sp>
                <p:nvSpPr>
                  <p:cNvPr id="191" name="Rectangle 629"/>
                  <p:cNvSpPr>
                    <a:spLocks noChangeArrowheads="1"/>
                  </p:cNvSpPr>
                  <p:nvPr/>
                </p:nvSpPr>
                <p:spPr bwMode="auto">
                  <a:xfrm>
                    <a:off x="1326" y="1427"/>
                    <a:ext cx="1" cy="492"/>
                  </a:xfrm>
                  <a:prstGeom prst="rect">
                    <a:avLst/>
                  </a:prstGeom>
                  <a:solidFill>
                    <a:srgbClr val="B7DDC8"/>
                  </a:solidFill>
                  <a:ln w="9525">
                    <a:noFill/>
                    <a:miter lim="800000"/>
                    <a:headEnd/>
                    <a:tailEnd/>
                  </a:ln>
                </p:spPr>
                <p:txBody>
                  <a:bodyPr/>
                  <a:lstStyle/>
                  <a:p>
                    <a:endParaRPr lang="zh-CN" altLang="en-US">
                      <a:solidFill>
                        <a:schemeClr val="tx1">
                          <a:lumMod val="85000"/>
                          <a:lumOff val="15000"/>
                        </a:schemeClr>
                      </a:solidFill>
                    </a:endParaRPr>
                  </a:p>
                </p:txBody>
              </p:sp>
              <p:sp>
                <p:nvSpPr>
                  <p:cNvPr id="192" name="Rectangle 630"/>
                  <p:cNvSpPr>
                    <a:spLocks noChangeArrowheads="1"/>
                  </p:cNvSpPr>
                  <p:nvPr/>
                </p:nvSpPr>
                <p:spPr bwMode="auto">
                  <a:xfrm>
                    <a:off x="1324" y="1427"/>
                    <a:ext cx="3" cy="492"/>
                  </a:xfrm>
                  <a:prstGeom prst="rect">
                    <a:avLst/>
                  </a:prstGeom>
                  <a:solidFill>
                    <a:srgbClr val="B7DDC8"/>
                  </a:solidFill>
                  <a:ln w="9525">
                    <a:noFill/>
                    <a:miter lim="800000"/>
                    <a:headEnd/>
                    <a:tailEnd/>
                  </a:ln>
                </p:spPr>
                <p:txBody>
                  <a:bodyPr/>
                  <a:lstStyle/>
                  <a:p>
                    <a:endParaRPr lang="zh-CN" altLang="en-US">
                      <a:solidFill>
                        <a:schemeClr val="tx1">
                          <a:lumMod val="85000"/>
                          <a:lumOff val="15000"/>
                        </a:schemeClr>
                      </a:solidFill>
                    </a:endParaRPr>
                  </a:p>
                </p:txBody>
              </p:sp>
              <p:sp>
                <p:nvSpPr>
                  <p:cNvPr id="193" name="Rectangle 631"/>
                  <p:cNvSpPr>
                    <a:spLocks noChangeArrowheads="1"/>
                  </p:cNvSpPr>
                  <p:nvPr/>
                </p:nvSpPr>
                <p:spPr bwMode="auto">
                  <a:xfrm>
                    <a:off x="1323" y="1427"/>
                    <a:ext cx="3" cy="492"/>
                  </a:xfrm>
                  <a:prstGeom prst="rect">
                    <a:avLst/>
                  </a:prstGeom>
                  <a:solidFill>
                    <a:srgbClr val="B8DEC9"/>
                  </a:solidFill>
                  <a:ln w="9525">
                    <a:noFill/>
                    <a:miter lim="800000"/>
                    <a:headEnd/>
                    <a:tailEnd/>
                  </a:ln>
                </p:spPr>
                <p:txBody>
                  <a:bodyPr/>
                  <a:lstStyle/>
                  <a:p>
                    <a:endParaRPr lang="zh-CN" altLang="en-US">
                      <a:solidFill>
                        <a:schemeClr val="tx1">
                          <a:lumMod val="85000"/>
                          <a:lumOff val="15000"/>
                        </a:schemeClr>
                      </a:solidFill>
                    </a:endParaRPr>
                  </a:p>
                </p:txBody>
              </p:sp>
              <p:sp>
                <p:nvSpPr>
                  <p:cNvPr id="194" name="Rectangle 632"/>
                  <p:cNvSpPr>
                    <a:spLocks noChangeArrowheads="1"/>
                  </p:cNvSpPr>
                  <p:nvPr/>
                </p:nvSpPr>
                <p:spPr bwMode="auto">
                  <a:xfrm>
                    <a:off x="1322" y="1427"/>
                    <a:ext cx="2" cy="492"/>
                  </a:xfrm>
                  <a:prstGeom prst="rect">
                    <a:avLst/>
                  </a:prstGeom>
                  <a:solidFill>
                    <a:srgbClr val="BADECA"/>
                  </a:solidFill>
                  <a:ln w="9525">
                    <a:noFill/>
                    <a:miter lim="800000"/>
                    <a:headEnd/>
                    <a:tailEnd/>
                  </a:ln>
                </p:spPr>
                <p:txBody>
                  <a:bodyPr/>
                  <a:lstStyle/>
                  <a:p>
                    <a:endParaRPr lang="zh-CN" altLang="en-US">
                      <a:solidFill>
                        <a:schemeClr val="tx1">
                          <a:lumMod val="85000"/>
                          <a:lumOff val="15000"/>
                        </a:schemeClr>
                      </a:solidFill>
                    </a:endParaRPr>
                  </a:p>
                </p:txBody>
              </p:sp>
              <p:sp>
                <p:nvSpPr>
                  <p:cNvPr id="195" name="Rectangle 633"/>
                  <p:cNvSpPr>
                    <a:spLocks noChangeArrowheads="1"/>
                  </p:cNvSpPr>
                  <p:nvPr/>
                </p:nvSpPr>
                <p:spPr bwMode="auto">
                  <a:xfrm>
                    <a:off x="1321" y="1427"/>
                    <a:ext cx="2" cy="492"/>
                  </a:xfrm>
                  <a:prstGeom prst="rect">
                    <a:avLst/>
                  </a:prstGeom>
                  <a:solidFill>
                    <a:srgbClr val="BBDFCB"/>
                  </a:solidFill>
                  <a:ln w="9525">
                    <a:noFill/>
                    <a:miter lim="800000"/>
                    <a:headEnd/>
                    <a:tailEnd/>
                  </a:ln>
                </p:spPr>
                <p:txBody>
                  <a:bodyPr/>
                  <a:lstStyle/>
                  <a:p>
                    <a:endParaRPr lang="zh-CN" altLang="en-US">
                      <a:solidFill>
                        <a:schemeClr val="tx1">
                          <a:lumMod val="85000"/>
                          <a:lumOff val="15000"/>
                        </a:schemeClr>
                      </a:solidFill>
                    </a:endParaRPr>
                  </a:p>
                </p:txBody>
              </p:sp>
              <p:sp>
                <p:nvSpPr>
                  <p:cNvPr id="196" name="Rectangle 634"/>
                  <p:cNvSpPr>
                    <a:spLocks noChangeArrowheads="1"/>
                  </p:cNvSpPr>
                  <p:nvPr/>
                </p:nvSpPr>
                <p:spPr bwMode="auto">
                  <a:xfrm>
                    <a:off x="1320" y="1427"/>
                    <a:ext cx="2" cy="492"/>
                  </a:xfrm>
                  <a:prstGeom prst="rect">
                    <a:avLst/>
                  </a:prstGeom>
                  <a:solidFill>
                    <a:srgbClr val="BCDFCB"/>
                  </a:solidFill>
                  <a:ln w="9525">
                    <a:noFill/>
                    <a:miter lim="800000"/>
                    <a:headEnd/>
                    <a:tailEnd/>
                  </a:ln>
                </p:spPr>
                <p:txBody>
                  <a:bodyPr/>
                  <a:lstStyle/>
                  <a:p>
                    <a:endParaRPr lang="zh-CN" altLang="en-US">
                      <a:solidFill>
                        <a:schemeClr val="tx1">
                          <a:lumMod val="85000"/>
                          <a:lumOff val="15000"/>
                        </a:schemeClr>
                      </a:solidFill>
                    </a:endParaRPr>
                  </a:p>
                </p:txBody>
              </p:sp>
              <p:sp>
                <p:nvSpPr>
                  <p:cNvPr id="197" name="Rectangle 635"/>
                  <p:cNvSpPr>
                    <a:spLocks noChangeArrowheads="1"/>
                  </p:cNvSpPr>
                  <p:nvPr/>
                </p:nvSpPr>
                <p:spPr bwMode="auto">
                  <a:xfrm>
                    <a:off x="1319" y="1427"/>
                    <a:ext cx="2" cy="492"/>
                  </a:xfrm>
                  <a:prstGeom prst="rect">
                    <a:avLst/>
                  </a:prstGeom>
                  <a:solidFill>
                    <a:srgbClr val="BDE0CC"/>
                  </a:solidFill>
                  <a:ln w="9525">
                    <a:noFill/>
                    <a:miter lim="800000"/>
                    <a:headEnd/>
                    <a:tailEnd/>
                  </a:ln>
                </p:spPr>
                <p:txBody>
                  <a:bodyPr/>
                  <a:lstStyle/>
                  <a:p>
                    <a:endParaRPr lang="zh-CN" altLang="en-US">
                      <a:solidFill>
                        <a:schemeClr val="tx1">
                          <a:lumMod val="85000"/>
                          <a:lumOff val="15000"/>
                        </a:schemeClr>
                      </a:solidFill>
                    </a:endParaRPr>
                  </a:p>
                </p:txBody>
              </p:sp>
              <p:sp>
                <p:nvSpPr>
                  <p:cNvPr id="198" name="Rectangle 636"/>
                  <p:cNvSpPr>
                    <a:spLocks noChangeArrowheads="1"/>
                  </p:cNvSpPr>
                  <p:nvPr/>
                </p:nvSpPr>
                <p:spPr bwMode="auto">
                  <a:xfrm>
                    <a:off x="1317" y="1427"/>
                    <a:ext cx="3" cy="492"/>
                  </a:xfrm>
                  <a:prstGeom prst="rect">
                    <a:avLst/>
                  </a:prstGeom>
                  <a:solidFill>
                    <a:srgbClr val="BEE0CD"/>
                  </a:solidFill>
                  <a:ln w="9525">
                    <a:noFill/>
                    <a:miter lim="800000"/>
                    <a:headEnd/>
                    <a:tailEnd/>
                  </a:ln>
                </p:spPr>
                <p:txBody>
                  <a:bodyPr/>
                  <a:lstStyle/>
                  <a:p>
                    <a:endParaRPr lang="zh-CN" altLang="en-US">
                      <a:solidFill>
                        <a:schemeClr val="tx1">
                          <a:lumMod val="85000"/>
                          <a:lumOff val="15000"/>
                        </a:schemeClr>
                      </a:solidFill>
                    </a:endParaRPr>
                  </a:p>
                </p:txBody>
              </p:sp>
              <p:sp>
                <p:nvSpPr>
                  <p:cNvPr id="199" name="Rectangle 637"/>
                  <p:cNvSpPr>
                    <a:spLocks noChangeArrowheads="1"/>
                  </p:cNvSpPr>
                  <p:nvPr/>
                </p:nvSpPr>
                <p:spPr bwMode="auto">
                  <a:xfrm>
                    <a:off x="1316" y="1427"/>
                    <a:ext cx="3" cy="492"/>
                  </a:xfrm>
                  <a:prstGeom prst="rect">
                    <a:avLst/>
                  </a:prstGeom>
                  <a:solidFill>
                    <a:srgbClr val="BFE1CE"/>
                  </a:solidFill>
                  <a:ln w="9525">
                    <a:noFill/>
                    <a:miter lim="800000"/>
                    <a:headEnd/>
                    <a:tailEnd/>
                  </a:ln>
                </p:spPr>
                <p:txBody>
                  <a:bodyPr/>
                  <a:lstStyle/>
                  <a:p>
                    <a:endParaRPr lang="zh-CN" altLang="en-US">
                      <a:solidFill>
                        <a:schemeClr val="tx1">
                          <a:lumMod val="85000"/>
                          <a:lumOff val="15000"/>
                        </a:schemeClr>
                      </a:solidFill>
                    </a:endParaRPr>
                  </a:p>
                </p:txBody>
              </p:sp>
              <p:sp>
                <p:nvSpPr>
                  <p:cNvPr id="200" name="Rectangle 638"/>
                  <p:cNvSpPr>
                    <a:spLocks noChangeArrowheads="1"/>
                  </p:cNvSpPr>
                  <p:nvPr/>
                </p:nvSpPr>
                <p:spPr bwMode="auto">
                  <a:xfrm>
                    <a:off x="1315" y="1427"/>
                    <a:ext cx="2" cy="492"/>
                  </a:xfrm>
                  <a:prstGeom prst="rect">
                    <a:avLst/>
                  </a:prstGeom>
                  <a:solidFill>
                    <a:srgbClr val="C0E1CF"/>
                  </a:solidFill>
                  <a:ln w="9525">
                    <a:noFill/>
                    <a:miter lim="800000"/>
                    <a:headEnd/>
                    <a:tailEnd/>
                  </a:ln>
                </p:spPr>
                <p:txBody>
                  <a:bodyPr/>
                  <a:lstStyle/>
                  <a:p>
                    <a:endParaRPr lang="zh-CN" altLang="en-US">
                      <a:solidFill>
                        <a:schemeClr val="tx1">
                          <a:lumMod val="85000"/>
                          <a:lumOff val="15000"/>
                        </a:schemeClr>
                      </a:solidFill>
                    </a:endParaRPr>
                  </a:p>
                </p:txBody>
              </p:sp>
              <p:sp>
                <p:nvSpPr>
                  <p:cNvPr id="201" name="Rectangle 639"/>
                  <p:cNvSpPr>
                    <a:spLocks noChangeArrowheads="1"/>
                  </p:cNvSpPr>
                  <p:nvPr/>
                </p:nvSpPr>
                <p:spPr bwMode="auto">
                  <a:xfrm>
                    <a:off x="1314" y="1427"/>
                    <a:ext cx="2" cy="492"/>
                  </a:xfrm>
                  <a:prstGeom prst="rect">
                    <a:avLst/>
                  </a:prstGeom>
                  <a:solidFill>
                    <a:srgbClr val="C2E2D0"/>
                  </a:solidFill>
                  <a:ln w="9525">
                    <a:noFill/>
                    <a:miter lim="800000"/>
                    <a:headEnd/>
                    <a:tailEnd/>
                  </a:ln>
                </p:spPr>
                <p:txBody>
                  <a:bodyPr/>
                  <a:lstStyle/>
                  <a:p>
                    <a:endParaRPr lang="zh-CN" altLang="en-US">
                      <a:solidFill>
                        <a:schemeClr val="tx1">
                          <a:lumMod val="85000"/>
                          <a:lumOff val="15000"/>
                        </a:schemeClr>
                      </a:solidFill>
                    </a:endParaRPr>
                  </a:p>
                </p:txBody>
              </p:sp>
              <p:sp>
                <p:nvSpPr>
                  <p:cNvPr id="202" name="Rectangle 640"/>
                  <p:cNvSpPr>
                    <a:spLocks noChangeArrowheads="1"/>
                  </p:cNvSpPr>
                  <p:nvPr/>
                </p:nvSpPr>
                <p:spPr bwMode="auto">
                  <a:xfrm>
                    <a:off x="1313" y="1427"/>
                    <a:ext cx="2" cy="492"/>
                  </a:xfrm>
                  <a:prstGeom prst="rect">
                    <a:avLst/>
                  </a:prstGeom>
                  <a:solidFill>
                    <a:srgbClr val="C3E2D0"/>
                  </a:solidFill>
                  <a:ln w="9525">
                    <a:noFill/>
                    <a:miter lim="800000"/>
                    <a:headEnd/>
                    <a:tailEnd/>
                  </a:ln>
                </p:spPr>
                <p:txBody>
                  <a:bodyPr/>
                  <a:lstStyle/>
                  <a:p>
                    <a:endParaRPr lang="zh-CN" altLang="en-US">
                      <a:solidFill>
                        <a:schemeClr val="tx1">
                          <a:lumMod val="85000"/>
                          <a:lumOff val="15000"/>
                        </a:schemeClr>
                      </a:solidFill>
                    </a:endParaRPr>
                  </a:p>
                </p:txBody>
              </p:sp>
              <p:sp>
                <p:nvSpPr>
                  <p:cNvPr id="203" name="Rectangle 641"/>
                  <p:cNvSpPr>
                    <a:spLocks noChangeArrowheads="1"/>
                  </p:cNvSpPr>
                  <p:nvPr/>
                </p:nvSpPr>
                <p:spPr bwMode="auto">
                  <a:xfrm>
                    <a:off x="1312" y="1427"/>
                    <a:ext cx="2" cy="492"/>
                  </a:xfrm>
                  <a:prstGeom prst="rect">
                    <a:avLst/>
                  </a:prstGeom>
                  <a:solidFill>
                    <a:srgbClr val="C4E3D1"/>
                  </a:solidFill>
                  <a:ln w="9525">
                    <a:noFill/>
                    <a:miter lim="800000"/>
                    <a:headEnd/>
                    <a:tailEnd/>
                  </a:ln>
                </p:spPr>
                <p:txBody>
                  <a:bodyPr/>
                  <a:lstStyle/>
                  <a:p>
                    <a:endParaRPr lang="zh-CN" altLang="en-US">
                      <a:solidFill>
                        <a:schemeClr val="tx1">
                          <a:lumMod val="85000"/>
                          <a:lumOff val="15000"/>
                        </a:schemeClr>
                      </a:solidFill>
                    </a:endParaRPr>
                  </a:p>
                </p:txBody>
              </p:sp>
              <p:sp>
                <p:nvSpPr>
                  <p:cNvPr id="204" name="Rectangle 642"/>
                  <p:cNvSpPr>
                    <a:spLocks noChangeArrowheads="1"/>
                  </p:cNvSpPr>
                  <p:nvPr/>
                </p:nvSpPr>
                <p:spPr bwMode="auto">
                  <a:xfrm>
                    <a:off x="1311" y="1427"/>
                    <a:ext cx="2" cy="492"/>
                  </a:xfrm>
                  <a:prstGeom prst="rect">
                    <a:avLst/>
                  </a:prstGeom>
                  <a:solidFill>
                    <a:srgbClr val="C5E3D2"/>
                  </a:solidFill>
                  <a:ln w="9525">
                    <a:noFill/>
                    <a:miter lim="800000"/>
                    <a:headEnd/>
                    <a:tailEnd/>
                  </a:ln>
                </p:spPr>
                <p:txBody>
                  <a:bodyPr/>
                  <a:lstStyle/>
                  <a:p>
                    <a:endParaRPr lang="zh-CN" altLang="en-US">
                      <a:solidFill>
                        <a:schemeClr val="tx1">
                          <a:lumMod val="85000"/>
                          <a:lumOff val="15000"/>
                        </a:schemeClr>
                      </a:solidFill>
                    </a:endParaRPr>
                  </a:p>
                </p:txBody>
              </p:sp>
              <p:sp>
                <p:nvSpPr>
                  <p:cNvPr id="205" name="Rectangle 643"/>
                  <p:cNvSpPr>
                    <a:spLocks noChangeArrowheads="1"/>
                  </p:cNvSpPr>
                  <p:nvPr/>
                </p:nvSpPr>
                <p:spPr bwMode="auto">
                  <a:xfrm>
                    <a:off x="1309" y="1427"/>
                    <a:ext cx="3" cy="492"/>
                  </a:xfrm>
                  <a:prstGeom prst="rect">
                    <a:avLst/>
                  </a:prstGeom>
                  <a:solidFill>
                    <a:srgbClr val="C6E4D3"/>
                  </a:solidFill>
                  <a:ln w="9525">
                    <a:noFill/>
                    <a:miter lim="800000"/>
                    <a:headEnd/>
                    <a:tailEnd/>
                  </a:ln>
                </p:spPr>
                <p:txBody>
                  <a:bodyPr/>
                  <a:lstStyle/>
                  <a:p>
                    <a:endParaRPr lang="zh-CN" altLang="en-US">
                      <a:solidFill>
                        <a:schemeClr val="tx1">
                          <a:lumMod val="85000"/>
                          <a:lumOff val="15000"/>
                        </a:schemeClr>
                      </a:solidFill>
                    </a:endParaRPr>
                  </a:p>
                </p:txBody>
              </p:sp>
              <p:sp>
                <p:nvSpPr>
                  <p:cNvPr id="206" name="Rectangle 644"/>
                  <p:cNvSpPr>
                    <a:spLocks noChangeArrowheads="1"/>
                  </p:cNvSpPr>
                  <p:nvPr/>
                </p:nvSpPr>
                <p:spPr bwMode="auto">
                  <a:xfrm>
                    <a:off x="1308" y="1427"/>
                    <a:ext cx="3" cy="492"/>
                  </a:xfrm>
                  <a:prstGeom prst="rect">
                    <a:avLst/>
                  </a:prstGeom>
                  <a:solidFill>
                    <a:srgbClr val="C7E4D3"/>
                  </a:solidFill>
                  <a:ln w="9525">
                    <a:noFill/>
                    <a:miter lim="800000"/>
                    <a:headEnd/>
                    <a:tailEnd/>
                  </a:ln>
                </p:spPr>
                <p:txBody>
                  <a:bodyPr/>
                  <a:lstStyle/>
                  <a:p>
                    <a:endParaRPr lang="zh-CN" altLang="en-US">
                      <a:solidFill>
                        <a:schemeClr val="tx1">
                          <a:lumMod val="85000"/>
                          <a:lumOff val="15000"/>
                        </a:schemeClr>
                      </a:solidFill>
                    </a:endParaRPr>
                  </a:p>
                </p:txBody>
              </p:sp>
              <p:sp>
                <p:nvSpPr>
                  <p:cNvPr id="207" name="Rectangle 645"/>
                  <p:cNvSpPr>
                    <a:spLocks noChangeArrowheads="1"/>
                  </p:cNvSpPr>
                  <p:nvPr/>
                </p:nvSpPr>
                <p:spPr bwMode="auto">
                  <a:xfrm>
                    <a:off x="1307" y="1427"/>
                    <a:ext cx="2" cy="492"/>
                  </a:xfrm>
                  <a:prstGeom prst="rect">
                    <a:avLst/>
                  </a:prstGeom>
                  <a:solidFill>
                    <a:srgbClr val="C8E5D4"/>
                  </a:solidFill>
                  <a:ln w="9525">
                    <a:noFill/>
                    <a:miter lim="800000"/>
                    <a:headEnd/>
                    <a:tailEnd/>
                  </a:ln>
                </p:spPr>
                <p:txBody>
                  <a:bodyPr/>
                  <a:lstStyle/>
                  <a:p>
                    <a:endParaRPr lang="zh-CN" altLang="en-US">
                      <a:solidFill>
                        <a:schemeClr val="tx1">
                          <a:lumMod val="85000"/>
                          <a:lumOff val="15000"/>
                        </a:schemeClr>
                      </a:solidFill>
                    </a:endParaRPr>
                  </a:p>
                </p:txBody>
              </p:sp>
              <p:sp>
                <p:nvSpPr>
                  <p:cNvPr id="208" name="Rectangle 646"/>
                  <p:cNvSpPr>
                    <a:spLocks noChangeArrowheads="1"/>
                  </p:cNvSpPr>
                  <p:nvPr/>
                </p:nvSpPr>
                <p:spPr bwMode="auto">
                  <a:xfrm>
                    <a:off x="1306" y="1427"/>
                    <a:ext cx="2" cy="492"/>
                  </a:xfrm>
                  <a:prstGeom prst="rect">
                    <a:avLst/>
                  </a:prstGeom>
                  <a:solidFill>
                    <a:srgbClr val="CAE6D6"/>
                  </a:solidFill>
                  <a:ln w="9525">
                    <a:noFill/>
                    <a:miter lim="800000"/>
                    <a:headEnd/>
                    <a:tailEnd/>
                  </a:ln>
                </p:spPr>
                <p:txBody>
                  <a:bodyPr/>
                  <a:lstStyle/>
                  <a:p>
                    <a:endParaRPr lang="zh-CN" altLang="en-US">
                      <a:solidFill>
                        <a:schemeClr val="tx1">
                          <a:lumMod val="85000"/>
                          <a:lumOff val="15000"/>
                        </a:schemeClr>
                      </a:solidFill>
                    </a:endParaRPr>
                  </a:p>
                </p:txBody>
              </p:sp>
              <p:sp>
                <p:nvSpPr>
                  <p:cNvPr id="209" name="Rectangle 647"/>
                  <p:cNvSpPr>
                    <a:spLocks noChangeArrowheads="1"/>
                  </p:cNvSpPr>
                  <p:nvPr/>
                </p:nvSpPr>
                <p:spPr bwMode="auto">
                  <a:xfrm>
                    <a:off x="1305" y="1427"/>
                    <a:ext cx="2" cy="492"/>
                  </a:xfrm>
                  <a:prstGeom prst="rect">
                    <a:avLst/>
                  </a:prstGeom>
                  <a:solidFill>
                    <a:srgbClr val="CCE7D7"/>
                  </a:solidFill>
                  <a:ln w="9525">
                    <a:noFill/>
                    <a:miter lim="800000"/>
                    <a:headEnd/>
                    <a:tailEnd/>
                  </a:ln>
                </p:spPr>
                <p:txBody>
                  <a:bodyPr/>
                  <a:lstStyle/>
                  <a:p>
                    <a:endParaRPr lang="zh-CN" altLang="en-US">
                      <a:solidFill>
                        <a:schemeClr val="tx1">
                          <a:lumMod val="85000"/>
                          <a:lumOff val="15000"/>
                        </a:schemeClr>
                      </a:solidFill>
                    </a:endParaRPr>
                  </a:p>
                </p:txBody>
              </p:sp>
              <p:sp>
                <p:nvSpPr>
                  <p:cNvPr id="210" name="Rectangle 648"/>
                  <p:cNvSpPr>
                    <a:spLocks noChangeArrowheads="1"/>
                  </p:cNvSpPr>
                  <p:nvPr/>
                </p:nvSpPr>
                <p:spPr bwMode="auto">
                  <a:xfrm>
                    <a:off x="1303" y="1427"/>
                    <a:ext cx="3" cy="492"/>
                  </a:xfrm>
                  <a:prstGeom prst="rect">
                    <a:avLst/>
                  </a:prstGeom>
                  <a:solidFill>
                    <a:srgbClr val="CEE7D8"/>
                  </a:solidFill>
                  <a:ln w="9525">
                    <a:noFill/>
                    <a:miter lim="800000"/>
                    <a:headEnd/>
                    <a:tailEnd/>
                  </a:ln>
                </p:spPr>
                <p:txBody>
                  <a:bodyPr/>
                  <a:lstStyle/>
                  <a:p>
                    <a:endParaRPr lang="zh-CN" altLang="en-US">
                      <a:solidFill>
                        <a:schemeClr val="tx1">
                          <a:lumMod val="85000"/>
                          <a:lumOff val="15000"/>
                        </a:schemeClr>
                      </a:solidFill>
                    </a:endParaRPr>
                  </a:p>
                </p:txBody>
              </p:sp>
              <p:sp>
                <p:nvSpPr>
                  <p:cNvPr id="211" name="Rectangle 649"/>
                  <p:cNvSpPr>
                    <a:spLocks noChangeArrowheads="1"/>
                  </p:cNvSpPr>
                  <p:nvPr/>
                </p:nvSpPr>
                <p:spPr bwMode="auto">
                  <a:xfrm>
                    <a:off x="1302" y="1427"/>
                    <a:ext cx="3" cy="492"/>
                  </a:xfrm>
                  <a:prstGeom prst="rect">
                    <a:avLst/>
                  </a:prstGeom>
                  <a:solidFill>
                    <a:srgbClr val="CFE8DA"/>
                  </a:solidFill>
                  <a:ln w="9525">
                    <a:noFill/>
                    <a:miter lim="800000"/>
                    <a:headEnd/>
                    <a:tailEnd/>
                  </a:ln>
                </p:spPr>
                <p:txBody>
                  <a:bodyPr/>
                  <a:lstStyle/>
                  <a:p>
                    <a:endParaRPr lang="zh-CN" altLang="en-US">
                      <a:solidFill>
                        <a:schemeClr val="tx1">
                          <a:lumMod val="85000"/>
                          <a:lumOff val="15000"/>
                        </a:schemeClr>
                      </a:solidFill>
                    </a:endParaRPr>
                  </a:p>
                </p:txBody>
              </p:sp>
              <p:sp>
                <p:nvSpPr>
                  <p:cNvPr id="212" name="Rectangle 650"/>
                  <p:cNvSpPr>
                    <a:spLocks noChangeArrowheads="1"/>
                  </p:cNvSpPr>
                  <p:nvPr/>
                </p:nvSpPr>
                <p:spPr bwMode="auto">
                  <a:xfrm>
                    <a:off x="1301" y="1427"/>
                    <a:ext cx="2" cy="492"/>
                  </a:xfrm>
                  <a:prstGeom prst="rect">
                    <a:avLst/>
                  </a:prstGeom>
                  <a:solidFill>
                    <a:srgbClr val="D1E9DB"/>
                  </a:solidFill>
                  <a:ln w="9525">
                    <a:noFill/>
                    <a:miter lim="800000"/>
                    <a:headEnd/>
                    <a:tailEnd/>
                  </a:ln>
                </p:spPr>
                <p:txBody>
                  <a:bodyPr/>
                  <a:lstStyle/>
                  <a:p>
                    <a:endParaRPr lang="zh-CN" altLang="en-US">
                      <a:solidFill>
                        <a:schemeClr val="tx1">
                          <a:lumMod val="85000"/>
                          <a:lumOff val="15000"/>
                        </a:schemeClr>
                      </a:solidFill>
                    </a:endParaRPr>
                  </a:p>
                </p:txBody>
              </p:sp>
              <p:sp>
                <p:nvSpPr>
                  <p:cNvPr id="213" name="Rectangle 651"/>
                  <p:cNvSpPr>
                    <a:spLocks noChangeArrowheads="1"/>
                  </p:cNvSpPr>
                  <p:nvPr/>
                </p:nvSpPr>
                <p:spPr bwMode="auto">
                  <a:xfrm>
                    <a:off x="1300" y="1427"/>
                    <a:ext cx="2" cy="492"/>
                  </a:xfrm>
                  <a:prstGeom prst="rect">
                    <a:avLst/>
                  </a:prstGeom>
                  <a:solidFill>
                    <a:srgbClr val="D3EADC"/>
                  </a:solidFill>
                  <a:ln w="9525">
                    <a:noFill/>
                    <a:miter lim="800000"/>
                    <a:headEnd/>
                    <a:tailEnd/>
                  </a:ln>
                </p:spPr>
                <p:txBody>
                  <a:bodyPr/>
                  <a:lstStyle/>
                  <a:p>
                    <a:endParaRPr lang="zh-CN" altLang="en-US">
                      <a:solidFill>
                        <a:schemeClr val="tx1">
                          <a:lumMod val="85000"/>
                          <a:lumOff val="15000"/>
                        </a:schemeClr>
                      </a:solidFill>
                    </a:endParaRPr>
                  </a:p>
                </p:txBody>
              </p:sp>
              <p:sp>
                <p:nvSpPr>
                  <p:cNvPr id="214" name="Rectangle 652"/>
                  <p:cNvSpPr>
                    <a:spLocks noChangeArrowheads="1"/>
                  </p:cNvSpPr>
                  <p:nvPr/>
                </p:nvSpPr>
                <p:spPr bwMode="auto">
                  <a:xfrm>
                    <a:off x="1299" y="1427"/>
                    <a:ext cx="2" cy="492"/>
                  </a:xfrm>
                  <a:prstGeom prst="rect">
                    <a:avLst/>
                  </a:prstGeom>
                  <a:solidFill>
                    <a:srgbClr val="D5EADE"/>
                  </a:solidFill>
                  <a:ln w="9525">
                    <a:noFill/>
                    <a:miter lim="800000"/>
                    <a:headEnd/>
                    <a:tailEnd/>
                  </a:ln>
                </p:spPr>
                <p:txBody>
                  <a:bodyPr/>
                  <a:lstStyle/>
                  <a:p>
                    <a:endParaRPr lang="zh-CN" altLang="en-US">
                      <a:solidFill>
                        <a:schemeClr val="tx1">
                          <a:lumMod val="85000"/>
                          <a:lumOff val="15000"/>
                        </a:schemeClr>
                      </a:solidFill>
                    </a:endParaRPr>
                  </a:p>
                </p:txBody>
              </p:sp>
              <p:sp>
                <p:nvSpPr>
                  <p:cNvPr id="215" name="Rectangle 653"/>
                  <p:cNvSpPr>
                    <a:spLocks noChangeArrowheads="1"/>
                  </p:cNvSpPr>
                  <p:nvPr/>
                </p:nvSpPr>
                <p:spPr bwMode="auto">
                  <a:xfrm>
                    <a:off x="1298" y="1427"/>
                    <a:ext cx="2" cy="492"/>
                  </a:xfrm>
                  <a:prstGeom prst="rect">
                    <a:avLst/>
                  </a:prstGeom>
                  <a:solidFill>
                    <a:srgbClr val="D6EBDF"/>
                  </a:solidFill>
                  <a:ln w="9525">
                    <a:noFill/>
                    <a:miter lim="800000"/>
                    <a:headEnd/>
                    <a:tailEnd/>
                  </a:ln>
                </p:spPr>
                <p:txBody>
                  <a:bodyPr/>
                  <a:lstStyle/>
                  <a:p>
                    <a:endParaRPr lang="zh-CN" altLang="en-US">
                      <a:solidFill>
                        <a:schemeClr val="tx1">
                          <a:lumMod val="85000"/>
                          <a:lumOff val="15000"/>
                        </a:schemeClr>
                      </a:solidFill>
                    </a:endParaRPr>
                  </a:p>
                </p:txBody>
              </p:sp>
              <p:sp>
                <p:nvSpPr>
                  <p:cNvPr id="216" name="Rectangle 654"/>
                  <p:cNvSpPr>
                    <a:spLocks noChangeArrowheads="1"/>
                  </p:cNvSpPr>
                  <p:nvPr/>
                </p:nvSpPr>
                <p:spPr bwMode="auto">
                  <a:xfrm>
                    <a:off x="1296" y="1427"/>
                    <a:ext cx="3" cy="492"/>
                  </a:xfrm>
                  <a:prstGeom prst="rect">
                    <a:avLst/>
                  </a:prstGeom>
                  <a:solidFill>
                    <a:srgbClr val="D8ECE0"/>
                  </a:solidFill>
                  <a:ln w="9525">
                    <a:noFill/>
                    <a:miter lim="800000"/>
                    <a:headEnd/>
                    <a:tailEnd/>
                  </a:ln>
                </p:spPr>
                <p:txBody>
                  <a:bodyPr/>
                  <a:lstStyle/>
                  <a:p>
                    <a:endParaRPr lang="zh-CN" altLang="en-US">
                      <a:solidFill>
                        <a:schemeClr val="tx1">
                          <a:lumMod val="85000"/>
                          <a:lumOff val="15000"/>
                        </a:schemeClr>
                      </a:solidFill>
                    </a:endParaRPr>
                  </a:p>
                </p:txBody>
              </p:sp>
              <p:sp>
                <p:nvSpPr>
                  <p:cNvPr id="217" name="Rectangle 655"/>
                  <p:cNvSpPr>
                    <a:spLocks noChangeArrowheads="1"/>
                  </p:cNvSpPr>
                  <p:nvPr/>
                </p:nvSpPr>
                <p:spPr bwMode="auto">
                  <a:xfrm>
                    <a:off x="1295" y="1427"/>
                    <a:ext cx="3" cy="492"/>
                  </a:xfrm>
                  <a:prstGeom prst="rect">
                    <a:avLst/>
                  </a:prstGeom>
                  <a:solidFill>
                    <a:srgbClr val="DBEDE3"/>
                  </a:solidFill>
                  <a:ln w="9525">
                    <a:noFill/>
                    <a:miter lim="800000"/>
                    <a:headEnd/>
                    <a:tailEnd/>
                  </a:ln>
                </p:spPr>
                <p:txBody>
                  <a:bodyPr/>
                  <a:lstStyle/>
                  <a:p>
                    <a:endParaRPr lang="zh-CN" altLang="en-US">
                      <a:solidFill>
                        <a:schemeClr val="tx1">
                          <a:lumMod val="85000"/>
                          <a:lumOff val="15000"/>
                        </a:schemeClr>
                      </a:solidFill>
                    </a:endParaRPr>
                  </a:p>
                </p:txBody>
              </p:sp>
              <p:sp>
                <p:nvSpPr>
                  <p:cNvPr id="218" name="Rectangle 656"/>
                  <p:cNvSpPr>
                    <a:spLocks noChangeArrowheads="1"/>
                  </p:cNvSpPr>
                  <p:nvPr/>
                </p:nvSpPr>
                <p:spPr bwMode="auto">
                  <a:xfrm>
                    <a:off x="1294" y="1427"/>
                    <a:ext cx="2" cy="492"/>
                  </a:xfrm>
                  <a:prstGeom prst="rect">
                    <a:avLst/>
                  </a:prstGeom>
                  <a:solidFill>
                    <a:srgbClr val="DDEEE4"/>
                  </a:solidFill>
                  <a:ln w="9525">
                    <a:noFill/>
                    <a:miter lim="800000"/>
                    <a:headEnd/>
                    <a:tailEnd/>
                  </a:ln>
                </p:spPr>
                <p:txBody>
                  <a:bodyPr/>
                  <a:lstStyle/>
                  <a:p>
                    <a:endParaRPr lang="zh-CN" altLang="en-US">
                      <a:solidFill>
                        <a:schemeClr val="tx1">
                          <a:lumMod val="85000"/>
                          <a:lumOff val="15000"/>
                        </a:schemeClr>
                      </a:solidFill>
                    </a:endParaRPr>
                  </a:p>
                </p:txBody>
              </p:sp>
              <p:sp>
                <p:nvSpPr>
                  <p:cNvPr id="219" name="Rectangle 657"/>
                  <p:cNvSpPr>
                    <a:spLocks noChangeArrowheads="1"/>
                  </p:cNvSpPr>
                  <p:nvPr/>
                </p:nvSpPr>
                <p:spPr bwMode="auto">
                  <a:xfrm>
                    <a:off x="1293" y="1427"/>
                    <a:ext cx="2" cy="492"/>
                  </a:xfrm>
                  <a:prstGeom prst="rect">
                    <a:avLst/>
                  </a:prstGeom>
                  <a:solidFill>
                    <a:srgbClr val="DEEFE5"/>
                  </a:solidFill>
                  <a:ln w="9525">
                    <a:noFill/>
                    <a:miter lim="800000"/>
                    <a:headEnd/>
                    <a:tailEnd/>
                  </a:ln>
                </p:spPr>
                <p:txBody>
                  <a:bodyPr/>
                  <a:lstStyle/>
                  <a:p>
                    <a:endParaRPr lang="zh-CN" altLang="en-US">
                      <a:solidFill>
                        <a:schemeClr val="tx1">
                          <a:lumMod val="85000"/>
                          <a:lumOff val="15000"/>
                        </a:schemeClr>
                      </a:solidFill>
                    </a:endParaRPr>
                  </a:p>
                </p:txBody>
              </p:sp>
              <p:sp>
                <p:nvSpPr>
                  <p:cNvPr id="220" name="Rectangle 658"/>
                  <p:cNvSpPr>
                    <a:spLocks noChangeArrowheads="1"/>
                  </p:cNvSpPr>
                  <p:nvPr/>
                </p:nvSpPr>
                <p:spPr bwMode="auto">
                  <a:xfrm>
                    <a:off x="1292" y="1427"/>
                    <a:ext cx="2" cy="492"/>
                  </a:xfrm>
                  <a:prstGeom prst="rect">
                    <a:avLst/>
                  </a:prstGeom>
                  <a:solidFill>
                    <a:srgbClr val="E0F0E6"/>
                  </a:solidFill>
                  <a:ln w="9525">
                    <a:noFill/>
                    <a:miter lim="800000"/>
                    <a:headEnd/>
                    <a:tailEnd/>
                  </a:ln>
                </p:spPr>
                <p:txBody>
                  <a:bodyPr/>
                  <a:lstStyle/>
                  <a:p>
                    <a:endParaRPr lang="zh-CN" altLang="en-US">
                      <a:solidFill>
                        <a:schemeClr val="tx1">
                          <a:lumMod val="85000"/>
                          <a:lumOff val="15000"/>
                        </a:schemeClr>
                      </a:solidFill>
                    </a:endParaRPr>
                  </a:p>
                </p:txBody>
              </p:sp>
              <p:sp>
                <p:nvSpPr>
                  <p:cNvPr id="221" name="Rectangle 659"/>
                  <p:cNvSpPr>
                    <a:spLocks noChangeArrowheads="1"/>
                  </p:cNvSpPr>
                  <p:nvPr/>
                </p:nvSpPr>
                <p:spPr bwMode="auto">
                  <a:xfrm>
                    <a:off x="1291" y="1427"/>
                    <a:ext cx="2" cy="492"/>
                  </a:xfrm>
                  <a:prstGeom prst="rect">
                    <a:avLst/>
                  </a:prstGeom>
                  <a:solidFill>
                    <a:srgbClr val="E1F0E7"/>
                  </a:solidFill>
                  <a:ln w="9525">
                    <a:noFill/>
                    <a:miter lim="800000"/>
                    <a:headEnd/>
                    <a:tailEnd/>
                  </a:ln>
                </p:spPr>
                <p:txBody>
                  <a:bodyPr/>
                  <a:lstStyle/>
                  <a:p>
                    <a:endParaRPr lang="zh-CN" altLang="en-US">
                      <a:solidFill>
                        <a:schemeClr val="tx1">
                          <a:lumMod val="85000"/>
                          <a:lumOff val="15000"/>
                        </a:schemeClr>
                      </a:solidFill>
                    </a:endParaRPr>
                  </a:p>
                </p:txBody>
              </p:sp>
              <p:sp>
                <p:nvSpPr>
                  <p:cNvPr id="222" name="Rectangle 660"/>
                  <p:cNvSpPr>
                    <a:spLocks noChangeArrowheads="1"/>
                  </p:cNvSpPr>
                  <p:nvPr/>
                </p:nvSpPr>
                <p:spPr bwMode="auto">
                  <a:xfrm>
                    <a:off x="1290" y="1427"/>
                    <a:ext cx="2" cy="492"/>
                  </a:xfrm>
                  <a:prstGeom prst="rect">
                    <a:avLst/>
                  </a:prstGeom>
                  <a:solidFill>
                    <a:srgbClr val="E3F1E9"/>
                  </a:solidFill>
                  <a:ln w="9525">
                    <a:noFill/>
                    <a:miter lim="800000"/>
                    <a:headEnd/>
                    <a:tailEnd/>
                  </a:ln>
                </p:spPr>
                <p:txBody>
                  <a:bodyPr/>
                  <a:lstStyle/>
                  <a:p>
                    <a:endParaRPr lang="zh-CN" altLang="en-US">
                      <a:solidFill>
                        <a:schemeClr val="tx1">
                          <a:lumMod val="85000"/>
                          <a:lumOff val="15000"/>
                        </a:schemeClr>
                      </a:solidFill>
                    </a:endParaRPr>
                  </a:p>
                </p:txBody>
              </p:sp>
              <p:sp>
                <p:nvSpPr>
                  <p:cNvPr id="223" name="Rectangle 661"/>
                  <p:cNvSpPr>
                    <a:spLocks noChangeArrowheads="1"/>
                  </p:cNvSpPr>
                  <p:nvPr/>
                </p:nvSpPr>
                <p:spPr bwMode="auto">
                  <a:xfrm>
                    <a:off x="1288" y="1427"/>
                    <a:ext cx="3" cy="492"/>
                  </a:xfrm>
                  <a:prstGeom prst="rect">
                    <a:avLst/>
                  </a:prstGeom>
                  <a:solidFill>
                    <a:srgbClr val="E4F2EA"/>
                  </a:solidFill>
                  <a:ln w="9525">
                    <a:noFill/>
                    <a:miter lim="800000"/>
                    <a:headEnd/>
                    <a:tailEnd/>
                  </a:ln>
                </p:spPr>
                <p:txBody>
                  <a:bodyPr/>
                  <a:lstStyle/>
                  <a:p>
                    <a:endParaRPr lang="zh-CN" altLang="en-US">
                      <a:solidFill>
                        <a:schemeClr val="tx1">
                          <a:lumMod val="85000"/>
                          <a:lumOff val="15000"/>
                        </a:schemeClr>
                      </a:solidFill>
                    </a:endParaRPr>
                  </a:p>
                </p:txBody>
              </p:sp>
              <p:sp>
                <p:nvSpPr>
                  <p:cNvPr id="224" name="Rectangle 662"/>
                  <p:cNvSpPr>
                    <a:spLocks noChangeArrowheads="1"/>
                  </p:cNvSpPr>
                  <p:nvPr/>
                </p:nvSpPr>
                <p:spPr bwMode="auto">
                  <a:xfrm>
                    <a:off x="1287" y="1427"/>
                    <a:ext cx="3" cy="492"/>
                  </a:xfrm>
                  <a:prstGeom prst="rect">
                    <a:avLst/>
                  </a:prstGeom>
                  <a:solidFill>
                    <a:srgbClr val="E6F2EB"/>
                  </a:solidFill>
                  <a:ln w="9525">
                    <a:noFill/>
                    <a:miter lim="800000"/>
                    <a:headEnd/>
                    <a:tailEnd/>
                  </a:ln>
                </p:spPr>
                <p:txBody>
                  <a:bodyPr/>
                  <a:lstStyle/>
                  <a:p>
                    <a:endParaRPr lang="zh-CN" altLang="en-US">
                      <a:solidFill>
                        <a:schemeClr val="tx1">
                          <a:lumMod val="85000"/>
                          <a:lumOff val="15000"/>
                        </a:schemeClr>
                      </a:solidFill>
                    </a:endParaRPr>
                  </a:p>
                </p:txBody>
              </p:sp>
              <p:sp>
                <p:nvSpPr>
                  <p:cNvPr id="225" name="Rectangle 663"/>
                  <p:cNvSpPr>
                    <a:spLocks noChangeArrowheads="1"/>
                  </p:cNvSpPr>
                  <p:nvPr/>
                </p:nvSpPr>
                <p:spPr bwMode="auto">
                  <a:xfrm>
                    <a:off x="1286" y="1427"/>
                    <a:ext cx="2" cy="492"/>
                  </a:xfrm>
                  <a:prstGeom prst="rect">
                    <a:avLst/>
                  </a:prstGeom>
                  <a:solidFill>
                    <a:srgbClr val="E7F3EC"/>
                  </a:solidFill>
                  <a:ln w="9525">
                    <a:noFill/>
                    <a:miter lim="800000"/>
                    <a:headEnd/>
                    <a:tailEnd/>
                  </a:ln>
                </p:spPr>
                <p:txBody>
                  <a:bodyPr/>
                  <a:lstStyle/>
                  <a:p>
                    <a:endParaRPr lang="zh-CN" altLang="en-US">
                      <a:solidFill>
                        <a:schemeClr val="tx1">
                          <a:lumMod val="85000"/>
                          <a:lumOff val="15000"/>
                        </a:schemeClr>
                      </a:solidFill>
                    </a:endParaRPr>
                  </a:p>
                </p:txBody>
              </p:sp>
              <p:sp>
                <p:nvSpPr>
                  <p:cNvPr id="226" name="Rectangle 664"/>
                  <p:cNvSpPr>
                    <a:spLocks noChangeArrowheads="1"/>
                  </p:cNvSpPr>
                  <p:nvPr/>
                </p:nvSpPr>
                <p:spPr bwMode="auto">
                  <a:xfrm>
                    <a:off x="1285" y="1427"/>
                    <a:ext cx="2" cy="492"/>
                  </a:xfrm>
                  <a:prstGeom prst="rect">
                    <a:avLst/>
                  </a:prstGeom>
                  <a:solidFill>
                    <a:srgbClr val="E9F4ED"/>
                  </a:solidFill>
                  <a:ln w="9525">
                    <a:noFill/>
                    <a:miter lim="800000"/>
                    <a:headEnd/>
                    <a:tailEnd/>
                  </a:ln>
                </p:spPr>
                <p:txBody>
                  <a:bodyPr/>
                  <a:lstStyle/>
                  <a:p>
                    <a:endParaRPr lang="zh-CN" altLang="en-US">
                      <a:solidFill>
                        <a:schemeClr val="tx1">
                          <a:lumMod val="85000"/>
                          <a:lumOff val="15000"/>
                        </a:schemeClr>
                      </a:solidFill>
                    </a:endParaRPr>
                  </a:p>
                </p:txBody>
              </p:sp>
              <p:sp>
                <p:nvSpPr>
                  <p:cNvPr id="227" name="Rectangle 665"/>
                  <p:cNvSpPr>
                    <a:spLocks noChangeArrowheads="1"/>
                  </p:cNvSpPr>
                  <p:nvPr/>
                </p:nvSpPr>
                <p:spPr bwMode="auto">
                  <a:xfrm>
                    <a:off x="1284" y="1427"/>
                    <a:ext cx="2" cy="492"/>
                  </a:xfrm>
                  <a:prstGeom prst="rect">
                    <a:avLst/>
                  </a:prstGeom>
                  <a:solidFill>
                    <a:srgbClr val="EAF5EF"/>
                  </a:solidFill>
                  <a:ln w="9525">
                    <a:noFill/>
                    <a:miter lim="800000"/>
                    <a:headEnd/>
                    <a:tailEnd/>
                  </a:ln>
                </p:spPr>
                <p:txBody>
                  <a:bodyPr/>
                  <a:lstStyle/>
                  <a:p>
                    <a:endParaRPr lang="zh-CN" altLang="en-US">
                      <a:solidFill>
                        <a:schemeClr val="tx1">
                          <a:lumMod val="85000"/>
                          <a:lumOff val="15000"/>
                        </a:schemeClr>
                      </a:solidFill>
                    </a:endParaRPr>
                  </a:p>
                </p:txBody>
              </p:sp>
              <p:sp>
                <p:nvSpPr>
                  <p:cNvPr id="228" name="Rectangle 666"/>
                  <p:cNvSpPr>
                    <a:spLocks noChangeArrowheads="1"/>
                  </p:cNvSpPr>
                  <p:nvPr/>
                </p:nvSpPr>
                <p:spPr bwMode="auto">
                  <a:xfrm>
                    <a:off x="1282" y="1427"/>
                    <a:ext cx="3" cy="492"/>
                  </a:xfrm>
                  <a:prstGeom prst="rect">
                    <a:avLst/>
                  </a:prstGeom>
                  <a:solidFill>
                    <a:srgbClr val="ECF5F0"/>
                  </a:solidFill>
                  <a:ln w="9525">
                    <a:noFill/>
                    <a:miter lim="800000"/>
                    <a:headEnd/>
                    <a:tailEnd/>
                  </a:ln>
                </p:spPr>
                <p:txBody>
                  <a:bodyPr/>
                  <a:lstStyle/>
                  <a:p>
                    <a:endParaRPr lang="zh-CN" altLang="en-US">
                      <a:solidFill>
                        <a:schemeClr val="tx1">
                          <a:lumMod val="85000"/>
                          <a:lumOff val="15000"/>
                        </a:schemeClr>
                      </a:solidFill>
                    </a:endParaRPr>
                  </a:p>
                </p:txBody>
              </p:sp>
              <p:sp>
                <p:nvSpPr>
                  <p:cNvPr id="229" name="Rectangle 667"/>
                  <p:cNvSpPr>
                    <a:spLocks noChangeArrowheads="1"/>
                  </p:cNvSpPr>
                  <p:nvPr/>
                </p:nvSpPr>
                <p:spPr bwMode="auto">
                  <a:xfrm>
                    <a:off x="1281" y="1427"/>
                    <a:ext cx="3" cy="492"/>
                  </a:xfrm>
                  <a:prstGeom prst="rect">
                    <a:avLst/>
                  </a:prstGeom>
                  <a:solidFill>
                    <a:srgbClr val="EDF6F1"/>
                  </a:solidFill>
                  <a:ln w="9525">
                    <a:noFill/>
                    <a:miter lim="800000"/>
                    <a:headEnd/>
                    <a:tailEnd/>
                  </a:ln>
                </p:spPr>
                <p:txBody>
                  <a:bodyPr/>
                  <a:lstStyle/>
                  <a:p>
                    <a:endParaRPr lang="zh-CN" altLang="en-US">
                      <a:solidFill>
                        <a:schemeClr val="tx1">
                          <a:lumMod val="85000"/>
                          <a:lumOff val="15000"/>
                        </a:schemeClr>
                      </a:solidFill>
                    </a:endParaRPr>
                  </a:p>
                </p:txBody>
              </p:sp>
              <p:sp>
                <p:nvSpPr>
                  <p:cNvPr id="230" name="Rectangle 668"/>
                  <p:cNvSpPr>
                    <a:spLocks noChangeArrowheads="1"/>
                  </p:cNvSpPr>
                  <p:nvPr/>
                </p:nvSpPr>
                <p:spPr bwMode="auto">
                  <a:xfrm>
                    <a:off x="1280" y="1427"/>
                    <a:ext cx="2" cy="492"/>
                  </a:xfrm>
                  <a:prstGeom prst="rect">
                    <a:avLst/>
                  </a:prstGeom>
                  <a:solidFill>
                    <a:srgbClr val="EFF7F2"/>
                  </a:solidFill>
                  <a:ln w="9525">
                    <a:noFill/>
                    <a:miter lim="800000"/>
                    <a:headEnd/>
                    <a:tailEnd/>
                  </a:ln>
                </p:spPr>
                <p:txBody>
                  <a:bodyPr/>
                  <a:lstStyle/>
                  <a:p>
                    <a:endParaRPr lang="zh-CN" altLang="en-US">
                      <a:solidFill>
                        <a:schemeClr val="tx1">
                          <a:lumMod val="85000"/>
                          <a:lumOff val="15000"/>
                        </a:schemeClr>
                      </a:solidFill>
                    </a:endParaRPr>
                  </a:p>
                </p:txBody>
              </p:sp>
              <p:sp>
                <p:nvSpPr>
                  <p:cNvPr id="231" name="Rectangle 669"/>
                  <p:cNvSpPr>
                    <a:spLocks noChangeArrowheads="1"/>
                  </p:cNvSpPr>
                  <p:nvPr/>
                </p:nvSpPr>
                <p:spPr bwMode="auto">
                  <a:xfrm>
                    <a:off x="1279" y="1427"/>
                    <a:ext cx="2" cy="492"/>
                  </a:xfrm>
                  <a:prstGeom prst="rect">
                    <a:avLst/>
                  </a:prstGeom>
                  <a:solidFill>
                    <a:srgbClr val="F0F8F3"/>
                  </a:solidFill>
                  <a:ln w="9525">
                    <a:noFill/>
                    <a:miter lim="800000"/>
                    <a:headEnd/>
                    <a:tailEnd/>
                  </a:ln>
                </p:spPr>
                <p:txBody>
                  <a:bodyPr/>
                  <a:lstStyle/>
                  <a:p>
                    <a:endParaRPr lang="zh-CN" altLang="en-US">
                      <a:solidFill>
                        <a:schemeClr val="tx1">
                          <a:lumMod val="85000"/>
                          <a:lumOff val="15000"/>
                        </a:schemeClr>
                      </a:solidFill>
                    </a:endParaRPr>
                  </a:p>
                </p:txBody>
              </p:sp>
              <p:sp>
                <p:nvSpPr>
                  <p:cNvPr id="232" name="Rectangle 670"/>
                  <p:cNvSpPr>
                    <a:spLocks noChangeArrowheads="1"/>
                  </p:cNvSpPr>
                  <p:nvPr/>
                </p:nvSpPr>
                <p:spPr bwMode="auto">
                  <a:xfrm>
                    <a:off x="1278" y="1427"/>
                    <a:ext cx="2" cy="492"/>
                  </a:xfrm>
                  <a:prstGeom prst="rect">
                    <a:avLst/>
                  </a:prstGeom>
                  <a:solidFill>
                    <a:srgbClr val="F2F8F4"/>
                  </a:solidFill>
                  <a:ln w="9525">
                    <a:noFill/>
                    <a:miter lim="800000"/>
                    <a:headEnd/>
                    <a:tailEnd/>
                  </a:ln>
                </p:spPr>
                <p:txBody>
                  <a:bodyPr/>
                  <a:lstStyle/>
                  <a:p>
                    <a:endParaRPr lang="zh-CN" altLang="en-US">
                      <a:solidFill>
                        <a:schemeClr val="tx1">
                          <a:lumMod val="85000"/>
                          <a:lumOff val="15000"/>
                        </a:schemeClr>
                      </a:solidFill>
                    </a:endParaRPr>
                  </a:p>
                </p:txBody>
              </p:sp>
              <p:sp>
                <p:nvSpPr>
                  <p:cNvPr id="233" name="Rectangle 671"/>
                  <p:cNvSpPr>
                    <a:spLocks noChangeArrowheads="1"/>
                  </p:cNvSpPr>
                  <p:nvPr/>
                </p:nvSpPr>
                <p:spPr bwMode="auto">
                  <a:xfrm>
                    <a:off x="1277" y="1427"/>
                    <a:ext cx="2" cy="492"/>
                  </a:xfrm>
                  <a:prstGeom prst="rect">
                    <a:avLst/>
                  </a:prstGeom>
                  <a:solidFill>
                    <a:srgbClr val="F3F9F5"/>
                  </a:solidFill>
                  <a:ln w="9525">
                    <a:noFill/>
                    <a:miter lim="800000"/>
                    <a:headEnd/>
                    <a:tailEnd/>
                  </a:ln>
                </p:spPr>
                <p:txBody>
                  <a:bodyPr/>
                  <a:lstStyle/>
                  <a:p>
                    <a:endParaRPr lang="zh-CN" altLang="en-US">
                      <a:solidFill>
                        <a:schemeClr val="tx1">
                          <a:lumMod val="85000"/>
                          <a:lumOff val="15000"/>
                        </a:schemeClr>
                      </a:solidFill>
                    </a:endParaRPr>
                  </a:p>
                </p:txBody>
              </p:sp>
              <p:sp>
                <p:nvSpPr>
                  <p:cNvPr id="234" name="Rectangle 672"/>
                  <p:cNvSpPr>
                    <a:spLocks noChangeArrowheads="1"/>
                  </p:cNvSpPr>
                  <p:nvPr/>
                </p:nvSpPr>
                <p:spPr bwMode="auto">
                  <a:xfrm>
                    <a:off x="1276" y="1427"/>
                    <a:ext cx="2" cy="492"/>
                  </a:xfrm>
                  <a:prstGeom prst="rect">
                    <a:avLst/>
                  </a:prstGeom>
                  <a:solidFill>
                    <a:srgbClr val="F4FAF6"/>
                  </a:solidFill>
                  <a:ln w="9525">
                    <a:noFill/>
                    <a:miter lim="800000"/>
                    <a:headEnd/>
                    <a:tailEnd/>
                  </a:ln>
                </p:spPr>
                <p:txBody>
                  <a:bodyPr/>
                  <a:lstStyle/>
                  <a:p>
                    <a:endParaRPr lang="zh-CN" altLang="en-US">
                      <a:solidFill>
                        <a:schemeClr val="tx1">
                          <a:lumMod val="85000"/>
                          <a:lumOff val="15000"/>
                        </a:schemeClr>
                      </a:solidFill>
                    </a:endParaRPr>
                  </a:p>
                </p:txBody>
              </p:sp>
              <p:sp>
                <p:nvSpPr>
                  <p:cNvPr id="235" name="Rectangle 673"/>
                  <p:cNvSpPr>
                    <a:spLocks noChangeArrowheads="1"/>
                  </p:cNvSpPr>
                  <p:nvPr/>
                </p:nvSpPr>
                <p:spPr bwMode="auto">
                  <a:xfrm>
                    <a:off x="1274" y="1427"/>
                    <a:ext cx="3" cy="492"/>
                  </a:xfrm>
                  <a:prstGeom prst="rect">
                    <a:avLst/>
                  </a:prstGeom>
                  <a:solidFill>
                    <a:srgbClr val="F6FAF8"/>
                  </a:solidFill>
                  <a:ln w="9525">
                    <a:noFill/>
                    <a:miter lim="800000"/>
                    <a:headEnd/>
                    <a:tailEnd/>
                  </a:ln>
                </p:spPr>
                <p:txBody>
                  <a:bodyPr/>
                  <a:lstStyle/>
                  <a:p>
                    <a:endParaRPr lang="zh-CN" altLang="en-US">
                      <a:solidFill>
                        <a:schemeClr val="tx1">
                          <a:lumMod val="85000"/>
                          <a:lumOff val="15000"/>
                        </a:schemeClr>
                      </a:solidFill>
                    </a:endParaRPr>
                  </a:p>
                </p:txBody>
              </p:sp>
              <p:sp>
                <p:nvSpPr>
                  <p:cNvPr id="236" name="Rectangle 674"/>
                  <p:cNvSpPr>
                    <a:spLocks noChangeArrowheads="1"/>
                  </p:cNvSpPr>
                  <p:nvPr/>
                </p:nvSpPr>
                <p:spPr bwMode="auto">
                  <a:xfrm>
                    <a:off x="1273" y="1427"/>
                    <a:ext cx="3" cy="492"/>
                  </a:xfrm>
                  <a:prstGeom prst="rect">
                    <a:avLst/>
                  </a:prstGeom>
                  <a:solidFill>
                    <a:srgbClr val="F7FBF9"/>
                  </a:solidFill>
                  <a:ln w="9525">
                    <a:noFill/>
                    <a:miter lim="800000"/>
                    <a:headEnd/>
                    <a:tailEnd/>
                  </a:ln>
                </p:spPr>
                <p:txBody>
                  <a:bodyPr/>
                  <a:lstStyle/>
                  <a:p>
                    <a:endParaRPr lang="zh-CN" altLang="en-US">
                      <a:solidFill>
                        <a:schemeClr val="tx1">
                          <a:lumMod val="85000"/>
                          <a:lumOff val="15000"/>
                        </a:schemeClr>
                      </a:solidFill>
                    </a:endParaRPr>
                  </a:p>
                </p:txBody>
              </p:sp>
              <p:sp>
                <p:nvSpPr>
                  <p:cNvPr id="237" name="Rectangle 675"/>
                  <p:cNvSpPr>
                    <a:spLocks noChangeArrowheads="1"/>
                  </p:cNvSpPr>
                  <p:nvPr/>
                </p:nvSpPr>
                <p:spPr bwMode="auto">
                  <a:xfrm>
                    <a:off x="1272" y="1427"/>
                    <a:ext cx="2" cy="492"/>
                  </a:xfrm>
                  <a:prstGeom prst="rect">
                    <a:avLst/>
                  </a:prstGeom>
                  <a:solidFill>
                    <a:srgbClr val="F8FCFA"/>
                  </a:solidFill>
                  <a:ln w="9525">
                    <a:noFill/>
                    <a:miter lim="800000"/>
                    <a:headEnd/>
                    <a:tailEnd/>
                  </a:ln>
                </p:spPr>
                <p:txBody>
                  <a:bodyPr/>
                  <a:lstStyle/>
                  <a:p>
                    <a:endParaRPr lang="zh-CN" altLang="en-US">
                      <a:solidFill>
                        <a:schemeClr val="tx1">
                          <a:lumMod val="85000"/>
                          <a:lumOff val="15000"/>
                        </a:schemeClr>
                      </a:solidFill>
                    </a:endParaRPr>
                  </a:p>
                </p:txBody>
              </p:sp>
              <p:sp>
                <p:nvSpPr>
                  <p:cNvPr id="238" name="Rectangle 676"/>
                  <p:cNvSpPr>
                    <a:spLocks noChangeArrowheads="1"/>
                  </p:cNvSpPr>
                  <p:nvPr/>
                </p:nvSpPr>
                <p:spPr bwMode="auto">
                  <a:xfrm>
                    <a:off x="1271" y="1427"/>
                    <a:ext cx="2" cy="492"/>
                  </a:xfrm>
                  <a:prstGeom prst="rect">
                    <a:avLst/>
                  </a:prstGeom>
                  <a:solidFill>
                    <a:srgbClr val="FAFCFB"/>
                  </a:solidFill>
                  <a:ln w="9525">
                    <a:noFill/>
                    <a:miter lim="800000"/>
                    <a:headEnd/>
                    <a:tailEnd/>
                  </a:ln>
                </p:spPr>
                <p:txBody>
                  <a:bodyPr/>
                  <a:lstStyle/>
                  <a:p>
                    <a:endParaRPr lang="zh-CN" altLang="en-US">
                      <a:solidFill>
                        <a:schemeClr val="tx1">
                          <a:lumMod val="85000"/>
                          <a:lumOff val="15000"/>
                        </a:schemeClr>
                      </a:solidFill>
                    </a:endParaRPr>
                  </a:p>
                </p:txBody>
              </p:sp>
              <p:sp>
                <p:nvSpPr>
                  <p:cNvPr id="239" name="Rectangle 677"/>
                  <p:cNvSpPr>
                    <a:spLocks noChangeArrowheads="1"/>
                  </p:cNvSpPr>
                  <p:nvPr/>
                </p:nvSpPr>
                <p:spPr bwMode="auto">
                  <a:xfrm>
                    <a:off x="1270" y="1427"/>
                    <a:ext cx="2" cy="492"/>
                  </a:xfrm>
                  <a:prstGeom prst="rect">
                    <a:avLst/>
                  </a:prstGeom>
                  <a:solidFill>
                    <a:srgbClr val="FBFDFC"/>
                  </a:solidFill>
                  <a:ln w="9525">
                    <a:noFill/>
                    <a:miter lim="800000"/>
                    <a:headEnd/>
                    <a:tailEnd/>
                  </a:ln>
                </p:spPr>
                <p:txBody>
                  <a:bodyPr/>
                  <a:lstStyle/>
                  <a:p>
                    <a:endParaRPr lang="zh-CN" altLang="en-US">
                      <a:solidFill>
                        <a:schemeClr val="tx1">
                          <a:lumMod val="85000"/>
                          <a:lumOff val="15000"/>
                        </a:schemeClr>
                      </a:solidFill>
                    </a:endParaRPr>
                  </a:p>
                </p:txBody>
              </p:sp>
              <p:sp>
                <p:nvSpPr>
                  <p:cNvPr id="240" name="Rectangle 678"/>
                  <p:cNvSpPr>
                    <a:spLocks noChangeArrowheads="1"/>
                  </p:cNvSpPr>
                  <p:nvPr/>
                </p:nvSpPr>
                <p:spPr bwMode="auto">
                  <a:xfrm>
                    <a:off x="1269" y="1427"/>
                    <a:ext cx="2" cy="492"/>
                  </a:xfrm>
                  <a:prstGeom prst="rect">
                    <a:avLst/>
                  </a:prstGeom>
                  <a:solidFill>
                    <a:srgbClr val="FCFEFD"/>
                  </a:solidFill>
                  <a:ln w="9525">
                    <a:noFill/>
                    <a:miter lim="800000"/>
                    <a:headEnd/>
                    <a:tailEnd/>
                  </a:ln>
                </p:spPr>
                <p:txBody>
                  <a:bodyPr/>
                  <a:lstStyle/>
                  <a:p>
                    <a:endParaRPr lang="zh-CN" altLang="en-US">
                      <a:solidFill>
                        <a:schemeClr val="tx1">
                          <a:lumMod val="85000"/>
                          <a:lumOff val="15000"/>
                        </a:schemeClr>
                      </a:solidFill>
                    </a:endParaRPr>
                  </a:p>
                </p:txBody>
              </p:sp>
              <p:sp>
                <p:nvSpPr>
                  <p:cNvPr id="241" name="Rectangle 679"/>
                  <p:cNvSpPr>
                    <a:spLocks noChangeArrowheads="1"/>
                  </p:cNvSpPr>
                  <p:nvPr/>
                </p:nvSpPr>
                <p:spPr bwMode="auto">
                  <a:xfrm>
                    <a:off x="1269" y="1427"/>
                    <a:ext cx="1" cy="492"/>
                  </a:xfrm>
                  <a:prstGeom prst="rect">
                    <a:avLst/>
                  </a:prstGeom>
                  <a:solidFill>
                    <a:srgbClr val="FFFFFF"/>
                  </a:solidFill>
                  <a:ln w="9525">
                    <a:noFill/>
                    <a:miter lim="800000"/>
                    <a:headEnd/>
                    <a:tailEnd/>
                  </a:ln>
                </p:spPr>
                <p:txBody>
                  <a:bodyPr/>
                  <a:lstStyle/>
                  <a:p>
                    <a:endParaRPr lang="zh-CN" altLang="en-US">
                      <a:solidFill>
                        <a:schemeClr val="tx1">
                          <a:lumMod val="85000"/>
                          <a:lumOff val="15000"/>
                        </a:schemeClr>
                      </a:solidFill>
                    </a:endParaRPr>
                  </a:p>
                </p:txBody>
              </p:sp>
              <p:sp>
                <p:nvSpPr>
                  <p:cNvPr id="242" name="Freeform 680"/>
                  <p:cNvSpPr>
                    <a:spLocks/>
                  </p:cNvSpPr>
                  <p:nvPr/>
                </p:nvSpPr>
                <p:spPr bwMode="auto">
                  <a:xfrm>
                    <a:off x="1032" y="969"/>
                    <a:ext cx="84" cy="225"/>
                  </a:xfrm>
                  <a:custGeom>
                    <a:avLst/>
                    <a:gdLst/>
                    <a:ahLst/>
                    <a:cxnLst>
                      <a:cxn ang="0">
                        <a:pos x="34" y="1801"/>
                      </a:cxn>
                      <a:cxn ang="0">
                        <a:pos x="501" y="1167"/>
                      </a:cxn>
                      <a:cxn ang="0">
                        <a:pos x="676" y="369"/>
                      </a:cxn>
                      <a:cxn ang="0">
                        <a:pos x="670" y="0"/>
                      </a:cxn>
                      <a:cxn ang="0">
                        <a:pos x="34" y="247"/>
                      </a:cxn>
                      <a:cxn ang="0">
                        <a:pos x="0" y="348"/>
                      </a:cxn>
                      <a:cxn ang="0">
                        <a:pos x="34" y="1801"/>
                      </a:cxn>
                    </a:cxnLst>
                    <a:rect l="0" t="0" r="r" b="b"/>
                    <a:pathLst>
                      <a:path w="676" h="1801">
                        <a:moveTo>
                          <a:pt x="34" y="1801"/>
                        </a:moveTo>
                        <a:lnTo>
                          <a:pt x="501" y="1167"/>
                        </a:lnTo>
                        <a:lnTo>
                          <a:pt x="676" y="369"/>
                        </a:lnTo>
                        <a:lnTo>
                          <a:pt x="670" y="0"/>
                        </a:lnTo>
                        <a:lnTo>
                          <a:pt x="34" y="247"/>
                        </a:lnTo>
                        <a:lnTo>
                          <a:pt x="0" y="348"/>
                        </a:lnTo>
                        <a:lnTo>
                          <a:pt x="34" y="1801"/>
                        </a:lnTo>
                        <a:close/>
                      </a:path>
                    </a:pathLst>
                  </a:custGeom>
                  <a:solidFill>
                    <a:srgbClr val="727063"/>
                  </a:solidFill>
                  <a:ln w="9525">
                    <a:noFill/>
                    <a:round/>
                    <a:headEnd/>
                    <a:tailEnd/>
                  </a:ln>
                </p:spPr>
                <p:txBody>
                  <a:bodyPr/>
                  <a:lstStyle/>
                  <a:p>
                    <a:endParaRPr lang="zh-CN" altLang="en-US">
                      <a:solidFill>
                        <a:schemeClr val="tx1">
                          <a:lumMod val="85000"/>
                          <a:lumOff val="15000"/>
                        </a:schemeClr>
                      </a:solidFill>
                    </a:endParaRPr>
                  </a:p>
                </p:txBody>
              </p:sp>
              <p:sp>
                <p:nvSpPr>
                  <p:cNvPr id="243" name="Freeform 681"/>
                  <p:cNvSpPr>
                    <a:spLocks/>
                  </p:cNvSpPr>
                  <p:nvPr/>
                </p:nvSpPr>
                <p:spPr bwMode="auto">
                  <a:xfrm>
                    <a:off x="861" y="890"/>
                    <a:ext cx="184" cy="302"/>
                  </a:xfrm>
                  <a:custGeom>
                    <a:avLst/>
                    <a:gdLst/>
                    <a:ahLst/>
                    <a:cxnLst>
                      <a:cxn ang="0">
                        <a:pos x="693" y="0"/>
                      </a:cxn>
                      <a:cxn ang="0">
                        <a:pos x="0" y="676"/>
                      </a:cxn>
                      <a:cxn ang="0">
                        <a:pos x="152" y="710"/>
                      </a:cxn>
                      <a:cxn ang="0">
                        <a:pos x="135" y="2078"/>
                      </a:cxn>
                      <a:cxn ang="0">
                        <a:pos x="1403" y="2417"/>
                      </a:cxn>
                      <a:cxn ang="0">
                        <a:pos x="1369" y="964"/>
                      </a:cxn>
                      <a:cxn ang="0">
                        <a:pos x="1471" y="980"/>
                      </a:cxn>
                      <a:cxn ang="0">
                        <a:pos x="693" y="0"/>
                      </a:cxn>
                    </a:cxnLst>
                    <a:rect l="0" t="0" r="r" b="b"/>
                    <a:pathLst>
                      <a:path w="1471" h="2417">
                        <a:moveTo>
                          <a:pt x="693" y="0"/>
                        </a:moveTo>
                        <a:lnTo>
                          <a:pt x="0" y="676"/>
                        </a:lnTo>
                        <a:lnTo>
                          <a:pt x="152" y="710"/>
                        </a:lnTo>
                        <a:lnTo>
                          <a:pt x="135" y="2078"/>
                        </a:lnTo>
                        <a:lnTo>
                          <a:pt x="1403" y="2417"/>
                        </a:lnTo>
                        <a:lnTo>
                          <a:pt x="1369" y="964"/>
                        </a:lnTo>
                        <a:lnTo>
                          <a:pt x="1471" y="980"/>
                        </a:lnTo>
                        <a:lnTo>
                          <a:pt x="693" y="0"/>
                        </a:lnTo>
                        <a:close/>
                      </a:path>
                    </a:pathLst>
                  </a:custGeom>
                  <a:solidFill>
                    <a:srgbClr val="DFDFDE"/>
                  </a:solidFill>
                  <a:ln w="9525">
                    <a:noFill/>
                    <a:round/>
                    <a:headEnd/>
                    <a:tailEnd/>
                  </a:ln>
                </p:spPr>
                <p:txBody>
                  <a:bodyPr/>
                  <a:lstStyle/>
                  <a:p>
                    <a:endParaRPr lang="zh-CN" altLang="en-US">
                      <a:solidFill>
                        <a:schemeClr val="tx1">
                          <a:lumMod val="85000"/>
                          <a:lumOff val="15000"/>
                        </a:schemeClr>
                      </a:solidFill>
                    </a:endParaRPr>
                  </a:p>
                </p:txBody>
              </p:sp>
              <p:sp>
                <p:nvSpPr>
                  <p:cNvPr id="244" name="Freeform 682"/>
                  <p:cNvSpPr>
                    <a:spLocks/>
                  </p:cNvSpPr>
                  <p:nvPr/>
                </p:nvSpPr>
                <p:spPr bwMode="auto">
                  <a:xfrm>
                    <a:off x="899" y="1125"/>
                    <a:ext cx="5" cy="7"/>
                  </a:xfrm>
                  <a:custGeom>
                    <a:avLst/>
                    <a:gdLst/>
                    <a:ahLst/>
                    <a:cxnLst>
                      <a:cxn ang="0">
                        <a:pos x="0" y="0"/>
                      </a:cxn>
                      <a:cxn ang="0">
                        <a:pos x="40" y="58"/>
                      </a:cxn>
                      <a:cxn ang="0">
                        <a:pos x="0" y="48"/>
                      </a:cxn>
                      <a:cxn ang="0">
                        <a:pos x="0" y="0"/>
                      </a:cxn>
                    </a:cxnLst>
                    <a:rect l="0" t="0" r="r" b="b"/>
                    <a:pathLst>
                      <a:path w="40" h="58">
                        <a:moveTo>
                          <a:pt x="0" y="0"/>
                        </a:moveTo>
                        <a:lnTo>
                          <a:pt x="40" y="58"/>
                        </a:lnTo>
                        <a:lnTo>
                          <a:pt x="0" y="48"/>
                        </a:lnTo>
                        <a:lnTo>
                          <a:pt x="0" y="0"/>
                        </a:lnTo>
                        <a:close/>
                      </a:path>
                    </a:pathLst>
                  </a:custGeom>
                  <a:solidFill>
                    <a:srgbClr val="B1C7D6"/>
                  </a:solidFill>
                  <a:ln w="9525">
                    <a:noFill/>
                    <a:round/>
                    <a:headEnd/>
                    <a:tailEnd/>
                  </a:ln>
                </p:spPr>
                <p:txBody>
                  <a:bodyPr/>
                  <a:lstStyle/>
                  <a:p>
                    <a:endParaRPr lang="zh-CN" altLang="en-US">
                      <a:solidFill>
                        <a:schemeClr val="tx1">
                          <a:lumMod val="85000"/>
                          <a:lumOff val="15000"/>
                        </a:schemeClr>
                      </a:solidFill>
                    </a:endParaRPr>
                  </a:p>
                </p:txBody>
              </p:sp>
              <p:sp>
                <p:nvSpPr>
                  <p:cNvPr id="245" name="Freeform 683"/>
                  <p:cNvSpPr>
                    <a:spLocks/>
                  </p:cNvSpPr>
                  <p:nvPr/>
                </p:nvSpPr>
                <p:spPr bwMode="auto">
                  <a:xfrm>
                    <a:off x="899" y="1120"/>
                    <a:ext cx="9" cy="14"/>
                  </a:xfrm>
                  <a:custGeom>
                    <a:avLst/>
                    <a:gdLst/>
                    <a:ahLst/>
                    <a:cxnLst>
                      <a:cxn ang="0">
                        <a:pos x="7" y="89"/>
                      </a:cxn>
                      <a:cxn ang="0">
                        <a:pos x="0" y="79"/>
                      </a:cxn>
                      <a:cxn ang="0">
                        <a:pos x="0" y="0"/>
                      </a:cxn>
                      <a:cxn ang="0">
                        <a:pos x="74" y="106"/>
                      </a:cxn>
                      <a:cxn ang="0">
                        <a:pos x="7" y="89"/>
                      </a:cxn>
                    </a:cxnLst>
                    <a:rect l="0" t="0" r="r" b="b"/>
                    <a:pathLst>
                      <a:path w="74" h="106">
                        <a:moveTo>
                          <a:pt x="7" y="89"/>
                        </a:moveTo>
                        <a:lnTo>
                          <a:pt x="0" y="79"/>
                        </a:lnTo>
                        <a:lnTo>
                          <a:pt x="0" y="0"/>
                        </a:lnTo>
                        <a:lnTo>
                          <a:pt x="74" y="106"/>
                        </a:lnTo>
                        <a:lnTo>
                          <a:pt x="7" y="89"/>
                        </a:lnTo>
                        <a:close/>
                      </a:path>
                    </a:pathLst>
                  </a:custGeom>
                  <a:solidFill>
                    <a:srgbClr val="B0C6D5"/>
                  </a:solidFill>
                  <a:ln w="9525">
                    <a:noFill/>
                    <a:round/>
                    <a:headEnd/>
                    <a:tailEnd/>
                  </a:ln>
                </p:spPr>
                <p:txBody>
                  <a:bodyPr/>
                  <a:lstStyle/>
                  <a:p>
                    <a:endParaRPr lang="zh-CN" altLang="en-US">
                      <a:solidFill>
                        <a:schemeClr val="tx1">
                          <a:lumMod val="85000"/>
                          <a:lumOff val="15000"/>
                        </a:schemeClr>
                      </a:solidFill>
                    </a:endParaRPr>
                  </a:p>
                </p:txBody>
              </p:sp>
              <p:sp>
                <p:nvSpPr>
                  <p:cNvPr id="246" name="Freeform 684"/>
                  <p:cNvSpPr>
                    <a:spLocks/>
                  </p:cNvSpPr>
                  <p:nvPr/>
                </p:nvSpPr>
                <p:spPr bwMode="auto">
                  <a:xfrm>
                    <a:off x="899" y="1115"/>
                    <a:ext cx="13" cy="20"/>
                  </a:xfrm>
                  <a:custGeom>
                    <a:avLst/>
                    <a:gdLst/>
                    <a:ahLst/>
                    <a:cxnLst>
                      <a:cxn ang="0">
                        <a:pos x="40" y="138"/>
                      </a:cxn>
                      <a:cxn ang="0">
                        <a:pos x="0" y="80"/>
                      </a:cxn>
                      <a:cxn ang="0">
                        <a:pos x="0" y="0"/>
                      </a:cxn>
                      <a:cxn ang="0">
                        <a:pos x="107" y="155"/>
                      </a:cxn>
                      <a:cxn ang="0">
                        <a:pos x="40" y="138"/>
                      </a:cxn>
                    </a:cxnLst>
                    <a:rect l="0" t="0" r="r" b="b"/>
                    <a:pathLst>
                      <a:path w="107" h="155">
                        <a:moveTo>
                          <a:pt x="40" y="138"/>
                        </a:moveTo>
                        <a:lnTo>
                          <a:pt x="0" y="80"/>
                        </a:lnTo>
                        <a:lnTo>
                          <a:pt x="0" y="0"/>
                        </a:lnTo>
                        <a:lnTo>
                          <a:pt x="107" y="155"/>
                        </a:lnTo>
                        <a:lnTo>
                          <a:pt x="40" y="138"/>
                        </a:lnTo>
                        <a:close/>
                      </a:path>
                    </a:pathLst>
                  </a:custGeom>
                  <a:solidFill>
                    <a:srgbClr val="AEC4D4"/>
                  </a:solidFill>
                  <a:ln w="9525">
                    <a:noFill/>
                    <a:round/>
                    <a:headEnd/>
                    <a:tailEnd/>
                  </a:ln>
                </p:spPr>
                <p:txBody>
                  <a:bodyPr/>
                  <a:lstStyle/>
                  <a:p>
                    <a:endParaRPr lang="zh-CN" altLang="en-US">
                      <a:solidFill>
                        <a:schemeClr val="tx1">
                          <a:lumMod val="85000"/>
                          <a:lumOff val="15000"/>
                        </a:schemeClr>
                      </a:solidFill>
                    </a:endParaRPr>
                  </a:p>
                </p:txBody>
              </p:sp>
              <p:sp>
                <p:nvSpPr>
                  <p:cNvPr id="247" name="Freeform 685"/>
                  <p:cNvSpPr>
                    <a:spLocks/>
                  </p:cNvSpPr>
                  <p:nvPr/>
                </p:nvSpPr>
                <p:spPr bwMode="auto">
                  <a:xfrm>
                    <a:off x="899" y="1110"/>
                    <a:ext cx="17" cy="26"/>
                  </a:xfrm>
                  <a:custGeom>
                    <a:avLst/>
                    <a:gdLst/>
                    <a:ahLst/>
                    <a:cxnLst>
                      <a:cxn ang="0">
                        <a:pos x="74" y="187"/>
                      </a:cxn>
                      <a:cxn ang="0">
                        <a:pos x="0" y="81"/>
                      </a:cxn>
                      <a:cxn ang="0">
                        <a:pos x="0" y="0"/>
                      </a:cxn>
                      <a:cxn ang="0">
                        <a:pos x="141" y="204"/>
                      </a:cxn>
                      <a:cxn ang="0">
                        <a:pos x="74" y="187"/>
                      </a:cxn>
                    </a:cxnLst>
                    <a:rect l="0" t="0" r="r" b="b"/>
                    <a:pathLst>
                      <a:path w="141" h="204">
                        <a:moveTo>
                          <a:pt x="74" y="187"/>
                        </a:moveTo>
                        <a:lnTo>
                          <a:pt x="0" y="81"/>
                        </a:lnTo>
                        <a:lnTo>
                          <a:pt x="0" y="0"/>
                        </a:lnTo>
                        <a:lnTo>
                          <a:pt x="141" y="204"/>
                        </a:lnTo>
                        <a:lnTo>
                          <a:pt x="74" y="187"/>
                        </a:lnTo>
                        <a:close/>
                      </a:path>
                    </a:pathLst>
                  </a:custGeom>
                  <a:solidFill>
                    <a:srgbClr val="ADC3D3"/>
                  </a:solidFill>
                  <a:ln w="9525">
                    <a:noFill/>
                    <a:round/>
                    <a:headEnd/>
                    <a:tailEnd/>
                  </a:ln>
                </p:spPr>
                <p:txBody>
                  <a:bodyPr/>
                  <a:lstStyle/>
                  <a:p>
                    <a:endParaRPr lang="zh-CN" altLang="en-US">
                      <a:solidFill>
                        <a:schemeClr val="tx1">
                          <a:lumMod val="85000"/>
                          <a:lumOff val="15000"/>
                        </a:schemeClr>
                      </a:solidFill>
                    </a:endParaRPr>
                  </a:p>
                </p:txBody>
              </p:sp>
              <p:sp>
                <p:nvSpPr>
                  <p:cNvPr id="248" name="Freeform 686"/>
                  <p:cNvSpPr>
                    <a:spLocks/>
                  </p:cNvSpPr>
                  <p:nvPr/>
                </p:nvSpPr>
                <p:spPr bwMode="auto">
                  <a:xfrm>
                    <a:off x="899" y="1105"/>
                    <a:ext cx="22" cy="32"/>
                  </a:xfrm>
                  <a:custGeom>
                    <a:avLst/>
                    <a:gdLst/>
                    <a:ahLst/>
                    <a:cxnLst>
                      <a:cxn ang="0">
                        <a:pos x="107" y="235"/>
                      </a:cxn>
                      <a:cxn ang="0">
                        <a:pos x="0" y="80"/>
                      </a:cxn>
                      <a:cxn ang="0">
                        <a:pos x="0" y="0"/>
                      </a:cxn>
                      <a:cxn ang="0">
                        <a:pos x="174" y="252"/>
                      </a:cxn>
                      <a:cxn ang="0">
                        <a:pos x="107" y="235"/>
                      </a:cxn>
                    </a:cxnLst>
                    <a:rect l="0" t="0" r="r" b="b"/>
                    <a:pathLst>
                      <a:path w="174" h="252">
                        <a:moveTo>
                          <a:pt x="107" y="235"/>
                        </a:moveTo>
                        <a:lnTo>
                          <a:pt x="0" y="80"/>
                        </a:lnTo>
                        <a:lnTo>
                          <a:pt x="0" y="0"/>
                        </a:lnTo>
                        <a:lnTo>
                          <a:pt x="174" y="252"/>
                        </a:lnTo>
                        <a:lnTo>
                          <a:pt x="107" y="235"/>
                        </a:lnTo>
                        <a:close/>
                      </a:path>
                    </a:pathLst>
                  </a:custGeom>
                  <a:solidFill>
                    <a:srgbClr val="ACC2D2"/>
                  </a:solidFill>
                  <a:ln w="9525">
                    <a:noFill/>
                    <a:round/>
                    <a:headEnd/>
                    <a:tailEnd/>
                  </a:ln>
                </p:spPr>
                <p:txBody>
                  <a:bodyPr/>
                  <a:lstStyle/>
                  <a:p>
                    <a:endParaRPr lang="zh-CN" altLang="en-US">
                      <a:solidFill>
                        <a:schemeClr val="tx1">
                          <a:lumMod val="85000"/>
                          <a:lumOff val="15000"/>
                        </a:schemeClr>
                      </a:solidFill>
                    </a:endParaRPr>
                  </a:p>
                </p:txBody>
              </p:sp>
              <p:sp>
                <p:nvSpPr>
                  <p:cNvPr id="249" name="Freeform 687"/>
                  <p:cNvSpPr>
                    <a:spLocks/>
                  </p:cNvSpPr>
                  <p:nvPr/>
                </p:nvSpPr>
                <p:spPr bwMode="auto">
                  <a:xfrm>
                    <a:off x="899" y="1100"/>
                    <a:ext cx="26" cy="38"/>
                  </a:xfrm>
                  <a:custGeom>
                    <a:avLst/>
                    <a:gdLst/>
                    <a:ahLst/>
                    <a:cxnLst>
                      <a:cxn ang="0">
                        <a:pos x="141" y="284"/>
                      </a:cxn>
                      <a:cxn ang="0">
                        <a:pos x="0" y="80"/>
                      </a:cxn>
                      <a:cxn ang="0">
                        <a:pos x="0" y="0"/>
                      </a:cxn>
                      <a:cxn ang="0">
                        <a:pos x="207" y="301"/>
                      </a:cxn>
                      <a:cxn ang="0">
                        <a:pos x="141" y="284"/>
                      </a:cxn>
                    </a:cxnLst>
                    <a:rect l="0" t="0" r="r" b="b"/>
                    <a:pathLst>
                      <a:path w="207" h="301">
                        <a:moveTo>
                          <a:pt x="141" y="284"/>
                        </a:moveTo>
                        <a:lnTo>
                          <a:pt x="0" y="80"/>
                        </a:lnTo>
                        <a:lnTo>
                          <a:pt x="0" y="0"/>
                        </a:lnTo>
                        <a:lnTo>
                          <a:pt x="207" y="301"/>
                        </a:lnTo>
                        <a:lnTo>
                          <a:pt x="141" y="284"/>
                        </a:lnTo>
                        <a:close/>
                      </a:path>
                    </a:pathLst>
                  </a:custGeom>
                  <a:solidFill>
                    <a:srgbClr val="AAC1D1"/>
                  </a:solidFill>
                  <a:ln w="9525">
                    <a:noFill/>
                    <a:round/>
                    <a:headEnd/>
                    <a:tailEnd/>
                  </a:ln>
                </p:spPr>
                <p:txBody>
                  <a:bodyPr/>
                  <a:lstStyle/>
                  <a:p>
                    <a:endParaRPr lang="zh-CN" altLang="en-US">
                      <a:solidFill>
                        <a:schemeClr val="tx1">
                          <a:lumMod val="85000"/>
                          <a:lumOff val="15000"/>
                        </a:schemeClr>
                      </a:solidFill>
                    </a:endParaRPr>
                  </a:p>
                </p:txBody>
              </p:sp>
              <p:sp>
                <p:nvSpPr>
                  <p:cNvPr id="250" name="Freeform 688"/>
                  <p:cNvSpPr>
                    <a:spLocks/>
                  </p:cNvSpPr>
                  <p:nvPr/>
                </p:nvSpPr>
                <p:spPr bwMode="auto">
                  <a:xfrm>
                    <a:off x="899" y="1095"/>
                    <a:ext cx="30" cy="44"/>
                  </a:xfrm>
                  <a:custGeom>
                    <a:avLst/>
                    <a:gdLst/>
                    <a:ahLst/>
                    <a:cxnLst>
                      <a:cxn ang="0">
                        <a:pos x="174" y="332"/>
                      </a:cxn>
                      <a:cxn ang="0">
                        <a:pos x="0" y="80"/>
                      </a:cxn>
                      <a:cxn ang="0">
                        <a:pos x="0" y="0"/>
                      </a:cxn>
                      <a:cxn ang="0">
                        <a:pos x="241" y="349"/>
                      </a:cxn>
                      <a:cxn ang="0">
                        <a:pos x="174" y="332"/>
                      </a:cxn>
                    </a:cxnLst>
                    <a:rect l="0" t="0" r="r" b="b"/>
                    <a:pathLst>
                      <a:path w="241" h="349">
                        <a:moveTo>
                          <a:pt x="174" y="332"/>
                        </a:moveTo>
                        <a:lnTo>
                          <a:pt x="0" y="80"/>
                        </a:lnTo>
                        <a:lnTo>
                          <a:pt x="0" y="0"/>
                        </a:lnTo>
                        <a:lnTo>
                          <a:pt x="241" y="349"/>
                        </a:lnTo>
                        <a:lnTo>
                          <a:pt x="174" y="332"/>
                        </a:lnTo>
                        <a:close/>
                      </a:path>
                    </a:pathLst>
                  </a:custGeom>
                  <a:solidFill>
                    <a:srgbClr val="AABFD0"/>
                  </a:solidFill>
                  <a:ln w="9525">
                    <a:noFill/>
                    <a:round/>
                    <a:headEnd/>
                    <a:tailEnd/>
                  </a:ln>
                </p:spPr>
                <p:txBody>
                  <a:bodyPr/>
                  <a:lstStyle/>
                  <a:p>
                    <a:endParaRPr lang="zh-CN" altLang="en-US">
                      <a:solidFill>
                        <a:schemeClr val="tx1">
                          <a:lumMod val="85000"/>
                          <a:lumOff val="15000"/>
                        </a:schemeClr>
                      </a:solidFill>
                    </a:endParaRPr>
                  </a:p>
                </p:txBody>
              </p:sp>
              <p:sp>
                <p:nvSpPr>
                  <p:cNvPr id="251" name="Freeform 689"/>
                  <p:cNvSpPr>
                    <a:spLocks/>
                  </p:cNvSpPr>
                  <p:nvPr/>
                </p:nvSpPr>
                <p:spPr bwMode="auto">
                  <a:xfrm>
                    <a:off x="899" y="1090"/>
                    <a:ext cx="34" cy="50"/>
                  </a:xfrm>
                  <a:custGeom>
                    <a:avLst/>
                    <a:gdLst/>
                    <a:ahLst/>
                    <a:cxnLst>
                      <a:cxn ang="0">
                        <a:pos x="207" y="381"/>
                      </a:cxn>
                      <a:cxn ang="0">
                        <a:pos x="0" y="80"/>
                      </a:cxn>
                      <a:cxn ang="0">
                        <a:pos x="0" y="0"/>
                      </a:cxn>
                      <a:cxn ang="0">
                        <a:pos x="273" y="398"/>
                      </a:cxn>
                      <a:cxn ang="0">
                        <a:pos x="207" y="381"/>
                      </a:cxn>
                    </a:cxnLst>
                    <a:rect l="0" t="0" r="r" b="b"/>
                    <a:pathLst>
                      <a:path w="273" h="398">
                        <a:moveTo>
                          <a:pt x="207" y="381"/>
                        </a:moveTo>
                        <a:lnTo>
                          <a:pt x="0" y="80"/>
                        </a:lnTo>
                        <a:lnTo>
                          <a:pt x="0" y="0"/>
                        </a:lnTo>
                        <a:lnTo>
                          <a:pt x="273" y="398"/>
                        </a:lnTo>
                        <a:lnTo>
                          <a:pt x="207" y="381"/>
                        </a:lnTo>
                        <a:close/>
                      </a:path>
                    </a:pathLst>
                  </a:custGeom>
                  <a:solidFill>
                    <a:srgbClr val="A8BECF"/>
                  </a:solidFill>
                  <a:ln w="9525">
                    <a:noFill/>
                    <a:round/>
                    <a:headEnd/>
                    <a:tailEnd/>
                  </a:ln>
                </p:spPr>
                <p:txBody>
                  <a:bodyPr/>
                  <a:lstStyle/>
                  <a:p>
                    <a:endParaRPr lang="zh-CN" altLang="en-US">
                      <a:solidFill>
                        <a:schemeClr val="tx1">
                          <a:lumMod val="85000"/>
                          <a:lumOff val="15000"/>
                        </a:schemeClr>
                      </a:solidFill>
                    </a:endParaRPr>
                  </a:p>
                </p:txBody>
              </p:sp>
              <p:sp>
                <p:nvSpPr>
                  <p:cNvPr id="252" name="Freeform 690"/>
                  <p:cNvSpPr>
                    <a:spLocks/>
                  </p:cNvSpPr>
                  <p:nvPr/>
                </p:nvSpPr>
                <p:spPr bwMode="auto">
                  <a:xfrm>
                    <a:off x="899" y="1085"/>
                    <a:ext cx="38" cy="56"/>
                  </a:xfrm>
                  <a:custGeom>
                    <a:avLst/>
                    <a:gdLst/>
                    <a:ahLst/>
                    <a:cxnLst>
                      <a:cxn ang="0">
                        <a:pos x="241" y="428"/>
                      </a:cxn>
                      <a:cxn ang="0">
                        <a:pos x="0" y="79"/>
                      </a:cxn>
                      <a:cxn ang="0">
                        <a:pos x="0" y="0"/>
                      </a:cxn>
                      <a:cxn ang="0">
                        <a:pos x="307" y="445"/>
                      </a:cxn>
                      <a:cxn ang="0">
                        <a:pos x="241" y="428"/>
                      </a:cxn>
                    </a:cxnLst>
                    <a:rect l="0" t="0" r="r" b="b"/>
                    <a:pathLst>
                      <a:path w="307" h="445">
                        <a:moveTo>
                          <a:pt x="241" y="428"/>
                        </a:moveTo>
                        <a:lnTo>
                          <a:pt x="0" y="79"/>
                        </a:lnTo>
                        <a:lnTo>
                          <a:pt x="0" y="0"/>
                        </a:lnTo>
                        <a:lnTo>
                          <a:pt x="307" y="445"/>
                        </a:lnTo>
                        <a:lnTo>
                          <a:pt x="241" y="428"/>
                        </a:lnTo>
                        <a:close/>
                      </a:path>
                    </a:pathLst>
                  </a:custGeom>
                  <a:solidFill>
                    <a:srgbClr val="A6BBCD"/>
                  </a:solidFill>
                  <a:ln w="9525">
                    <a:noFill/>
                    <a:round/>
                    <a:headEnd/>
                    <a:tailEnd/>
                  </a:ln>
                </p:spPr>
                <p:txBody>
                  <a:bodyPr/>
                  <a:lstStyle/>
                  <a:p>
                    <a:endParaRPr lang="zh-CN" altLang="en-US">
                      <a:solidFill>
                        <a:schemeClr val="tx1">
                          <a:lumMod val="85000"/>
                          <a:lumOff val="15000"/>
                        </a:schemeClr>
                      </a:solidFill>
                    </a:endParaRPr>
                  </a:p>
                </p:txBody>
              </p:sp>
              <p:sp>
                <p:nvSpPr>
                  <p:cNvPr id="253" name="Freeform 691"/>
                  <p:cNvSpPr>
                    <a:spLocks/>
                  </p:cNvSpPr>
                  <p:nvPr/>
                </p:nvSpPr>
                <p:spPr bwMode="auto">
                  <a:xfrm>
                    <a:off x="899" y="1080"/>
                    <a:ext cx="42" cy="62"/>
                  </a:xfrm>
                  <a:custGeom>
                    <a:avLst/>
                    <a:gdLst/>
                    <a:ahLst/>
                    <a:cxnLst>
                      <a:cxn ang="0">
                        <a:pos x="273" y="478"/>
                      </a:cxn>
                      <a:cxn ang="0">
                        <a:pos x="0" y="80"/>
                      </a:cxn>
                      <a:cxn ang="0">
                        <a:pos x="0" y="0"/>
                      </a:cxn>
                      <a:cxn ang="0">
                        <a:pos x="340" y="495"/>
                      </a:cxn>
                      <a:cxn ang="0">
                        <a:pos x="273" y="478"/>
                      </a:cxn>
                    </a:cxnLst>
                    <a:rect l="0" t="0" r="r" b="b"/>
                    <a:pathLst>
                      <a:path w="340" h="495">
                        <a:moveTo>
                          <a:pt x="273" y="478"/>
                        </a:moveTo>
                        <a:lnTo>
                          <a:pt x="0" y="80"/>
                        </a:lnTo>
                        <a:lnTo>
                          <a:pt x="0" y="0"/>
                        </a:lnTo>
                        <a:lnTo>
                          <a:pt x="340" y="495"/>
                        </a:lnTo>
                        <a:lnTo>
                          <a:pt x="273" y="478"/>
                        </a:lnTo>
                        <a:close/>
                      </a:path>
                    </a:pathLst>
                  </a:custGeom>
                  <a:solidFill>
                    <a:srgbClr val="A6BBCD"/>
                  </a:solidFill>
                  <a:ln w="9525">
                    <a:noFill/>
                    <a:round/>
                    <a:headEnd/>
                    <a:tailEnd/>
                  </a:ln>
                </p:spPr>
                <p:txBody>
                  <a:bodyPr/>
                  <a:lstStyle/>
                  <a:p>
                    <a:endParaRPr lang="zh-CN" altLang="en-US">
                      <a:solidFill>
                        <a:schemeClr val="tx1">
                          <a:lumMod val="85000"/>
                          <a:lumOff val="15000"/>
                        </a:schemeClr>
                      </a:solidFill>
                    </a:endParaRPr>
                  </a:p>
                </p:txBody>
              </p:sp>
              <p:sp>
                <p:nvSpPr>
                  <p:cNvPr id="254" name="Freeform 692"/>
                  <p:cNvSpPr>
                    <a:spLocks/>
                  </p:cNvSpPr>
                  <p:nvPr/>
                </p:nvSpPr>
                <p:spPr bwMode="auto">
                  <a:xfrm>
                    <a:off x="899" y="1076"/>
                    <a:ext cx="47" cy="67"/>
                  </a:xfrm>
                  <a:custGeom>
                    <a:avLst/>
                    <a:gdLst/>
                    <a:ahLst/>
                    <a:cxnLst>
                      <a:cxn ang="0">
                        <a:pos x="307" y="519"/>
                      </a:cxn>
                      <a:cxn ang="0">
                        <a:pos x="0" y="74"/>
                      </a:cxn>
                      <a:cxn ang="0">
                        <a:pos x="0" y="0"/>
                      </a:cxn>
                      <a:cxn ang="0">
                        <a:pos x="6" y="1"/>
                      </a:cxn>
                      <a:cxn ang="0">
                        <a:pos x="373" y="536"/>
                      </a:cxn>
                      <a:cxn ang="0">
                        <a:pos x="307" y="519"/>
                      </a:cxn>
                    </a:cxnLst>
                    <a:rect l="0" t="0" r="r" b="b"/>
                    <a:pathLst>
                      <a:path w="373" h="536">
                        <a:moveTo>
                          <a:pt x="307" y="519"/>
                        </a:moveTo>
                        <a:lnTo>
                          <a:pt x="0" y="74"/>
                        </a:lnTo>
                        <a:lnTo>
                          <a:pt x="0" y="0"/>
                        </a:lnTo>
                        <a:lnTo>
                          <a:pt x="6" y="1"/>
                        </a:lnTo>
                        <a:lnTo>
                          <a:pt x="373" y="536"/>
                        </a:lnTo>
                        <a:lnTo>
                          <a:pt x="307" y="519"/>
                        </a:lnTo>
                        <a:close/>
                      </a:path>
                    </a:pathLst>
                  </a:custGeom>
                  <a:solidFill>
                    <a:srgbClr val="A4BACD"/>
                  </a:solidFill>
                  <a:ln w="9525">
                    <a:noFill/>
                    <a:round/>
                    <a:headEnd/>
                    <a:tailEnd/>
                  </a:ln>
                </p:spPr>
                <p:txBody>
                  <a:bodyPr/>
                  <a:lstStyle/>
                  <a:p>
                    <a:endParaRPr lang="zh-CN" altLang="en-US">
                      <a:solidFill>
                        <a:schemeClr val="tx1">
                          <a:lumMod val="85000"/>
                          <a:lumOff val="15000"/>
                        </a:schemeClr>
                      </a:solidFill>
                    </a:endParaRPr>
                  </a:p>
                </p:txBody>
              </p:sp>
              <p:sp>
                <p:nvSpPr>
                  <p:cNvPr id="255" name="Freeform 693"/>
                  <p:cNvSpPr>
                    <a:spLocks/>
                  </p:cNvSpPr>
                  <p:nvPr/>
                </p:nvSpPr>
                <p:spPr bwMode="auto">
                  <a:xfrm>
                    <a:off x="899" y="1076"/>
                    <a:ext cx="51" cy="68"/>
                  </a:xfrm>
                  <a:custGeom>
                    <a:avLst/>
                    <a:gdLst/>
                    <a:ahLst/>
                    <a:cxnLst>
                      <a:cxn ang="0">
                        <a:pos x="340" y="528"/>
                      </a:cxn>
                      <a:cxn ang="0">
                        <a:pos x="0" y="33"/>
                      </a:cxn>
                      <a:cxn ang="0">
                        <a:pos x="0" y="0"/>
                      </a:cxn>
                      <a:cxn ang="0">
                        <a:pos x="0" y="0"/>
                      </a:cxn>
                      <a:cxn ang="0">
                        <a:pos x="38" y="8"/>
                      </a:cxn>
                      <a:cxn ang="0">
                        <a:pos x="407" y="545"/>
                      </a:cxn>
                      <a:cxn ang="0">
                        <a:pos x="340" y="528"/>
                      </a:cxn>
                    </a:cxnLst>
                    <a:rect l="0" t="0" r="r" b="b"/>
                    <a:pathLst>
                      <a:path w="407" h="545">
                        <a:moveTo>
                          <a:pt x="340" y="528"/>
                        </a:moveTo>
                        <a:lnTo>
                          <a:pt x="0" y="33"/>
                        </a:lnTo>
                        <a:lnTo>
                          <a:pt x="0" y="0"/>
                        </a:lnTo>
                        <a:lnTo>
                          <a:pt x="0" y="0"/>
                        </a:lnTo>
                        <a:lnTo>
                          <a:pt x="38" y="8"/>
                        </a:lnTo>
                        <a:lnTo>
                          <a:pt x="407" y="545"/>
                        </a:lnTo>
                        <a:lnTo>
                          <a:pt x="340" y="528"/>
                        </a:lnTo>
                        <a:close/>
                      </a:path>
                    </a:pathLst>
                  </a:custGeom>
                  <a:solidFill>
                    <a:srgbClr val="A2B8CB"/>
                  </a:solidFill>
                  <a:ln w="9525">
                    <a:noFill/>
                    <a:round/>
                    <a:headEnd/>
                    <a:tailEnd/>
                  </a:ln>
                </p:spPr>
                <p:txBody>
                  <a:bodyPr/>
                  <a:lstStyle/>
                  <a:p>
                    <a:endParaRPr lang="zh-CN" altLang="en-US">
                      <a:solidFill>
                        <a:schemeClr val="tx1">
                          <a:lumMod val="85000"/>
                          <a:lumOff val="15000"/>
                        </a:schemeClr>
                      </a:solidFill>
                    </a:endParaRPr>
                  </a:p>
                </p:txBody>
              </p:sp>
              <p:sp>
                <p:nvSpPr>
                  <p:cNvPr id="256" name="Freeform 694"/>
                  <p:cNvSpPr>
                    <a:spLocks/>
                  </p:cNvSpPr>
                  <p:nvPr/>
                </p:nvSpPr>
                <p:spPr bwMode="auto">
                  <a:xfrm>
                    <a:off x="900" y="1076"/>
                    <a:ext cx="54" cy="69"/>
                  </a:xfrm>
                  <a:custGeom>
                    <a:avLst/>
                    <a:gdLst/>
                    <a:ahLst/>
                    <a:cxnLst>
                      <a:cxn ang="0">
                        <a:pos x="367" y="535"/>
                      </a:cxn>
                      <a:cxn ang="0">
                        <a:pos x="0" y="0"/>
                      </a:cxn>
                      <a:cxn ang="0">
                        <a:pos x="63" y="14"/>
                      </a:cxn>
                      <a:cxn ang="0">
                        <a:pos x="434" y="552"/>
                      </a:cxn>
                      <a:cxn ang="0">
                        <a:pos x="367" y="535"/>
                      </a:cxn>
                    </a:cxnLst>
                    <a:rect l="0" t="0" r="r" b="b"/>
                    <a:pathLst>
                      <a:path w="434" h="552">
                        <a:moveTo>
                          <a:pt x="367" y="535"/>
                        </a:moveTo>
                        <a:lnTo>
                          <a:pt x="0" y="0"/>
                        </a:lnTo>
                        <a:lnTo>
                          <a:pt x="63" y="14"/>
                        </a:lnTo>
                        <a:lnTo>
                          <a:pt x="434" y="552"/>
                        </a:lnTo>
                        <a:lnTo>
                          <a:pt x="367" y="535"/>
                        </a:lnTo>
                        <a:close/>
                      </a:path>
                    </a:pathLst>
                  </a:custGeom>
                  <a:solidFill>
                    <a:srgbClr val="A2B7C9"/>
                  </a:solidFill>
                  <a:ln w="9525">
                    <a:noFill/>
                    <a:round/>
                    <a:headEnd/>
                    <a:tailEnd/>
                  </a:ln>
                </p:spPr>
                <p:txBody>
                  <a:bodyPr/>
                  <a:lstStyle/>
                  <a:p>
                    <a:endParaRPr lang="zh-CN" altLang="en-US">
                      <a:solidFill>
                        <a:schemeClr val="tx1">
                          <a:lumMod val="85000"/>
                          <a:lumOff val="15000"/>
                        </a:schemeClr>
                      </a:solidFill>
                    </a:endParaRPr>
                  </a:p>
                </p:txBody>
              </p:sp>
              <p:sp>
                <p:nvSpPr>
                  <p:cNvPr id="257" name="Freeform 695"/>
                  <p:cNvSpPr>
                    <a:spLocks/>
                  </p:cNvSpPr>
                  <p:nvPr/>
                </p:nvSpPr>
                <p:spPr bwMode="auto">
                  <a:xfrm>
                    <a:off x="904" y="1077"/>
                    <a:ext cx="54" cy="69"/>
                  </a:xfrm>
                  <a:custGeom>
                    <a:avLst/>
                    <a:gdLst/>
                    <a:ahLst/>
                    <a:cxnLst>
                      <a:cxn ang="0">
                        <a:pos x="369" y="537"/>
                      </a:cxn>
                      <a:cxn ang="0">
                        <a:pos x="0" y="0"/>
                      </a:cxn>
                      <a:cxn ang="0">
                        <a:pos x="64" y="12"/>
                      </a:cxn>
                      <a:cxn ang="0">
                        <a:pos x="436" y="554"/>
                      </a:cxn>
                      <a:cxn ang="0">
                        <a:pos x="369" y="537"/>
                      </a:cxn>
                    </a:cxnLst>
                    <a:rect l="0" t="0" r="r" b="b"/>
                    <a:pathLst>
                      <a:path w="436" h="554">
                        <a:moveTo>
                          <a:pt x="369" y="537"/>
                        </a:moveTo>
                        <a:lnTo>
                          <a:pt x="0" y="0"/>
                        </a:lnTo>
                        <a:lnTo>
                          <a:pt x="64" y="12"/>
                        </a:lnTo>
                        <a:lnTo>
                          <a:pt x="436" y="554"/>
                        </a:lnTo>
                        <a:lnTo>
                          <a:pt x="369" y="537"/>
                        </a:lnTo>
                        <a:close/>
                      </a:path>
                    </a:pathLst>
                  </a:custGeom>
                  <a:solidFill>
                    <a:srgbClr val="A0B5C8"/>
                  </a:solidFill>
                  <a:ln w="9525">
                    <a:noFill/>
                    <a:round/>
                    <a:headEnd/>
                    <a:tailEnd/>
                  </a:ln>
                </p:spPr>
                <p:txBody>
                  <a:bodyPr/>
                  <a:lstStyle/>
                  <a:p>
                    <a:endParaRPr lang="zh-CN" altLang="en-US">
                      <a:solidFill>
                        <a:schemeClr val="tx1">
                          <a:lumMod val="85000"/>
                          <a:lumOff val="15000"/>
                        </a:schemeClr>
                      </a:solidFill>
                    </a:endParaRPr>
                  </a:p>
                </p:txBody>
              </p:sp>
              <p:sp>
                <p:nvSpPr>
                  <p:cNvPr id="258" name="Freeform 696"/>
                  <p:cNvSpPr>
                    <a:spLocks/>
                  </p:cNvSpPr>
                  <p:nvPr/>
                </p:nvSpPr>
                <p:spPr bwMode="auto">
                  <a:xfrm>
                    <a:off x="908" y="1078"/>
                    <a:ext cx="54" cy="69"/>
                  </a:xfrm>
                  <a:custGeom>
                    <a:avLst/>
                    <a:gdLst/>
                    <a:ahLst/>
                    <a:cxnLst>
                      <a:cxn ang="0">
                        <a:pos x="371" y="538"/>
                      </a:cxn>
                      <a:cxn ang="0">
                        <a:pos x="0" y="0"/>
                      </a:cxn>
                      <a:cxn ang="0">
                        <a:pos x="65" y="12"/>
                      </a:cxn>
                      <a:cxn ang="0">
                        <a:pos x="438" y="555"/>
                      </a:cxn>
                      <a:cxn ang="0">
                        <a:pos x="371" y="538"/>
                      </a:cxn>
                    </a:cxnLst>
                    <a:rect l="0" t="0" r="r" b="b"/>
                    <a:pathLst>
                      <a:path w="438" h="555">
                        <a:moveTo>
                          <a:pt x="371" y="538"/>
                        </a:moveTo>
                        <a:lnTo>
                          <a:pt x="0" y="0"/>
                        </a:lnTo>
                        <a:lnTo>
                          <a:pt x="65" y="12"/>
                        </a:lnTo>
                        <a:lnTo>
                          <a:pt x="438" y="555"/>
                        </a:lnTo>
                        <a:lnTo>
                          <a:pt x="371" y="538"/>
                        </a:lnTo>
                        <a:close/>
                      </a:path>
                    </a:pathLst>
                  </a:custGeom>
                  <a:solidFill>
                    <a:srgbClr val="9FB4C6"/>
                  </a:solidFill>
                  <a:ln w="9525">
                    <a:noFill/>
                    <a:round/>
                    <a:headEnd/>
                    <a:tailEnd/>
                  </a:ln>
                </p:spPr>
                <p:txBody>
                  <a:bodyPr/>
                  <a:lstStyle/>
                  <a:p>
                    <a:endParaRPr lang="zh-CN" altLang="en-US">
                      <a:solidFill>
                        <a:schemeClr val="tx1">
                          <a:lumMod val="85000"/>
                          <a:lumOff val="15000"/>
                        </a:schemeClr>
                      </a:solidFill>
                    </a:endParaRPr>
                  </a:p>
                </p:txBody>
              </p:sp>
              <p:sp>
                <p:nvSpPr>
                  <p:cNvPr id="259" name="Freeform 697"/>
                  <p:cNvSpPr>
                    <a:spLocks/>
                  </p:cNvSpPr>
                  <p:nvPr/>
                </p:nvSpPr>
                <p:spPr bwMode="auto">
                  <a:xfrm>
                    <a:off x="912" y="1079"/>
                    <a:ext cx="54" cy="69"/>
                  </a:xfrm>
                  <a:custGeom>
                    <a:avLst/>
                    <a:gdLst/>
                    <a:ahLst/>
                    <a:cxnLst>
                      <a:cxn ang="0">
                        <a:pos x="372" y="542"/>
                      </a:cxn>
                      <a:cxn ang="0">
                        <a:pos x="0" y="0"/>
                      </a:cxn>
                      <a:cxn ang="0">
                        <a:pos x="64" y="14"/>
                      </a:cxn>
                      <a:cxn ang="0">
                        <a:pos x="438" y="559"/>
                      </a:cxn>
                      <a:cxn ang="0">
                        <a:pos x="372" y="542"/>
                      </a:cxn>
                    </a:cxnLst>
                    <a:rect l="0" t="0" r="r" b="b"/>
                    <a:pathLst>
                      <a:path w="438" h="559">
                        <a:moveTo>
                          <a:pt x="372" y="542"/>
                        </a:moveTo>
                        <a:lnTo>
                          <a:pt x="0" y="0"/>
                        </a:lnTo>
                        <a:lnTo>
                          <a:pt x="64" y="14"/>
                        </a:lnTo>
                        <a:lnTo>
                          <a:pt x="438" y="559"/>
                        </a:lnTo>
                        <a:lnTo>
                          <a:pt x="372" y="542"/>
                        </a:lnTo>
                        <a:close/>
                      </a:path>
                    </a:pathLst>
                  </a:custGeom>
                  <a:solidFill>
                    <a:srgbClr val="9DB2C4"/>
                  </a:solidFill>
                  <a:ln w="9525">
                    <a:noFill/>
                    <a:round/>
                    <a:headEnd/>
                    <a:tailEnd/>
                  </a:ln>
                </p:spPr>
                <p:txBody>
                  <a:bodyPr/>
                  <a:lstStyle/>
                  <a:p>
                    <a:endParaRPr lang="zh-CN" altLang="en-US">
                      <a:solidFill>
                        <a:schemeClr val="tx1">
                          <a:lumMod val="85000"/>
                          <a:lumOff val="15000"/>
                        </a:schemeClr>
                      </a:solidFill>
                    </a:endParaRPr>
                  </a:p>
                </p:txBody>
              </p:sp>
              <p:sp>
                <p:nvSpPr>
                  <p:cNvPr id="260" name="Freeform 698"/>
                  <p:cNvSpPr>
                    <a:spLocks/>
                  </p:cNvSpPr>
                  <p:nvPr/>
                </p:nvSpPr>
                <p:spPr bwMode="auto">
                  <a:xfrm>
                    <a:off x="916" y="1079"/>
                    <a:ext cx="55" cy="70"/>
                  </a:xfrm>
                  <a:custGeom>
                    <a:avLst/>
                    <a:gdLst/>
                    <a:ahLst/>
                    <a:cxnLst>
                      <a:cxn ang="0">
                        <a:pos x="373" y="543"/>
                      </a:cxn>
                      <a:cxn ang="0">
                        <a:pos x="0" y="0"/>
                      </a:cxn>
                      <a:cxn ang="0">
                        <a:pos x="63" y="14"/>
                      </a:cxn>
                      <a:cxn ang="0">
                        <a:pos x="440" y="560"/>
                      </a:cxn>
                      <a:cxn ang="0">
                        <a:pos x="373" y="543"/>
                      </a:cxn>
                    </a:cxnLst>
                    <a:rect l="0" t="0" r="r" b="b"/>
                    <a:pathLst>
                      <a:path w="440" h="560">
                        <a:moveTo>
                          <a:pt x="373" y="543"/>
                        </a:moveTo>
                        <a:lnTo>
                          <a:pt x="0" y="0"/>
                        </a:lnTo>
                        <a:lnTo>
                          <a:pt x="63" y="14"/>
                        </a:lnTo>
                        <a:lnTo>
                          <a:pt x="440" y="560"/>
                        </a:lnTo>
                        <a:lnTo>
                          <a:pt x="373" y="543"/>
                        </a:lnTo>
                        <a:close/>
                      </a:path>
                    </a:pathLst>
                  </a:custGeom>
                  <a:solidFill>
                    <a:srgbClr val="9BB0C3"/>
                  </a:solidFill>
                  <a:ln w="9525">
                    <a:noFill/>
                    <a:round/>
                    <a:headEnd/>
                    <a:tailEnd/>
                  </a:ln>
                </p:spPr>
                <p:txBody>
                  <a:bodyPr/>
                  <a:lstStyle/>
                  <a:p>
                    <a:endParaRPr lang="zh-CN" altLang="en-US">
                      <a:solidFill>
                        <a:schemeClr val="tx1">
                          <a:lumMod val="85000"/>
                          <a:lumOff val="15000"/>
                        </a:schemeClr>
                      </a:solidFill>
                    </a:endParaRPr>
                  </a:p>
                </p:txBody>
              </p:sp>
              <p:sp>
                <p:nvSpPr>
                  <p:cNvPr id="261" name="Freeform 699"/>
                  <p:cNvSpPr>
                    <a:spLocks/>
                  </p:cNvSpPr>
                  <p:nvPr/>
                </p:nvSpPr>
                <p:spPr bwMode="auto">
                  <a:xfrm>
                    <a:off x="920" y="1080"/>
                    <a:ext cx="55" cy="70"/>
                  </a:xfrm>
                  <a:custGeom>
                    <a:avLst/>
                    <a:gdLst/>
                    <a:ahLst/>
                    <a:cxnLst>
                      <a:cxn ang="0">
                        <a:pos x="374" y="545"/>
                      </a:cxn>
                      <a:cxn ang="0">
                        <a:pos x="0" y="0"/>
                      </a:cxn>
                      <a:cxn ang="0">
                        <a:pos x="64" y="14"/>
                      </a:cxn>
                      <a:cxn ang="0">
                        <a:pos x="441" y="561"/>
                      </a:cxn>
                      <a:cxn ang="0">
                        <a:pos x="374" y="545"/>
                      </a:cxn>
                    </a:cxnLst>
                    <a:rect l="0" t="0" r="r" b="b"/>
                    <a:pathLst>
                      <a:path w="441" h="561">
                        <a:moveTo>
                          <a:pt x="374" y="545"/>
                        </a:moveTo>
                        <a:lnTo>
                          <a:pt x="0" y="0"/>
                        </a:lnTo>
                        <a:lnTo>
                          <a:pt x="64" y="14"/>
                        </a:lnTo>
                        <a:lnTo>
                          <a:pt x="441" y="561"/>
                        </a:lnTo>
                        <a:lnTo>
                          <a:pt x="374" y="545"/>
                        </a:lnTo>
                        <a:close/>
                      </a:path>
                    </a:pathLst>
                  </a:custGeom>
                  <a:solidFill>
                    <a:srgbClr val="9BAFC2"/>
                  </a:solidFill>
                  <a:ln w="9525">
                    <a:noFill/>
                    <a:round/>
                    <a:headEnd/>
                    <a:tailEnd/>
                  </a:ln>
                </p:spPr>
                <p:txBody>
                  <a:bodyPr/>
                  <a:lstStyle/>
                  <a:p>
                    <a:endParaRPr lang="zh-CN" altLang="en-US">
                      <a:solidFill>
                        <a:schemeClr val="tx1">
                          <a:lumMod val="85000"/>
                          <a:lumOff val="15000"/>
                        </a:schemeClr>
                      </a:solidFill>
                    </a:endParaRPr>
                  </a:p>
                </p:txBody>
              </p:sp>
              <p:sp>
                <p:nvSpPr>
                  <p:cNvPr id="262" name="Freeform 700"/>
                  <p:cNvSpPr>
                    <a:spLocks/>
                  </p:cNvSpPr>
                  <p:nvPr/>
                </p:nvSpPr>
                <p:spPr bwMode="auto">
                  <a:xfrm>
                    <a:off x="924" y="1081"/>
                    <a:ext cx="55" cy="71"/>
                  </a:xfrm>
                  <a:custGeom>
                    <a:avLst/>
                    <a:gdLst/>
                    <a:ahLst/>
                    <a:cxnLst>
                      <a:cxn ang="0">
                        <a:pos x="377" y="546"/>
                      </a:cxn>
                      <a:cxn ang="0">
                        <a:pos x="0" y="0"/>
                      </a:cxn>
                      <a:cxn ang="0">
                        <a:pos x="65" y="12"/>
                      </a:cxn>
                      <a:cxn ang="0">
                        <a:pos x="444" y="563"/>
                      </a:cxn>
                      <a:cxn ang="0">
                        <a:pos x="377" y="546"/>
                      </a:cxn>
                    </a:cxnLst>
                    <a:rect l="0" t="0" r="r" b="b"/>
                    <a:pathLst>
                      <a:path w="444" h="563">
                        <a:moveTo>
                          <a:pt x="377" y="546"/>
                        </a:moveTo>
                        <a:lnTo>
                          <a:pt x="0" y="0"/>
                        </a:lnTo>
                        <a:lnTo>
                          <a:pt x="65" y="12"/>
                        </a:lnTo>
                        <a:lnTo>
                          <a:pt x="444" y="563"/>
                        </a:lnTo>
                        <a:lnTo>
                          <a:pt x="377" y="546"/>
                        </a:lnTo>
                        <a:close/>
                      </a:path>
                    </a:pathLst>
                  </a:custGeom>
                  <a:solidFill>
                    <a:srgbClr val="98ADBF"/>
                  </a:solidFill>
                  <a:ln w="9525">
                    <a:noFill/>
                    <a:round/>
                    <a:headEnd/>
                    <a:tailEnd/>
                  </a:ln>
                </p:spPr>
                <p:txBody>
                  <a:bodyPr/>
                  <a:lstStyle/>
                  <a:p>
                    <a:endParaRPr lang="zh-CN" altLang="en-US">
                      <a:solidFill>
                        <a:schemeClr val="tx1">
                          <a:lumMod val="85000"/>
                          <a:lumOff val="15000"/>
                        </a:schemeClr>
                      </a:solidFill>
                    </a:endParaRPr>
                  </a:p>
                </p:txBody>
              </p:sp>
              <p:sp>
                <p:nvSpPr>
                  <p:cNvPr id="263" name="Freeform 701"/>
                  <p:cNvSpPr>
                    <a:spLocks/>
                  </p:cNvSpPr>
                  <p:nvPr/>
                </p:nvSpPr>
                <p:spPr bwMode="auto">
                  <a:xfrm>
                    <a:off x="928" y="1082"/>
                    <a:ext cx="55" cy="71"/>
                  </a:xfrm>
                  <a:custGeom>
                    <a:avLst/>
                    <a:gdLst/>
                    <a:ahLst/>
                    <a:cxnLst>
                      <a:cxn ang="0">
                        <a:pos x="377" y="547"/>
                      </a:cxn>
                      <a:cxn ang="0">
                        <a:pos x="0" y="0"/>
                      </a:cxn>
                      <a:cxn ang="0">
                        <a:pos x="64" y="12"/>
                      </a:cxn>
                      <a:cxn ang="0">
                        <a:pos x="444" y="564"/>
                      </a:cxn>
                      <a:cxn ang="0">
                        <a:pos x="377" y="547"/>
                      </a:cxn>
                    </a:cxnLst>
                    <a:rect l="0" t="0" r="r" b="b"/>
                    <a:pathLst>
                      <a:path w="444" h="564">
                        <a:moveTo>
                          <a:pt x="377" y="547"/>
                        </a:moveTo>
                        <a:lnTo>
                          <a:pt x="0" y="0"/>
                        </a:lnTo>
                        <a:lnTo>
                          <a:pt x="64" y="12"/>
                        </a:lnTo>
                        <a:lnTo>
                          <a:pt x="444" y="564"/>
                        </a:lnTo>
                        <a:lnTo>
                          <a:pt x="377" y="547"/>
                        </a:lnTo>
                        <a:close/>
                      </a:path>
                    </a:pathLst>
                  </a:custGeom>
                  <a:solidFill>
                    <a:srgbClr val="97AABD"/>
                  </a:solidFill>
                  <a:ln w="9525">
                    <a:noFill/>
                    <a:round/>
                    <a:headEnd/>
                    <a:tailEnd/>
                  </a:ln>
                </p:spPr>
                <p:txBody>
                  <a:bodyPr/>
                  <a:lstStyle/>
                  <a:p>
                    <a:endParaRPr lang="zh-CN" altLang="en-US">
                      <a:solidFill>
                        <a:schemeClr val="tx1">
                          <a:lumMod val="85000"/>
                          <a:lumOff val="15000"/>
                        </a:schemeClr>
                      </a:solidFill>
                    </a:endParaRPr>
                  </a:p>
                </p:txBody>
              </p:sp>
              <p:sp>
                <p:nvSpPr>
                  <p:cNvPr id="264" name="Freeform 702"/>
                  <p:cNvSpPr>
                    <a:spLocks/>
                  </p:cNvSpPr>
                  <p:nvPr/>
                </p:nvSpPr>
                <p:spPr bwMode="auto">
                  <a:xfrm>
                    <a:off x="932" y="1083"/>
                    <a:ext cx="55" cy="71"/>
                  </a:xfrm>
                  <a:custGeom>
                    <a:avLst/>
                    <a:gdLst/>
                    <a:ahLst/>
                    <a:cxnLst>
                      <a:cxn ang="0">
                        <a:pos x="379" y="551"/>
                      </a:cxn>
                      <a:cxn ang="0">
                        <a:pos x="0" y="0"/>
                      </a:cxn>
                      <a:cxn ang="0">
                        <a:pos x="64" y="14"/>
                      </a:cxn>
                      <a:cxn ang="0">
                        <a:pos x="445" y="568"/>
                      </a:cxn>
                      <a:cxn ang="0">
                        <a:pos x="379" y="551"/>
                      </a:cxn>
                    </a:cxnLst>
                    <a:rect l="0" t="0" r="r" b="b"/>
                    <a:pathLst>
                      <a:path w="445" h="568">
                        <a:moveTo>
                          <a:pt x="379" y="551"/>
                        </a:moveTo>
                        <a:lnTo>
                          <a:pt x="0" y="0"/>
                        </a:lnTo>
                        <a:lnTo>
                          <a:pt x="64" y="14"/>
                        </a:lnTo>
                        <a:lnTo>
                          <a:pt x="445" y="568"/>
                        </a:lnTo>
                        <a:lnTo>
                          <a:pt x="379" y="551"/>
                        </a:lnTo>
                        <a:close/>
                      </a:path>
                    </a:pathLst>
                  </a:custGeom>
                  <a:solidFill>
                    <a:srgbClr val="96A9BC"/>
                  </a:solidFill>
                  <a:ln w="9525">
                    <a:noFill/>
                    <a:round/>
                    <a:headEnd/>
                    <a:tailEnd/>
                  </a:ln>
                </p:spPr>
                <p:txBody>
                  <a:bodyPr/>
                  <a:lstStyle/>
                  <a:p>
                    <a:endParaRPr lang="zh-CN" altLang="en-US">
                      <a:solidFill>
                        <a:schemeClr val="tx1">
                          <a:lumMod val="85000"/>
                          <a:lumOff val="15000"/>
                        </a:schemeClr>
                      </a:solidFill>
                    </a:endParaRPr>
                  </a:p>
                </p:txBody>
              </p:sp>
              <p:sp>
                <p:nvSpPr>
                  <p:cNvPr id="265" name="Freeform 703"/>
                  <p:cNvSpPr>
                    <a:spLocks/>
                  </p:cNvSpPr>
                  <p:nvPr/>
                </p:nvSpPr>
                <p:spPr bwMode="auto">
                  <a:xfrm>
                    <a:off x="936" y="1083"/>
                    <a:ext cx="55" cy="72"/>
                  </a:xfrm>
                  <a:custGeom>
                    <a:avLst/>
                    <a:gdLst/>
                    <a:ahLst/>
                    <a:cxnLst>
                      <a:cxn ang="0">
                        <a:pos x="380" y="552"/>
                      </a:cxn>
                      <a:cxn ang="0">
                        <a:pos x="0" y="0"/>
                      </a:cxn>
                      <a:cxn ang="0">
                        <a:pos x="64" y="14"/>
                      </a:cxn>
                      <a:cxn ang="0">
                        <a:pos x="447" y="569"/>
                      </a:cxn>
                      <a:cxn ang="0">
                        <a:pos x="380" y="552"/>
                      </a:cxn>
                    </a:cxnLst>
                    <a:rect l="0" t="0" r="r" b="b"/>
                    <a:pathLst>
                      <a:path w="447" h="569">
                        <a:moveTo>
                          <a:pt x="380" y="552"/>
                        </a:moveTo>
                        <a:lnTo>
                          <a:pt x="0" y="0"/>
                        </a:lnTo>
                        <a:lnTo>
                          <a:pt x="64" y="14"/>
                        </a:lnTo>
                        <a:lnTo>
                          <a:pt x="447" y="569"/>
                        </a:lnTo>
                        <a:lnTo>
                          <a:pt x="380" y="552"/>
                        </a:lnTo>
                        <a:close/>
                      </a:path>
                    </a:pathLst>
                  </a:custGeom>
                  <a:solidFill>
                    <a:srgbClr val="93A5B8"/>
                  </a:solidFill>
                  <a:ln w="9525">
                    <a:noFill/>
                    <a:round/>
                    <a:headEnd/>
                    <a:tailEnd/>
                  </a:ln>
                </p:spPr>
                <p:txBody>
                  <a:bodyPr/>
                  <a:lstStyle/>
                  <a:p>
                    <a:endParaRPr lang="zh-CN" altLang="en-US">
                      <a:solidFill>
                        <a:schemeClr val="tx1">
                          <a:lumMod val="85000"/>
                          <a:lumOff val="15000"/>
                        </a:schemeClr>
                      </a:solidFill>
                    </a:endParaRPr>
                  </a:p>
                </p:txBody>
              </p:sp>
              <p:sp>
                <p:nvSpPr>
                  <p:cNvPr id="266" name="Freeform 704"/>
                  <p:cNvSpPr>
                    <a:spLocks/>
                  </p:cNvSpPr>
                  <p:nvPr/>
                </p:nvSpPr>
                <p:spPr bwMode="auto">
                  <a:xfrm>
                    <a:off x="940" y="1084"/>
                    <a:ext cx="56" cy="72"/>
                  </a:xfrm>
                  <a:custGeom>
                    <a:avLst/>
                    <a:gdLst/>
                    <a:ahLst/>
                    <a:cxnLst>
                      <a:cxn ang="0">
                        <a:pos x="381" y="554"/>
                      </a:cxn>
                      <a:cxn ang="0">
                        <a:pos x="0" y="0"/>
                      </a:cxn>
                      <a:cxn ang="0">
                        <a:pos x="64" y="12"/>
                      </a:cxn>
                      <a:cxn ang="0">
                        <a:pos x="448" y="571"/>
                      </a:cxn>
                      <a:cxn ang="0">
                        <a:pos x="381" y="554"/>
                      </a:cxn>
                    </a:cxnLst>
                    <a:rect l="0" t="0" r="r" b="b"/>
                    <a:pathLst>
                      <a:path w="448" h="571">
                        <a:moveTo>
                          <a:pt x="381" y="554"/>
                        </a:moveTo>
                        <a:lnTo>
                          <a:pt x="0" y="0"/>
                        </a:lnTo>
                        <a:lnTo>
                          <a:pt x="64" y="12"/>
                        </a:lnTo>
                        <a:lnTo>
                          <a:pt x="448" y="571"/>
                        </a:lnTo>
                        <a:lnTo>
                          <a:pt x="381" y="554"/>
                        </a:lnTo>
                        <a:close/>
                      </a:path>
                    </a:pathLst>
                  </a:custGeom>
                  <a:solidFill>
                    <a:srgbClr val="92A4B6"/>
                  </a:solidFill>
                  <a:ln w="9525">
                    <a:noFill/>
                    <a:round/>
                    <a:headEnd/>
                    <a:tailEnd/>
                  </a:ln>
                </p:spPr>
                <p:txBody>
                  <a:bodyPr/>
                  <a:lstStyle/>
                  <a:p>
                    <a:endParaRPr lang="zh-CN" altLang="en-US">
                      <a:solidFill>
                        <a:schemeClr val="tx1">
                          <a:lumMod val="85000"/>
                          <a:lumOff val="15000"/>
                        </a:schemeClr>
                      </a:solidFill>
                    </a:endParaRPr>
                  </a:p>
                </p:txBody>
              </p:sp>
              <p:sp>
                <p:nvSpPr>
                  <p:cNvPr id="267" name="Freeform 705"/>
                  <p:cNvSpPr>
                    <a:spLocks/>
                  </p:cNvSpPr>
                  <p:nvPr/>
                </p:nvSpPr>
                <p:spPr bwMode="auto">
                  <a:xfrm>
                    <a:off x="944" y="1085"/>
                    <a:ext cx="56" cy="72"/>
                  </a:xfrm>
                  <a:custGeom>
                    <a:avLst/>
                    <a:gdLst/>
                    <a:ahLst/>
                    <a:cxnLst>
                      <a:cxn ang="0">
                        <a:pos x="383" y="555"/>
                      </a:cxn>
                      <a:cxn ang="0">
                        <a:pos x="0" y="0"/>
                      </a:cxn>
                      <a:cxn ang="0">
                        <a:pos x="64" y="12"/>
                      </a:cxn>
                      <a:cxn ang="0">
                        <a:pos x="450" y="572"/>
                      </a:cxn>
                      <a:cxn ang="0">
                        <a:pos x="383" y="555"/>
                      </a:cxn>
                    </a:cxnLst>
                    <a:rect l="0" t="0" r="r" b="b"/>
                    <a:pathLst>
                      <a:path w="450" h="572">
                        <a:moveTo>
                          <a:pt x="383" y="555"/>
                        </a:moveTo>
                        <a:lnTo>
                          <a:pt x="0" y="0"/>
                        </a:lnTo>
                        <a:lnTo>
                          <a:pt x="64" y="12"/>
                        </a:lnTo>
                        <a:lnTo>
                          <a:pt x="450" y="572"/>
                        </a:lnTo>
                        <a:lnTo>
                          <a:pt x="383" y="555"/>
                        </a:lnTo>
                        <a:close/>
                      </a:path>
                    </a:pathLst>
                  </a:custGeom>
                  <a:solidFill>
                    <a:srgbClr val="90A2B5"/>
                  </a:solidFill>
                  <a:ln w="9525">
                    <a:noFill/>
                    <a:round/>
                    <a:headEnd/>
                    <a:tailEnd/>
                  </a:ln>
                </p:spPr>
                <p:txBody>
                  <a:bodyPr/>
                  <a:lstStyle/>
                  <a:p>
                    <a:endParaRPr lang="zh-CN" altLang="en-US">
                      <a:solidFill>
                        <a:schemeClr val="tx1">
                          <a:lumMod val="85000"/>
                          <a:lumOff val="15000"/>
                        </a:schemeClr>
                      </a:solidFill>
                    </a:endParaRPr>
                  </a:p>
                </p:txBody>
              </p:sp>
              <p:sp>
                <p:nvSpPr>
                  <p:cNvPr id="268" name="Freeform 706"/>
                  <p:cNvSpPr>
                    <a:spLocks/>
                  </p:cNvSpPr>
                  <p:nvPr/>
                </p:nvSpPr>
                <p:spPr bwMode="auto">
                  <a:xfrm>
                    <a:off x="948" y="1086"/>
                    <a:ext cx="56" cy="72"/>
                  </a:xfrm>
                  <a:custGeom>
                    <a:avLst/>
                    <a:gdLst/>
                    <a:ahLst/>
                    <a:cxnLst>
                      <a:cxn ang="0">
                        <a:pos x="384" y="559"/>
                      </a:cxn>
                      <a:cxn ang="0">
                        <a:pos x="0" y="0"/>
                      </a:cxn>
                      <a:cxn ang="0">
                        <a:pos x="64" y="14"/>
                      </a:cxn>
                      <a:cxn ang="0">
                        <a:pos x="450" y="576"/>
                      </a:cxn>
                      <a:cxn ang="0">
                        <a:pos x="384" y="559"/>
                      </a:cxn>
                    </a:cxnLst>
                    <a:rect l="0" t="0" r="r" b="b"/>
                    <a:pathLst>
                      <a:path w="450" h="576">
                        <a:moveTo>
                          <a:pt x="384" y="559"/>
                        </a:moveTo>
                        <a:lnTo>
                          <a:pt x="0" y="0"/>
                        </a:lnTo>
                        <a:lnTo>
                          <a:pt x="64" y="14"/>
                        </a:lnTo>
                        <a:lnTo>
                          <a:pt x="450" y="576"/>
                        </a:lnTo>
                        <a:lnTo>
                          <a:pt x="384" y="559"/>
                        </a:lnTo>
                        <a:close/>
                      </a:path>
                    </a:pathLst>
                  </a:custGeom>
                  <a:solidFill>
                    <a:srgbClr val="8FA0B4"/>
                  </a:solidFill>
                  <a:ln w="9525">
                    <a:noFill/>
                    <a:round/>
                    <a:headEnd/>
                    <a:tailEnd/>
                  </a:ln>
                </p:spPr>
                <p:txBody>
                  <a:bodyPr/>
                  <a:lstStyle/>
                  <a:p>
                    <a:endParaRPr lang="zh-CN" altLang="en-US">
                      <a:solidFill>
                        <a:schemeClr val="tx1">
                          <a:lumMod val="85000"/>
                          <a:lumOff val="15000"/>
                        </a:schemeClr>
                      </a:solidFill>
                    </a:endParaRPr>
                  </a:p>
                </p:txBody>
              </p:sp>
              <p:sp>
                <p:nvSpPr>
                  <p:cNvPr id="269" name="Freeform 707"/>
                  <p:cNvSpPr>
                    <a:spLocks/>
                  </p:cNvSpPr>
                  <p:nvPr/>
                </p:nvSpPr>
                <p:spPr bwMode="auto">
                  <a:xfrm>
                    <a:off x="952" y="1087"/>
                    <a:ext cx="56" cy="72"/>
                  </a:xfrm>
                  <a:custGeom>
                    <a:avLst/>
                    <a:gdLst/>
                    <a:ahLst/>
                    <a:cxnLst>
                      <a:cxn ang="0">
                        <a:pos x="386" y="560"/>
                      </a:cxn>
                      <a:cxn ang="0">
                        <a:pos x="0" y="0"/>
                      </a:cxn>
                      <a:cxn ang="0">
                        <a:pos x="63" y="14"/>
                      </a:cxn>
                      <a:cxn ang="0">
                        <a:pos x="451" y="577"/>
                      </a:cxn>
                      <a:cxn ang="0">
                        <a:pos x="386" y="560"/>
                      </a:cxn>
                    </a:cxnLst>
                    <a:rect l="0" t="0" r="r" b="b"/>
                    <a:pathLst>
                      <a:path w="451" h="577">
                        <a:moveTo>
                          <a:pt x="386" y="560"/>
                        </a:moveTo>
                        <a:lnTo>
                          <a:pt x="0" y="0"/>
                        </a:lnTo>
                        <a:lnTo>
                          <a:pt x="63" y="14"/>
                        </a:lnTo>
                        <a:lnTo>
                          <a:pt x="451" y="577"/>
                        </a:lnTo>
                        <a:lnTo>
                          <a:pt x="386" y="560"/>
                        </a:lnTo>
                        <a:close/>
                      </a:path>
                    </a:pathLst>
                  </a:custGeom>
                  <a:solidFill>
                    <a:srgbClr val="8E9FB3"/>
                  </a:solidFill>
                  <a:ln w="9525">
                    <a:noFill/>
                    <a:round/>
                    <a:headEnd/>
                    <a:tailEnd/>
                  </a:ln>
                </p:spPr>
                <p:txBody>
                  <a:bodyPr/>
                  <a:lstStyle/>
                  <a:p>
                    <a:endParaRPr lang="zh-CN" altLang="en-US">
                      <a:solidFill>
                        <a:schemeClr val="tx1">
                          <a:lumMod val="85000"/>
                          <a:lumOff val="15000"/>
                        </a:schemeClr>
                      </a:solidFill>
                    </a:endParaRPr>
                  </a:p>
                </p:txBody>
              </p:sp>
              <p:sp>
                <p:nvSpPr>
                  <p:cNvPr id="270" name="Freeform 708"/>
                  <p:cNvSpPr>
                    <a:spLocks/>
                  </p:cNvSpPr>
                  <p:nvPr/>
                </p:nvSpPr>
                <p:spPr bwMode="auto">
                  <a:xfrm>
                    <a:off x="956" y="1088"/>
                    <a:ext cx="56" cy="72"/>
                  </a:xfrm>
                  <a:custGeom>
                    <a:avLst/>
                    <a:gdLst/>
                    <a:ahLst/>
                    <a:cxnLst>
                      <a:cxn ang="0">
                        <a:pos x="386" y="562"/>
                      </a:cxn>
                      <a:cxn ang="0">
                        <a:pos x="0" y="0"/>
                      </a:cxn>
                      <a:cxn ang="0">
                        <a:pos x="64" y="13"/>
                      </a:cxn>
                      <a:cxn ang="0">
                        <a:pos x="453" y="579"/>
                      </a:cxn>
                      <a:cxn ang="0">
                        <a:pos x="386" y="562"/>
                      </a:cxn>
                    </a:cxnLst>
                    <a:rect l="0" t="0" r="r" b="b"/>
                    <a:pathLst>
                      <a:path w="453" h="579">
                        <a:moveTo>
                          <a:pt x="386" y="562"/>
                        </a:moveTo>
                        <a:lnTo>
                          <a:pt x="0" y="0"/>
                        </a:lnTo>
                        <a:lnTo>
                          <a:pt x="64" y="13"/>
                        </a:lnTo>
                        <a:lnTo>
                          <a:pt x="453" y="579"/>
                        </a:lnTo>
                        <a:lnTo>
                          <a:pt x="386" y="562"/>
                        </a:lnTo>
                        <a:close/>
                      </a:path>
                    </a:pathLst>
                  </a:custGeom>
                  <a:solidFill>
                    <a:srgbClr val="8C9EB3"/>
                  </a:solidFill>
                  <a:ln w="9525">
                    <a:noFill/>
                    <a:round/>
                    <a:headEnd/>
                    <a:tailEnd/>
                  </a:ln>
                </p:spPr>
                <p:txBody>
                  <a:bodyPr/>
                  <a:lstStyle/>
                  <a:p>
                    <a:endParaRPr lang="zh-CN" altLang="en-US">
                      <a:solidFill>
                        <a:schemeClr val="tx1">
                          <a:lumMod val="85000"/>
                          <a:lumOff val="15000"/>
                        </a:schemeClr>
                      </a:solidFill>
                    </a:endParaRPr>
                  </a:p>
                </p:txBody>
              </p:sp>
              <p:sp>
                <p:nvSpPr>
                  <p:cNvPr id="271" name="Freeform 709"/>
                  <p:cNvSpPr>
                    <a:spLocks/>
                  </p:cNvSpPr>
                  <p:nvPr/>
                </p:nvSpPr>
                <p:spPr bwMode="auto">
                  <a:xfrm>
                    <a:off x="960" y="1088"/>
                    <a:ext cx="53" cy="72"/>
                  </a:xfrm>
                  <a:custGeom>
                    <a:avLst/>
                    <a:gdLst/>
                    <a:ahLst/>
                    <a:cxnLst>
                      <a:cxn ang="0">
                        <a:pos x="388" y="563"/>
                      </a:cxn>
                      <a:cxn ang="0">
                        <a:pos x="0" y="0"/>
                      </a:cxn>
                      <a:cxn ang="0">
                        <a:pos x="65" y="12"/>
                      </a:cxn>
                      <a:cxn ang="0">
                        <a:pos x="427" y="539"/>
                      </a:cxn>
                      <a:cxn ang="0">
                        <a:pos x="428" y="573"/>
                      </a:cxn>
                      <a:cxn ang="0">
                        <a:pos x="388" y="563"/>
                      </a:cxn>
                    </a:cxnLst>
                    <a:rect l="0" t="0" r="r" b="b"/>
                    <a:pathLst>
                      <a:path w="428" h="573">
                        <a:moveTo>
                          <a:pt x="388" y="563"/>
                        </a:moveTo>
                        <a:lnTo>
                          <a:pt x="0" y="0"/>
                        </a:lnTo>
                        <a:lnTo>
                          <a:pt x="65" y="12"/>
                        </a:lnTo>
                        <a:lnTo>
                          <a:pt x="427" y="539"/>
                        </a:lnTo>
                        <a:lnTo>
                          <a:pt x="428" y="573"/>
                        </a:lnTo>
                        <a:lnTo>
                          <a:pt x="388" y="563"/>
                        </a:lnTo>
                        <a:close/>
                      </a:path>
                    </a:pathLst>
                  </a:custGeom>
                  <a:solidFill>
                    <a:srgbClr val="8B9CB1"/>
                  </a:solidFill>
                  <a:ln w="9525">
                    <a:noFill/>
                    <a:round/>
                    <a:headEnd/>
                    <a:tailEnd/>
                  </a:ln>
                </p:spPr>
                <p:txBody>
                  <a:bodyPr/>
                  <a:lstStyle/>
                  <a:p>
                    <a:endParaRPr lang="zh-CN" altLang="en-US">
                      <a:solidFill>
                        <a:schemeClr val="tx1">
                          <a:lumMod val="85000"/>
                          <a:lumOff val="15000"/>
                        </a:schemeClr>
                      </a:solidFill>
                    </a:endParaRPr>
                  </a:p>
                </p:txBody>
              </p:sp>
              <p:sp>
                <p:nvSpPr>
                  <p:cNvPr id="272" name="Freeform 710"/>
                  <p:cNvSpPr>
                    <a:spLocks/>
                  </p:cNvSpPr>
                  <p:nvPr/>
                </p:nvSpPr>
                <p:spPr bwMode="auto">
                  <a:xfrm>
                    <a:off x="964" y="1089"/>
                    <a:ext cx="49" cy="71"/>
                  </a:xfrm>
                  <a:custGeom>
                    <a:avLst/>
                    <a:gdLst/>
                    <a:ahLst/>
                    <a:cxnLst>
                      <a:cxn ang="0">
                        <a:pos x="389" y="566"/>
                      </a:cxn>
                      <a:cxn ang="0">
                        <a:pos x="0" y="0"/>
                      </a:cxn>
                      <a:cxn ang="0">
                        <a:pos x="64" y="13"/>
                      </a:cxn>
                      <a:cxn ang="0">
                        <a:pos x="393" y="491"/>
                      </a:cxn>
                      <a:cxn ang="0">
                        <a:pos x="395" y="567"/>
                      </a:cxn>
                      <a:cxn ang="0">
                        <a:pos x="389" y="566"/>
                      </a:cxn>
                    </a:cxnLst>
                    <a:rect l="0" t="0" r="r" b="b"/>
                    <a:pathLst>
                      <a:path w="395" h="567">
                        <a:moveTo>
                          <a:pt x="389" y="566"/>
                        </a:moveTo>
                        <a:lnTo>
                          <a:pt x="0" y="0"/>
                        </a:lnTo>
                        <a:lnTo>
                          <a:pt x="64" y="13"/>
                        </a:lnTo>
                        <a:lnTo>
                          <a:pt x="393" y="491"/>
                        </a:lnTo>
                        <a:lnTo>
                          <a:pt x="395" y="567"/>
                        </a:lnTo>
                        <a:lnTo>
                          <a:pt x="389" y="566"/>
                        </a:lnTo>
                        <a:close/>
                      </a:path>
                    </a:pathLst>
                  </a:custGeom>
                  <a:solidFill>
                    <a:srgbClr val="8A9BB0"/>
                  </a:solidFill>
                  <a:ln w="9525">
                    <a:noFill/>
                    <a:round/>
                    <a:headEnd/>
                    <a:tailEnd/>
                  </a:ln>
                </p:spPr>
                <p:txBody>
                  <a:bodyPr/>
                  <a:lstStyle/>
                  <a:p>
                    <a:endParaRPr lang="zh-CN" altLang="en-US">
                      <a:solidFill>
                        <a:schemeClr val="tx1">
                          <a:lumMod val="85000"/>
                          <a:lumOff val="15000"/>
                        </a:schemeClr>
                      </a:solidFill>
                    </a:endParaRPr>
                  </a:p>
                </p:txBody>
              </p:sp>
              <p:sp>
                <p:nvSpPr>
                  <p:cNvPr id="273" name="Freeform 711"/>
                  <p:cNvSpPr>
                    <a:spLocks/>
                  </p:cNvSpPr>
                  <p:nvPr/>
                </p:nvSpPr>
                <p:spPr bwMode="auto">
                  <a:xfrm>
                    <a:off x="968" y="1090"/>
                    <a:ext cx="45" cy="66"/>
                  </a:xfrm>
                  <a:custGeom>
                    <a:avLst/>
                    <a:gdLst/>
                    <a:ahLst/>
                    <a:cxnLst>
                      <a:cxn ang="0">
                        <a:pos x="362" y="527"/>
                      </a:cxn>
                      <a:cxn ang="0">
                        <a:pos x="0" y="0"/>
                      </a:cxn>
                      <a:cxn ang="0">
                        <a:pos x="64" y="14"/>
                      </a:cxn>
                      <a:cxn ang="0">
                        <a:pos x="361" y="445"/>
                      </a:cxn>
                      <a:cxn ang="0">
                        <a:pos x="362" y="527"/>
                      </a:cxn>
                    </a:cxnLst>
                    <a:rect l="0" t="0" r="r" b="b"/>
                    <a:pathLst>
                      <a:path w="362" h="527">
                        <a:moveTo>
                          <a:pt x="362" y="527"/>
                        </a:moveTo>
                        <a:lnTo>
                          <a:pt x="0" y="0"/>
                        </a:lnTo>
                        <a:lnTo>
                          <a:pt x="64" y="14"/>
                        </a:lnTo>
                        <a:lnTo>
                          <a:pt x="361" y="445"/>
                        </a:lnTo>
                        <a:lnTo>
                          <a:pt x="362" y="527"/>
                        </a:lnTo>
                        <a:close/>
                      </a:path>
                    </a:pathLst>
                  </a:custGeom>
                  <a:solidFill>
                    <a:srgbClr val="899AB0"/>
                  </a:solidFill>
                  <a:ln w="9525">
                    <a:noFill/>
                    <a:round/>
                    <a:headEnd/>
                    <a:tailEnd/>
                  </a:ln>
                </p:spPr>
                <p:txBody>
                  <a:bodyPr/>
                  <a:lstStyle/>
                  <a:p>
                    <a:endParaRPr lang="zh-CN" altLang="en-US">
                      <a:solidFill>
                        <a:schemeClr val="tx1">
                          <a:lumMod val="85000"/>
                          <a:lumOff val="15000"/>
                        </a:schemeClr>
                      </a:solidFill>
                    </a:endParaRPr>
                  </a:p>
                </p:txBody>
              </p:sp>
              <p:sp>
                <p:nvSpPr>
                  <p:cNvPr id="274" name="Freeform 712"/>
                  <p:cNvSpPr>
                    <a:spLocks/>
                  </p:cNvSpPr>
                  <p:nvPr/>
                </p:nvSpPr>
                <p:spPr bwMode="auto">
                  <a:xfrm>
                    <a:off x="972" y="1091"/>
                    <a:ext cx="41" cy="60"/>
                  </a:xfrm>
                  <a:custGeom>
                    <a:avLst/>
                    <a:gdLst/>
                    <a:ahLst/>
                    <a:cxnLst>
                      <a:cxn ang="0">
                        <a:pos x="329" y="478"/>
                      </a:cxn>
                      <a:cxn ang="0">
                        <a:pos x="0" y="0"/>
                      </a:cxn>
                      <a:cxn ang="0">
                        <a:pos x="65" y="14"/>
                      </a:cxn>
                      <a:cxn ang="0">
                        <a:pos x="328" y="396"/>
                      </a:cxn>
                      <a:cxn ang="0">
                        <a:pos x="329" y="478"/>
                      </a:cxn>
                    </a:cxnLst>
                    <a:rect l="0" t="0" r="r" b="b"/>
                    <a:pathLst>
                      <a:path w="329" h="478">
                        <a:moveTo>
                          <a:pt x="329" y="478"/>
                        </a:moveTo>
                        <a:lnTo>
                          <a:pt x="0" y="0"/>
                        </a:lnTo>
                        <a:lnTo>
                          <a:pt x="65" y="14"/>
                        </a:lnTo>
                        <a:lnTo>
                          <a:pt x="328" y="396"/>
                        </a:lnTo>
                        <a:lnTo>
                          <a:pt x="329" y="478"/>
                        </a:lnTo>
                        <a:close/>
                      </a:path>
                    </a:pathLst>
                  </a:custGeom>
                  <a:solidFill>
                    <a:srgbClr val="8999AF"/>
                  </a:solidFill>
                  <a:ln w="9525">
                    <a:noFill/>
                    <a:round/>
                    <a:headEnd/>
                    <a:tailEnd/>
                  </a:ln>
                </p:spPr>
                <p:txBody>
                  <a:bodyPr/>
                  <a:lstStyle/>
                  <a:p>
                    <a:endParaRPr lang="zh-CN" altLang="en-US">
                      <a:solidFill>
                        <a:schemeClr val="tx1">
                          <a:lumMod val="85000"/>
                          <a:lumOff val="15000"/>
                        </a:schemeClr>
                      </a:solidFill>
                    </a:endParaRPr>
                  </a:p>
                </p:txBody>
              </p:sp>
              <p:sp>
                <p:nvSpPr>
                  <p:cNvPr id="275" name="Freeform 713"/>
                  <p:cNvSpPr>
                    <a:spLocks/>
                  </p:cNvSpPr>
                  <p:nvPr/>
                </p:nvSpPr>
                <p:spPr bwMode="auto">
                  <a:xfrm>
                    <a:off x="976" y="1092"/>
                    <a:ext cx="37" cy="54"/>
                  </a:xfrm>
                  <a:custGeom>
                    <a:avLst/>
                    <a:gdLst/>
                    <a:ahLst/>
                    <a:cxnLst>
                      <a:cxn ang="0">
                        <a:pos x="297" y="431"/>
                      </a:cxn>
                      <a:cxn ang="0">
                        <a:pos x="0" y="0"/>
                      </a:cxn>
                      <a:cxn ang="0">
                        <a:pos x="64" y="13"/>
                      </a:cxn>
                      <a:cxn ang="0">
                        <a:pos x="294" y="348"/>
                      </a:cxn>
                      <a:cxn ang="0">
                        <a:pos x="297" y="431"/>
                      </a:cxn>
                    </a:cxnLst>
                    <a:rect l="0" t="0" r="r" b="b"/>
                    <a:pathLst>
                      <a:path w="297" h="431">
                        <a:moveTo>
                          <a:pt x="297" y="431"/>
                        </a:moveTo>
                        <a:lnTo>
                          <a:pt x="0" y="0"/>
                        </a:lnTo>
                        <a:lnTo>
                          <a:pt x="64" y="13"/>
                        </a:lnTo>
                        <a:lnTo>
                          <a:pt x="294" y="348"/>
                        </a:lnTo>
                        <a:lnTo>
                          <a:pt x="297" y="431"/>
                        </a:lnTo>
                        <a:close/>
                      </a:path>
                    </a:pathLst>
                  </a:custGeom>
                  <a:solidFill>
                    <a:srgbClr val="8798AE"/>
                  </a:solidFill>
                  <a:ln w="9525">
                    <a:noFill/>
                    <a:round/>
                    <a:headEnd/>
                    <a:tailEnd/>
                  </a:ln>
                </p:spPr>
                <p:txBody>
                  <a:bodyPr/>
                  <a:lstStyle/>
                  <a:p>
                    <a:endParaRPr lang="zh-CN" altLang="en-US">
                      <a:solidFill>
                        <a:schemeClr val="tx1">
                          <a:lumMod val="85000"/>
                          <a:lumOff val="15000"/>
                        </a:schemeClr>
                      </a:solidFill>
                    </a:endParaRPr>
                  </a:p>
                </p:txBody>
              </p:sp>
              <p:sp>
                <p:nvSpPr>
                  <p:cNvPr id="276" name="Freeform 714"/>
                  <p:cNvSpPr>
                    <a:spLocks/>
                  </p:cNvSpPr>
                  <p:nvPr/>
                </p:nvSpPr>
                <p:spPr bwMode="auto">
                  <a:xfrm>
                    <a:off x="980" y="1093"/>
                    <a:ext cx="33" cy="47"/>
                  </a:xfrm>
                  <a:custGeom>
                    <a:avLst/>
                    <a:gdLst/>
                    <a:ahLst/>
                    <a:cxnLst>
                      <a:cxn ang="0">
                        <a:pos x="263" y="382"/>
                      </a:cxn>
                      <a:cxn ang="0">
                        <a:pos x="0" y="0"/>
                      </a:cxn>
                      <a:cxn ang="0">
                        <a:pos x="63" y="12"/>
                      </a:cxn>
                      <a:cxn ang="0">
                        <a:pos x="260" y="299"/>
                      </a:cxn>
                      <a:cxn ang="0">
                        <a:pos x="263" y="382"/>
                      </a:cxn>
                    </a:cxnLst>
                    <a:rect l="0" t="0" r="r" b="b"/>
                    <a:pathLst>
                      <a:path w="263" h="382">
                        <a:moveTo>
                          <a:pt x="263" y="382"/>
                        </a:moveTo>
                        <a:lnTo>
                          <a:pt x="0" y="0"/>
                        </a:lnTo>
                        <a:lnTo>
                          <a:pt x="63" y="12"/>
                        </a:lnTo>
                        <a:lnTo>
                          <a:pt x="260" y="299"/>
                        </a:lnTo>
                        <a:lnTo>
                          <a:pt x="263" y="382"/>
                        </a:lnTo>
                        <a:close/>
                      </a:path>
                    </a:pathLst>
                  </a:custGeom>
                  <a:solidFill>
                    <a:srgbClr val="8797AD"/>
                  </a:solidFill>
                  <a:ln w="9525">
                    <a:noFill/>
                    <a:round/>
                    <a:headEnd/>
                    <a:tailEnd/>
                  </a:ln>
                </p:spPr>
                <p:txBody>
                  <a:bodyPr/>
                  <a:lstStyle/>
                  <a:p>
                    <a:endParaRPr lang="zh-CN" altLang="en-US">
                      <a:solidFill>
                        <a:schemeClr val="tx1">
                          <a:lumMod val="85000"/>
                          <a:lumOff val="15000"/>
                        </a:schemeClr>
                      </a:solidFill>
                    </a:endParaRPr>
                  </a:p>
                </p:txBody>
              </p:sp>
              <p:sp>
                <p:nvSpPr>
                  <p:cNvPr id="277" name="Freeform 715"/>
                  <p:cNvSpPr>
                    <a:spLocks/>
                  </p:cNvSpPr>
                  <p:nvPr/>
                </p:nvSpPr>
                <p:spPr bwMode="auto">
                  <a:xfrm>
                    <a:off x="984" y="1093"/>
                    <a:ext cx="28" cy="42"/>
                  </a:xfrm>
                  <a:custGeom>
                    <a:avLst/>
                    <a:gdLst/>
                    <a:ahLst/>
                    <a:cxnLst>
                      <a:cxn ang="0">
                        <a:pos x="230" y="335"/>
                      </a:cxn>
                      <a:cxn ang="0">
                        <a:pos x="0" y="0"/>
                      </a:cxn>
                      <a:cxn ang="0">
                        <a:pos x="64" y="13"/>
                      </a:cxn>
                      <a:cxn ang="0">
                        <a:pos x="228" y="251"/>
                      </a:cxn>
                      <a:cxn ang="0">
                        <a:pos x="230" y="335"/>
                      </a:cxn>
                    </a:cxnLst>
                    <a:rect l="0" t="0" r="r" b="b"/>
                    <a:pathLst>
                      <a:path w="230" h="335">
                        <a:moveTo>
                          <a:pt x="230" y="335"/>
                        </a:moveTo>
                        <a:lnTo>
                          <a:pt x="0" y="0"/>
                        </a:lnTo>
                        <a:lnTo>
                          <a:pt x="64" y="13"/>
                        </a:lnTo>
                        <a:lnTo>
                          <a:pt x="228" y="251"/>
                        </a:lnTo>
                        <a:lnTo>
                          <a:pt x="230" y="335"/>
                        </a:lnTo>
                        <a:close/>
                      </a:path>
                    </a:pathLst>
                  </a:custGeom>
                  <a:solidFill>
                    <a:srgbClr val="8696AD"/>
                  </a:solidFill>
                  <a:ln w="9525">
                    <a:noFill/>
                    <a:round/>
                    <a:headEnd/>
                    <a:tailEnd/>
                  </a:ln>
                </p:spPr>
                <p:txBody>
                  <a:bodyPr/>
                  <a:lstStyle/>
                  <a:p>
                    <a:endParaRPr lang="zh-CN" altLang="en-US">
                      <a:solidFill>
                        <a:schemeClr val="tx1">
                          <a:lumMod val="85000"/>
                          <a:lumOff val="15000"/>
                        </a:schemeClr>
                      </a:solidFill>
                    </a:endParaRPr>
                  </a:p>
                </p:txBody>
              </p:sp>
              <p:sp>
                <p:nvSpPr>
                  <p:cNvPr id="278" name="Freeform 716"/>
                  <p:cNvSpPr>
                    <a:spLocks/>
                  </p:cNvSpPr>
                  <p:nvPr/>
                </p:nvSpPr>
                <p:spPr bwMode="auto">
                  <a:xfrm>
                    <a:off x="988" y="1094"/>
                    <a:ext cx="24" cy="36"/>
                  </a:xfrm>
                  <a:custGeom>
                    <a:avLst/>
                    <a:gdLst/>
                    <a:ahLst/>
                    <a:cxnLst>
                      <a:cxn ang="0">
                        <a:pos x="197" y="287"/>
                      </a:cxn>
                      <a:cxn ang="0">
                        <a:pos x="0" y="0"/>
                      </a:cxn>
                      <a:cxn ang="0">
                        <a:pos x="65" y="14"/>
                      </a:cxn>
                      <a:cxn ang="0">
                        <a:pos x="195" y="204"/>
                      </a:cxn>
                      <a:cxn ang="0">
                        <a:pos x="197" y="287"/>
                      </a:cxn>
                    </a:cxnLst>
                    <a:rect l="0" t="0" r="r" b="b"/>
                    <a:pathLst>
                      <a:path w="197" h="287">
                        <a:moveTo>
                          <a:pt x="197" y="287"/>
                        </a:moveTo>
                        <a:lnTo>
                          <a:pt x="0" y="0"/>
                        </a:lnTo>
                        <a:lnTo>
                          <a:pt x="65" y="14"/>
                        </a:lnTo>
                        <a:lnTo>
                          <a:pt x="195" y="204"/>
                        </a:lnTo>
                        <a:lnTo>
                          <a:pt x="197" y="287"/>
                        </a:lnTo>
                        <a:close/>
                      </a:path>
                    </a:pathLst>
                  </a:custGeom>
                  <a:solidFill>
                    <a:srgbClr val="8594AB"/>
                  </a:solidFill>
                  <a:ln w="9525">
                    <a:noFill/>
                    <a:round/>
                    <a:headEnd/>
                    <a:tailEnd/>
                  </a:ln>
                </p:spPr>
                <p:txBody>
                  <a:bodyPr/>
                  <a:lstStyle/>
                  <a:p>
                    <a:endParaRPr lang="zh-CN" altLang="en-US">
                      <a:solidFill>
                        <a:schemeClr val="tx1">
                          <a:lumMod val="85000"/>
                          <a:lumOff val="15000"/>
                        </a:schemeClr>
                      </a:solidFill>
                    </a:endParaRPr>
                  </a:p>
                </p:txBody>
              </p:sp>
              <p:sp>
                <p:nvSpPr>
                  <p:cNvPr id="279" name="Freeform 717"/>
                  <p:cNvSpPr>
                    <a:spLocks/>
                  </p:cNvSpPr>
                  <p:nvPr/>
                </p:nvSpPr>
                <p:spPr bwMode="auto">
                  <a:xfrm>
                    <a:off x="992" y="1095"/>
                    <a:ext cx="20" cy="30"/>
                  </a:xfrm>
                  <a:custGeom>
                    <a:avLst/>
                    <a:gdLst/>
                    <a:ahLst/>
                    <a:cxnLst>
                      <a:cxn ang="0">
                        <a:pos x="164" y="238"/>
                      </a:cxn>
                      <a:cxn ang="0">
                        <a:pos x="0" y="0"/>
                      </a:cxn>
                      <a:cxn ang="0">
                        <a:pos x="64" y="13"/>
                      </a:cxn>
                      <a:cxn ang="0">
                        <a:pos x="162" y="155"/>
                      </a:cxn>
                      <a:cxn ang="0">
                        <a:pos x="164" y="238"/>
                      </a:cxn>
                    </a:cxnLst>
                    <a:rect l="0" t="0" r="r" b="b"/>
                    <a:pathLst>
                      <a:path w="164" h="238">
                        <a:moveTo>
                          <a:pt x="164" y="238"/>
                        </a:moveTo>
                        <a:lnTo>
                          <a:pt x="0" y="0"/>
                        </a:lnTo>
                        <a:lnTo>
                          <a:pt x="64" y="13"/>
                        </a:lnTo>
                        <a:lnTo>
                          <a:pt x="162" y="155"/>
                        </a:lnTo>
                        <a:lnTo>
                          <a:pt x="164" y="238"/>
                        </a:lnTo>
                        <a:close/>
                      </a:path>
                    </a:pathLst>
                  </a:custGeom>
                  <a:solidFill>
                    <a:srgbClr val="8191A7"/>
                  </a:solidFill>
                  <a:ln w="9525">
                    <a:noFill/>
                    <a:round/>
                    <a:headEnd/>
                    <a:tailEnd/>
                  </a:ln>
                </p:spPr>
                <p:txBody>
                  <a:bodyPr/>
                  <a:lstStyle/>
                  <a:p>
                    <a:endParaRPr lang="zh-CN" altLang="en-US">
                      <a:solidFill>
                        <a:schemeClr val="tx1">
                          <a:lumMod val="85000"/>
                          <a:lumOff val="15000"/>
                        </a:schemeClr>
                      </a:solidFill>
                    </a:endParaRPr>
                  </a:p>
                </p:txBody>
              </p:sp>
              <p:sp>
                <p:nvSpPr>
                  <p:cNvPr id="280" name="Freeform 718"/>
                  <p:cNvSpPr>
                    <a:spLocks/>
                  </p:cNvSpPr>
                  <p:nvPr/>
                </p:nvSpPr>
                <p:spPr bwMode="auto">
                  <a:xfrm>
                    <a:off x="996" y="1096"/>
                    <a:ext cx="16" cy="24"/>
                  </a:xfrm>
                  <a:custGeom>
                    <a:avLst/>
                    <a:gdLst/>
                    <a:ahLst/>
                    <a:cxnLst>
                      <a:cxn ang="0">
                        <a:pos x="130" y="190"/>
                      </a:cxn>
                      <a:cxn ang="0">
                        <a:pos x="0" y="0"/>
                      </a:cxn>
                      <a:cxn ang="0">
                        <a:pos x="63" y="12"/>
                      </a:cxn>
                      <a:cxn ang="0">
                        <a:pos x="129" y="107"/>
                      </a:cxn>
                      <a:cxn ang="0">
                        <a:pos x="130" y="190"/>
                      </a:cxn>
                    </a:cxnLst>
                    <a:rect l="0" t="0" r="r" b="b"/>
                    <a:pathLst>
                      <a:path w="130" h="190">
                        <a:moveTo>
                          <a:pt x="130" y="190"/>
                        </a:moveTo>
                        <a:lnTo>
                          <a:pt x="0" y="0"/>
                        </a:lnTo>
                        <a:lnTo>
                          <a:pt x="63" y="12"/>
                        </a:lnTo>
                        <a:lnTo>
                          <a:pt x="129" y="107"/>
                        </a:lnTo>
                        <a:lnTo>
                          <a:pt x="130" y="190"/>
                        </a:lnTo>
                        <a:close/>
                      </a:path>
                    </a:pathLst>
                  </a:custGeom>
                  <a:solidFill>
                    <a:srgbClr val="7D8DA3"/>
                  </a:solidFill>
                  <a:ln w="9525">
                    <a:noFill/>
                    <a:round/>
                    <a:headEnd/>
                    <a:tailEnd/>
                  </a:ln>
                </p:spPr>
                <p:txBody>
                  <a:bodyPr/>
                  <a:lstStyle/>
                  <a:p>
                    <a:endParaRPr lang="zh-CN" altLang="en-US">
                      <a:solidFill>
                        <a:schemeClr val="tx1">
                          <a:lumMod val="85000"/>
                          <a:lumOff val="15000"/>
                        </a:schemeClr>
                      </a:solidFill>
                    </a:endParaRPr>
                  </a:p>
                </p:txBody>
              </p:sp>
              <p:sp>
                <p:nvSpPr>
                  <p:cNvPr id="281" name="Freeform 719"/>
                  <p:cNvSpPr>
                    <a:spLocks/>
                  </p:cNvSpPr>
                  <p:nvPr/>
                </p:nvSpPr>
                <p:spPr bwMode="auto">
                  <a:xfrm>
                    <a:off x="1000" y="1097"/>
                    <a:ext cx="12" cy="17"/>
                  </a:xfrm>
                  <a:custGeom>
                    <a:avLst/>
                    <a:gdLst/>
                    <a:ahLst/>
                    <a:cxnLst>
                      <a:cxn ang="0">
                        <a:pos x="98" y="142"/>
                      </a:cxn>
                      <a:cxn ang="0">
                        <a:pos x="0" y="0"/>
                      </a:cxn>
                      <a:cxn ang="0">
                        <a:pos x="64" y="13"/>
                      </a:cxn>
                      <a:cxn ang="0">
                        <a:pos x="97" y="59"/>
                      </a:cxn>
                      <a:cxn ang="0">
                        <a:pos x="98" y="142"/>
                      </a:cxn>
                    </a:cxnLst>
                    <a:rect l="0" t="0" r="r" b="b"/>
                    <a:pathLst>
                      <a:path w="98" h="142">
                        <a:moveTo>
                          <a:pt x="98" y="142"/>
                        </a:moveTo>
                        <a:lnTo>
                          <a:pt x="0" y="0"/>
                        </a:lnTo>
                        <a:lnTo>
                          <a:pt x="64" y="13"/>
                        </a:lnTo>
                        <a:lnTo>
                          <a:pt x="97" y="59"/>
                        </a:lnTo>
                        <a:lnTo>
                          <a:pt x="98" y="142"/>
                        </a:lnTo>
                        <a:close/>
                      </a:path>
                    </a:pathLst>
                  </a:custGeom>
                  <a:solidFill>
                    <a:srgbClr val="7A899F"/>
                  </a:solidFill>
                  <a:ln w="9525">
                    <a:noFill/>
                    <a:round/>
                    <a:headEnd/>
                    <a:tailEnd/>
                  </a:ln>
                </p:spPr>
                <p:txBody>
                  <a:bodyPr/>
                  <a:lstStyle/>
                  <a:p>
                    <a:endParaRPr lang="zh-CN" altLang="en-US">
                      <a:solidFill>
                        <a:schemeClr val="tx1">
                          <a:lumMod val="85000"/>
                          <a:lumOff val="15000"/>
                        </a:schemeClr>
                      </a:solidFill>
                    </a:endParaRPr>
                  </a:p>
                </p:txBody>
              </p:sp>
              <p:sp>
                <p:nvSpPr>
                  <p:cNvPr id="282" name="Freeform 720"/>
                  <p:cNvSpPr>
                    <a:spLocks/>
                  </p:cNvSpPr>
                  <p:nvPr/>
                </p:nvSpPr>
                <p:spPr bwMode="auto">
                  <a:xfrm>
                    <a:off x="1004" y="1097"/>
                    <a:ext cx="8" cy="12"/>
                  </a:xfrm>
                  <a:custGeom>
                    <a:avLst/>
                    <a:gdLst/>
                    <a:ahLst/>
                    <a:cxnLst>
                      <a:cxn ang="0">
                        <a:pos x="66" y="95"/>
                      </a:cxn>
                      <a:cxn ang="0">
                        <a:pos x="0" y="0"/>
                      </a:cxn>
                      <a:cxn ang="0">
                        <a:pos x="64" y="14"/>
                      </a:cxn>
                      <a:cxn ang="0">
                        <a:pos x="66" y="95"/>
                      </a:cxn>
                    </a:cxnLst>
                    <a:rect l="0" t="0" r="r" b="b"/>
                    <a:pathLst>
                      <a:path w="66" h="95">
                        <a:moveTo>
                          <a:pt x="66" y="95"/>
                        </a:moveTo>
                        <a:lnTo>
                          <a:pt x="0" y="0"/>
                        </a:lnTo>
                        <a:lnTo>
                          <a:pt x="64" y="14"/>
                        </a:lnTo>
                        <a:lnTo>
                          <a:pt x="66" y="95"/>
                        </a:lnTo>
                        <a:close/>
                      </a:path>
                    </a:pathLst>
                  </a:custGeom>
                  <a:solidFill>
                    <a:srgbClr val="75849A"/>
                  </a:solidFill>
                  <a:ln w="9525">
                    <a:noFill/>
                    <a:round/>
                    <a:headEnd/>
                    <a:tailEnd/>
                  </a:ln>
                </p:spPr>
                <p:txBody>
                  <a:bodyPr/>
                  <a:lstStyle/>
                  <a:p>
                    <a:endParaRPr lang="zh-CN" altLang="en-US">
                      <a:solidFill>
                        <a:schemeClr val="tx1">
                          <a:lumMod val="85000"/>
                          <a:lumOff val="15000"/>
                        </a:schemeClr>
                      </a:solidFill>
                    </a:endParaRPr>
                  </a:p>
                </p:txBody>
              </p:sp>
              <p:sp>
                <p:nvSpPr>
                  <p:cNvPr id="283" name="Freeform 721"/>
                  <p:cNvSpPr>
                    <a:spLocks/>
                  </p:cNvSpPr>
                  <p:nvPr/>
                </p:nvSpPr>
                <p:spPr bwMode="auto">
                  <a:xfrm>
                    <a:off x="1008" y="1098"/>
                    <a:ext cx="4" cy="6"/>
                  </a:xfrm>
                  <a:custGeom>
                    <a:avLst/>
                    <a:gdLst/>
                    <a:ahLst/>
                    <a:cxnLst>
                      <a:cxn ang="0">
                        <a:pos x="33" y="46"/>
                      </a:cxn>
                      <a:cxn ang="0">
                        <a:pos x="0" y="0"/>
                      </a:cxn>
                      <a:cxn ang="0">
                        <a:pos x="32" y="7"/>
                      </a:cxn>
                      <a:cxn ang="0">
                        <a:pos x="33" y="46"/>
                      </a:cxn>
                    </a:cxnLst>
                    <a:rect l="0" t="0" r="r" b="b"/>
                    <a:pathLst>
                      <a:path w="33" h="46">
                        <a:moveTo>
                          <a:pt x="33" y="46"/>
                        </a:moveTo>
                        <a:lnTo>
                          <a:pt x="0" y="0"/>
                        </a:lnTo>
                        <a:lnTo>
                          <a:pt x="32" y="7"/>
                        </a:lnTo>
                        <a:lnTo>
                          <a:pt x="33" y="46"/>
                        </a:lnTo>
                        <a:close/>
                      </a:path>
                    </a:pathLst>
                  </a:custGeom>
                  <a:solidFill>
                    <a:srgbClr val="728197"/>
                  </a:solidFill>
                  <a:ln w="9525">
                    <a:noFill/>
                    <a:round/>
                    <a:headEnd/>
                    <a:tailEnd/>
                  </a:ln>
                </p:spPr>
                <p:txBody>
                  <a:bodyPr/>
                  <a:lstStyle/>
                  <a:p>
                    <a:endParaRPr lang="zh-CN" altLang="en-US">
                      <a:solidFill>
                        <a:schemeClr val="tx1">
                          <a:lumMod val="85000"/>
                          <a:lumOff val="15000"/>
                        </a:schemeClr>
                      </a:solidFill>
                    </a:endParaRPr>
                  </a:p>
                </p:txBody>
              </p:sp>
              <p:sp>
                <p:nvSpPr>
                  <p:cNvPr id="284" name="Freeform 722"/>
                  <p:cNvSpPr>
                    <a:spLocks/>
                  </p:cNvSpPr>
                  <p:nvPr/>
                </p:nvSpPr>
                <p:spPr bwMode="auto">
                  <a:xfrm>
                    <a:off x="897" y="985"/>
                    <a:ext cx="116" cy="88"/>
                  </a:xfrm>
                  <a:custGeom>
                    <a:avLst/>
                    <a:gdLst/>
                    <a:ahLst/>
                    <a:cxnLst>
                      <a:cxn ang="0">
                        <a:pos x="0" y="0"/>
                      </a:cxn>
                      <a:cxn ang="0">
                        <a:pos x="8" y="519"/>
                      </a:cxn>
                      <a:cxn ang="0">
                        <a:pos x="929" y="701"/>
                      </a:cxn>
                      <a:cxn ang="0">
                        <a:pos x="919" y="168"/>
                      </a:cxn>
                      <a:cxn ang="0">
                        <a:pos x="0" y="0"/>
                      </a:cxn>
                    </a:cxnLst>
                    <a:rect l="0" t="0" r="r" b="b"/>
                    <a:pathLst>
                      <a:path w="929" h="701">
                        <a:moveTo>
                          <a:pt x="0" y="0"/>
                        </a:moveTo>
                        <a:lnTo>
                          <a:pt x="8" y="519"/>
                        </a:lnTo>
                        <a:lnTo>
                          <a:pt x="929" y="701"/>
                        </a:lnTo>
                        <a:lnTo>
                          <a:pt x="919" y="168"/>
                        </a:lnTo>
                        <a:lnTo>
                          <a:pt x="0" y="0"/>
                        </a:lnTo>
                        <a:close/>
                      </a:path>
                    </a:pathLst>
                  </a:custGeom>
                  <a:solidFill>
                    <a:srgbClr val="99B0BF"/>
                  </a:solidFill>
                  <a:ln w="9525">
                    <a:noFill/>
                    <a:round/>
                    <a:headEnd/>
                    <a:tailEnd/>
                  </a:ln>
                </p:spPr>
                <p:txBody>
                  <a:bodyPr/>
                  <a:lstStyle/>
                  <a:p>
                    <a:endParaRPr lang="zh-CN" altLang="en-US">
                      <a:solidFill>
                        <a:schemeClr val="tx1">
                          <a:lumMod val="85000"/>
                          <a:lumOff val="15000"/>
                        </a:schemeClr>
                      </a:solidFill>
                    </a:endParaRPr>
                  </a:p>
                </p:txBody>
              </p:sp>
              <p:sp>
                <p:nvSpPr>
                  <p:cNvPr id="285" name="Freeform 723"/>
                  <p:cNvSpPr>
                    <a:spLocks/>
                  </p:cNvSpPr>
                  <p:nvPr/>
                </p:nvSpPr>
                <p:spPr bwMode="auto">
                  <a:xfrm>
                    <a:off x="896" y="985"/>
                    <a:ext cx="18" cy="76"/>
                  </a:xfrm>
                  <a:custGeom>
                    <a:avLst/>
                    <a:gdLst/>
                    <a:ahLst/>
                    <a:cxnLst>
                      <a:cxn ang="0">
                        <a:pos x="6" y="602"/>
                      </a:cxn>
                      <a:cxn ang="0">
                        <a:pos x="147" y="532"/>
                      </a:cxn>
                      <a:cxn ang="0">
                        <a:pos x="142" y="28"/>
                      </a:cxn>
                      <a:cxn ang="0">
                        <a:pos x="0" y="0"/>
                      </a:cxn>
                      <a:cxn ang="0">
                        <a:pos x="6" y="602"/>
                      </a:cxn>
                    </a:cxnLst>
                    <a:rect l="0" t="0" r="r" b="b"/>
                    <a:pathLst>
                      <a:path w="147" h="602">
                        <a:moveTo>
                          <a:pt x="6" y="602"/>
                        </a:moveTo>
                        <a:lnTo>
                          <a:pt x="147" y="532"/>
                        </a:lnTo>
                        <a:lnTo>
                          <a:pt x="142" y="28"/>
                        </a:lnTo>
                        <a:lnTo>
                          <a:pt x="0" y="0"/>
                        </a:lnTo>
                        <a:lnTo>
                          <a:pt x="6" y="602"/>
                        </a:lnTo>
                        <a:close/>
                      </a:path>
                    </a:pathLst>
                  </a:custGeom>
                  <a:solidFill>
                    <a:srgbClr val="5E696F"/>
                  </a:solidFill>
                  <a:ln w="9525">
                    <a:noFill/>
                    <a:round/>
                    <a:headEnd/>
                    <a:tailEnd/>
                  </a:ln>
                </p:spPr>
                <p:txBody>
                  <a:bodyPr/>
                  <a:lstStyle/>
                  <a:p>
                    <a:endParaRPr lang="zh-CN" altLang="en-US">
                      <a:solidFill>
                        <a:schemeClr val="tx1">
                          <a:lumMod val="85000"/>
                          <a:lumOff val="15000"/>
                        </a:schemeClr>
                      </a:solidFill>
                    </a:endParaRPr>
                  </a:p>
                </p:txBody>
              </p:sp>
              <p:sp>
                <p:nvSpPr>
                  <p:cNvPr id="286" name="Freeform 724"/>
                  <p:cNvSpPr>
                    <a:spLocks/>
                  </p:cNvSpPr>
                  <p:nvPr/>
                </p:nvSpPr>
                <p:spPr bwMode="auto">
                  <a:xfrm>
                    <a:off x="896" y="1053"/>
                    <a:ext cx="117" cy="34"/>
                  </a:xfrm>
                  <a:custGeom>
                    <a:avLst/>
                    <a:gdLst/>
                    <a:ahLst/>
                    <a:cxnLst>
                      <a:cxn ang="0">
                        <a:pos x="0" y="70"/>
                      </a:cxn>
                      <a:cxn ang="0">
                        <a:pos x="932" y="272"/>
                      </a:cxn>
                      <a:cxn ang="0">
                        <a:pos x="932" y="163"/>
                      </a:cxn>
                      <a:cxn ang="0">
                        <a:pos x="132" y="0"/>
                      </a:cxn>
                      <a:cxn ang="0">
                        <a:pos x="0" y="70"/>
                      </a:cxn>
                    </a:cxnLst>
                    <a:rect l="0" t="0" r="r" b="b"/>
                    <a:pathLst>
                      <a:path w="932" h="272">
                        <a:moveTo>
                          <a:pt x="0" y="70"/>
                        </a:moveTo>
                        <a:lnTo>
                          <a:pt x="932" y="272"/>
                        </a:lnTo>
                        <a:lnTo>
                          <a:pt x="932" y="163"/>
                        </a:lnTo>
                        <a:lnTo>
                          <a:pt x="132" y="0"/>
                        </a:lnTo>
                        <a:lnTo>
                          <a:pt x="0" y="70"/>
                        </a:lnTo>
                        <a:close/>
                      </a:path>
                    </a:pathLst>
                  </a:custGeom>
                  <a:solidFill>
                    <a:srgbClr val="FFFDC9"/>
                  </a:solidFill>
                  <a:ln w="9525">
                    <a:noFill/>
                    <a:round/>
                    <a:headEnd/>
                    <a:tailEnd/>
                  </a:ln>
                </p:spPr>
                <p:txBody>
                  <a:bodyPr/>
                  <a:lstStyle/>
                  <a:p>
                    <a:endParaRPr lang="zh-CN" altLang="en-US">
                      <a:solidFill>
                        <a:schemeClr val="tx1">
                          <a:lumMod val="85000"/>
                          <a:lumOff val="15000"/>
                        </a:schemeClr>
                      </a:solidFill>
                    </a:endParaRPr>
                  </a:p>
                </p:txBody>
              </p:sp>
              <p:sp>
                <p:nvSpPr>
                  <p:cNvPr id="287" name="Freeform 725"/>
                  <p:cNvSpPr>
                    <a:spLocks/>
                  </p:cNvSpPr>
                  <p:nvPr/>
                </p:nvSpPr>
                <p:spPr bwMode="auto">
                  <a:xfrm>
                    <a:off x="898" y="1077"/>
                    <a:ext cx="18" cy="52"/>
                  </a:xfrm>
                  <a:custGeom>
                    <a:avLst/>
                    <a:gdLst/>
                    <a:ahLst/>
                    <a:cxnLst>
                      <a:cxn ang="0">
                        <a:pos x="5" y="418"/>
                      </a:cxn>
                      <a:cxn ang="0">
                        <a:pos x="146" y="370"/>
                      </a:cxn>
                      <a:cxn ang="0">
                        <a:pos x="142" y="19"/>
                      </a:cxn>
                      <a:cxn ang="0">
                        <a:pos x="0" y="0"/>
                      </a:cxn>
                      <a:cxn ang="0">
                        <a:pos x="5" y="418"/>
                      </a:cxn>
                    </a:cxnLst>
                    <a:rect l="0" t="0" r="r" b="b"/>
                    <a:pathLst>
                      <a:path w="146" h="418">
                        <a:moveTo>
                          <a:pt x="5" y="418"/>
                        </a:moveTo>
                        <a:lnTo>
                          <a:pt x="146" y="370"/>
                        </a:lnTo>
                        <a:lnTo>
                          <a:pt x="142" y="19"/>
                        </a:lnTo>
                        <a:lnTo>
                          <a:pt x="0" y="0"/>
                        </a:lnTo>
                        <a:lnTo>
                          <a:pt x="5" y="418"/>
                        </a:lnTo>
                        <a:close/>
                      </a:path>
                    </a:pathLst>
                  </a:custGeom>
                  <a:solidFill>
                    <a:srgbClr val="5E696F"/>
                  </a:solidFill>
                  <a:ln w="9525">
                    <a:noFill/>
                    <a:round/>
                    <a:headEnd/>
                    <a:tailEnd/>
                  </a:ln>
                </p:spPr>
                <p:txBody>
                  <a:bodyPr/>
                  <a:lstStyle/>
                  <a:p>
                    <a:endParaRPr lang="zh-CN" altLang="en-US">
                      <a:solidFill>
                        <a:schemeClr val="tx1">
                          <a:lumMod val="85000"/>
                          <a:lumOff val="15000"/>
                        </a:schemeClr>
                      </a:solidFill>
                    </a:endParaRPr>
                  </a:p>
                </p:txBody>
              </p:sp>
              <p:sp>
                <p:nvSpPr>
                  <p:cNvPr id="288" name="Freeform 726"/>
                  <p:cNvSpPr>
                    <a:spLocks/>
                  </p:cNvSpPr>
                  <p:nvPr/>
                </p:nvSpPr>
                <p:spPr bwMode="auto">
                  <a:xfrm>
                    <a:off x="898" y="1121"/>
                    <a:ext cx="115" cy="40"/>
                  </a:xfrm>
                  <a:custGeom>
                    <a:avLst/>
                    <a:gdLst/>
                    <a:ahLst/>
                    <a:cxnLst>
                      <a:cxn ang="0">
                        <a:pos x="0" y="77"/>
                      </a:cxn>
                      <a:cxn ang="0">
                        <a:pos x="916" y="319"/>
                      </a:cxn>
                      <a:cxn ang="0">
                        <a:pos x="916" y="178"/>
                      </a:cxn>
                      <a:cxn ang="0">
                        <a:pos x="163" y="0"/>
                      </a:cxn>
                      <a:cxn ang="0">
                        <a:pos x="0" y="77"/>
                      </a:cxn>
                    </a:cxnLst>
                    <a:rect l="0" t="0" r="r" b="b"/>
                    <a:pathLst>
                      <a:path w="916" h="319">
                        <a:moveTo>
                          <a:pt x="0" y="77"/>
                        </a:moveTo>
                        <a:lnTo>
                          <a:pt x="916" y="319"/>
                        </a:lnTo>
                        <a:lnTo>
                          <a:pt x="916" y="178"/>
                        </a:lnTo>
                        <a:lnTo>
                          <a:pt x="163" y="0"/>
                        </a:lnTo>
                        <a:lnTo>
                          <a:pt x="0" y="77"/>
                        </a:lnTo>
                        <a:close/>
                      </a:path>
                    </a:pathLst>
                  </a:custGeom>
                  <a:solidFill>
                    <a:srgbClr val="FFFDC9"/>
                  </a:solidFill>
                  <a:ln w="9525">
                    <a:noFill/>
                    <a:round/>
                    <a:headEnd/>
                    <a:tailEnd/>
                  </a:ln>
                </p:spPr>
                <p:txBody>
                  <a:bodyPr/>
                  <a:lstStyle/>
                  <a:p>
                    <a:endParaRPr lang="zh-CN" altLang="en-US">
                      <a:solidFill>
                        <a:schemeClr val="tx1">
                          <a:lumMod val="85000"/>
                          <a:lumOff val="15000"/>
                        </a:schemeClr>
                      </a:solidFill>
                    </a:endParaRPr>
                  </a:p>
                </p:txBody>
              </p:sp>
              <p:sp>
                <p:nvSpPr>
                  <p:cNvPr id="289" name="Freeform 727"/>
                  <p:cNvSpPr>
                    <a:spLocks/>
                  </p:cNvSpPr>
                  <p:nvPr/>
                </p:nvSpPr>
                <p:spPr bwMode="auto">
                  <a:xfrm>
                    <a:off x="702" y="1199"/>
                    <a:ext cx="635" cy="114"/>
                  </a:xfrm>
                  <a:custGeom>
                    <a:avLst/>
                    <a:gdLst/>
                    <a:ahLst/>
                    <a:cxnLst>
                      <a:cxn ang="0">
                        <a:pos x="0" y="0"/>
                      </a:cxn>
                      <a:cxn ang="0">
                        <a:pos x="42" y="212"/>
                      </a:cxn>
                      <a:cxn ang="0">
                        <a:pos x="4894" y="912"/>
                      </a:cxn>
                      <a:cxn ang="0">
                        <a:pos x="5084" y="691"/>
                      </a:cxn>
                      <a:cxn ang="0">
                        <a:pos x="0" y="0"/>
                      </a:cxn>
                    </a:cxnLst>
                    <a:rect l="0" t="0" r="r" b="b"/>
                    <a:pathLst>
                      <a:path w="5084" h="912">
                        <a:moveTo>
                          <a:pt x="0" y="0"/>
                        </a:moveTo>
                        <a:lnTo>
                          <a:pt x="42" y="212"/>
                        </a:lnTo>
                        <a:lnTo>
                          <a:pt x="4894" y="912"/>
                        </a:lnTo>
                        <a:lnTo>
                          <a:pt x="5084" y="691"/>
                        </a:lnTo>
                        <a:lnTo>
                          <a:pt x="0" y="0"/>
                        </a:lnTo>
                        <a:close/>
                      </a:path>
                    </a:pathLst>
                  </a:custGeom>
                  <a:solidFill>
                    <a:srgbClr val="FFFB9D"/>
                  </a:solidFill>
                  <a:ln w="9525">
                    <a:noFill/>
                    <a:round/>
                    <a:headEnd/>
                    <a:tailEnd/>
                  </a:ln>
                </p:spPr>
                <p:txBody>
                  <a:bodyPr/>
                  <a:lstStyle/>
                  <a:p>
                    <a:endParaRPr lang="zh-CN" altLang="en-US">
                      <a:solidFill>
                        <a:schemeClr val="tx1">
                          <a:lumMod val="85000"/>
                          <a:lumOff val="15000"/>
                        </a:schemeClr>
                      </a:solidFill>
                    </a:endParaRPr>
                  </a:p>
                </p:txBody>
              </p:sp>
              <p:sp>
                <p:nvSpPr>
                  <p:cNvPr id="290" name="Freeform 728"/>
                  <p:cNvSpPr>
                    <a:spLocks/>
                  </p:cNvSpPr>
                  <p:nvPr/>
                </p:nvSpPr>
                <p:spPr bwMode="auto">
                  <a:xfrm>
                    <a:off x="946" y="1171"/>
                    <a:ext cx="451" cy="298"/>
                  </a:xfrm>
                  <a:custGeom>
                    <a:avLst/>
                    <a:gdLst/>
                    <a:ahLst/>
                    <a:cxnLst>
                      <a:cxn ang="0">
                        <a:pos x="3606" y="2384"/>
                      </a:cxn>
                      <a:cxn ang="0">
                        <a:pos x="1719" y="0"/>
                      </a:cxn>
                      <a:cxn ang="0">
                        <a:pos x="0" y="1663"/>
                      </a:cxn>
                      <a:cxn ang="0">
                        <a:pos x="3606" y="2384"/>
                      </a:cxn>
                    </a:cxnLst>
                    <a:rect l="0" t="0" r="r" b="b"/>
                    <a:pathLst>
                      <a:path w="3606" h="2384">
                        <a:moveTo>
                          <a:pt x="3606" y="2384"/>
                        </a:moveTo>
                        <a:lnTo>
                          <a:pt x="1719" y="0"/>
                        </a:lnTo>
                        <a:lnTo>
                          <a:pt x="0" y="1663"/>
                        </a:lnTo>
                        <a:lnTo>
                          <a:pt x="3606" y="2384"/>
                        </a:lnTo>
                        <a:close/>
                      </a:path>
                    </a:pathLst>
                  </a:custGeom>
                  <a:solidFill>
                    <a:srgbClr val="FFFDC9"/>
                  </a:solidFill>
                  <a:ln w="9525">
                    <a:noFill/>
                    <a:round/>
                    <a:headEnd/>
                    <a:tailEnd/>
                  </a:ln>
                </p:spPr>
                <p:txBody>
                  <a:bodyPr/>
                  <a:lstStyle/>
                  <a:p>
                    <a:endParaRPr lang="zh-CN" altLang="en-US">
                      <a:solidFill>
                        <a:schemeClr val="tx1">
                          <a:lumMod val="85000"/>
                          <a:lumOff val="15000"/>
                        </a:schemeClr>
                      </a:solidFill>
                    </a:endParaRPr>
                  </a:p>
                </p:txBody>
              </p:sp>
              <p:sp>
                <p:nvSpPr>
                  <p:cNvPr id="291" name="Freeform 729"/>
                  <p:cNvSpPr>
                    <a:spLocks/>
                  </p:cNvSpPr>
                  <p:nvPr/>
                </p:nvSpPr>
                <p:spPr bwMode="auto">
                  <a:xfrm>
                    <a:off x="947" y="792"/>
                    <a:ext cx="213" cy="218"/>
                  </a:xfrm>
                  <a:custGeom>
                    <a:avLst/>
                    <a:gdLst/>
                    <a:ahLst/>
                    <a:cxnLst>
                      <a:cxn ang="0">
                        <a:pos x="0" y="774"/>
                      </a:cxn>
                      <a:cxn ang="0">
                        <a:pos x="1705" y="0"/>
                      </a:cxn>
                      <a:cxn ang="0">
                        <a:pos x="1307" y="1548"/>
                      </a:cxn>
                      <a:cxn ang="0">
                        <a:pos x="753" y="1748"/>
                      </a:cxn>
                      <a:cxn ang="0">
                        <a:pos x="0" y="774"/>
                      </a:cxn>
                    </a:cxnLst>
                    <a:rect l="0" t="0" r="r" b="b"/>
                    <a:pathLst>
                      <a:path w="1705" h="1748">
                        <a:moveTo>
                          <a:pt x="0" y="774"/>
                        </a:moveTo>
                        <a:lnTo>
                          <a:pt x="1705" y="0"/>
                        </a:lnTo>
                        <a:lnTo>
                          <a:pt x="1307" y="1548"/>
                        </a:lnTo>
                        <a:lnTo>
                          <a:pt x="753" y="1748"/>
                        </a:lnTo>
                        <a:lnTo>
                          <a:pt x="0" y="774"/>
                        </a:lnTo>
                        <a:close/>
                      </a:path>
                    </a:pathLst>
                  </a:custGeom>
                  <a:solidFill>
                    <a:srgbClr val="97946C"/>
                  </a:solidFill>
                  <a:ln w="9525">
                    <a:noFill/>
                    <a:round/>
                    <a:headEnd/>
                    <a:tailEnd/>
                  </a:ln>
                </p:spPr>
                <p:txBody>
                  <a:bodyPr/>
                  <a:lstStyle/>
                  <a:p>
                    <a:endParaRPr lang="zh-CN" altLang="en-US">
                      <a:solidFill>
                        <a:schemeClr val="tx1">
                          <a:lumMod val="85000"/>
                          <a:lumOff val="15000"/>
                        </a:schemeClr>
                      </a:solidFill>
                    </a:endParaRPr>
                  </a:p>
                </p:txBody>
              </p:sp>
              <p:sp>
                <p:nvSpPr>
                  <p:cNvPr id="292" name="Freeform 730"/>
                  <p:cNvSpPr>
                    <a:spLocks/>
                  </p:cNvSpPr>
                  <p:nvPr/>
                </p:nvSpPr>
                <p:spPr bwMode="auto">
                  <a:xfrm>
                    <a:off x="1372" y="849"/>
                    <a:ext cx="1127" cy="488"/>
                  </a:xfrm>
                  <a:custGeom>
                    <a:avLst/>
                    <a:gdLst/>
                    <a:ahLst/>
                    <a:cxnLst>
                      <a:cxn ang="0">
                        <a:pos x="9011" y="0"/>
                      </a:cxn>
                      <a:cxn ang="0">
                        <a:pos x="8896" y="269"/>
                      </a:cxn>
                      <a:cxn ang="0">
                        <a:pos x="191" y="3912"/>
                      </a:cxn>
                      <a:cxn ang="0">
                        <a:pos x="0" y="3720"/>
                      </a:cxn>
                      <a:cxn ang="0">
                        <a:pos x="9011" y="0"/>
                      </a:cxn>
                    </a:cxnLst>
                    <a:rect l="0" t="0" r="r" b="b"/>
                    <a:pathLst>
                      <a:path w="9011" h="3912">
                        <a:moveTo>
                          <a:pt x="9011" y="0"/>
                        </a:moveTo>
                        <a:lnTo>
                          <a:pt x="8896" y="269"/>
                        </a:lnTo>
                        <a:lnTo>
                          <a:pt x="191" y="3912"/>
                        </a:lnTo>
                        <a:lnTo>
                          <a:pt x="0" y="3720"/>
                        </a:lnTo>
                        <a:lnTo>
                          <a:pt x="9011" y="0"/>
                        </a:lnTo>
                        <a:close/>
                      </a:path>
                    </a:pathLst>
                  </a:custGeom>
                  <a:solidFill>
                    <a:srgbClr val="727063"/>
                  </a:solidFill>
                  <a:ln w="9525">
                    <a:noFill/>
                    <a:round/>
                    <a:headEnd/>
                    <a:tailEnd/>
                  </a:ln>
                </p:spPr>
                <p:txBody>
                  <a:bodyPr/>
                  <a:lstStyle/>
                  <a:p>
                    <a:endParaRPr lang="zh-CN" altLang="en-US">
                      <a:solidFill>
                        <a:schemeClr val="tx1">
                          <a:lumMod val="85000"/>
                          <a:lumOff val="15000"/>
                        </a:schemeClr>
                      </a:solidFill>
                    </a:endParaRPr>
                  </a:p>
                </p:txBody>
              </p:sp>
              <p:sp>
                <p:nvSpPr>
                  <p:cNvPr id="293" name="Freeform 731"/>
                  <p:cNvSpPr>
                    <a:spLocks/>
                  </p:cNvSpPr>
                  <p:nvPr/>
                </p:nvSpPr>
                <p:spPr bwMode="auto">
                  <a:xfrm>
                    <a:off x="1161" y="922"/>
                    <a:ext cx="534" cy="547"/>
                  </a:xfrm>
                  <a:custGeom>
                    <a:avLst/>
                    <a:gdLst/>
                    <a:ahLst/>
                    <a:cxnLst>
                      <a:cxn ang="0">
                        <a:pos x="0" y="1941"/>
                      </a:cxn>
                      <a:cxn ang="0">
                        <a:pos x="4272" y="0"/>
                      </a:cxn>
                      <a:cxn ang="0">
                        <a:pos x="3274" y="3882"/>
                      </a:cxn>
                      <a:cxn ang="0">
                        <a:pos x="1887" y="4381"/>
                      </a:cxn>
                      <a:cxn ang="0">
                        <a:pos x="0" y="1941"/>
                      </a:cxn>
                    </a:cxnLst>
                    <a:rect l="0" t="0" r="r" b="b"/>
                    <a:pathLst>
                      <a:path w="4272" h="4381">
                        <a:moveTo>
                          <a:pt x="0" y="1941"/>
                        </a:moveTo>
                        <a:lnTo>
                          <a:pt x="4272" y="0"/>
                        </a:lnTo>
                        <a:lnTo>
                          <a:pt x="3274" y="3882"/>
                        </a:lnTo>
                        <a:lnTo>
                          <a:pt x="1887" y="4381"/>
                        </a:lnTo>
                        <a:lnTo>
                          <a:pt x="0" y="1941"/>
                        </a:lnTo>
                        <a:close/>
                      </a:path>
                    </a:pathLst>
                  </a:custGeom>
                  <a:solidFill>
                    <a:srgbClr val="A8A99A"/>
                  </a:solidFill>
                  <a:ln w="9525">
                    <a:noFill/>
                    <a:round/>
                    <a:headEnd/>
                    <a:tailEnd/>
                  </a:ln>
                </p:spPr>
                <p:txBody>
                  <a:bodyPr/>
                  <a:lstStyle/>
                  <a:p>
                    <a:endParaRPr lang="zh-CN" altLang="en-US">
                      <a:solidFill>
                        <a:schemeClr val="tx1">
                          <a:lumMod val="85000"/>
                          <a:lumOff val="15000"/>
                        </a:schemeClr>
                      </a:solidFill>
                    </a:endParaRPr>
                  </a:p>
                </p:txBody>
              </p:sp>
            </p:grpSp>
            <p:pic>
              <p:nvPicPr>
                <p:cNvPr id="103" name="Picture 3" descr="server"/>
                <p:cNvPicPr>
                  <a:picLocks noChangeAspect="1" noChangeArrowheads="1"/>
                </p:cNvPicPr>
                <p:nvPr/>
              </p:nvPicPr>
              <p:blipFill>
                <a:blip r:embed="rId14" cstate="email">
                  <a:clrChange>
                    <a:clrFrom>
                      <a:srgbClr val="FFFFFF"/>
                    </a:clrFrom>
                    <a:clrTo>
                      <a:srgbClr val="FFFFFF">
                        <a:alpha val="0"/>
                      </a:srgbClr>
                    </a:clrTo>
                  </a:clrChange>
                </a:blip>
                <a:srcRect/>
                <a:stretch>
                  <a:fillRect/>
                </a:stretch>
              </p:blipFill>
              <p:spPr bwMode="auto">
                <a:xfrm>
                  <a:off x="3490913" y="2082800"/>
                  <a:ext cx="217487" cy="339725"/>
                </a:xfrm>
                <a:prstGeom prst="rect">
                  <a:avLst/>
                </a:prstGeom>
                <a:noFill/>
              </p:spPr>
            </p:pic>
            <p:pic>
              <p:nvPicPr>
                <p:cNvPr id="104" name="Picture 5"/>
                <p:cNvPicPr>
                  <a:picLocks noChangeArrowheads="1"/>
                </p:cNvPicPr>
                <p:nvPr/>
              </p:nvPicPr>
              <p:blipFill>
                <a:blip r:embed="rId15" cstate="email"/>
                <a:srcRect/>
                <a:stretch>
                  <a:fillRect/>
                </a:stretch>
              </p:blipFill>
              <p:spPr bwMode="auto">
                <a:xfrm>
                  <a:off x="3198813" y="1889125"/>
                  <a:ext cx="292100" cy="233363"/>
                </a:xfrm>
                <a:prstGeom prst="rect">
                  <a:avLst/>
                </a:prstGeom>
                <a:noFill/>
                <a:ln w="9525">
                  <a:noFill/>
                  <a:miter lim="800000"/>
                  <a:headEnd/>
                  <a:tailEnd/>
                </a:ln>
                <a:effectLst/>
              </p:spPr>
            </p:pic>
            <p:pic>
              <p:nvPicPr>
                <p:cNvPr id="105" name="Picture 6"/>
                <p:cNvPicPr>
                  <a:picLocks noChangeArrowheads="1"/>
                </p:cNvPicPr>
                <p:nvPr/>
              </p:nvPicPr>
              <p:blipFill>
                <a:blip r:embed="rId16" cstate="email"/>
                <a:srcRect/>
                <a:stretch>
                  <a:fillRect/>
                </a:stretch>
              </p:blipFill>
              <p:spPr bwMode="auto">
                <a:xfrm>
                  <a:off x="2987675" y="1885950"/>
                  <a:ext cx="392113" cy="617538"/>
                </a:xfrm>
                <a:prstGeom prst="rect">
                  <a:avLst/>
                </a:prstGeom>
                <a:noFill/>
                <a:ln w="9525">
                  <a:noFill/>
                  <a:miter lim="800000"/>
                  <a:headEnd/>
                  <a:tailEnd/>
                </a:ln>
                <a:effectLst/>
              </p:spPr>
            </p:pic>
          </p:grpSp>
          <p:sp>
            <p:nvSpPr>
              <p:cNvPr id="101" name="TextBox 100"/>
              <p:cNvSpPr txBox="1"/>
              <p:nvPr/>
            </p:nvSpPr>
            <p:spPr>
              <a:xfrm>
                <a:off x="467139" y="3379304"/>
                <a:ext cx="1033669" cy="232077"/>
              </a:xfrm>
              <a:prstGeom prst="rect">
                <a:avLst/>
              </a:prstGeom>
              <a:noFill/>
            </p:spPr>
            <p:txBody>
              <a:bodyPr wrap="square" rtlCol="0">
                <a:spAutoFit/>
              </a:bodyPr>
              <a:lstStyle/>
              <a:p>
                <a:r>
                  <a:rPr lang="zh-CN" altLang="en-US" sz="1300" dirty="0">
                    <a:solidFill>
                      <a:schemeClr val="tx1">
                        <a:lumMod val="85000"/>
                        <a:lumOff val="15000"/>
                      </a:schemeClr>
                    </a:solidFill>
                    <a:latin typeface="微软雅黑" pitchFamily="34" charset="-122"/>
                    <a:ea typeface="微软雅黑" pitchFamily="34" charset="-122"/>
                  </a:rPr>
                  <a:t>区</a:t>
                </a:r>
                <a:r>
                  <a:rPr lang="en-US" altLang="zh-CN" sz="1300" dirty="0">
                    <a:solidFill>
                      <a:schemeClr val="tx1">
                        <a:lumMod val="85000"/>
                        <a:lumOff val="15000"/>
                      </a:schemeClr>
                    </a:solidFill>
                    <a:latin typeface="微软雅黑" pitchFamily="34" charset="-122"/>
                    <a:ea typeface="微软雅黑" pitchFamily="34" charset="-122"/>
                  </a:rPr>
                  <a:t>/</a:t>
                </a:r>
                <a:r>
                  <a:rPr lang="zh-CN" altLang="en-US" sz="1300" dirty="0">
                    <a:solidFill>
                      <a:schemeClr val="tx1">
                        <a:lumMod val="85000"/>
                        <a:lumOff val="15000"/>
                      </a:schemeClr>
                    </a:solidFill>
                    <a:latin typeface="微软雅黑" pitchFamily="34" charset="-122"/>
                    <a:ea typeface="微软雅黑" pitchFamily="34" charset="-122"/>
                  </a:rPr>
                  <a:t>县教育局</a:t>
                </a:r>
              </a:p>
            </p:txBody>
          </p:sp>
        </p:grpSp>
        <p:grpSp>
          <p:nvGrpSpPr>
            <p:cNvPr id="48" name="Group 5"/>
            <p:cNvGrpSpPr>
              <a:grpSpLocks/>
            </p:cNvGrpSpPr>
            <p:nvPr/>
          </p:nvGrpSpPr>
          <p:grpSpPr bwMode="auto">
            <a:xfrm rot="5400000">
              <a:off x="2162592" y="2280156"/>
              <a:ext cx="452084" cy="395625"/>
              <a:chOff x="1837" y="799"/>
              <a:chExt cx="3140" cy="2691"/>
            </a:xfrm>
          </p:grpSpPr>
          <p:sp>
            <p:nvSpPr>
              <p:cNvPr id="98" name="Freeform 6"/>
              <p:cNvSpPr>
                <a:spLocks/>
              </p:cNvSpPr>
              <p:nvPr/>
            </p:nvSpPr>
            <p:spPr bwMode="auto">
              <a:xfrm>
                <a:off x="1837" y="1695"/>
                <a:ext cx="2848" cy="1795"/>
              </a:xfrm>
              <a:custGeom>
                <a:avLst/>
                <a:gdLst>
                  <a:gd name="T0" fmla="*/ 224 w 2848"/>
                  <a:gd name="T1" fmla="*/ 484 h 1795"/>
                  <a:gd name="T2" fmla="*/ 231 w 2848"/>
                  <a:gd name="T3" fmla="*/ 587 h 1795"/>
                  <a:gd name="T4" fmla="*/ 246 w 2848"/>
                  <a:gd name="T5" fmla="*/ 687 h 1795"/>
                  <a:gd name="T6" fmla="*/ 267 w 2848"/>
                  <a:gd name="T7" fmla="*/ 785 h 1795"/>
                  <a:gd name="T8" fmla="*/ 295 w 2848"/>
                  <a:gd name="T9" fmla="*/ 881 h 1795"/>
                  <a:gd name="T10" fmla="*/ 329 w 2848"/>
                  <a:gd name="T11" fmla="*/ 973 h 1795"/>
                  <a:gd name="T12" fmla="*/ 371 w 2848"/>
                  <a:gd name="T13" fmla="*/ 1062 h 1795"/>
                  <a:gd name="T14" fmla="*/ 419 w 2848"/>
                  <a:gd name="T15" fmla="*/ 1147 h 1795"/>
                  <a:gd name="T16" fmla="*/ 472 w 2848"/>
                  <a:gd name="T17" fmla="*/ 1228 h 1795"/>
                  <a:gd name="T18" fmla="*/ 531 w 2848"/>
                  <a:gd name="T19" fmla="*/ 1305 h 1795"/>
                  <a:gd name="T20" fmla="*/ 595 w 2848"/>
                  <a:gd name="T21" fmla="*/ 1377 h 1795"/>
                  <a:gd name="T22" fmla="*/ 665 w 2848"/>
                  <a:gd name="T23" fmla="*/ 1445 h 1795"/>
                  <a:gd name="T24" fmla="*/ 739 w 2848"/>
                  <a:gd name="T25" fmla="*/ 1508 h 1795"/>
                  <a:gd name="T26" fmla="*/ 817 w 2848"/>
                  <a:gd name="T27" fmla="*/ 1565 h 1795"/>
                  <a:gd name="T28" fmla="*/ 900 w 2848"/>
                  <a:gd name="T29" fmla="*/ 1617 h 1795"/>
                  <a:gd name="T30" fmla="*/ 986 w 2848"/>
                  <a:gd name="T31" fmla="*/ 1662 h 1795"/>
                  <a:gd name="T32" fmla="*/ 1076 w 2848"/>
                  <a:gd name="T33" fmla="*/ 1702 h 1795"/>
                  <a:gd name="T34" fmla="*/ 1169 w 2848"/>
                  <a:gd name="T35" fmla="*/ 1734 h 1795"/>
                  <a:gd name="T36" fmla="*/ 1266 w 2848"/>
                  <a:gd name="T37" fmla="*/ 1761 h 1795"/>
                  <a:gd name="T38" fmla="*/ 1365 w 2848"/>
                  <a:gd name="T39" fmla="*/ 1780 h 1795"/>
                  <a:gd name="T40" fmla="*/ 1467 w 2848"/>
                  <a:gd name="T41" fmla="*/ 1790 h 1795"/>
                  <a:gd name="T42" fmla="*/ 1569 w 2848"/>
                  <a:gd name="T43" fmla="*/ 1795 h 1795"/>
                  <a:gd name="T44" fmla="*/ 1680 w 2848"/>
                  <a:gd name="T45" fmla="*/ 1790 h 1795"/>
                  <a:gd name="T46" fmla="*/ 1842 w 2848"/>
                  <a:gd name="T47" fmla="*/ 1767 h 1795"/>
                  <a:gd name="T48" fmla="*/ 1997 w 2848"/>
                  <a:gd name="T49" fmla="*/ 1725 h 1795"/>
                  <a:gd name="T50" fmla="*/ 2143 w 2848"/>
                  <a:gd name="T51" fmla="*/ 1666 h 1795"/>
                  <a:gd name="T52" fmla="*/ 2281 w 2848"/>
                  <a:gd name="T53" fmla="*/ 1592 h 1795"/>
                  <a:gd name="T54" fmla="*/ 2408 w 2848"/>
                  <a:gd name="T55" fmla="*/ 1501 h 1795"/>
                  <a:gd name="T56" fmla="*/ 2525 w 2848"/>
                  <a:gd name="T57" fmla="*/ 1397 h 1795"/>
                  <a:gd name="T58" fmla="*/ 2627 w 2848"/>
                  <a:gd name="T59" fmla="*/ 1280 h 1795"/>
                  <a:gd name="T60" fmla="*/ 2716 w 2848"/>
                  <a:gd name="T61" fmla="*/ 1153 h 1795"/>
                  <a:gd name="T62" fmla="*/ 2790 w 2848"/>
                  <a:gd name="T63" fmla="*/ 1015 h 1795"/>
                  <a:gd name="T64" fmla="*/ 2848 w 2848"/>
                  <a:gd name="T65" fmla="*/ 867 h 1795"/>
                  <a:gd name="T66" fmla="*/ 2721 w 2848"/>
                  <a:gd name="T67" fmla="*/ 994 h 1795"/>
                  <a:gd name="T68" fmla="*/ 2691 w 2848"/>
                  <a:gd name="T69" fmla="*/ 1003 h 1795"/>
                  <a:gd name="T70" fmla="*/ 2671 w 2848"/>
                  <a:gd name="T71" fmla="*/ 999 h 1795"/>
                  <a:gd name="T72" fmla="*/ 2415 w 2848"/>
                  <a:gd name="T73" fmla="*/ 749 h 1795"/>
                  <a:gd name="T74" fmla="*/ 2390 w 2848"/>
                  <a:gd name="T75" fmla="*/ 813 h 1795"/>
                  <a:gd name="T76" fmla="*/ 2343 w 2848"/>
                  <a:gd name="T77" fmla="*/ 905 h 1795"/>
                  <a:gd name="T78" fmla="*/ 2286 w 2848"/>
                  <a:gd name="T79" fmla="*/ 990 h 1795"/>
                  <a:gd name="T80" fmla="*/ 2220 w 2848"/>
                  <a:gd name="T81" fmla="*/ 1066 h 1795"/>
                  <a:gd name="T82" fmla="*/ 2146 w 2848"/>
                  <a:gd name="T83" fmla="*/ 1136 h 1795"/>
                  <a:gd name="T84" fmla="*/ 2064 w 2848"/>
                  <a:gd name="T85" fmla="*/ 1198 h 1795"/>
                  <a:gd name="T86" fmla="*/ 1976 w 2848"/>
                  <a:gd name="T87" fmla="*/ 1249 h 1795"/>
                  <a:gd name="T88" fmla="*/ 1882 w 2848"/>
                  <a:gd name="T89" fmla="*/ 1291 h 1795"/>
                  <a:gd name="T90" fmla="*/ 1782 w 2848"/>
                  <a:gd name="T91" fmla="*/ 1320 h 1795"/>
                  <a:gd name="T92" fmla="*/ 1678 w 2848"/>
                  <a:gd name="T93" fmla="*/ 1339 h 1795"/>
                  <a:gd name="T94" fmla="*/ 1569 w 2848"/>
                  <a:gd name="T95" fmla="*/ 1346 h 1795"/>
                  <a:gd name="T96" fmla="*/ 1478 w 2848"/>
                  <a:gd name="T97" fmla="*/ 1342 h 1795"/>
                  <a:gd name="T98" fmla="*/ 1345 w 2848"/>
                  <a:gd name="T99" fmla="*/ 1318 h 1795"/>
                  <a:gd name="T100" fmla="*/ 1221 w 2848"/>
                  <a:gd name="T101" fmla="*/ 1275 h 1795"/>
                  <a:gd name="T102" fmla="*/ 1104 w 2848"/>
                  <a:gd name="T103" fmla="*/ 1216 h 1795"/>
                  <a:gd name="T104" fmla="*/ 999 w 2848"/>
                  <a:gd name="T105" fmla="*/ 1141 h 1795"/>
                  <a:gd name="T106" fmla="*/ 906 w 2848"/>
                  <a:gd name="T107" fmla="*/ 1052 h 1795"/>
                  <a:gd name="T108" fmla="*/ 825 w 2848"/>
                  <a:gd name="T109" fmla="*/ 951 h 1795"/>
                  <a:gd name="T110" fmla="*/ 760 w 2848"/>
                  <a:gd name="T111" fmla="*/ 839 h 1795"/>
                  <a:gd name="T112" fmla="*/ 713 w 2848"/>
                  <a:gd name="T113" fmla="*/ 716 h 1795"/>
                  <a:gd name="T114" fmla="*/ 683 w 2848"/>
                  <a:gd name="T115" fmla="*/ 586 h 1795"/>
                  <a:gd name="T116" fmla="*/ 673 w 2848"/>
                  <a:gd name="T117" fmla="*/ 449 h 1795"/>
                  <a:gd name="T118" fmla="*/ 0 w 2848"/>
                  <a:gd name="T119" fmla="*/ 449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48" h="1795">
                    <a:moveTo>
                      <a:pt x="224" y="449"/>
                    </a:moveTo>
                    <a:lnTo>
                      <a:pt x="224" y="449"/>
                    </a:lnTo>
                    <a:lnTo>
                      <a:pt x="224" y="484"/>
                    </a:lnTo>
                    <a:lnTo>
                      <a:pt x="226" y="519"/>
                    </a:lnTo>
                    <a:lnTo>
                      <a:pt x="228" y="553"/>
                    </a:lnTo>
                    <a:lnTo>
                      <a:pt x="231" y="587"/>
                    </a:lnTo>
                    <a:lnTo>
                      <a:pt x="235" y="620"/>
                    </a:lnTo>
                    <a:lnTo>
                      <a:pt x="240" y="654"/>
                    </a:lnTo>
                    <a:lnTo>
                      <a:pt x="246" y="687"/>
                    </a:lnTo>
                    <a:lnTo>
                      <a:pt x="252" y="720"/>
                    </a:lnTo>
                    <a:lnTo>
                      <a:pt x="259" y="754"/>
                    </a:lnTo>
                    <a:lnTo>
                      <a:pt x="267" y="785"/>
                    </a:lnTo>
                    <a:lnTo>
                      <a:pt x="275" y="817"/>
                    </a:lnTo>
                    <a:lnTo>
                      <a:pt x="285" y="849"/>
                    </a:lnTo>
                    <a:lnTo>
                      <a:pt x="295" y="881"/>
                    </a:lnTo>
                    <a:lnTo>
                      <a:pt x="306" y="912"/>
                    </a:lnTo>
                    <a:lnTo>
                      <a:pt x="318" y="942"/>
                    </a:lnTo>
                    <a:lnTo>
                      <a:pt x="329" y="973"/>
                    </a:lnTo>
                    <a:lnTo>
                      <a:pt x="342" y="1003"/>
                    </a:lnTo>
                    <a:lnTo>
                      <a:pt x="357" y="1032"/>
                    </a:lnTo>
                    <a:lnTo>
                      <a:pt x="371" y="1062"/>
                    </a:lnTo>
                    <a:lnTo>
                      <a:pt x="386" y="1090"/>
                    </a:lnTo>
                    <a:lnTo>
                      <a:pt x="403" y="1118"/>
                    </a:lnTo>
                    <a:lnTo>
                      <a:pt x="419" y="1147"/>
                    </a:lnTo>
                    <a:lnTo>
                      <a:pt x="436" y="1174"/>
                    </a:lnTo>
                    <a:lnTo>
                      <a:pt x="453" y="1201"/>
                    </a:lnTo>
                    <a:lnTo>
                      <a:pt x="472" y="1228"/>
                    </a:lnTo>
                    <a:lnTo>
                      <a:pt x="491" y="1254"/>
                    </a:lnTo>
                    <a:lnTo>
                      <a:pt x="511" y="1280"/>
                    </a:lnTo>
                    <a:lnTo>
                      <a:pt x="531" y="1305"/>
                    </a:lnTo>
                    <a:lnTo>
                      <a:pt x="553" y="1330"/>
                    </a:lnTo>
                    <a:lnTo>
                      <a:pt x="574" y="1353"/>
                    </a:lnTo>
                    <a:lnTo>
                      <a:pt x="595" y="1377"/>
                    </a:lnTo>
                    <a:lnTo>
                      <a:pt x="618" y="1401"/>
                    </a:lnTo>
                    <a:lnTo>
                      <a:pt x="641" y="1423"/>
                    </a:lnTo>
                    <a:lnTo>
                      <a:pt x="665" y="1445"/>
                    </a:lnTo>
                    <a:lnTo>
                      <a:pt x="690" y="1467"/>
                    </a:lnTo>
                    <a:lnTo>
                      <a:pt x="713" y="1487"/>
                    </a:lnTo>
                    <a:lnTo>
                      <a:pt x="739" y="1508"/>
                    </a:lnTo>
                    <a:lnTo>
                      <a:pt x="764" y="1527"/>
                    </a:lnTo>
                    <a:lnTo>
                      <a:pt x="791" y="1546"/>
                    </a:lnTo>
                    <a:lnTo>
                      <a:pt x="817" y="1565"/>
                    </a:lnTo>
                    <a:lnTo>
                      <a:pt x="844" y="1582"/>
                    </a:lnTo>
                    <a:lnTo>
                      <a:pt x="872" y="1600"/>
                    </a:lnTo>
                    <a:lnTo>
                      <a:pt x="900" y="1617"/>
                    </a:lnTo>
                    <a:lnTo>
                      <a:pt x="928" y="1632"/>
                    </a:lnTo>
                    <a:lnTo>
                      <a:pt x="957" y="1647"/>
                    </a:lnTo>
                    <a:lnTo>
                      <a:pt x="986" y="1662"/>
                    </a:lnTo>
                    <a:lnTo>
                      <a:pt x="1016" y="1676"/>
                    </a:lnTo>
                    <a:lnTo>
                      <a:pt x="1046" y="1689"/>
                    </a:lnTo>
                    <a:lnTo>
                      <a:pt x="1076" y="1702"/>
                    </a:lnTo>
                    <a:lnTo>
                      <a:pt x="1106" y="1714"/>
                    </a:lnTo>
                    <a:lnTo>
                      <a:pt x="1138" y="1724"/>
                    </a:lnTo>
                    <a:lnTo>
                      <a:pt x="1169" y="1734"/>
                    </a:lnTo>
                    <a:lnTo>
                      <a:pt x="1201" y="1743"/>
                    </a:lnTo>
                    <a:lnTo>
                      <a:pt x="1233" y="1752"/>
                    </a:lnTo>
                    <a:lnTo>
                      <a:pt x="1266" y="1761"/>
                    </a:lnTo>
                    <a:lnTo>
                      <a:pt x="1299" y="1768"/>
                    </a:lnTo>
                    <a:lnTo>
                      <a:pt x="1332" y="1774"/>
                    </a:lnTo>
                    <a:lnTo>
                      <a:pt x="1365" y="1780"/>
                    </a:lnTo>
                    <a:lnTo>
                      <a:pt x="1398" y="1784"/>
                    </a:lnTo>
                    <a:lnTo>
                      <a:pt x="1432" y="1788"/>
                    </a:lnTo>
                    <a:lnTo>
                      <a:pt x="1467" y="1790"/>
                    </a:lnTo>
                    <a:lnTo>
                      <a:pt x="1501" y="1793"/>
                    </a:lnTo>
                    <a:lnTo>
                      <a:pt x="1535" y="1794"/>
                    </a:lnTo>
                    <a:lnTo>
                      <a:pt x="1569" y="1795"/>
                    </a:lnTo>
                    <a:lnTo>
                      <a:pt x="1569" y="1795"/>
                    </a:lnTo>
                    <a:lnTo>
                      <a:pt x="1625" y="1794"/>
                    </a:lnTo>
                    <a:lnTo>
                      <a:pt x="1680" y="1790"/>
                    </a:lnTo>
                    <a:lnTo>
                      <a:pt x="1735" y="1784"/>
                    </a:lnTo>
                    <a:lnTo>
                      <a:pt x="1789" y="1777"/>
                    </a:lnTo>
                    <a:lnTo>
                      <a:pt x="1842" y="1767"/>
                    </a:lnTo>
                    <a:lnTo>
                      <a:pt x="1894" y="1755"/>
                    </a:lnTo>
                    <a:lnTo>
                      <a:pt x="1946" y="1742"/>
                    </a:lnTo>
                    <a:lnTo>
                      <a:pt x="1997" y="1725"/>
                    </a:lnTo>
                    <a:lnTo>
                      <a:pt x="2046" y="1708"/>
                    </a:lnTo>
                    <a:lnTo>
                      <a:pt x="2096" y="1688"/>
                    </a:lnTo>
                    <a:lnTo>
                      <a:pt x="2143" y="1666"/>
                    </a:lnTo>
                    <a:lnTo>
                      <a:pt x="2191" y="1643"/>
                    </a:lnTo>
                    <a:lnTo>
                      <a:pt x="2237" y="1618"/>
                    </a:lnTo>
                    <a:lnTo>
                      <a:pt x="2281" y="1592"/>
                    </a:lnTo>
                    <a:lnTo>
                      <a:pt x="2325" y="1562"/>
                    </a:lnTo>
                    <a:lnTo>
                      <a:pt x="2368" y="1533"/>
                    </a:lnTo>
                    <a:lnTo>
                      <a:pt x="2408" y="1501"/>
                    </a:lnTo>
                    <a:lnTo>
                      <a:pt x="2448" y="1468"/>
                    </a:lnTo>
                    <a:lnTo>
                      <a:pt x="2487" y="1434"/>
                    </a:lnTo>
                    <a:lnTo>
                      <a:pt x="2525" y="1397"/>
                    </a:lnTo>
                    <a:lnTo>
                      <a:pt x="2560" y="1359"/>
                    </a:lnTo>
                    <a:lnTo>
                      <a:pt x="2594" y="1322"/>
                    </a:lnTo>
                    <a:lnTo>
                      <a:pt x="2627" y="1280"/>
                    </a:lnTo>
                    <a:lnTo>
                      <a:pt x="2658" y="1239"/>
                    </a:lnTo>
                    <a:lnTo>
                      <a:pt x="2689" y="1196"/>
                    </a:lnTo>
                    <a:lnTo>
                      <a:pt x="2716" y="1153"/>
                    </a:lnTo>
                    <a:lnTo>
                      <a:pt x="2743" y="1108"/>
                    </a:lnTo>
                    <a:lnTo>
                      <a:pt x="2768" y="1062"/>
                    </a:lnTo>
                    <a:lnTo>
                      <a:pt x="2790" y="1015"/>
                    </a:lnTo>
                    <a:lnTo>
                      <a:pt x="2812" y="966"/>
                    </a:lnTo>
                    <a:lnTo>
                      <a:pt x="2832" y="918"/>
                    </a:lnTo>
                    <a:lnTo>
                      <a:pt x="2848" y="867"/>
                    </a:lnTo>
                    <a:lnTo>
                      <a:pt x="2728" y="987"/>
                    </a:lnTo>
                    <a:lnTo>
                      <a:pt x="2728" y="987"/>
                    </a:lnTo>
                    <a:lnTo>
                      <a:pt x="2721" y="994"/>
                    </a:lnTo>
                    <a:lnTo>
                      <a:pt x="2711" y="999"/>
                    </a:lnTo>
                    <a:lnTo>
                      <a:pt x="2702" y="1002"/>
                    </a:lnTo>
                    <a:lnTo>
                      <a:pt x="2691" y="1003"/>
                    </a:lnTo>
                    <a:lnTo>
                      <a:pt x="2691" y="1003"/>
                    </a:lnTo>
                    <a:lnTo>
                      <a:pt x="2681" y="1002"/>
                    </a:lnTo>
                    <a:lnTo>
                      <a:pt x="2671" y="999"/>
                    </a:lnTo>
                    <a:lnTo>
                      <a:pt x="2662" y="994"/>
                    </a:lnTo>
                    <a:lnTo>
                      <a:pt x="2653" y="987"/>
                    </a:lnTo>
                    <a:lnTo>
                      <a:pt x="2415" y="749"/>
                    </a:lnTo>
                    <a:lnTo>
                      <a:pt x="2415" y="749"/>
                    </a:lnTo>
                    <a:lnTo>
                      <a:pt x="2403" y="782"/>
                    </a:lnTo>
                    <a:lnTo>
                      <a:pt x="2390" y="813"/>
                    </a:lnTo>
                    <a:lnTo>
                      <a:pt x="2375" y="844"/>
                    </a:lnTo>
                    <a:lnTo>
                      <a:pt x="2359" y="875"/>
                    </a:lnTo>
                    <a:lnTo>
                      <a:pt x="2343" y="905"/>
                    </a:lnTo>
                    <a:lnTo>
                      <a:pt x="2325" y="933"/>
                    </a:lnTo>
                    <a:lnTo>
                      <a:pt x="2306" y="961"/>
                    </a:lnTo>
                    <a:lnTo>
                      <a:pt x="2286" y="990"/>
                    </a:lnTo>
                    <a:lnTo>
                      <a:pt x="2265" y="1016"/>
                    </a:lnTo>
                    <a:lnTo>
                      <a:pt x="2243" y="1042"/>
                    </a:lnTo>
                    <a:lnTo>
                      <a:pt x="2220" y="1066"/>
                    </a:lnTo>
                    <a:lnTo>
                      <a:pt x="2196" y="1091"/>
                    </a:lnTo>
                    <a:lnTo>
                      <a:pt x="2172" y="1114"/>
                    </a:lnTo>
                    <a:lnTo>
                      <a:pt x="2146" y="1136"/>
                    </a:lnTo>
                    <a:lnTo>
                      <a:pt x="2120" y="1157"/>
                    </a:lnTo>
                    <a:lnTo>
                      <a:pt x="2093" y="1179"/>
                    </a:lnTo>
                    <a:lnTo>
                      <a:pt x="2064" y="1198"/>
                    </a:lnTo>
                    <a:lnTo>
                      <a:pt x="2036" y="1215"/>
                    </a:lnTo>
                    <a:lnTo>
                      <a:pt x="2006" y="1233"/>
                    </a:lnTo>
                    <a:lnTo>
                      <a:pt x="1976" y="1249"/>
                    </a:lnTo>
                    <a:lnTo>
                      <a:pt x="1945" y="1264"/>
                    </a:lnTo>
                    <a:lnTo>
                      <a:pt x="1914" y="1278"/>
                    </a:lnTo>
                    <a:lnTo>
                      <a:pt x="1882" y="1291"/>
                    </a:lnTo>
                    <a:lnTo>
                      <a:pt x="1849" y="1301"/>
                    </a:lnTo>
                    <a:lnTo>
                      <a:pt x="1816" y="1312"/>
                    </a:lnTo>
                    <a:lnTo>
                      <a:pt x="1782" y="1320"/>
                    </a:lnTo>
                    <a:lnTo>
                      <a:pt x="1748" y="1329"/>
                    </a:lnTo>
                    <a:lnTo>
                      <a:pt x="1713" y="1334"/>
                    </a:lnTo>
                    <a:lnTo>
                      <a:pt x="1678" y="1339"/>
                    </a:lnTo>
                    <a:lnTo>
                      <a:pt x="1643" y="1343"/>
                    </a:lnTo>
                    <a:lnTo>
                      <a:pt x="1606" y="1345"/>
                    </a:lnTo>
                    <a:lnTo>
                      <a:pt x="1569" y="1346"/>
                    </a:lnTo>
                    <a:lnTo>
                      <a:pt x="1569" y="1346"/>
                    </a:lnTo>
                    <a:lnTo>
                      <a:pt x="1523" y="1345"/>
                    </a:lnTo>
                    <a:lnTo>
                      <a:pt x="1478" y="1342"/>
                    </a:lnTo>
                    <a:lnTo>
                      <a:pt x="1434" y="1336"/>
                    </a:lnTo>
                    <a:lnTo>
                      <a:pt x="1389" y="1327"/>
                    </a:lnTo>
                    <a:lnTo>
                      <a:pt x="1345" y="1318"/>
                    </a:lnTo>
                    <a:lnTo>
                      <a:pt x="1303" y="1306"/>
                    </a:lnTo>
                    <a:lnTo>
                      <a:pt x="1261" y="1292"/>
                    </a:lnTo>
                    <a:lnTo>
                      <a:pt x="1221" y="1275"/>
                    </a:lnTo>
                    <a:lnTo>
                      <a:pt x="1181" y="1258"/>
                    </a:lnTo>
                    <a:lnTo>
                      <a:pt x="1142" y="1238"/>
                    </a:lnTo>
                    <a:lnTo>
                      <a:pt x="1104" y="1216"/>
                    </a:lnTo>
                    <a:lnTo>
                      <a:pt x="1069" y="1193"/>
                    </a:lnTo>
                    <a:lnTo>
                      <a:pt x="1033" y="1168"/>
                    </a:lnTo>
                    <a:lnTo>
                      <a:pt x="999" y="1141"/>
                    </a:lnTo>
                    <a:lnTo>
                      <a:pt x="966" y="1114"/>
                    </a:lnTo>
                    <a:lnTo>
                      <a:pt x="935" y="1083"/>
                    </a:lnTo>
                    <a:lnTo>
                      <a:pt x="906" y="1052"/>
                    </a:lnTo>
                    <a:lnTo>
                      <a:pt x="877" y="1019"/>
                    </a:lnTo>
                    <a:lnTo>
                      <a:pt x="850" y="986"/>
                    </a:lnTo>
                    <a:lnTo>
                      <a:pt x="825" y="951"/>
                    </a:lnTo>
                    <a:lnTo>
                      <a:pt x="803" y="914"/>
                    </a:lnTo>
                    <a:lnTo>
                      <a:pt x="781" y="876"/>
                    </a:lnTo>
                    <a:lnTo>
                      <a:pt x="760" y="839"/>
                    </a:lnTo>
                    <a:lnTo>
                      <a:pt x="743" y="798"/>
                    </a:lnTo>
                    <a:lnTo>
                      <a:pt x="727" y="757"/>
                    </a:lnTo>
                    <a:lnTo>
                      <a:pt x="713" y="716"/>
                    </a:lnTo>
                    <a:lnTo>
                      <a:pt x="700" y="673"/>
                    </a:lnTo>
                    <a:lnTo>
                      <a:pt x="691" y="630"/>
                    </a:lnTo>
                    <a:lnTo>
                      <a:pt x="683" y="586"/>
                    </a:lnTo>
                    <a:lnTo>
                      <a:pt x="677" y="541"/>
                    </a:lnTo>
                    <a:lnTo>
                      <a:pt x="674" y="495"/>
                    </a:lnTo>
                    <a:lnTo>
                      <a:pt x="673" y="449"/>
                    </a:lnTo>
                    <a:lnTo>
                      <a:pt x="897" y="449"/>
                    </a:lnTo>
                    <a:lnTo>
                      <a:pt x="449" y="0"/>
                    </a:lnTo>
                    <a:lnTo>
                      <a:pt x="0" y="449"/>
                    </a:lnTo>
                    <a:lnTo>
                      <a:pt x="224" y="449"/>
                    </a:lnTo>
                    <a:close/>
                  </a:path>
                </a:pathLst>
              </a:custGeom>
              <a:gradFill rotWithShape="1">
                <a:gsLst>
                  <a:gs pos="0">
                    <a:srgbClr val="FF6600"/>
                  </a:gs>
                  <a:gs pos="100000">
                    <a:srgbClr val="C00000"/>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vert="horz" wrap="none" lIns="91440" tIns="45720" rIns="91440" bIns="45720" numCol="1" anchor="ctr" anchorCtr="0" compatLnSpc="1">
                <a:prstTxWarp prst="textNoShape">
                  <a:avLst/>
                </a:prstTxWarp>
              </a:bodyPr>
              <a:lstStyle/>
              <a:p>
                <a:endParaRPr lang="en-US">
                  <a:solidFill>
                    <a:schemeClr val="tx1">
                      <a:lumMod val="85000"/>
                      <a:lumOff val="15000"/>
                    </a:schemeClr>
                  </a:solidFill>
                </a:endParaRPr>
              </a:p>
            </p:txBody>
          </p:sp>
          <p:sp>
            <p:nvSpPr>
              <p:cNvPr id="99" name="Freeform 7"/>
              <p:cNvSpPr>
                <a:spLocks/>
              </p:cNvSpPr>
              <p:nvPr/>
            </p:nvSpPr>
            <p:spPr bwMode="auto">
              <a:xfrm>
                <a:off x="2128" y="799"/>
                <a:ext cx="2849" cy="1794"/>
              </a:xfrm>
              <a:custGeom>
                <a:avLst/>
                <a:gdLst>
                  <a:gd name="T0" fmla="*/ 2623 w 2849"/>
                  <a:gd name="T1" fmla="*/ 1311 h 1794"/>
                  <a:gd name="T2" fmla="*/ 2618 w 2849"/>
                  <a:gd name="T3" fmla="*/ 1208 h 1794"/>
                  <a:gd name="T4" fmla="*/ 2603 w 2849"/>
                  <a:gd name="T5" fmla="*/ 1106 h 1794"/>
                  <a:gd name="T6" fmla="*/ 2582 w 2849"/>
                  <a:gd name="T7" fmla="*/ 1008 h 1794"/>
                  <a:gd name="T8" fmla="*/ 2554 w 2849"/>
                  <a:gd name="T9" fmla="*/ 914 h 1794"/>
                  <a:gd name="T10" fmla="*/ 2518 w 2849"/>
                  <a:gd name="T11" fmla="*/ 822 h 1794"/>
                  <a:gd name="T12" fmla="*/ 2477 w 2849"/>
                  <a:gd name="T13" fmla="*/ 732 h 1794"/>
                  <a:gd name="T14" fmla="*/ 2430 w 2849"/>
                  <a:gd name="T15" fmla="*/ 647 h 1794"/>
                  <a:gd name="T16" fmla="*/ 2377 w 2849"/>
                  <a:gd name="T17" fmla="*/ 567 h 1794"/>
                  <a:gd name="T18" fmla="*/ 2318 w 2849"/>
                  <a:gd name="T19" fmla="*/ 489 h 1794"/>
                  <a:gd name="T20" fmla="*/ 2253 w 2849"/>
                  <a:gd name="T21" fmla="*/ 417 h 1794"/>
                  <a:gd name="T22" fmla="*/ 2183 w 2849"/>
                  <a:gd name="T23" fmla="*/ 350 h 1794"/>
                  <a:gd name="T24" fmla="*/ 2110 w 2849"/>
                  <a:gd name="T25" fmla="*/ 287 h 1794"/>
                  <a:gd name="T26" fmla="*/ 2031 w 2849"/>
                  <a:gd name="T27" fmla="*/ 229 h 1794"/>
                  <a:gd name="T28" fmla="*/ 1948 w 2849"/>
                  <a:gd name="T29" fmla="*/ 178 h 1794"/>
                  <a:gd name="T30" fmla="*/ 1862 w 2849"/>
                  <a:gd name="T31" fmla="*/ 132 h 1794"/>
                  <a:gd name="T32" fmla="*/ 1772 w 2849"/>
                  <a:gd name="T33" fmla="*/ 93 h 1794"/>
                  <a:gd name="T34" fmla="*/ 1679 w 2849"/>
                  <a:gd name="T35" fmla="*/ 60 h 1794"/>
                  <a:gd name="T36" fmla="*/ 1583 w 2849"/>
                  <a:gd name="T37" fmla="*/ 34 h 1794"/>
                  <a:gd name="T38" fmla="*/ 1484 w 2849"/>
                  <a:gd name="T39" fmla="*/ 15 h 1794"/>
                  <a:gd name="T40" fmla="*/ 1382 w 2849"/>
                  <a:gd name="T41" fmla="*/ 4 h 1794"/>
                  <a:gd name="T42" fmla="*/ 1278 w 2849"/>
                  <a:gd name="T43" fmla="*/ 0 h 1794"/>
                  <a:gd name="T44" fmla="*/ 1167 w 2849"/>
                  <a:gd name="T45" fmla="*/ 4 h 1794"/>
                  <a:gd name="T46" fmla="*/ 1007 w 2849"/>
                  <a:gd name="T47" fmla="*/ 27 h 1794"/>
                  <a:gd name="T48" fmla="*/ 852 w 2849"/>
                  <a:gd name="T49" fmla="*/ 68 h 1794"/>
                  <a:gd name="T50" fmla="*/ 704 w 2849"/>
                  <a:gd name="T51" fmla="*/ 128 h 1794"/>
                  <a:gd name="T52" fmla="*/ 568 w 2849"/>
                  <a:gd name="T53" fmla="*/ 203 h 1794"/>
                  <a:gd name="T54" fmla="*/ 440 w 2849"/>
                  <a:gd name="T55" fmla="*/ 293 h 1794"/>
                  <a:gd name="T56" fmla="*/ 324 w 2849"/>
                  <a:gd name="T57" fmla="*/ 397 h 1794"/>
                  <a:gd name="T58" fmla="*/ 222 w 2849"/>
                  <a:gd name="T59" fmla="*/ 514 h 1794"/>
                  <a:gd name="T60" fmla="*/ 132 w 2849"/>
                  <a:gd name="T61" fmla="*/ 641 h 1794"/>
                  <a:gd name="T62" fmla="*/ 57 w 2849"/>
                  <a:gd name="T63" fmla="*/ 779 h 1794"/>
                  <a:gd name="T64" fmla="*/ 0 w 2849"/>
                  <a:gd name="T65" fmla="*/ 927 h 1794"/>
                  <a:gd name="T66" fmla="*/ 128 w 2849"/>
                  <a:gd name="T67" fmla="*/ 801 h 1794"/>
                  <a:gd name="T68" fmla="*/ 158 w 2849"/>
                  <a:gd name="T69" fmla="*/ 791 h 1794"/>
                  <a:gd name="T70" fmla="*/ 178 w 2849"/>
                  <a:gd name="T71" fmla="*/ 795 h 1794"/>
                  <a:gd name="T72" fmla="*/ 433 w 2849"/>
                  <a:gd name="T73" fmla="*/ 1045 h 1794"/>
                  <a:gd name="T74" fmla="*/ 459 w 2849"/>
                  <a:gd name="T75" fmla="*/ 981 h 1794"/>
                  <a:gd name="T76" fmla="*/ 506 w 2849"/>
                  <a:gd name="T77" fmla="*/ 890 h 1794"/>
                  <a:gd name="T78" fmla="*/ 563 w 2849"/>
                  <a:gd name="T79" fmla="*/ 805 h 1794"/>
                  <a:gd name="T80" fmla="*/ 628 w 2849"/>
                  <a:gd name="T81" fmla="*/ 727 h 1794"/>
                  <a:gd name="T82" fmla="*/ 702 w 2849"/>
                  <a:gd name="T83" fmla="*/ 658 h 1794"/>
                  <a:gd name="T84" fmla="*/ 784 w 2849"/>
                  <a:gd name="T85" fmla="*/ 596 h 1794"/>
                  <a:gd name="T86" fmla="*/ 872 w 2849"/>
                  <a:gd name="T87" fmla="*/ 546 h 1794"/>
                  <a:gd name="T88" fmla="*/ 967 w 2849"/>
                  <a:gd name="T89" fmla="*/ 504 h 1794"/>
                  <a:gd name="T90" fmla="*/ 1066 w 2849"/>
                  <a:gd name="T91" fmla="*/ 473 h 1794"/>
                  <a:gd name="T92" fmla="*/ 1171 w 2849"/>
                  <a:gd name="T93" fmla="*/ 455 h 1794"/>
                  <a:gd name="T94" fmla="*/ 1278 w 2849"/>
                  <a:gd name="T95" fmla="*/ 448 h 1794"/>
                  <a:gd name="T96" fmla="*/ 1371 w 2849"/>
                  <a:gd name="T97" fmla="*/ 452 h 1794"/>
                  <a:gd name="T98" fmla="*/ 1503 w 2849"/>
                  <a:gd name="T99" fmla="*/ 476 h 1794"/>
                  <a:gd name="T100" fmla="*/ 1628 w 2849"/>
                  <a:gd name="T101" fmla="*/ 518 h 1794"/>
                  <a:gd name="T102" fmla="*/ 1744 w 2849"/>
                  <a:gd name="T103" fmla="*/ 577 h 1794"/>
                  <a:gd name="T104" fmla="*/ 1850 w 2849"/>
                  <a:gd name="T105" fmla="*/ 653 h 1794"/>
                  <a:gd name="T106" fmla="*/ 1943 w 2849"/>
                  <a:gd name="T107" fmla="*/ 742 h 1794"/>
                  <a:gd name="T108" fmla="*/ 2022 w 2849"/>
                  <a:gd name="T109" fmla="*/ 843 h 1794"/>
                  <a:gd name="T110" fmla="*/ 2087 w 2849"/>
                  <a:gd name="T111" fmla="*/ 956 h 1794"/>
                  <a:gd name="T112" fmla="*/ 2136 w 2849"/>
                  <a:gd name="T113" fmla="*/ 1078 h 1794"/>
                  <a:gd name="T114" fmla="*/ 2165 w 2849"/>
                  <a:gd name="T115" fmla="*/ 1208 h 1794"/>
                  <a:gd name="T116" fmla="*/ 2176 w 2849"/>
                  <a:gd name="T117" fmla="*/ 1345 h 1794"/>
                  <a:gd name="T118" fmla="*/ 2849 w 2849"/>
                  <a:gd name="T119" fmla="*/ 1345 h 1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49" h="1794">
                    <a:moveTo>
                      <a:pt x="2625" y="1345"/>
                    </a:moveTo>
                    <a:lnTo>
                      <a:pt x="2625" y="1345"/>
                    </a:lnTo>
                    <a:lnTo>
                      <a:pt x="2623" y="1311"/>
                    </a:lnTo>
                    <a:lnTo>
                      <a:pt x="2622" y="1276"/>
                    </a:lnTo>
                    <a:lnTo>
                      <a:pt x="2620" y="1242"/>
                    </a:lnTo>
                    <a:lnTo>
                      <a:pt x="2618" y="1208"/>
                    </a:lnTo>
                    <a:lnTo>
                      <a:pt x="2614" y="1174"/>
                    </a:lnTo>
                    <a:lnTo>
                      <a:pt x="2609" y="1141"/>
                    </a:lnTo>
                    <a:lnTo>
                      <a:pt x="2603" y="1106"/>
                    </a:lnTo>
                    <a:lnTo>
                      <a:pt x="2597" y="1075"/>
                    </a:lnTo>
                    <a:lnTo>
                      <a:pt x="2590" y="1041"/>
                    </a:lnTo>
                    <a:lnTo>
                      <a:pt x="2582" y="1008"/>
                    </a:lnTo>
                    <a:lnTo>
                      <a:pt x="2574" y="977"/>
                    </a:lnTo>
                    <a:lnTo>
                      <a:pt x="2564" y="945"/>
                    </a:lnTo>
                    <a:lnTo>
                      <a:pt x="2554" y="914"/>
                    </a:lnTo>
                    <a:lnTo>
                      <a:pt x="2543" y="882"/>
                    </a:lnTo>
                    <a:lnTo>
                      <a:pt x="2531" y="851"/>
                    </a:lnTo>
                    <a:lnTo>
                      <a:pt x="2518" y="822"/>
                    </a:lnTo>
                    <a:lnTo>
                      <a:pt x="2505" y="791"/>
                    </a:lnTo>
                    <a:lnTo>
                      <a:pt x="2491" y="762"/>
                    </a:lnTo>
                    <a:lnTo>
                      <a:pt x="2477" y="732"/>
                    </a:lnTo>
                    <a:lnTo>
                      <a:pt x="2462" y="704"/>
                    </a:lnTo>
                    <a:lnTo>
                      <a:pt x="2446" y="675"/>
                    </a:lnTo>
                    <a:lnTo>
                      <a:pt x="2430" y="647"/>
                    </a:lnTo>
                    <a:lnTo>
                      <a:pt x="2412" y="620"/>
                    </a:lnTo>
                    <a:lnTo>
                      <a:pt x="2394" y="593"/>
                    </a:lnTo>
                    <a:lnTo>
                      <a:pt x="2377" y="567"/>
                    </a:lnTo>
                    <a:lnTo>
                      <a:pt x="2357" y="540"/>
                    </a:lnTo>
                    <a:lnTo>
                      <a:pt x="2338" y="515"/>
                    </a:lnTo>
                    <a:lnTo>
                      <a:pt x="2318" y="489"/>
                    </a:lnTo>
                    <a:lnTo>
                      <a:pt x="2296" y="464"/>
                    </a:lnTo>
                    <a:lnTo>
                      <a:pt x="2275" y="440"/>
                    </a:lnTo>
                    <a:lnTo>
                      <a:pt x="2253" y="417"/>
                    </a:lnTo>
                    <a:lnTo>
                      <a:pt x="2230" y="393"/>
                    </a:lnTo>
                    <a:lnTo>
                      <a:pt x="2207" y="371"/>
                    </a:lnTo>
                    <a:lnTo>
                      <a:pt x="2183" y="350"/>
                    </a:lnTo>
                    <a:lnTo>
                      <a:pt x="2159" y="328"/>
                    </a:lnTo>
                    <a:lnTo>
                      <a:pt x="2135" y="307"/>
                    </a:lnTo>
                    <a:lnTo>
                      <a:pt x="2110" y="287"/>
                    </a:lnTo>
                    <a:lnTo>
                      <a:pt x="2084" y="267"/>
                    </a:lnTo>
                    <a:lnTo>
                      <a:pt x="2058" y="248"/>
                    </a:lnTo>
                    <a:lnTo>
                      <a:pt x="2031" y="229"/>
                    </a:lnTo>
                    <a:lnTo>
                      <a:pt x="2003" y="211"/>
                    </a:lnTo>
                    <a:lnTo>
                      <a:pt x="1976" y="195"/>
                    </a:lnTo>
                    <a:lnTo>
                      <a:pt x="1948" y="178"/>
                    </a:lnTo>
                    <a:lnTo>
                      <a:pt x="1920" y="162"/>
                    </a:lnTo>
                    <a:lnTo>
                      <a:pt x="1891" y="146"/>
                    </a:lnTo>
                    <a:lnTo>
                      <a:pt x="1862" y="132"/>
                    </a:lnTo>
                    <a:lnTo>
                      <a:pt x="1832" y="118"/>
                    </a:lnTo>
                    <a:lnTo>
                      <a:pt x="1803" y="105"/>
                    </a:lnTo>
                    <a:lnTo>
                      <a:pt x="1772" y="93"/>
                    </a:lnTo>
                    <a:lnTo>
                      <a:pt x="1741" y="81"/>
                    </a:lnTo>
                    <a:lnTo>
                      <a:pt x="1711" y="71"/>
                    </a:lnTo>
                    <a:lnTo>
                      <a:pt x="1679" y="60"/>
                    </a:lnTo>
                    <a:lnTo>
                      <a:pt x="1647" y="51"/>
                    </a:lnTo>
                    <a:lnTo>
                      <a:pt x="1615" y="43"/>
                    </a:lnTo>
                    <a:lnTo>
                      <a:pt x="1583" y="34"/>
                    </a:lnTo>
                    <a:lnTo>
                      <a:pt x="1550" y="27"/>
                    </a:lnTo>
                    <a:lnTo>
                      <a:pt x="1517" y="20"/>
                    </a:lnTo>
                    <a:lnTo>
                      <a:pt x="1484" y="15"/>
                    </a:lnTo>
                    <a:lnTo>
                      <a:pt x="1450" y="11"/>
                    </a:lnTo>
                    <a:lnTo>
                      <a:pt x="1417" y="7"/>
                    </a:lnTo>
                    <a:lnTo>
                      <a:pt x="1382" y="4"/>
                    </a:lnTo>
                    <a:lnTo>
                      <a:pt x="1348" y="1"/>
                    </a:lnTo>
                    <a:lnTo>
                      <a:pt x="1314" y="0"/>
                    </a:lnTo>
                    <a:lnTo>
                      <a:pt x="1278" y="0"/>
                    </a:lnTo>
                    <a:lnTo>
                      <a:pt x="1278" y="0"/>
                    </a:lnTo>
                    <a:lnTo>
                      <a:pt x="1223" y="1"/>
                    </a:lnTo>
                    <a:lnTo>
                      <a:pt x="1167" y="4"/>
                    </a:lnTo>
                    <a:lnTo>
                      <a:pt x="1113" y="9"/>
                    </a:lnTo>
                    <a:lnTo>
                      <a:pt x="1060" y="18"/>
                    </a:lnTo>
                    <a:lnTo>
                      <a:pt x="1007" y="27"/>
                    </a:lnTo>
                    <a:lnTo>
                      <a:pt x="954" y="39"/>
                    </a:lnTo>
                    <a:lnTo>
                      <a:pt x="903" y="53"/>
                    </a:lnTo>
                    <a:lnTo>
                      <a:pt x="852" y="68"/>
                    </a:lnTo>
                    <a:lnTo>
                      <a:pt x="801" y="86"/>
                    </a:lnTo>
                    <a:lnTo>
                      <a:pt x="753" y="106"/>
                    </a:lnTo>
                    <a:lnTo>
                      <a:pt x="704" y="128"/>
                    </a:lnTo>
                    <a:lnTo>
                      <a:pt x="658" y="151"/>
                    </a:lnTo>
                    <a:lnTo>
                      <a:pt x="612" y="176"/>
                    </a:lnTo>
                    <a:lnTo>
                      <a:pt x="568" y="203"/>
                    </a:lnTo>
                    <a:lnTo>
                      <a:pt x="524" y="231"/>
                    </a:lnTo>
                    <a:lnTo>
                      <a:pt x="481" y="261"/>
                    </a:lnTo>
                    <a:lnTo>
                      <a:pt x="440" y="293"/>
                    </a:lnTo>
                    <a:lnTo>
                      <a:pt x="400" y="326"/>
                    </a:lnTo>
                    <a:lnTo>
                      <a:pt x="362" y="361"/>
                    </a:lnTo>
                    <a:lnTo>
                      <a:pt x="324" y="397"/>
                    </a:lnTo>
                    <a:lnTo>
                      <a:pt x="289" y="435"/>
                    </a:lnTo>
                    <a:lnTo>
                      <a:pt x="255" y="473"/>
                    </a:lnTo>
                    <a:lnTo>
                      <a:pt x="222" y="514"/>
                    </a:lnTo>
                    <a:lnTo>
                      <a:pt x="190" y="555"/>
                    </a:lnTo>
                    <a:lnTo>
                      <a:pt x="160" y="597"/>
                    </a:lnTo>
                    <a:lnTo>
                      <a:pt x="132" y="641"/>
                    </a:lnTo>
                    <a:lnTo>
                      <a:pt x="106" y="686"/>
                    </a:lnTo>
                    <a:lnTo>
                      <a:pt x="81" y="732"/>
                    </a:lnTo>
                    <a:lnTo>
                      <a:pt x="57" y="779"/>
                    </a:lnTo>
                    <a:lnTo>
                      <a:pt x="36" y="828"/>
                    </a:lnTo>
                    <a:lnTo>
                      <a:pt x="17" y="877"/>
                    </a:lnTo>
                    <a:lnTo>
                      <a:pt x="0" y="927"/>
                    </a:lnTo>
                    <a:lnTo>
                      <a:pt x="120" y="806"/>
                    </a:lnTo>
                    <a:lnTo>
                      <a:pt x="120" y="806"/>
                    </a:lnTo>
                    <a:lnTo>
                      <a:pt x="128" y="801"/>
                    </a:lnTo>
                    <a:lnTo>
                      <a:pt x="138" y="795"/>
                    </a:lnTo>
                    <a:lnTo>
                      <a:pt x="147" y="792"/>
                    </a:lnTo>
                    <a:lnTo>
                      <a:pt x="158" y="791"/>
                    </a:lnTo>
                    <a:lnTo>
                      <a:pt x="158" y="791"/>
                    </a:lnTo>
                    <a:lnTo>
                      <a:pt x="167" y="792"/>
                    </a:lnTo>
                    <a:lnTo>
                      <a:pt x="178" y="795"/>
                    </a:lnTo>
                    <a:lnTo>
                      <a:pt x="186" y="801"/>
                    </a:lnTo>
                    <a:lnTo>
                      <a:pt x="194" y="806"/>
                    </a:lnTo>
                    <a:lnTo>
                      <a:pt x="433" y="1045"/>
                    </a:lnTo>
                    <a:lnTo>
                      <a:pt x="433" y="1045"/>
                    </a:lnTo>
                    <a:lnTo>
                      <a:pt x="446" y="1013"/>
                    </a:lnTo>
                    <a:lnTo>
                      <a:pt x="459" y="981"/>
                    </a:lnTo>
                    <a:lnTo>
                      <a:pt x="473" y="951"/>
                    </a:lnTo>
                    <a:lnTo>
                      <a:pt x="488" y="920"/>
                    </a:lnTo>
                    <a:lnTo>
                      <a:pt x="506" y="890"/>
                    </a:lnTo>
                    <a:lnTo>
                      <a:pt x="524" y="861"/>
                    </a:lnTo>
                    <a:lnTo>
                      <a:pt x="543" y="832"/>
                    </a:lnTo>
                    <a:lnTo>
                      <a:pt x="563" y="805"/>
                    </a:lnTo>
                    <a:lnTo>
                      <a:pt x="584" y="778"/>
                    </a:lnTo>
                    <a:lnTo>
                      <a:pt x="605" y="752"/>
                    </a:lnTo>
                    <a:lnTo>
                      <a:pt x="628" y="727"/>
                    </a:lnTo>
                    <a:lnTo>
                      <a:pt x="653" y="704"/>
                    </a:lnTo>
                    <a:lnTo>
                      <a:pt x="677" y="680"/>
                    </a:lnTo>
                    <a:lnTo>
                      <a:pt x="702" y="658"/>
                    </a:lnTo>
                    <a:lnTo>
                      <a:pt x="729" y="636"/>
                    </a:lnTo>
                    <a:lnTo>
                      <a:pt x="756" y="616"/>
                    </a:lnTo>
                    <a:lnTo>
                      <a:pt x="784" y="596"/>
                    </a:lnTo>
                    <a:lnTo>
                      <a:pt x="813" y="579"/>
                    </a:lnTo>
                    <a:lnTo>
                      <a:pt x="843" y="561"/>
                    </a:lnTo>
                    <a:lnTo>
                      <a:pt x="872" y="546"/>
                    </a:lnTo>
                    <a:lnTo>
                      <a:pt x="903" y="530"/>
                    </a:lnTo>
                    <a:lnTo>
                      <a:pt x="935" y="516"/>
                    </a:lnTo>
                    <a:lnTo>
                      <a:pt x="967" y="504"/>
                    </a:lnTo>
                    <a:lnTo>
                      <a:pt x="1000" y="492"/>
                    </a:lnTo>
                    <a:lnTo>
                      <a:pt x="1033" y="482"/>
                    </a:lnTo>
                    <a:lnTo>
                      <a:pt x="1066" y="473"/>
                    </a:lnTo>
                    <a:lnTo>
                      <a:pt x="1100" y="465"/>
                    </a:lnTo>
                    <a:lnTo>
                      <a:pt x="1136" y="459"/>
                    </a:lnTo>
                    <a:lnTo>
                      <a:pt x="1171" y="455"/>
                    </a:lnTo>
                    <a:lnTo>
                      <a:pt x="1206" y="451"/>
                    </a:lnTo>
                    <a:lnTo>
                      <a:pt x="1242" y="449"/>
                    </a:lnTo>
                    <a:lnTo>
                      <a:pt x="1278" y="448"/>
                    </a:lnTo>
                    <a:lnTo>
                      <a:pt x="1278" y="448"/>
                    </a:lnTo>
                    <a:lnTo>
                      <a:pt x="1324" y="449"/>
                    </a:lnTo>
                    <a:lnTo>
                      <a:pt x="1371" y="452"/>
                    </a:lnTo>
                    <a:lnTo>
                      <a:pt x="1415" y="458"/>
                    </a:lnTo>
                    <a:lnTo>
                      <a:pt x="1459" y="466"/>
                    </a:lnTo>
                    <a:lnTo>
                      <a:pt x="1503" y="476"/>
                    </a:lnTo>
                    <a:lnTo>
                      <a:pt x="1545" y="489"/>
                    </a:lnTo>
                    <a:lnTo>
                      <a:pt x="1587" y="503"/>
                    </a:lnTo>
                    <a:lnTo>
                      <a:pt x="1628" y="518"/>
                    </a:lnTo>
                    <a:lnTo>
                      <a:pt x="1668" y="536"/>
                    </a:lnTo>
                    <a:lnTo>
                      <a:pt x="1706" y="556"/>
                    </a:lnTo>
                    <a:lnTo>
                      <a:pt x="1744" y="577"/>
                    </a:lnTo>
                    <a:lnTo>
                      <a:pt x="1780" y="601"/>
                    </a:lnTo>
                    <a:lnTo>
                      <a:pt x="1816" y="626"/>
                    </a:lnTo>
                    <a:lnTo>
                      <a:pt x="1850" y="653"/>
                    </a:lnTo>
                    <a:lnTo>
                      <a:pt x="1882" y="681"/>
                    </a:lnTo>
                    <a:lnTo>
                      <a:pt x="1913" y="711"/>
                    </a:lnTo>
                    <a:lnTo>
                      <a:pt x="1943" y="742"/>
                    </a:lnTo>
                    <a:lnTo>
                      <a:pt x="1970" y="775"/>
                    </a:lnTo>
                    <a:lnTo>
                      <a:pt x="1998" y="809"/>
                    </a:lnTo>
                    <a:lnTo>
                      <a:pt x="2022" y="843"/>
                    </a:lnTo>
                    <a:lnTo>
                      <a:pt x="2046" y="880"/>
                    </a:lnTo>
                    <a:lnTo>
                      <a:pt x="2067" y="917"/>
                    </a:lnTo>
                    <a:lnTo>
                      <a:pt x="2087" y="956"/>
                    </a:lnTo>
                    <a:lnTo>
                      <a:pt x="2105" y="995"/>
                    </a:lnTo>
                    <a:lnTo>
                      <a:pt x="2122" y="1037"/>
                    </a:lnTo>
                    <a:lnTo>
                      <a:pt x="2136" y="1078"/>
                    </a:lnTo>
                    <a:lnTo>
                      <a:pt x="2148" y="1121"/>
                    </a:lnTo>
                    <a:lnTo>
                      <a:pt x="2158" y="1164"/>
                    </a:lnTo>
                    <a:lnTo>
                      <a:pt x="2165" y="1208"/>
                    </a:lnTo>
                    <a:lnTo>
                      <a:pt x="2171" y="1254"/>
                    </a:lnTo>
                    <a:lnTo>
                      <a:pt x="2175" y="1299"/>
                    </a:lnTo>
                    <a:lnTo>
                      <a:pt x="2176" y="1345"/>
                    </a:lnTo>
                    <a:lnTo>
                      <a:pt x="1952" y="1345"/>
                    </a:lnTo>
                    <a:lnTo>
                      <a:pt x="2400" y="1794"/>
                    </a:lnTo>
                    <a:lnTo>
                      <a:pt x="2849" y="1345"/>
                    </a:lnTo>
                    <a:lnTo>
                      <a:pt x="2625" y="1345"/>
                    </a:lnTo>
                    <a:close/>
                  </a:path>
                </a:pathLst>
              </a:custGeom>
              <a:gradFill rotWithShape="1">
                <a:gsLst>
                  <a:gs pos="0">
                    <a:srgbClr val="006699"/>
                  </a:gs>
                  <a:gs pos="100000">
                    <a:srgbClr val="009999"/>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endParaRPr lang="en-US">
                  <a:solidFill>
                    <a:schemeClr val="tx1">
                      <a:lumMod val="85000"/>
                      <a:lumOff val="15000"/>
                    </a:schemeClr>
                  </a:solidFill>
                </a:endParaRPr>
              </a:p>
            </p:txBody>
          </p:sp>
        </p:grpSp>
        <p:sp>
          <p:nvSpPr>
            <p:cNvPr id="49" name="TextBox 48"/>
            <p:cNvSpPr txBox="1"/>
            <p:nvPr/>
          </p:nvSpPr>
          <p:spPr>
            <a:xfrm>
              <a:off x="1592251" y="2386811"/>
              <a:ext cx="874644" cy="232077"/>
            </a:xfrm>
            <a:prstGeom prst="rect">
              <a:avLst/>
            </a:prstGeom>
            <a:noFill/>
          </p:spPr>
          <p:txBody>
            <a:bodyPr wrap="square" rtlCol="0">
              <a:spAutoFit/>
            </a:bodyPr>
            <a:lstStyle/>
            <a:p>
              <a:r>
                <a:rPr lang="zh-CN" altLang="en-US" sz="1300" dirty="0">
                  <a:solidFill>
                    <a:schemeClr val="tx1">
                      <a:lumMod val="85000"/>
                      <a:lumOff val="15000"/>
                    </a:schemeClr>
                  </a:solidFill>
                  <a:latin typeface="微软雅黑" pitchFamily="34" charset="-122"/>
                  <a:ea typeface="微软雅黑" pitchFamily="34" charset="-122"/>
                </a:rPr>
                <a:t>数据上报</a:t>
              </a:r>
            </a:p>
          </p:txBody>
        </p:sp>
        <p:sp>
          <p:nvSpPr>
            <p:cNvPr id="50" name="TextBox 49"/>
            <p:cNvSpPr txBox="1"/>
            <p:nvPr/>
          </p:nvSpPr>
          <p:spPr>
            <a:xfrm>
              <a:off x="2480525" y="2321497"/>
              <a:ext cx="874644" cy="232077"/>
            </a:xfrm>
            <a:prstGeom prst="rect">
              <a:avLst/>
            </a:prstGeom>
            <a:noFill/>
          </p:spPr>
          <p:txBody>
            <a:bodyPr wrap="square" rtlCol="0">
              <a:spAutoFit/>
            </a:bodyPr>
            <a:lstStyle/>
            <a:p>
              <a:r>
                <a:rPr lang="zh-CN" altLang="en-US" sz="1300" dirty="0">
                  <a:solidFill>
                    <a:schemeClr val="tx1">
                      <a:lumMod val="85000"/>
                      <a:lumOff val="15000"/>
                    </a:schemeClr>
                  </a:solidFill>
                  <a:latin typeface="微软雅黑" pitchFamily="34" charset="-122"/>
                  <a:ea typeface="微软雅黑" pitchFamily="34" charset="-122"/>
                </a:rPr>
                <a:t>信息互换</a:t>
              </a:r>
            </a:p>
          </p:txBody>
        </p:sp>
        <p:sp>
          <p:nvSpPr>
            <p:cNvPr id="51" name="Left-Right Arrow 80"/>
            <p:cNvSpPr/>
            <p:nvPr/>
          </p:nvSpPr>
          <p:spPr bwMode="auto">
            <a:xfrm rot="20049583">
              <a:off x="2694729" y="1322848"/>
              <a:ext cx="380617" cy="133277"/>
            </a:xfrm>
            <a:prstGeom prst="leftRightArrow">
              <a:avLst>
                <a:gd name="adj1" fmla="val 66225"/>
                <a:gd name="adj2" fmla="val 67647"/>
              </a:avLst>
            </a:prstGeom>
            <a:solidFill>
              <a:srgbClr val="92D050">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68604" tIns="34302" rIns="68604" bIns="34302"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solidFill>
                  <a:schemeClr val="tx1">
                    <a:lumMod val="85000"/>
                    <a:lumOff val="15000"/>
                  </a:schemeClr>
                </a:solidFill>
                <a:effectLst>
                  <a:outerShdw blurRad="25500" dist="23000" dir="7020000" algn="tl">
                    <a:srgbClr val="000000">
                      <a:alpha val="50000"/>
                    </a:srgbClr>
                  </a:outerShdw>
                </a:effectLst>
              </a:endParaRPr>
            </a:p>
          </p:txBody>
        </p:sp>
        <p:sp>
          <p:nvSpPr>
            <p:cNvPr id="52" name="Left-Right Arrow 80"/>
            <p:cNvSpPr/>
            <p:nvPr/>
          </p:nvSpPr>
          <p:spPr bwMode="auto">
            <a:xfrm rot="20049583">
              <a:off x="1948904" y="3465440"/>
              <a:ext cx="380617" cy="127583"/>
            </a:xfrm>
            <a:prstGeom prst="leftRightArrow">
              <a:avLst>
                <a:gd name="adj1" fmla="val 66225"/>
                <a:gd name="adj2" fmla="val 67647"/>
              </a:avLst>
            </a:prstGeom>
            <a:solidFill>
              <a:srgbClr val="92D050">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68604" tIns="34302" rIns="68604" bIns="34302"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solidFill>
                  <a:schemeClr val="tx1">
                    <a:lumMod val="85000"/>
                    <a:lumOff val="15000"/>
                  </a:schemeClr>
                </a:solidFill>
                <a:effectLst>
                  <a:outerShdw blurRad="25500" dist="23000" dir="7020000" algn="tl">
                    <a:srgbClr val="000000">
                      <a:alpha val="50000"/>
                    </a:srgbClr>
                  </a:outerShdw>
                </a:effectLst>
              </a:endParaRPr>
            </a:p>
          </p:txBody>
        </p:sp>
        <p:sp>
          <p:nvSpPr>
            <p:cNvPr id="53" name="Left-Right Arrow 80"/>
            <p:cNvSpPr/>
            <p:nvPr/>
          </p:nvSpPr>
          <p:spPr bwMode="auto">
            <a:xfrm rot="16355189">
              <a:off x="2699443" y="3657928"/>
              <a:ext cx="288582" cy="109701"/>
            </a:xfrm>
            <a:prstGeom prst="leftRightArrow">
              <a:avLst>
                <a:gd name="adj1" fmla="val 66225"/>
                <a:gd name="adj2" fmla="val 67647"/>
              </a:avLst>
            </a:prstGeom>
            <a:solidFill>
              <a:srgbClr val="92D050">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68604" tIns="34302" rIns="68604" bIns="34302"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solidFill>
                  <a:schemeClr val="tx1">
                    <a:lumMod val="85000"/>
                    <a:lumOff val="15000"/>
                  </a:schemeClr>
                </a:solidFill>
                <a:effectLst>
                  <a:outerShdw blurRad="25500" dist="23000" dir="7020000" algn="tl">
                    <a:srgbClr val="000000">
                      <a:alpha val="50000"/>
                    </a:srgbClr>
                  </a:outerShdw>
                </a:effectLst>
              </a:endParaRPr>
            </a:p>
          </p:txBody>
        </p:sp>
        <p:sp>
          <p:nvSpPr>
            <p:cNvPr id="54" name="Left-Right Arrow 80"/>
            <p:cNvSpPr/>
            <p:nvPr/>
          </p:nvSpPr>
          <p:spPr bwMode="auto">
            <a:xfrm rot="16355189">
              <a:off x="4110232" y="3684050"/>
              <a:ext cx="288582" cy="109701"/>
            </a:xfrm>
            <a:prstGeom prst="leftRightArrow">
              <a:avLst>
                <a:gd name="adj1" fmla="val 66225"/>
                <a:gd name="adj2" fmla="val 67647"/>
              </a:avLst>
            </a:prstGeom>
            <a:solidFill>
              <a:srgbClr val="92D050">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68604" tIns="34302" rIns="68604" bIns="34302"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solidFill>
                  <a:schemeClr val="tx1">
                    <a:lumMod val="85000"/>
                    <a:lumOff val="15000"/>
                  </a:schemeClr>
                </a:solidFill>
                <a:effectLst>
                  <a:outerShdw blurRad="25500" dist="23000" dir="7020000" algn="tl">
                    <a:srgbClr val="000000">
                      <a:alpha val="50000"/>
                    </a:srgbClr>
                  </a:outerShdw>
                </a:effectLst>
              </a:endParaRPr>
            </a:p>
          </p:txBody>
        </p:sp>
        <p:sp>
          <p:nvSpPr>
            <p:cNvPr id="55" name="Left-Right Arrow 80"/>
            <p:cNvSpPr/>
            <p:nvPr/>
          </p:nvSpPr>
          <p:spPr bwMode="auto">
            <a:xfrm rot="16355189">
              <a:off x="3430963" y="3670990"/>
              <a:ext cx="288582" cy="109701"/>
            </a:xfrm>
            <a:prstGeom prst="leftRightArrow">
              <a:avLst>
                <a:gd name="adj1" fmla="val 66225"/>
                <a:gd name="adj2" fmla="val 67647"/>
              </a:avLst>
            </a:prstGeom>
            <a:solidFill>
              <a:srgbClr val="92D050">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68604" tIns="34302" rIns="68604" bIns="34302"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solidFill>
                  <a:schemeClr val="tx1">
                    <a:lumMod val="85000"/>
                    <a:lumOff val="15000"/>
                  </a:schemeClr>
                </a:solidFill>
                <a:effectLst>
                  <a:outerShdw blurRad="25500" dist="23000" dir="7020000" algn="tl">
                    <a:srgbClr val="000000">
                      <a:alpha val="50000"/>
                    </a:srgbClr>
                  </a:outerShdw>
                </a:effectLst>
              </a:endParaRPr>
            </a:p>
          </p:txBody>
        </p:sp>
        <p:grpSp>
          <p:nvGrpSpPr>
            <p:cNvPr id="56" name="组合 732"/>
            <p:cNvGrpSpPr/>
            <p:nvPr/>
          </p:nvGrpSpPr>
          <p:grpSpPr>
            <a:xfrm>
              <a:off x="2499229" y="3837963"/>
              <a:ext cx="670212" cy="392633"/>
              <a:chOff x="1101503" y="4451917"/>
              <a:chExt cx="670212" cy="392633"/>
            </a:xfrm>
          </p:grpSpPr>
          <p:pic>
            <p:nvPicPr>
              <p:cNvPr id="96" name="Picture 9" descr="房子2"/>
              <p:cNvPicPr>
                <a:picLocks noChangeAspect="1" noChangeArrowheads="1"/>
              </p:cNvPicPr>
              <p:nvPr/>
            </p:nvPicPr>
            <p:blipFill>
              <a:blip r:embed="rId17" cstate="email">
                <a:clrChange>
                  <a:clrFrom>
                    <a:srgbClr val="FFFFFF"/>
                  </a:clrFrom>
                  <a:clrTo>
                    <a:srgbClr val="FFFFFF">
                      <a:alpha val="0"/>
                    </a:srgbClr>
                  </a:clrTo>
                </a:clrChange>
              </a:blip>
              <a:srcRect/>
              <a:stretch>
                <a:fillRect/>
              </a:stretch>
            </p:blipFill>
            <p:spPr bwMode="auto">
              <a:xfrm>
                <a:off x="1101503" y="4451917"/>
                <a:ext cx="670212" cy="247195"/>
              </a:xfrm>
              <a:prstGeom prst="rect">
                <a:avLst/>
              </a:prstGeom>
              <a:noFill/>
            </p:spPr>
          </p:pic>
          <p:sp>
            <p:nvSpPr>
              <p:cNvPr id="97" name="TextBox 96"/>
              <p:cNvSpPr txBox="1"/>
              <p:nvPr/>
            </p:nvSpPr>
            <p:spPr>
              <a:xfrm>
                <a:off x="1267859" y="4612473"/>
                <a:ext cx="493109" cy="232077"/>
              </a:xfrm>
              <a:prstGeom prst="rect">
                <a:avLst/>
              </a:prstGeom>
              <a:noFill/>
            </p:spPr>
            <p:txBody>
              <a:bodyPr wrap="square" rtlCol="0">
                <a:spAutoFit/>
              </a:bodyPr>
              <a:lstStyle/>
              <a:p>
                <a:pPr algn="ctr"/>
                <a:r>
                  <a:rPr lang="zh-CN" altLang="en-US" sz="1300" dirty="0">
                    <a:solidFill>
                      <a:schemeClr val="tx1">
                        <a:lumMod val="85000"/>
                        <a:lumOff val="15000"/>
                      </a:schemeClr>
                    </a:solidFill>
                    <a:latin typeface="微软雅黑" pitchFamily="34" charset="-122"/>
                    <a:ea typeface="微软雅黑" pitchFamily="34" charset="-122"/>
                  </a:rPr>
                  <a:t>学校</a:t>
                </a:r>
              </a:p>
            </p:txBody>
          </p:sp>
        </p:grpSp>
        <p:grpSp>
          <p:nvGrpSpPr>
            <p:cNvPr id="57" name="组合 733"/>
            <p:cNvGrpSpPr/>
            <p:nvPr/>
          </p:nvGrpSpPr>
          <p:grpSpPr>
            <a:xfrm>
              <a:off x="3204624" y="3851026"/>
              <a:ext cx="670212" cy="392633"/>
              <a:chOff x="1101503" y="4451917"/>
              <a:chExt cx="670212" cy="392633"/>
            </a:xfrm>
          </p:grpSpPr>
          <p:pic>
            <p:nvPicPr>
              <p:cNvPr id="94" name="Picture 9" descr="房子2"/>
              <p:cNvPicPr>
                <a:picLocks noChangeAspect="1" noChangeArrowheads="1"/>
              </p:cNvPicPr>
              <p:nvPr/>
            </p:nvPicPr>
            <p:blipFill>
              <a:blip r:embed="rId17" cstate="email">
                <a:clrChange>
                  <a:clrFrom>
                    <a:srgbClr val="FFFFFF"/>
                  </a:clrFrom>
                  <a:clrTo>
                    <a:srgbClr val="FFFFFF">
                      <a:alpha val="0"/>
                    </a:srgbClr>
                  </a:clrTo>
                </a:clrChange>
              </a:blip>
              <a:srcRect/>
              <a:stretch>
                <a:fillRect/>
              </a:stretch>
            </p:blipFill>
            <p:spPr bwMode="auto">
              <a:xfrm>
                <a:off x="1101503" y="4451917"/>
                <a:ext cx="670212" cy="247195"/>
              </a:xfrm>
              <a:prstGeom prst="rect">
                <a:avLst/>
              </a:prstGeom>
              <a:noFill/>
            </p:spPr>
          </p:pic>
          <p:sp>
            <p:nvSpPr>
              <p:cNvPr id="95" name="TextBox 94"/>
              <p:cNvSpPr txBox="1"/>
              <p:nvPr/>
            </p:nvSpPr>
            <p:spPr>
              <a:xfrm>
                <a:off x="1267859" y="4612473"/>
                <a:ext cx="493109" cy="232077"/>
              </a:xfrm>
              <a:prstGeom prst="rect">
                <a:avLst/>
              </a:prstGeom>
              <a:noFill/>
            </p:spPr>
            <p:txBody>
              <a:bodyPr wrap="square" rtlCol="0">
                <a:spAutoFit/>
              </a:bodyPr>
              <a:lstStyle/>
              <a:p>
                <a:pPr algn="ctr"/>
                <a:r>
                  <a:rPr lang="zh-CN" altLang="en-US" sz="1300" dirty="0">
                    <a:solidFill>
                      <a:schemeClr val="tx1">
                        <a:lumMod val="85000"/>
                        <a:lumOff val="15000"/>
                      </a:schemeClr>
                    </a:solidFill>
                    <a:latin typeface="微软雅黑" pitchFamily="34" charset="-122"/>
                    <a:ea typeface="微软雅黑" pitchFamily="34" charset="-122"/>
                  </a:rPr>
                  <a:t>学校</a:t>
                </a:r>
              </a:p>
            </p:txBody>
          </p:sp>
        </p:grpSp>
        <p:grpSp>
          <p:nvGrpSpPr>
            <p:cNvPr id="58" name="组合 736"/>
            <p:cNvGrpSpPr/>
            <p:nvPr/>
          </p:nvGrpSpPr>
          <p:grpSpPr>
            <a:xfrm>
              <a:off x="3962269" y="3851026"/>
              <a:ext cx="670212" cy="392633"/>
              <a:chOff x="1101503" y="4451917"/>
              <a:chExt cx="670212" cy="392633"/>
            </a:xfrm>
          </p:grpSpPr>
          <p:pic>
            <p:nvPicPr>
              <p:cNvPr id="92" name="Picture 9" descr="房子2"/>
              <p:cNvPicPr>
                <a:picLocks noChangeAspect="1" noChangeArrowheads="1"/>
              </p:cNvPicPr>
              <p:nvPr/>
            </p:nvPicPr>
            <p:blipFill>
              <a:blip r:embed="rId17" cstate="email">
                <a:clrChange>
                  <a:clrFrom>
                    <a:srgbClr val="FFFFFF"/>
                  </a:clrFrom>
                  <a:clrTo>
                    <a:srgbClr val="FFFFFF">
                      <a:alpha val="0"/>
                    </a:srgbClr>
                  </a:clrTo>
                </a:clrChange>
              </a:blip>
              <a:srcRect/>
              <a:stretch>
                <a:fillRect/>
              </a:stretch>
            </p:blipFill>
            <p:spPr bwMode="auto">
              <a:xfrm>
                <a:off x="1101503" y="4451917"/>
                <a:ext cx="670212" cy="247195"/>
              </a:xfrm>
              <a:prstGeom prst="rect">
                <a:avLst/>
              </a:prstGeom>
              <a:noFill/>
            </p:spPr>
          </p:pic>
          <p:sp>
            <p:nvSpPr>
              <p:cNvPr id="93" name="TextBox 92"/>
              <p:cNvSpPr txBox="1"/>
              <p:nvPr/>
            </p:nvSpPr>
            <p:spPr>
              <a:xfrm>
                <a:off x="1267859" y="4612473"/>
                <a:ext cx="493109" cy="232077"/>
              </a:xfrm>
              <a:prstGeom prst="rect">
                <a:avLst/>
              </a:prstGeom>
              <a:noFill/>
            </p:spPr>
            <p:txBody>
              <a:bodyPr wrap="square" rtlCol="0">
                <a:spAutoFit/>
              </a:bodyPr>
              <a:lstStyle/>
              <a:p>
                <a:pPr algn="ctr"/>
                <a:r>
                  <a:rPr lang="zh-CN" altLang="en-US" sz="1300" dirty="0">
                    <a:solidFill>
                      <a:schemeClr val="tx1">
                        <a:lumMod val="85000"/>
                        <a:lumOff val="15000"/>
                      </a:schemeClr>
                    </a:solidFill>
                    <a:latin typeface="微软雅黑" pitchFamily="34" charset="-122"/>
                    <a:ea typeface="微软雅黑" pitchFamily="34" charset="-122"/>
                  </a:rPr>
                  <a:t>学校</a:t>
                </a:r>
              </a:p>
            </p:txBody>
          </p:sp>
        </p:grpSp>
        <p:grpSp>
          <p:nvGrpSpPr>
            <p:cNvPr id="59" name="Group 5"/>
            <p:cNvGrpSpPr>
              <a:grpSpLocks/>
            </p:cNvGrpSpPr>
            <p:nvPr/>
          </p:nvGrpSpPr>
          <p:grpSpPr bwMode="auto">
            <a:xfrm>
              <a:off x="-2196772" y="1511345"/>
              <a:ext cx="3359365" cy="382769"/>
              <a:chOff x="-625" y="336"/>
              <a:chExt cx="4711" cy="505"/>
            </a:xfrm>
          </p:grpSpPr>
          <p:sp>
            <p:nvSpPr>
              <p:cNvPr id="81" name="AutoShape 6"/>
              <p:cNvSpPr>
                <a:spLocks noChangeArrowheads="1"/>
              </p:cNvSpPr>
              <p:nvPr/>
            </p:nvSpPr>
            <p:spPr bwMode="auto">
              <a:xfrm>
                <a:off x="3504" y="672"/>
                <a:ext cx="522" cy="169"/>
              </a:xfrm>
              <a:prstGeom prst="can">
                <a:avLst>
                  <a:gd name="adj" fmla="val 41370"/>
                </a:avLst>
              </a:prstGeom>
              <a:gradFill rotWithShape="0">
                <a:gsLst>
                  <a:gs pos="0">
                    <a:srgbClr val="836E29"/>
                  </a:gs>
                  <a:gs pos="50000">
                    <a:srgbClr val="E3DCA5"/>
                  </a:gs>
                  <a:gs pos="100000">
                    <a:srgbClr val="836E29"/>
                  </a:gs>
                </a:gsLst>
                <a:lin ang="0" scaled="1"/>
              </a:gradFill>
              <a:ln w="9525">
                <a:solidFill>
                  <a:schemeClr val="bg2"/>
                </a:solidFill>
                <a:round/>
                <a:headEnd/>
                <a:tailEnd/>
              </a:ln>
            </p:spPr>
            <p:txBody>
              <a:bodyPr wrap="none" anchor="ctr"/>
              <a:lstStyle/>
              <a:p>
                <a:endParaRPr lang="zh-CN" altLang="en-US">
                  <a:solidFill>
                    <a:schemeClr val="tx1">
                      <a:lumMod val="85000"/>
                      <a:lumOff val="15000"/>
                    </a:schemeClr>
                  </a:solidFill>
                </a:endParaRPr>
              </a:p>
            </p:txBody>
          </p:sp>
          <p:sp>
            <p:nvSpPr>
              <p:cNvPr id="82" name="AutoShape 7"/>
              <p:cNvSpPr>
                <a:spLocks noChangeArrowheads="1"/>
              </p:cNvSpPr>
              <p:nvPr/>
            </p:nvSpPr>
            <p:spPr bwMode="auto">
              <a:xfrm>
                <a:off x="3564" y="534"/>
                <a:ext cx="522" cy="169"/>
              </a:xfrm>
              <a:prstGeom prst="can">
                <a:avLst>
                  <a:gd name="adj" fmla="val 41370"/>
                </a:avLst>
              </a:prstGeom>
              <a:gradFill rotWithShape="0">
                <a:gsLst>
                  <a:gs pos="0">
                    <a:srgbClr val="836E29"/>
                  </a:gs>
                  <a:gs pos="50000">
                    <a:srgbClr val="E3DCA5"/>
                  </a:gs>
                  <a:gs pos="100000">
                    <a:srgbClr val="836E29"/>
                  </a:gs>
                </a:gsLst>
                <a:lin ang="0" scaled="1"/>
              </a:gradFill>
              <a:ln w="9525">
                <a:solidFill>
                  <a:schemeClr val="bg2"/>
                </a:solidFill>
                <a:round/>
                <a:headEnd/>
                <a:tailEnd/>
              </a:ln>
            </p:spPr>
            <p:txBody>
              <a:bodyPr wrap="none" anchor="ctr"/>
              <a:lstStyle/>
              <a:p>
                <a:endParaRPr lang="zh-CN" altLang="en-US">
                  <a:solidFill>
                    <a:schemeClr val="tx1">
                      <a:lumMod val="85000"/>
                      <a:lumOff val="15000"/>
                    </a:schemeClr>
                  </a:solidFill>
                </a:endParaRPr>
              </a:p>
            </p:txBody>
          </p:sp>
          <p:sp>
            <p:nvSpPr>
              <p:cNvPr id="83" name="AutoShape 8"/>
              <p:cNvSpPr>
                <a:spLocks noChangeArrowheads="1"/>
              </p:cNvSpPr>
              <p:nvPr/>
            </p:nvSpPr>
            <p:spPr bwMode="auto">
              <a:xfrm>
                <a:off x="3504" y="384"/>
                <a:ext cx="522" cy="169"/>
              </a:xfrm>
              <a:prstGeom prst="can">
                <a:avLst>
                  <a:gd name="adj" fmla="val 41370"/>
                </a:avLst>
              </a:prstGeom>
              <a:gradFill rotWithShape="0">
                <a:gsLst>
                  <a:gs pos="0">
                    <a:srgbClr val="836E29"/>
                  </a:gs>
                  <a:gs pos="50000">
                    <a:srgbClr val="E3DCA5"/>
                  </a:gs>
                  <a:gs pos="100000">
                    <a:srgbClr val="836E29"/>
                  </a:gs>
                </a:gsLst>
                <a:lin ang="0" scaled="1"/>
              </a:gradFill>
              <a:ln w="9525">
                <a:solidFill>
                  <a:schemeClr val="bg2"/>
                </a:solidFill>
                <a:round/>
                <a:headEnd/>
                <a:tailEnd/>
              </a:ln>
            </p:spPr>
            <p:txBody>
              <a:bodyPr wrap="none" anchor="ctr"/>
              <a:lstStyle/>
              <a:p>
                <a:endParaRPr lang="zh-CN" altLang="en-US">
                  <a:solidFill>
                    <a:schemeClr val="tx1">
                      <a:lumMod val="85000"/>
                      <a:lumOff val="15000"/>
                    </a:schemeClr>
                  </a:solidFill>
                </a:endParaRPr>
              </a:p>
            </p:txBody>
          </p:sp>
          <p:grpSp>
            <p:nvGrpSpPr>
              <p:cNvPr id="84" name="Group 9"/>
              <p:cNvGrpSpPr>
                <a:grpSpLocks/>
              </p:cNvGrpSpPr>
              <p:nvPr/>
            </p:nvGrpSpPr>
            <p:grpSpPr bwMode="auto">
              <a:xfrm>
                <a:off x="-625" y="336"/>
                <a:ext cx="210" cy="447"/>
                <a:chOff x="4074" y="2112"/>
                <a:chExt cx="210" cy="198"/>
              </a:xfrm>
            </p:grpSpPr>
            <p:sp>
              <p:nvSpPr>
                <p:cNvPr id="85" name="Line 10"/>
                <p:cNvSpPr>
                  <a:spLocks noChangeShapeType="1"/>
                </p:cNvSpPr>
                <p:nvPr/>
              </p:nvSpPr>
              <p:spPr bwMode="auto">
                <a:xfrm>
                  <a:off x="4176" y="2112"/>
                  <a:ext cx="0" cy="144"/>
                </a:xfrm>
                <a:prstGeom prst="line">
                  <a:avLst/>
                </a:prstGeom>
                <a:noFill/>
                <a:ln w="9525">
                  <a:solidFill>
                    <a:schemeClr val="tx1"/>
                  </a:solidFill>
                  <a:round/>
                  <a:headEnd/>
                  <a:tailEnd/>
                </a:ln>
              </p:spPr>
              <p:txBody>
                <a:bodyPr/>
                <a:lstStyle/>
                <a:p>
                  <a:endParaRPr lang="zh-CN" altLang="en-US">
                    <a:solidFill>
                      <a:schemeClr val="tx1">
                        <a:lumMod val="85000"/>
                        <a:lumOff val="15000"/>
                      </a:schemeClr>
                    </a:solidFill>
                  </a:endParaRPr>
                </a:p>
              </p:txBody>
            </p:sp>
            <p:sp>
              <p:nvSpPr>
                <p:cNvPr id="86" name="Line 11"/>
                <p:cNvSpPr>
                  <a:spLocks noChangeShapeType="1"/>
                </p:cNvSpPr>
                <p:nvPr/>
              </p:nvSpPr>
              <p:spPr bwMode="auto">
                <a:xfrm flipH="1">
                  <a:off x="4080" y="2208"/>
                  <a:ext cx="96" cy="96"/>
                </a:xfrm>
                <a:prstGeom prst="line">
                  <a:avLst/>
                </a:prstGeom>
                <a:noFill/>
                <a:ln w="9525">
                  <a:solidFill>
                    <a:schemeClr val="tx1"/>
                  </a:solidFill>
                  <a:round/>
                  <a:headEnd/>
                  <a:tailEnd/>
                </a:ln>
              </p:spPr>
              <p:txBody>
                <a:bodyPr/>
                <a:lstStyle/>
                <a:p>
                  <a:endParaRPr lang="zh-CN" altLang="en-US">
                    <a:solidFill>
                      <a:schemeClr val="tx1">
                        <a:lumMod val="85000"/>
                        <a:lumOff val="15000"/>
                      </a:schemeClr>
                    </a:solidFill>
                  </a:endParaRPr>
                </a:p>
              </p:txBody>
            </p:sp>
            <p:sp>
              <p:nvSpPr>
                <p:cNvPr id="87" name="Line 12"/>
                <p:cNvSpPr>
                  <a:spLocks noChangeShapeType="1"/>
                </p:cNvSpPr>
                <p:nvPr/>
              </p:nvSpPr>
              <p:spPr bwMode="auto">
                <a:xfrm>
                  <a:off x="4176" y="2208"/>
                  <a:ext cx="96" cy="96"/>
                </a:xfrm>
                <a:prstGeom prst="line">
                  <a:avLst/>
                </a:prstGeom>
                <a:noFill/>
                <a:ln w="9525">
                  <a:solidFill>
                    <a:schemeClr val="tx1"/>
                  </a:solidFill>
                  <a:round/>
                  <a:headEnd/>
                  <a:tailEnd/>
                </a:ln>
              </p:spPr>
              <p:txBody>
                <a:bodyPr/>
                <a:lstStyle/>
                <a:p>
                  <a:endParaRPr lang="zh-CN" altLang="en-US">
                    <a:solidFill>
                      <a:schemeClr val="tx1">
                        <a:lumMod val="85000"/>
                        <a:lumOff val="15000"/>
                      </a:schemeClr>
                    </a:solidFill>
                  </a:endParaRPr>
                </a:p>
              </p:txBody>
            </p:sp>
            <p:sp>
              <p:nvSpPr>
                <p:cNvPr id="88" name="Oval 13"/>
                <p:cNvSpPr>
                  <a:spLocks noChangeArrowheads="1"/>
                </p:cNvSpPr>
                <p:nvPr/>
              </p:nvSpPr>
              <p:spPr bwMode="auto">
                <a:xfrm>
                  <a:off x="4152" y="2208"/>
                  <a:ext cx="48" cy="48"/>
                </a:xfrm>
                <a:prstGeom prst="ellipse">
                  <a:avLst/>
                </a:prstGeom>
                <a:solidFill>
                  <a:srgbClr val="FF6600"/>
                </a:solidFill>
                <a:ln w="9525">
                  <a:solidFill>
                    <a:schemeClr val="folHlink"/>
                  </a:solidFill>
                  <a:round/>
                  <a:headEnd/>
                  <a:tailEnd/>
                </a:ln>
              </p:spPr>
              <p:txBody>
                <a:bodyPr wrap="none" anchor="ctr"/>
                <a:lstStyle/>
                <a:p>
                  <a:endParaRPr lang="zh-CN" altLang="en-US">
                    <a:solidFill>
                      <a:schemeClr val="tx1">
                        <a:lumMod val="85000"/>
                        <a:lumOff val="15000"/>
                      </a:schemeClr>
                    </a:solidFill>
                  </a:endParaRPr>
                </a:p>
              </p:txBody>
            </p:sp>
            <p:sp>
              <p:nvSpPr>
                <p:cNvPr id="89" name="Oval 14"/>
                <p:cNvSpPr>
                  <a:spLocks noChangeArrowheads="1"/>
                </p:cNvSpPr>
                <p:nvPr/>
              </p:nvSpPr>
              <p:spPr bwMode="auto">
                <a:xfrm>
                  <a:off x="4074" y="2262"/>
                  <a:ext cx="48" cy="48"/>
                </a:xfrm>
                <a:prstGeom prst="ellipse">
                  <a:avLst/>
                </a:prstGeom>
                <a:solidFill>
                  <a:srgbClr val="FF6600"/>
                </a:solidFill>
                <a:ln w="9525">
                  <a:solidFill>
                    <a:schemeClr val="folHlink"/>
                  </a:solidFill>
                  <a:round/>
                  <a:headEnd/>
                  <a:tailEnd/>
                </a:ln>
              </p:spPr>
              <p:txBody>
                <a:bodyPr wrap="none" anchor="ctr"/>
                <a:lstStyle/>
                <a:p>
                  <a:endParaRPr lang="zh-CN" altLang="en-US">
                    <a:solidFill>
                      <a:schemeClr val="tx1">
                        <a:lumMod val="85000"/>
                        <a:lumOff val="15000"/>
                      </a:schemeClr>
                    </a:solidFill>
                  </a:endParaRPr>
                </a:p>
              </p:txBody>
            </p:sp>
            <p:sp>
              <p:nvSpPr>
                <p:cNvPr id="90" name="Oval 15"/>
                <p:cNvSpPr>
                  <a:spLocks noChangeArrowheads="1"/>
                </p:cNvSpPr>
                <p:nvPr/>
              </p:nvSpPr>
              <p:spPr bwMode="auto">
                <a:xfrm>
                  <a:off x="4236" y="2262"/>
                  <a:ext cx="48" cy="48"/>
                </a:xfrm>
                <a:prstGeom prst="ellipse">
                  <a:avLst/>
                </a:prstGeom>
                <a:solidFill>
                  <a:srgbClr val="FF6600"/>
                </a:solidFill>
                <a:ln w="9525">
                  <a:solidFill>
                    <a:schemeClr val="folHlink"/>
                  </a:solidFill>
                  <a:round/>
                  <a:headEnd/>
                  <a:tailEnd/>
                </a:ln>
              </p:spPr>
              <p:txBody>
                <a:bodyPr wrap="none" anchor="ctr"/>
                <a:lstStyle/>
                <a:p>
                  <a:endParaRPr lang="zh-CN" altLang="en-US">
                    <a:solidFill>
                      <a:schemeClr val="tx1">
                        <a:lumMod val="85000"/>
                        <a:lumOff val="15000"/>
                      </a:schemeClr>
                    </a:solidFill>
                  </a:endParaRPr>
                </a:p>
              </p:txBody>
            </p:sp>
            <p:sp>
              <p:nvSpPr>
                <p:cNvPr id="91" name="Oval 16"/>
                <p:cNvSpPr>
                  <a:spLocks noChangeArrowheads="1"/>
                </p:cNvSpPr>
                <p:nvPr/>
              </p:nvSpPr>
              <p:spPr bwMode="auto">
                <a:xfrm>
                  <a:off x="4152" y="2112"/>
                  <a:ext cx="48" cy="48"/>
                </a:xfrm>
                <a:prstGeom prst="ellipse">
                  <a:avLst/>
                </a:prstGeom>
                <a:solidFill>
                  <a:srgbClr val="FF6600"/>
                </a:solidFill>
                <a:ln w="9525">
                  <a:solidFill>
                    <a:schemeClr val="folHlink"/>
                  </a:solidFill>
                  <a:round/>
                  <a:headEnd/>
                  <a:tailEnd/>
                </a:ln>
              </p:spPr>
              <p:txBody>
                <a:bodyPr wrap="none" anchor="ctr"/>
                <a:lstStyle/>
                <a:p>
                  <a:endParaRPr lang="zh-CN" altLang="en-US">
                    <a:solidFill>
                      <a:schemeClr val="tx1">
                        <a:lumMod val="85000"/>
                        <a:lumOff val="15000"/>
                      </a:schemeClr>
                    </a:solidFill>
                  </a:endParaRPr>
                </a:p>
              </p:txBody>
            </p:sp>
          </p:grpSp>
        </p:grpSp>
        <p:grpSp>
          <p:nvGrpSpPr>
            <p:cNvPr id="60" name="Group 5"/>
            <p:cNvGrpSpPr>
              <a:grpSpLocks/>
            </p:cNvGrpSpPr>
            <p:nvPr/>
          </p:nvGrpSpPr>
          <p:grpSpPr bwMode="auto">
            <a:xfrm>
              <a:off x="-463766" y="2891655"/>
              <a:ext cx="3359365" cy="382769"/>
              <a:chOff x="-625" y="336"/>
              <a:chExt cx="4711" cy="505"/>
            </a:xfrm>
          </p:grpSpPr>
          <p:sp>
            <p:nvSpPr>
              <p:cNvPr id="70" name="AutoShape 6"/>
              <p:cNvSpPr>
                <a:spLocks noChangeArrowheads="1"/>
              </p:cNvSpPr>
              <p:nvPr/>
            </p:nvSpPr>
            <p:spPr bwMode="auto">
              <a:xfrm>
                <a:off x="3504" y="672"/>
                <a:ext cx="522" cy="169"/>
              </a:xfrm>
              <a:prstGeom prst="can">
                <a:avLst>
                  <a:gd name="adj" fmla="val 41370"/>
                </a:avLst>
              </a:prstGeom>
              <a:gradFill rotWithShape="0">
                <a:gsLst>
                  <a:gs pos="0">
                    <a:srgbClr val="836E29"/>
                  </a:gs>
                  <a:gs pos="50000">
                    <a:srgbClr val="E3DCA5"/>
                  </a:gs>
                  <a:gs pos="100000">
                    <a:srgbClr val="836E29"/>
                  </a:gs>
                </a:gsLst>
                <a:lin ang="0" scaled="1"/>
              </a:gradFill>
              <a:ln w="9525">
                <a:solidFill>
                  <a:schemeClr val="bg2"/>
                </a:solidFill>
                <a:round/>
                <a:headEnd/>
                <a:tailEnd/>
              </a:ln>
            </p:spPr>
            <p:txBody>
              <a:bodyPr wrap="none" anchor="ctr"/>
              <a:lstStyle/>
              <a:p>
                <a:endParaRPr lang="zh-CN" altLang="en-US">
                  <a:solidFill>
                    <a:schemeClr val="tx1">
                      <a:lumMod val="85000"/>
                      <a:lumOff val="15000"/>
                    </a:schemeClr>
                  </a:solidFill>
                </a:endParaRPr>
              </a:p>
            </p:txBody>
          </p:sp>
          <p:sp>
            <p:nvSpPr>
              <p:cNvPr id="71" name="AutoShape 7"/>
              <p:cNvSpPr>
                <a:spLocks noChangeArrowheads="1"/>
              </p:cNvSpPr>
              <p:nvPr/>
            </p:nvSpPr>
            <p:spPr bwMode="auto">
              <a:xfrm>
                <a:off x="3564" y="534"/>
                <a:ext cx="522" cy="169"/>
              </a:xfrm>
              <a:prstGeom prst="can">
                <a:avLst>
                  <a:gd name="adj" fmla="val 41370"/>
                </a:avLst>
              </a:prstGeom>
              <a:gradFill rotWithShape="0">
                <a:gsLst>
                  <a:gs pos="0">
                    <a:srgbClr val="836E29"/>
                  </a:gs>
                  <a:gs pos="50000">
                    <a:srgbClr val="E3DCA5"/>
                  </a:gs>
                  <a:gs pos="100000">
                    <a:srgbClr val="836E29"/>
                  </a:gs>
                </a:gsLst>
                <a:lin ang="0" scaled="1"/>
              </a:gradFill>
              <a:ln w="9525">
                <a:solidFill>
                  <a:schemeClr val="bg2"/>
                </a:solidFill>
                <a:round/>
                <a:headEnd/>
                <a:tailEnd/>
              </a:ln>
            </p:spPr>
            <p:txBody>
              <a:bodyPr wrap="none" anchor="ctr"/>
              <a:lstStyle/>
              <a:p>
                <a:endParaRPr lang="zh-CN" altLang="en-US">
                  <a:solidFill>
                    <a:schemeClr val="tx1">
                      <a:lumMod val="85000"/>
                      <a:lumOff val="15000"/>
                    </a:schemeClr>
                  </a:solidFill>
                </a:endParaRPr>
              </a:p>
            </p:txBody>
          </p:sp>
          <p:sp>
            <p:nvSpPr>
              <p:cNvPr id="72" name="AutoShape 8"/>
              <p:cNvSpPr>
                <a:spLocks noChangeArrowheads="1"/>
              </p:cNvSpPr>
              <p:nvPr/>
            </p:nvSpPr>
            <p:spPr bwMode="auto">
              <a:xfrm>
                <a:off x="3504" y="384"/>
                <a:ext cx="522" cy="169"/>
              </a:xfrm>
              <a:prstGeom prst="can">
                <a:avLst>
                  <a:gd name="adj" fmla="val 41370"/>
                </a:avLst>
              </a:prstGeom>
              <a:gradFill rotWithShape="0">
                <a:gsLst>
                  <a:gs pos="0">
                    <a:srgbClr val="836E29"/>
                  </a:gs>
                  <a:gs pos="50000">
                    <a:srgbClr val="E3DCA5"/>
                  </a:gs>
                  <a:gs pos="100000">
                    <a:srgbClr val="836E29"/>
                  </a:gs>
                </a:gsLst>
                <a:lin ang="0" scaled="1"/>
              </a:gradFill>
              <a:ln w="9525">
                <a:solidFill>
                  <a:schemeClr val="bg2"/>
                </a:solidFill>
                <a:round/>
                <a:headEnd/>
                <a:tailEnd/>
              </a:ln>
            </p:spPr>
            <p:txBody>
              <a:bodyPr wrap="none" anchor="ctr"/>
              <a:lstStyle/>
              <a:p>
                <a:endParaRPr lang="zh-CN" altLang="en-US">
                  <a:solidFill>
                    <a:schemeClr val="tx1">
                      <a:lumMod val="85000"/>
                      <a:lumOff val="15000"/>
                    </a:schemeClr>
                  </a:solidFill>
                </a:endParaRPr>
              </a:p>
            </p:txBody>
          </p:sp>
          <p:grpSp>
            <p:nvGrpSpPr>
              <p:cNvPr id="73" name="Group 9"/>
              <p:cNvGrpSpPr>
                <a:grpSpLocks/>
              </p:cNvGrpSpPr>
              <p:nvPr/>
            </p:nvGrpSpPr>
            <p:grpSpPr bwMode="auto">
              <a:xfrm>
                <a:off x="-625" y="336"/>
                <a:ext cx="210" cy="447"/>
                <a:chOff x="4074" y="2112"/>
                <a:chExt cx="210" cy="198"/>
              </a:xfrm>
            </p:grpSpPr>
            <p:sp>
              <p:nvSpPr>
                <p:cNvPr id="74" name="Line 10"/>
                <p:cNvSpPr>
                  <a:spLocks noChangeShapeType="1"/>
                </p:cNvSpPr>
                <p:nvPr/>
              </p:nvSpPr>
              <p:spPr bwMode="auto">
                <a:xfrm>
                  <a:off x="4176" y="2112"/>
                  <a:ext cx="0" cy="144"/>
                </a:xfrm>
                <a:prstGeom prst="line">
                  <a:avLst/>
                </a:prstGeom>
                <a:noFill/>
                <a:ln w="9525">
                  <a:solidFill>
                    <a:schemeClr val="tx1"/>
                  </a:solidFill>
                  <a:round/>
                  <a:headEnd/>
                  <a:tailEnd/>
                </a:ln>
              </p:spPr>
              <p:txBody>
                <a:bodyPr/>
                <a:lstStyle/>
                <a:p>
                  <a:endParaRPr lang="zh-CN" altLang="en-US">
                    <a:solidFill>
                      <a:schemeClr val="tx1">
                        <a:lumMod val="85000"/>
                        <a:lumOff val="15000"/>
                      </a:schemeClr>
                    </a:solidFill>
                  </a:endParaRPr>
                </a:p>
              </p:txBody>
            </p:sp>
            <p:sp>
              <p:nvSpPr>
                <p:cNvPr id="75" name="Line 11"/>
                <p:cNvSpPr>
                  <a:spLocks noChangeShapeType="1"/>
                </p:cNvSpPr>
                <p:nvPr/>
              </p:nvSpPr>
              <p:spPr bwMode="auto">
                <a:xfrm flipH="1">
                  <a:off x="4080" y="2208"/>
                  <a:ext cx="96" cy="96"/>
                </a:xfrm>
                <a:prstGeom prst="line">
                  <a:avLst/>
                </a:prstGeom>
                <a:noFill/>
                <a:ln w="9525">
                  <a:solidFill>
                    <a:schemeClr val="tx1"/>
                  </a:solidFill>
                  <a:round/>
                  <a:headEnd/>
                  <a:tailEnd/>
                </a:ln>
              </p:spPr>
              <p:txBody>
                <a:bodyPr/>
                <a:lstStyle/>
                <a:p>
                  <a:endParaRPr lang="zh-CN" altLang="en-US">
                    <a:solidFill>
                      <a:schemeClr val="tx1">
                        <a:lumMod val="85000"/>
                        <a:lumOff val="15000"/>
                      </a:schemeClr>
                    </a:solidFill>
                  </a:endParaRPr>
                </a:p>
              </p:txBody>
            </p:sp>
            <p:sp>
              <p:nvSpPr>
                <p:cNvPr id="76" name="Line 12"/>
                <p:cNvSpPr>
                  <a:spLocks noChangeShapeType="1"/>
                </p:cNvSpPr>
                <p:nvPr/>
              </p:nvSpPr>
              <p:spPr bwMode="auto">
                <a:xfrm>
                  <a:off x="4176" y="2208"/>
                  <a:ext cx="96" cy="96"/>
                </a:xfrm>
                <a:prstGeom prst="line">
                  <a:avLst/>
                </a:prstGeom>
                <a:noFill/>
                <a:ln w="9525">
                  <a:solidFill>
                    <a:schemeClr val="tx1"/>
                  </a:solidFill>
                  <a:round/>
                  <a:headEnd/>
                  <a:tailEnd/>
                </a:ln>
              </p:spPr>
              <p:txBody>
                <a:bodyPr/>
                <a:lstStyle/>
                <a:p>
                  <a:endParaRPr lang="zh-CN" altLang="en-US">
                    <a:solidFill>
                      <a:schemeClr val="tx1">
                        <a:lumMod val="85000"/>
                        <a:lumOff val="15000"/>
                      </a:schemeClr>
                    </a:solidFill>
                  </a:endParaRPr>
                </a:p>
              </p:txBody>
            </p:sp>
            <p:sp>
              <p:nvSpPr>
                <p:cNvPr id="77" name="Oval 13"/>
                <p:cNvSpPr>
                  <a:spLocks noChangeArrowheads="1"/>
                </p:cNvSpPr>
                <p:nvPr/>
              </p:nvSpPr>
              <p:spPr bwMode="auto">
                <a:xfrm>
                  <a:off x="4152" y="2208"/>
                  <a:ext cx="48" cy="48"/>
                </a:xfrm>
                <a:prstGeom prst="ellipse">
                  <a:avLst/>
                </a:prstGeom>
                <a:solidFill>
                  <a:srgbClr val="FF6600"/>
                </a:solidFill>
                <a:ln w="9525">
                  <a:solidFill>
                    <a:schemeClr val="folHlink"/>
                  </a:solidFill>
                  <a:round/>
                  <a:headEnd/>
                  <a:tailEnd/>
                </a:ln>
              </p:spPr>
              <p:txBody>
                <a:bodyPr wrap="none" anchor="ctr"/>
                <a:lstStyle/>
                <a:p>
                  <a:endParaRPr lang="zh-CN" altLang="en-US">
                    <a:solidFill>
                      <a:schemeClr val="tx1">
                        <a:lumMod val="85000"/>
                        <a:lumOff val="15000"/>
                      </a:schemeClr>
                    </a:solidFill>
                  </a:endParaRPr>
                </a:p>
              </p:txBody>
            </p:sp>
            <p:sp>
              <p:nvSpPr>
                <p:cNvPr id="78" name="Oval 14"/>
                <p:cNvSpPr>
                  <a:spLocks noChangeArrowheads="1"/>
                </p:cNvSpPr>
                <p:nvPr/>
              </p:nvSpPr>
              <p:spPr bwMode="auto">
                <a:xfrm>
                  <a:off x="4074" y="2262"/>
                  <a:ext cx="48" cy="48"/>
                </a:xfrm>
                <a:prstGeom prst="ellipse">
                  <a:avLst/>
                </a:prstGeom>
                <a:solidFill>
                  <a:srgbClr val="FF6600"/>
                </a:solidFill>
                <a:ln w="9525">
                  <a:solidFill>
                    <a:schemeClr val="folHlink"/>
                  </a:solidFill>
                  <a:round/>
                  <a:headEnd/>
                  <a:tailEnd/>
                </a:ln>
              </p:spPr>
              <p:txBody>
                <a:bodyPr wrap="none" anchor="ctr"/>
                <a:lstStyle/>
                <a:p>
                  <a:endParaRPr lang="zh-CN" altLang="en-US">
                    <a:solidFill>
                      <a:schemeClr val="tx1">
                        <a:lumMod val="85000"/>
                        <a:lumOff val="15000"/>
                      </a:schemeClr>
                    </a:solidFill>
                  </a:endParaRPr>
                </a:p>
              </p:txBody>
            </p:sp>
            <p:sp>
              <p:nvSpPr>
                <p:cNvPr id="79" name="Oval 15"/>
                <p:cNvSpPr>
                  <a:spLocks noChangeArrowheads="1"/>
                </p:cNvSpPr>
                <p:nvPr/>
              </p:nvSpPr>
              <p:spPr bwMode="auto">
                <a:xfrm>
                  <a:off x="4236" y="2262"/>
                  <a:ext cx="48" cy="48"/>
                </a:xfrm>
                <a:prstGeom prst="ellipse">
                  <a:avLst/>
                </a:prstGeom>
                <a:solidFill>
                  <a:srgbClr val="FF6600"/>
                </a:solidFill>
                <a:ln w="9525">
                  <a:solidFill>
                    <a:schemeClr val="folHlink"/>
                  </a:solidFill>
                  <a:round/>
                  <a:headEnd/>
                  <a:tailEnd/>
                </a:ln>
              </p:spPr>
              <p:txBody>
                <a:bodyPr wrap="none" anchor="ctr"/>
                <a:lstStyle/>
                <a:p>
                  <a:endParaRPr lang="zh-CN" altLang="en-US">
                    <a:solidFill>
                      <a:schemeClr val="tx1">
                        <a:lumMod val="85000"/>
                        <a:lumOff val="15000"/>
                      </a:schemeClr>
                    </a:solidFill>
                  </a:endParaRPr>
                </a:p>
              </p:txBody>
            </p:sp>
            <p:sp>
              <p:nvSpPr>
                <p:cNvPr id="80" name="Oval 16"/>
                <p:cNvSpPr>
                  <a:spLocks noChangeArrowheads="1"/>
                </p:cNvSpPr>
                <p:nvPr/>
              </p:nvSpPr>
              <p:spPr bwMode="auto">
                <a:xfrm>
                  <a:off x="4152" y="2112"/>
                  <a:ext cx="48" cy="48"/>
                </a:xfrm>
                <a:prstGeom prst="ellipse">
                  <a:avLst/>
                </a:prstGeom>
                <a:solidFill>
                  <a:srgbClr val="FF6600"/>
                </a:solidFill>
                <a:ln w="9525">
                  <a:solidFill>
                    <a:schemeClr val="folHlink"/>
                  </a:solidFill>
                  <a:round/>
                  <a:headEnd/>
                  <a:tailEnd/>
                </a:ln>
              </p:spPr>
              <p:txBody>
                <a:bodyPr wrap="none" anchor="ctr"/>
                <a:lstStyle/>
                <a:p>
                  <a:endParaRPr lang="zh-CN" altLang="en-US">
                    <a:solidFill>
                      <a:schemeClr val="tx1">
                        <a:lumMod val="85000"/>
                        <a:lumOff val="15000"/>
                      </a:schemeClr>
                    </a:solidFill>
                  </a:endParaRPr>
                </a:p>
              </p:txBody>
            </p:sp>
          </p:grpSp>
        </p:grpSp>
        <p:sp>
          <p:nvSpPr>
            <p:cNvPr id="61" name="TextBox 60"/>
            <p:cNvSpPr txBox="1"/>
            <p:nvPr/>
          </p:nvSpPr>
          <p:spPr>
            <a:xfrm>
              <a:off x="2207623" y="3200400"/>
              <a:ext cx="940526" cy="317579"/>
            </a:xfrm>
            <a:prstGeom prst="rect">
              <a:avLst/>
            </a:prstGeom>
            <a:noFill/>
          </p:spPr>
          <p:txBody>
            <a:bodyPr wrap="square" rtlCol="0">
              <a:spAutoFit/>
            </a:bodyPr>
            <a:lstStyle/>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区级</a:t>
              </a:r>
              <a:endParaRPr lang="en-US" altLang="zh-CN"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endParaRPr>
            </a:p>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数据中心</a:t>
              </a:r>
            </a:p>
          </p:txBody>
        </p:sp>
        <p:pic>
          <p:nvPicPr>
            <p:cNvPr id="62" name="Picture 21" descr="矩型"/>
            <p:cNvPicPr>
              <a:picLocks noChangeAspect="1" noChangeArrowheads="1"/>
            </p:cNvPicPr>
            <p:nvPr/>
          </p:nvPicPr>
          <p:blipFill>
            <a:blip r:embed="rId18" cstate="email">
              <a:clrChange>
                <a:clrFrom>
                  <a:srgbClr val="FFFFFF"/>
                </a:clrFrom>
                <a:clrTo>
                  <a:srgbClr val="FFFFFF">
                    <a:alpha val="0"/>
                  </a:srgbClr>
                </a:clrTo>
              </a:clrChange>
            </a:blip>
            <a:srcRect/>
            <a:stretch>
              <a:fillRect/>
            </a:stretch>
          </p:blipFill>
          <p:spPr bwMode="auto">
            <a:xfrm>
              <a:off x="1397500" y="1567952"/>
              <a:ext cx="365284" cy="313100"/>
            </a:xfrm>
            <a:prstGeom prst="rect">
              <a:avLst/>
            </a:prstGeom>
            <a:noFill/>
            <a:ln w="9525">
              <a:noFill/>
              <a:miter lim="800000"/>
              <a:headEnd/>
              <a:tailEnd/>
            </a:ln>
          </p:spPr>
        </p:pic>
        <p:pic>
          <p:nvPicPr>
            <p:cNvPr id="63" name="Picture 21" descr="矩型"/>
            <p:cNvPicPr>
              <a:picLocks noChangeAspect="1" noChangeArrowheads="1"/>
            </p:cNvPicPr>
            <p:nvPr/>
          </p:nvPicPr>
          <p:blipFill>
            <a:blip r:embed="rId18" cstate="email">
              <a:clrChange>
                <a:clrFrom>
                  <a:srgbClr val="FFFFFF"/>
                </a:clrFrom>
                <a:clrTo>
                  <a:srgbClr val="FFFFFF">
                    <a:alpha val="0"/>
                  </a:srgbClr>
                </a:clrTo>
              </a:clrChange>
            </a:blip>
            <a:srcRect/>
            <a:stretch>
              <a:fillRect/>
            </a:stretch>
          </p:blipFill>
          <p:spPr bwMode="auto">
            <a:xfrm>
              <a:off x="2991168" y="2978741"/>
              <a:ext cx="365284" cy="313100"/>
            </a:xfrm>
            <a:prstGeom prst="rect">
              <a:avLst/>
            </a:prstGeom>
            <a:noFill/>
            <a:ln w="9525">
              <a:noFill/>
              <a:miter lim="800000"/>
              <a:headEnd/>
              <a:tailEnd/>
            </a:ln>
          </p:spPr>
        </p:pic>
        <p:sp>
          <p:nvSpPr>
            <p:cNvPr id="64" name="TextBox 63"/>
            <p:cNvSpPr txBox="1"/>
            <p:nvPr/>
          </p:nvSpPr>
          <p:spPr>
            <a:xfrm>
              <a:off x="2722880" y="3304902"/>
              <a:ext cx="895532" cy="195433"/>
            </a:xfrm>
            <a:prstGeom prst="rect">
              <a:avLst/>
            </a:prstGeom>
            <a:noFill/>
          </p:spPr>
          <p:txBody>
            <a:bodyPr wrap="square" rtlCol="0">
              <a:spAutoFit/>
            </a:bodyPr>
            <a:lstStyle/>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信息中心</a:t>
              </a:r>
            </a:p>
          </p:txBody>
        </p:sp>
        <p:pic>
          <p:nvPicPr>
            <p:cNvPr id="65" name="Picture 12" descr="HP_startscreen"/>
            <p:cNvPicPr>
              <a:picLocks noChangeAspect="1" noChangeArrowheads="1"/>
            </p:cNvPicPr>
            <p:nvPr/>
          </p:nvPicPr>
          <p:blipFill>
            <a:blip r:embed="rId19" cstate="email"/>
            <a:srcRect/>
            <a:stretch>
              <a:fillRect/>
            </a:stretch>
          </p:blipFill>
          <p:spPr bwMode="auto">
            <a:xfrm>
              <a:off x="2037806" y="1580604"/>
              <a:ext cx="315987" cy="300447"/>
            </a:xfrm>
            <a:prstGeom prst="rect">
              <a:avLst/>
            </a:prstGeom>
            <a:noFill/>
            <a:ln w="9525">
              <a:noFill/>
              <a:miter lim="800000"/>
              <a:headEnd/>
              <a:tailEnd/>
            </a:ln>
          </p:spPr>
        </p:pic>
        <p:pic>
          <p:nvPicPr>
            <p:cNvPr id="66" name="Picture 12" descr="HP_startscreen"/>
            <p:cNvPicPr>
              <a:picLocks noChangeAspect="1" noChangeArrowheads="1"/>
            </p:cNvPicPr>
            <p:nvPr/>
          </p:nvPicPr>
          <p:blipFill>
            <a:blip r:embed="rId19" cstate="email"/>
            <a:srcRect/>
            <a:stretch>
              <a:fillRect/>
            </a:stretch>
          </p:blipFill>
          <p:spPr bwMode="auto">
            <a:xfrm>
              <a:off x="3522617" y="2973975"/>
              <a:ext cx="315987" cy="300447"/>
            </a:xfrm>
            <a:prstGeom prst="rect">
              <a:avLst/>
            </a:prstGeom>
            <a:noFill/>
            <a:ln w="9525">
              <a:noFill/>
              <a:miter lim="800000"/>
              <a:headEnd/>
              <a:tailEnd/>
            </a:ln>
          </p:spPr>
        </p:pic>
        <p:sp>
          <p:nvSpPr>
            <p:cNvPr id="67" name="TextBox 66"/>
            <p:cNvSpPr txBox="1"/>
            <p:nvPr/>
          </p:nvSpPr>
          <p:spPr>
            <a:xfrm>
              <a:off x="3254105" y="3313612"/>
              <a:ext cx="869405" cy="317579"/>
            </a:xfrm>
            <a:prstGeom prst="rect">
              <a:avLst/>
            </a:prstGeom>
            <a:noFill/>
          </p:spPr>
          <p:txBody>
            <a:bodyPr wrap="square" rtlCol="0">
              <a:spAutoFit/>
            </a:bodyPr>
            <a:lstStyle/>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区级办公及</a:t>
              </a:r>
              <a:endParaRPr lang="en-US" altLang="zh-CN"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endParaRPr>
            </a:p>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决策支持平台</a:t>
              </a:r>
            </a:p>
          </p:txBody>
        </p:sp>
        <p:pic>
          <p:nvPicPr>
            <p:cNvPr id="68" name="Picture 14" descr="multimedia"/>
            <p:cNvPicPr>
              <a:picLocks noChangeAspect="1" noChangeArrowheads="1"/>
            </p:cNvPicPr>
            <p:nvPr/>
          </p:nvPicPr>
          <p:blipFill>
            <a:blip r:embed="rId20" cstate="email"/>
            <a:srcRect/>
            <a:stretch>
              <a:fillRect/>
            </a:stretch>
          </p:blipFill>
          <p:spPr bwMode="auto">
            <a:xfrm>
              <a:off x="3975962" y="2887390"/>
              <a:ext cx="426221" cy="426221"/>
            </a:xfrm>
            <a:prstGeom prst="rect">
              <a:avLst/>
            </a:prstGeom>
            <a:noFill/>
            <a:ln w="9525" algn="ctr">
              <a:noFill/>
              <a:miter lim="800000"/>
              <a:headEnd/>
              <a:tailEnd/>
            </a:ln>
          </p:spPr>
        </p:pic>
        <p:sp>
          <p:nvSpPr>
            <p:cNvPr id="69" name="TextBox 68"/>
            <p:cNvSpPr txBox="1"/>
            <p:nvPr/>
          </p:nvSpPr>
          <p:spPr>
            <a:xfrm>
              <a:off x="3907248" y="3300550"/>
              <a:ext cx="651690" cy="317579"/>
            </a:xfrm>
            <a:prstGeom prst="rect">
              <a:avLst/>
            </a:prstGeom>
            <a:noFill/>
          </p:spPr>
          <p:txBody>
            <a:bodyPr wrap="square" rtlCol="0">
              <a:spAutoFit/>
            </a:bodyPr>
            <a:lstStyle/>
            <a:p>
              <a:pPr algn="ctr" fontAlgn="auto">
                <a:spcBef>
                  <a:spcPts val="0"/>
                </a:spcBef>
                <a:spcAft>
                  <a:spcPts val="0"/>
                </a:spcAft>
                <a:defRPr/>
              </a:pPr>
              <a:r>
                <a:rPr lang="zh-CN" altLang="en-US" sz="1000" dirty="0">
                  <a:solidFill>
                    <a:schemeClr val="tx1">
                      <a:lumMod val="85000"/>
                      <a:lumOff val="15000"/>
                    </a:schemeClr>
                  </a:solidFill>
                  <a:effectLst>
                    <a:reflection blurRad="6350" stA="50000" endA="300" endPos="50000" dist="60007" dir="5400000" sy="-100000" algn="bl" rotWithShape="0"/>
                  </a:effectLst>
                  <a:latin typeface="微软雅黑" pitchFamily="34" charset="-122"/>
                  <a:ea typeface="微软雅黑" pitchFamily="34" charset="-122"/>
                </a:rPr>
                <a:t>数字校园应用平台</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标题 1"/>
          <p:cNvSpPr txBox="1">
            <a:spLocks/>
          </p:cNvSpPr>
          <p:nvPr/>
        </p:nvSpPr>
        <p:spPr>
          <a:xfrm>
            <a:off x="402295" y="573087"/>
            <a:ext cx="10615037" cy="651017"/>
          </a:xfrm>
          <a:prstGeom prst="rect">
            <a:avLst/>
          </a:prstGeom>
        </p:spPr>
        <p:txBody>
          <a:bodyPr lIns="153638" tIns="76820" rIns="153638" bIns="76820" anchor="t"/>
          <a:lstStyle/>
          <a:p>
            <a:pPr defTabSz="1150255" eaLnBrk="0" fontAlgn="auto" hangingPunct="0">
              <a:spcBef>
                <a:spcPts val="0"/>
              </a:spcBef>
              <a:spcAft>
                <a:spcPts val="0"/>
              </a:spcAft>
              <a:defRPr/>
            </a:pPr>
            <a:r>
              <a:rPr lang="zh-CN" altLang="en-US" sz="2800" b="1" dirty="0" smtClean="0">
                <a:solidFill>
                  <a:srgbClr val="C00000"/>
                </a:solidFill>
                <a:latin typeface="微软雅黑" pitchFamily="34" charset="-122"/>
                <a:ea typeface="微软雅黑" pitchFamily="34" charset="-122"/>
                <a:sym typeface="Arial" pitchFamily="34" charset="0"/>
              </a:rPr>
              <a:t>协同价值</a:t>
            </a:r>
            <a:r>
              <a:rPr lang="en-US" altLang="zh-CN" sz="2800" b="1" dirty="0" smtClean="0">
                <a:solidFill>
                  <a:srgbClr val="C00000"/>
                </a:solidFill>
                <a:latin typeface="微软雅黑" pitchFamily="34" charset="-122"/>
                <a:ea typeface="微软雅黑" pitchFamily="34" charset="-122"/>
                <a:sym typeface="Arial" pitchFamily="34" charset="0"/>
              </a:rPr>
              <a:t>——</a:t>
            </a:r>
            <a:r>
              <a:rPr lang="zh-CN" altLang="en-US" sz="2800" b="1" dirty="0" smtClean="0">
                <a:solidFill>
                  <a:srgbClr val="C00000"/>
                </a:solidFill>
                <a:latin typeface="微软雅黑" pitchFamily="34" charset="-122"/>
                <a:ea typeface="微软雅黑" pitchFamily="34" charset="-122"/>
                <a:sym typeface="Arial" pitchFamily="34" charset="0"/>
              </a:rPr>
              <a:t>移动</a:t>
            </a:r>
            <a:r>
              <a:rPr lang="zh-CN" altLang="en-US" sz="2800" b="1" dirty="0">
                <a:solidFill>
                  <a:srgbClr val="C00000"/>
                </a:solidFill>
                <a:latin typeface="微软雅黑" pitchFamily="34" charset="-122"/>
                <a:ea typeface="微软雅黑" pitchFamily="34" charset="-122"/>
                <a:sym typeface="Arial" pitchFamily="34" charset="0"/>
              </a:rPr>
              <a:t>教学，强化</a:t>
            </a:r>
            <a:r>
              <a:rPr lang="zh-CN" altLang="en-US" sz="2800" b="1" dirty="0" smtClean="0">
                <a:solidFill>
                  <a:srgbClr val="C00000"/>
                </a:solidFill>
                <a:latin typeface="微软雅黑" pitchFamily="34" charset="-122"/>
                <a:ea typeface="微软雅黑" pitchFamily="34" charset="-122"/>
                <a:sym typeface="Arial" pitchFamily="34" charset="0"/>
              </a:rPr>
              <a:t>互动</a:t>
            </a:r>
            <a:endParaRPr lang="zh-CN" altLang="en-US" sz="2800" b="1" dirty="0">
              <a:solidFill>
                <a:srgbClr val="C00000"/>
              </a:solidFill>
              <a:latin typeface="微软雅黑" pitchFamily="34" charset="-122"/>
              <a:ea typeface="微软雅黑" pitchFamily="34" charset="-122"/>
              <a:sym typeface="Arial" pitchFamily="34" charset="0"/>
            </a:endParaRPr>
          </a:p>
        </p:txBody>
      </p:sp>
      <p:sp>
        <p:nvSpPr>
          <p:cNvPr id="3" name="矩形 2"/>
          <p:cNvSpPr/>
          <p:nvPr/>
        </p:nvSpPr>
        <p:spPr>
          <a:xfrm>
            <a:off x="6317275" y="5005606"/>
            <a:ext cx="5006142" cy="947336"/>
          </a:xfrm>
          <a:prstGeom prst="rect">
            <a:avLst/>
          </a:prstGeom>
        </p:spPr>
        <p:txBody>
          <a:bodyPr wrap="square" lIns="115214" tIns="57607" rIns="115214" bIns="57607">
            <a:spAutoFit/>
          </a:bodyPr>
          <a:lstStyle/>
          <a:p>
            <a:pPr marL="432054" lvl="1" indent="-432054" defTabSz="1371858">
              <a:buClr>
                <a:srgbClr val="CC9900"/>
              </a:buClr>
              <a:buSzPct val="85000"/>
              <a:buFont typeface="Wingdings" pitchFamily="2" charset="2"/>
              <a:buChar char="u"/>
              <a:defRPr/>
            </a:pPr>
            <a:r>
              <a:rPr lang="zh-CN" altLang="en-US" b="1" dirty="0">
                <a:solidFill>
                  <a:srgbClr val="000000"/>
                </a:solidFill>
                <a:latin typeface="微软雅黑" pitchFamily="34" charset="-122"/>
                <a:ea typeface="微软雅黑" pitchFamily="34" charset="-122"/>
              </a:rPr>
              <a:t>云数据中心保障业务连续与数据安全</a:t>
            </a:r>
            <a:endParaRPr lang="en-US" altLang="zh-CN" b="1" dirty="0">
              <a:solidFill>
                <a:srgbClr val="000000"/>
              </a:solidFill>
              <a:latin typeface="微软雅黑" pitchFamily="34" charset="-122"/>
              <a:ea typeface="微软雅黑" pitchFamily="34" charset="-122"/>
            </a:endParaRPr>
          </a:p>
          <a:p>
            <a:pPr marL="432054" lvl="1" indent="-432054" defTabSz="1371858">
              <a:buClr>
                <a:srgbClr val="CC9900"/>
              </a:buClr>
              <a:buSzPct val="85000"/>
              <a:buFont typeface="Wingdings" pitchFamily="2" charset="2"/>
              <a:buChar char="u"/>
              <a:defRPr/>
            </a:pPr>
            <a:r>
              <a:rPr lang="zh-CN" altLang="en-US" b="1" dirty="0">
                <a:solidFill>
                  <a:srgbClr val="000000"/>
                </a:solidFill>
                <a:latin typeface="微软雅黑" pitchFamily="34" charset="-122"/>
                <a:ea typeface="微软雅黑" pitchFamily="34" charset="-122"/>
              </a:rPr>
              <a:t>授课内容充实、形象、生动</a:t>
            </a:r>
            <a:endParaRPr lang="en-US" altLang="zh-CN" b="1" dirty="0">
              <a:solidFill>
                <a:srgbClr val="000000"/>
              </a:solidFill>
              <a:latin typeface="微软雅黑" pitchFamily="34" charset="-122"/>
              <a:ea typeface="微软雅黑" pitchFamily="34" charset="-122"/>
            </a:endParaRPr>
          </a:p>
          <a:p>
            <a:pPr marL="432054" lvl="1" indent="-432054" defTabSz="1371858">
              <a:buClr>
                <a:srgbClr val="CC9900"/>
              </a:buClr>
              <a:buSzPct val="85000"/>
              <a:buFont typeface="Wingdings" pitchFamily="2" charset="2"/>
              <a:buChar char="u"/>
              <a:defRPr/>
            </a:pPr>
            <a:r>
              <a:rPr lang="zh-CN" altLang="en-US" b="1" dirty="0">
                <a:solidFill>
                  <a:srgbClr val="000000"/>
                </a:solidFill>
                <a:latin typeface="微软雅黑" pitchFamily="34" charset="-122"/>
                <a:ea typeface="微软雅黑" pitchFamily="34" charset="-122"/>
              </a:rPr>
              <a:t>“以学生为主”一对一交流</a:t>
            </a:r>
            <a:endParaRPr lang="zh-CN" altLang="zh-CN" b="1" dirty="0">
              <a:solidFill>
                <a:srgbClr val="000000"/>
              </a:solidFill>
              <a:latin typeface="微软雅黑" pitchFamily="34" charset="-122"/>
              <a:ea typeface="微软雅黑" pitchFamily="34" charset="-122"/>
            </a:endParaRPr>
          </a:p>
        </p:txBody>
      </p:sp>
      <p:grpSp>
        <p:nvGrpSpPr>
          <p:cNvPr id="4" name="组合 648"/>
          <p:cNvGrpSpPr/>
          <p:nvPr/>
        </p:nvGrpSpPr>
        <p:grpSpPr>
          <a:xfrm>
            <a:off x="6449714" y="1447586"/>
            <a:ext cx="4820730" cy="2593809"/>
            <a:chOff x="2267504" y="1252919"/>
            <a:chExt cx="4775184" cy="2577814"/>
          </a:xfrm>
        </p:grpSpPr>
        <p:sp>
          <p:nvSpPr>
            <p:cNvPr id="5" name="椭圆 4"/>
            <p:cNvSpPr/>
            <p:nvPr/>
          </p:nvSpPr>
          <p:spPr bwMode="auto">
            <a:xfrm>
              <a:off x="2267504" y="1661014"/>
              <a:ext cx="2144790" cy="445860"/>
            </a:xfrm>
            <a:prstGeom prst="ellipse">
              <a:avLst/>
            </a:prstGeom>
            <a:solidFill>
              <a:schemeClr val="accent1">
                <a:alpha val="38000"/>
              </a:schemeClr>
            </a:solidFill>
            <a:ln>
              <a:solidFill>
                <a:schemeClr val="accent1"/>
              </a:solidFill>
            </a:ln>
            <a:effectLst>
              <a:outerShdw blurRad="50800" dist="38100" dir="2700000" algn="tl" rotWithShape="0">
                <a:prstClr val="black">
                  <a:alpha val="40000"/>
                </a:prstClr>
              </a:outerShdw>
            </a:effectLst>
            <a:extLst/>
          </p:spPr>
          <p:txBody>
            <a:bodyPr lIns="81637" tIns="40818" rIns="81637" bIns="40818"/>
            <a:lstStyle/>
            <a:p>
              <a:pPr defTabSz="1028619">
                <a:buClr>
                  <a:srgbClr val="CC9900"/>
                </a:buClr>
                <a:buFont typeface="Wingdings" pitchFamily="2" charset="2"/>
                <a:buChar char="n"/>
                <a:defRPr/>
              </a:pPr>
              <a:endParaRPr lang="zh-CN" altLang="en-US" sz="1100" dirty="0">
                <a:latin typeface="微软雅黑" pitchFamily="34" charset="-122"/>
                <a:ea typeface="微软雅黑" pitchFamily="34" charset="-122"/>
              </a:endParaRPr>
            </a:p>
          </p:txBody>
        </p:sp>
        <p:sp>
          <p:nvSpPr>
            <p:cNvPr id="6" name="椭圆 5"/>
            <p:cNvSpPr/>
            <p:nvPr/>
          </p:nvSpPr>
          <p:spPr bwMode="auto">
            <a:xfrm>
              <a:off x="4821546" y="1633268"/>
              <a:ext cx="1846445" cy="471283"/>
            </a:xfrm>
            <a:prstGeom prst="ellipse">
              <a:avLst/>
            </a:prstGeom>
            <a:solidFill>
              <a:schemeClr val="accent1">
                <a:alpha val="38000"/>
              </a:schemeClr>
            </a:solidFill>
            <a:ln>
              <a:solidFill>
                <a:schemeClr val="accent1"/>
              </a:solidFill>
            </a:ln>
            <a:effectLst>
              <a:outerShdw blurRad="50800" dist="38100" dir="2700000" algn="tl" rotWithShape="0">
                <a:prstClr val="black">
                  <a:alpha val="40000"/>
                </a:prstClr>
              </a:outerShdw>
            </a:effectLst>
            <a:extLst/>
          </p:spPr>
          <p:txBody>
            <a:bodyPr lIns="81637" tIns="40818" rIns="81637" bIns="40818"/>
            <a:lstStyle/>
            <a:p>
              <a:pPr defTabSz="1028619">
                <a:buClr>
                  <a:srgbClr val="CC9900"/>
                </a:buClr>
                <a:buFont typeface="Wingdings" pitchFamily="2" charset="2"/>
                <a:buChar char="n"/>
                <a:defRPr/>
              </a:pPr>
              <a:endParaRPr lang="zh-CN" altLang="en-US" sz="1100" dirty="0">
                <a:latin typeface="微软雅黑" pitchFamily="34" charset="-122"/>
                <a:ea typeface="微软雅黑" pitchFamily="34" charset="-122"/>
              </a:endParaRPr>
            </a:p>
          </p:txBody>
        </p:sp>
        <p:sp>
          <p:nvSpPr>
            <p:cNvPr id="7" name="椭圆 6"/>
            <p:cNvSpPr/>
            <p:nvPr/>
          </p:nvSpPr>
          <p:spPr bwMode="auto">
            <a:xfrm>
              <a:off x="2927398" y="3218226"/>
              <a:ext cx="3505097" cy="509253"/>
            </a:xfrm>
            <a:prstGeom prst="ellipse">
              <a:avLst/>
            </a:prstGeom>
            <a:solidFill>
              <a:schemeClr val="accent1">
                <a:alpha val="38000"/>
              </a:schemeClr>
            </a:solidFill>
            <a:ln>
              <a:solidFill>
                <a:schemeClr val="accent1"/>
              </a:solidFill>
            </a:ln>
            <a:effectLst>
              <a:outerShdw blurRad="76200" dir="13500000" sy="23000" kx="1200000" algn="br" rotWithShape="0">
                <a:prstClr val="black">
                  <a:alpha val="20000"/>
                </a:prstClr>
              </a:outerShdw>
            </a:effectLst>
            <a:extLst/>
          </p:spPr>
          <p:txBody>
            <a:bodyPr lIns="81637" tIns="40818" rIns="81637" bIns="40818"/>
            <a:lstStyle/>
            <a:p>
              <a:pPr defTabSz="1028619">
                <a:buClr>
                  <a:srgbClr val="CC9900"/>
                </a:buClr>
                <a:buFont typeface="Wingdings" pitchFamily="2" charset="2"/>
                <a:buChar char="n"/>
                <a:defRPr/>
              </a:pPr>
              <a:endParaRPr lang="zh-CN" altLang="en-US" sz="1100" dirty="0">
                <a:latin typeface="微软雅黑" pitchFamily="34" charset="-122"/>
                <a:ea typeface="微软雅黑" pitchFamily="34" charset="-122"/>
              </a:endParaRPr>
            </a:p>
          </p:txBody>
        </p:sp>
        <p:sp>
          <p:nvSpPr>
            <p:cNvPr id="8" name="Text Box 88"/>
            <p:cNvSpPr txBox="1">
              <a:spLocks noChangeArrowheads="1"/>
            </p:cNvSpPr>
            <p:nvPr/>
          </p:nvSpPr>
          <p:spPr bwMode="auto">
            <a:xfrm>
              <a:off x="5728722" y="1252919"/>
              <a:ext cx="417161" cy="418391"/>
            </a:xfrm>
            <a:prstGeom prst="rect">
              <a:avLst/>
            </a:prstGeom>
            <a:noFill/>
            <a:ln w="9525">
              <a:noFill/>
              <a:miter lim="800000"/>
              <a:headEnd/>
              <a:tailEnd/>
            </a:ln>
            <a:effectLst>
              <a:outerShdw blurRad="50800" dist="38100" dir="2700000" algn="tl" rotWithShape="0">
                <a:prstClr val="black">
                  <a:alpha val="40000"/>
                </a:prstClr>
              </a:outerShdw>
            </a:effectLst>
          </p:spPr>
          <p:txBody>
            <a:bodyPr lIns="81637" tIns="40818" rIns="81637" bIns="40818">
              <a:spAutoFit/>
            </a:bodyPr>
            <a:lstStyle/>
            <a:p>
              <a:pPr algn="ctr">
                <a:spcBef>
                  <a:spcPct val="50000"/>
                </a:spcBef>
                <a:defRPr/>
              </a:pPr>
              <a:r>
                <a:rPr lang="zh-CN" altLang="en-US"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课外</a:t>
              </a:r>
              <a:endParaRPr lang="en-US" altLang="zh-CN"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endParaRPr>
            </a:p>
          </p:txBody>
        </p:sp>
        <p:grpSp>
          <p:nvGrpSpPr>
            <p:cNvPr id="9" name="组合 79"/>
            <p:cNvGrpSpPr>
              <a:grpSpLocks/>
            </p:cNvGrpSpPr>
            <p:nvPr/>
          </p:nvGrpSpPr>
          <p:grpSpPr bwMode="auto">
            <a:xfrm>
              <a:off x="2277805" y="2293259"/>
              <a:ext cx="4617413" cy="900113"/>
              <a:chOff x="328612" y="2813826"/>
              <a:chExt cx="8339137" cy="1834222"/>
            </a:xfrm>
          </p:grpSpPr>
          <p:sp>
            <p:nvSpPr>
              <p:cNvPr id="370" name="Cloud"/>
              <p:cNvSpPr>
                <a:spLocks noChangeAspect="1" noEditPoints="1" noChangeArrowheads="1"/>
              </p:cNvSpPr>
              <p:nvPr/>
            </p:nvSpPr>
            <p:spPr bwMode="auto">
              <a:xfrm>
                <a:off x="328612" y="2813826"/>
                <a:ext cx="8339137" cy="183422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C00000">
                  <a:alpha val="15000"/>
                </a:srgbClr>
              </a:solidFill>
              <a:ln w="9525">
                <a:noFill/>
                <a:miter lim="800000"/>
                <a:headEnd/>
                <a:tailEnd/>
              </a:ln>
              <a:effectLst>
                <a:outerShdw dist="107763" dir="2700000" algn="ctr" rotWithShape="0">
                  <a:srgbClr val="808080"/>
                </a:outerShdw>
              </a:effectLst>
            </p:spPr>
            <p:txBody>
              <a:bodyPr lIns="100063" tIns="50031" rIns="100063" bIns="50031"/>
              <a:lstStyle/>
              <a:p>
                <a:pPr algn="ctr" defTabSz="1126838">
                  <a:defRPr/>
                </a:pPr>
                <a:endParaRPr lang="zh-CN" altLang="en-US" sz="1100" dirty="0">
                  <a:solidFill>
                    <a:srgbClr val="000000"/>
                  </a:solidFill>
                  <a:latin typeface="微软雅黑" pitchFamily="34" charset="-122"/>
                  <a:ea typeface="微软雅黑" pitchFamily="34" charset="-122"/>
                </a:endParaRPr>
              </a:p>
            </p:txBody>
          </p:sp>
          <p:sp>
            <p:nvSpPr>
              <p:cNvPr id="371" name="Text Box 88"/>
              <p:cNvSpPr txBox="1">
                <a:spLocks noChangeArrowheads="1"/>
              </p:cNvSpPr>
              <p:nvPr/>
            </p:nvSpPr>
            <p:spPr bwMode="auto">
              <a:xfrm>
                <a:off x="2818292" y="4022775"/>
                <a:ext cx="3547289" cy="529813"/>
              </a:xfrm>
              <a:prstGeom prst="rect">
                <a:avLst/>
              </a:prstGeom>
              <a:noFill/>
              <a:ln w="9525">
                <a:noFill/>
                <a:miter lim="800000"/>
                <a:headEnd/>
                <a:tailEnd/>
              </a:ln>
            </p:spPr>
            <p:txBody>
              <a:bodyPr>
                <a:spAutoFit/>
              </a:bodyPr>
              <a:lstStyle/>
              <a:p>
                <a:pPr algn="ctr">
                  <a:spcBef>
                    <a:spcPct val="50000"/>
                  </a:spcBef>
                </a:pPr>
                <a:r>
                  <a:rPr lang="zh-CN" altLang="en-US" sz="1100" i="1" dirty="0">
                    <a:solidFill>
                      <a:srgbClr val="00B050"/>
                    </a:solidFill>
                    <a:latin typeface="微软雅黑" pitchFamily="34" charset="-122"/>
                    <a:ea typeface="微软雅黑" pitchFamily="34" charset="-122"/>
                  </a:rPr>
                  <a:t>教育资源中心</a:t>
                </a:r>
                <a:endParaRPr lang="en-US" altLang="zh-CN" sz="1100" i="1" dirty="0">
                  <a:solidFill>
                    <a:srgbClr val="00B050"/>
                  </a:solidFill>
                  <a:latin typeface="微软雅黑" pitchFamily="34" charset="-122"/>
                  <a:ea typeface="微软雅黑" pitchFamily="34" charset="-122"/>
                </a:endParaRPr>
              </a:p>
            </p:txBody>
          </p:sp>
        </p:grpSp>
        <p:sp>
          <p:nvSpPr>
            <p:cNvPr id="10" name="Text Box 88"/>
            <p:cNvSpPr txBox="1">
              <a:spLocks noChangeArrowheads="1"/>
            </p:cNvSpPr>
            <p:nvPr/>
          </p:nvSpPr>
          <p:spPr bwMode="auto">
            <a:xfrm>
              <a:off x="6305703" y="1660881"/>
              <a:ext cx="736985" cy="362314"/>
            </a:xfrm>
            <a:prstGeom prst="rect">
              <a:avLst/>
            </a:prstGeom>
            <a:noFill/>
            <a:ln w="9525">
              <a:noFill/>
              <a:miter lim="800000"/>
              <a:headEnd/>
              <a:tailEnd/>
            </a:ln>
          </p:spPr>
          <p:txBody>
            <a:bodyPr wrap="square" lIns="81637" tIns="40818" rIns="81637" bIns="40818">
              <a:spAutoFit/>
            </a:bodyPr>
            <a:lstStyle/>
            <a:p>
              <a:pPr>
                <a:lnSpc>
                  <a:spcPts val="1125"/>
                </a:lnSpc>
                <a:spcBef>
                  <a:spcPct val="50000"/>
                </a:spcBef>
                <a:defRPr/>
              </a:pPr>
              <a:r>
                <a:rPr lang="zh-CN" altLang="en-US" sz="1100" i="1" dirty="0">
                  <a:latin typeface="微软雅黑" pitchFamily="34" charset="-122"/>
                  <a:ea typeface="微软雅黑" pitchFamily="34" charset="-122"/>
                </a:rPr>
                <a:t>监控</a:t>
              </a:r>
              <a:r>
                <a:rPr lang="en-US" altLang="zh-CN" sz="1100" i="1" dirty="0">
                  <a:latin typeface="微软雅黑" pitchFamily="34" charset="-122"/>
                  <a:ea typeface="微软雅黑" pitchFamily="34" charset="-122"/>
                </a:rPr>
                <a:t> &amp;</a:t>
              </a:r>
              <a:r>
                <a:rPr lang="zh-CN" altLang="en-US" sz="1100" i="1" dirty="0">
                  <a:latin typeface="微软雅黑" pitchFamily="34" charset="-122"/>
                  <a:ea typeface="微软雅黑" pitchFamily="34" charset="-122"/>
                </a:rPr>
                <a:t>互动</a:t>
              </a:r>
              <a:endParaRPr lang="en-US" altLang="zh-CN" sz="1100" i="1" dirty="0">
                <a:latin typeface="微软雅黑" pitchFamily="34" charset="-122"/>
                <a:ea typeface="微软雅黑" pitchFamily="34" charset="-122"/>
              </a:endParaRPr>
            </a:p>
          </p:txBody>
        </p:sp>
        <p:sp>
          <p:nvSpPr>
            <p:cNvPr id="11" name="Text Box 88"/>
            <p:cNvSpPr txBox="1">
              <a:spLocks noChangeArrowheads="1"/>
            </p:cNvSpPr>
            <p:nvPr/>
          </p:nvSpPr>
          <p:spPr bwMode="auto">
            <a:xfrm>
              <a:off x="2443532" y="1801004"/>
              <a:ext cx="699718" cy="250158"/>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lIns="81637" tIns="40818" rIns="81637" bIns="40818">
              <a:spAutoFit/>
            </a:bodyPr>
            <a:lstStyle/>
            <a:p>
              <a:pPr algn="ctr">
                <a:spcBef>
                  <a:spcPct val="50000"/>
                </a:spcBef>
                <a:defRPr/>
              </a:pPr>
              <a:r>
                <a:rPr lang="zh-CN" altLang="en-US" sz="1100" dirty="0">
                  <a:latin typeface="微软雅黑" pitchFamily="34" charset="-122"/>
                  <a:ea typeface="微软雅黑" pitchFamily="34" charset="-122"/>
                </a:rPr>
                <a:t>教师</a:t>
              </a:r>
              <a:endParaRPr lang="en-US" altLang="zh-CN" sz="1100" dirty="0">
                <a:latin typeface="微软雅黑" pitchFamily="34" charset="-122"/>
                <a:ea typeface="微软雅黑" pitchFamily="34" charset="-122"/>
              </a:endParaRPr>
            </a:p>
          </p:txBody>
        </p:sp>
        <p:sp>
          <p:nvSpPr>
            <p:cNvPr id="12" name="Text Box 88"/>
            <p:cNvSpPr txBox="1">
              <a:spLocks noChangeArrowheads="1"/>
            </p:cNvSpPr>
            <p:nvPr/>
          </p:nvSpPr>
          <p:spPr bwMode="auto">
            <a:xfrm>
              <a:off x="4548722" y="1702690"/>
              <a:ext cx="821558" cy="250158"/>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lIns="81637" tIns="40818" rIns="81637" bIns="40818">
              <a:spAutoFit/>
            </a:bodyPr>
            <a:lstStyle/>
            <a:p>
              <a:pPr algn="ctr">
                <a:spcBef>
                  <a:spcPct val="50000"/>
                </a:spcBef>
                <a:defRPr/>
              </a:pPr>
              <a:r>
                <a:rPr lang="zh-CN" altLang="en-US" sz="1100" dirty="0">
                  <a:latin typeface="微软雅黑" pitchFamily="34" charset="-122"/>
                  <a:ea typeface="微软雅黑" pitchFamily="34" charset="-122"/>
                </a:rPr>
                <a:t>学生</a:t>
              </a:r>
              <a:endParaRPr lang="en-US" altLang="zh-CN" sz="1100" dirty="0">
                <a:latin typeface="微软雅黑" pitchFamily="34" charset="-122"/>
                <a:ea typeface="微软雅黑" pitchFamily="34" charset="-122"/>
              </a:endParaRPr>
            </a:p>
          </p:txBody>
        </p:sp>
        <p:sp>
          <p:nvSpPr>
            <p:cNvPr id="13" name="Text Box 88"/>
            <p:cNvSpPr txBox="1">
              <a:spLocks noChangeArrowheads="1"/>
            </p:cNvSpPr>
            <p:nvPr/>
          </p:nvSpPr>
          <p:spPr bwMode="auto">
            <a:xfrm>
              <a:off x="5810070" y="1623520"/>
              <a:ext cx="731107" cy="250158"/>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lIns="81637" tIns="40818" rIns="81637" bIns="40818">
              <a:spAutoFit/>
            </a:bodyPr>
            <a:lstStyle/>
            <a:p>
              <a:pPr algn="ctr">
                <a:spcBef>
                  <a:spcPct val="50000"/>
                </a:spcBef>
                <a:defRPr/>
              </a:pPr>
              <a:r>
                <a:rPr lang="zh-CN" altLang="en-US" sz="1100" dirty="0">
                  <a:latin typeface="微软雅黑" pitchFamily="34" charset="-122"/>
                  <a:ea typeface="微软雅黑" pitchFamily="34" charset="-122"/>
                </a:rPr>
                <a:t>家长</a:t>
              </a:r>
              <a:endParaRPr lang="en-US" altLang="zh-CN" sz="1100" dirty="0">
                <a:latin typeface="微软雅黑" pitchFamily="34" charset="-122"/>
                <a:ea typeface="微软雅黑" pitchFamily="34" charset="-122"/>
              </a:endParaRPr>
            </a:p>
          </p:txBody>
        </p:sp>
        <p:grpSp>
          <p:nvGrpSpPr>
            <p:cNvPr id="14" name="组合 65"/>
            <p:cNvGrpSpPr/>
            <p:nvPr/>
          </p:nvGrpSpPr>
          <p:grpSpPr>
            <a:xfrm>
              <a:off x="5712850" y="3335305"/>
              <a:ext cx="374095" cy="331474"/>
              <a:chOff x="4777186" y="5254250"/>
              <a:chExt cx="700762" cy="752992"/>
            </a:xfrm>
            <a:effectLst>
              <a:outerShdw blurRad="50800" dist="38100" dir="5400000" algn="t" rotWithShape="0">
                <a:prstClr val="black">
                  <a:alpha val="40000"/>
                </a:prstClr>
              </a:outerShdw>
            </a:effectLst>
          </p:grpSpPr>
          <p:grpSp>
            <p:nvGrpSpPr>
              <p:cNvPr id="366" name="组合 15"/>
              <p:cNvGrpSpPr>
                <a:grpSpLocks/>
              </p:cNvGrpSpPr>
              <p:nvPr/>
            </p:nvGrpSpPr>
            <p:grpSpPr bwMode="auto">
              <a:xfrm>
                <a:off x="4777186" y="5565241"/>
                <a:ext cx="700762" cy="442001"/>
                <a:chOff x="12299181" y="1191856"/>
                <a:chExt cx="2971796" cy="2396613"/>
              </a:xfrm>
            </p:grpSpPr>
            <p:pic>
              <p:nvPicPr>
                <p:cNvPr id="368" name="图片 45" descr="x4c-1159795.jpg"/>
                <p:cNvPicPr>
                  <a:picLocks noChangeAspect="1"/>
                </p:cNvPicPr>
                <p:nvPr/>
              </p:nvPicPr>
              <p:blipFill>
                <a:blip r:embed="rId3" cstate="email"/>
                <a:srcRect/>
                <a:stretch>
                  <a:fillRect/>
                </a:stretch>
              </p:blipFill>
              <p:spPr bwMode="auto">
                <a:xfrm>
                  <a:off x="12299181" y="1191856"/>
                  <a:ext cx="2971796" cy="2396613"/>
                </a:xfrm>
                <a:prstGeom prst="rect">
                  <a:avLst/>
                </a:prstGeom>
                <a:noFill/>
                <a:ln w="9525">
                  <a:noFill/>
                  <a:miter lim="800000"/>
                  <a:headEnd/>
                  <a:tailEnd/>
                </a:ln>
              </p:spPr>
            </p:pic>
            <p:pic>
              <p:nvPicPr>
                <p:cNvPr id="369" name="Picture 44"/>
                <p:cNvPicPr>
                  <a:picLocks noChangeAspect="1" noChangeArrowheads="1"/>
                </p:cNvPicPr>
                <p:nvPr/>
              </p:nvPicPr>
              <p:blipFill>
                <a:blip r:embed="rId4" cstate="email">
                  <a:lum bright="-4000"/>
                </a:blip>
                <a:srcRect/>
                <a:stretch>
                  <a:fillRect/>
                </a:stretch>
              </p:blipFill>
              <p:spPr bwMode="auto">
                <a:xfrm>
                  <a:off x="12460067" y="1319845"/>
                  <a:ext cx="2362197" cy="1676391"/>
                </a:xfrm>
                <a:prstGeom prst="rect">
                  <a:avLst/>
                </a:prstGeom>
                <a:noFill/>
                <a:ln w="9525">
                  <a:noFill/>
                  <a:miter lim="800000"/>
                  <a:headEnd/>
                  <a:tailEnd/>
                </a:ln>
              </p:spPr>
            </p:pic>
          </p:grpSp>
          <p:pic>
            <p:nvPicPr>
              <p:cNvPr id="367" name="Picture 10"/>
              <p:cNvPicPr>
                <a:picLocks noChangeAspect="1" noChangeArrowheads="1"/>
              </p:cNvPicPr>
              <p:nvPr/>
            </p:nvPicPr>
            <p:blipFill>
              <a:blip r:embed="rId5" cstate="email"/>
              <a:srcRect/>
              <a:stretch>
                <a:fillRect/>
              </a:stretch>
            </p:blipFill>
            <p:spPr bwMode="auto">
              <a:xfrm>
                <a:off x="4847219" y="5254250"/>
                <a:ext cx="257174" cy="266701"/>
              </a:xfrm>
              <a:prstGeom prst="rect">
                <a:avLst/>
              </a:prstGeom>
              <a:noFill/>
              <a:ln w="9525">
                <a:noFill/>
                <a:miter lim="800000"/>
                <a:headEnd/>
                <a:tailEnd/>
              </a:ln>
            </p:spPr>
          </p:pic>
        </p:grpSp>
        <p:grpSp>
          <p:nvGrpSpPr>
            <p:cNvPr id="15" name="组合 62"/>
            <p:cNvGrpSpPr/>
            <p:nvPr/>
          </p:nvGrpSpPr>
          <p:grpSpPr>
            <a:xfrm>
              <a:off x="3721947" y="3323306"/>
              <a:ext cx="391050" cy="310936"/>
              <a:chOff x="2879272" y="5207575"/>
              <a:chExt cx="732524" cy="706335"/>
            </a:xfrm>
          </p:grpSpPr>
          <p:grpSp>
            <p:nvGrpSpPr>
              <p:cNvPr id="362" name="组合 15"/>
              <p:cNvGrpSpPr>
                <a:grpSpLocks/>
              </p:cNvGrpSpPr>
              <p:nvPr/>
            </p:nvGrpSpPr>
            <p:grpSpPr bwMode="auto">
              <a:xfrm>
                <a:off x="2911032" y="5471910"/>
                <a:ext cx="700764" cy="442000"/>
                <a:chOff x="4385187" y="685799"/>
                <a:chExt cx="2971809" cy="2396608"/>
              </a:xfrm>
            </p:grpSpPr>
            <p:pic>
              <p:nvPicPr>
                <p:cNvPr id="364" name="图片 45" descr="x4c-1159795.jpg"/>
                <p:cNvPicPr>
                  <a:picLocks noChangeAspect="1"/>
                </p:cNvPicPr>
                <p:nvPr/>
              </p:nvPicPr>
              <p:blipFill>
                <a:blip r:embed="rId3" cstate="email"/>
                <a:srcRect/>
                <a:stretch>
                  <a:fillRect/>
                </a:stretch>
              </p:blipFill>
              <p:spPr bwMode="auto">
                <a:xfrm>
                  <a:off x="4385187" y="685799"/>
                  <a:ext cx="2971809" cy="2396608"/>
                </a:xfrm>
                <a:prstGeom prst="rect">
                  <a:avLst/>
                </a:prstGeom>
                <a:noFill/>
                <a:ln w="9525">
                  <a:noFill/>
                  <a:miter lim="800000"/>
                  <a:headEnd/>
                  <a:tailEnd/>
                </a:ln>
              </p:spPr>
            </p:pic>
            <p:pic>
              <p:nvPicPr>
                <p:cNvPr id="365" name="Picture 44"/>
                <p:cNvPicPr>
                  <a:picLocks noChangeAspect="1" noChangeArrowheads="1"/>
                </p:cNvPicPr>
                <p:nvPr/>
              </p:nvPicPr>
              <p:blipFill>
                <a:blip r:embed="rId4" cstate="email">
                  <a:lum bright="-4000"/>
                </a:blip>
                <a:srcRect/>
                <a:stretch>
                  <a:fillRect/>
                </a:stretch>
              </p:blipFill>
              <p:spPr bwMode="auto">
                <a:xfrm>
                  <a:off x="4546089" y="1066816"/>
                  <a:ext cx="2362208" cy="1676388"/>
                </a:xfrm>
                <a:prstGeom prst="rect">
                  <a:avLst/>
                </a:prstGeom>
                <a:noFill/>
                <a:ln w="9525">
                  <a:noFill/>
                  <a:miter lim="800000"/>
                  <a:headEnd/>
                  <a:tailEnd/>
                </a:ln>
              </p:spPr>
            </p:pic>
          </p:grpSp>
          <p:pic>
            <p:nvPicPr>
              <p:cNvPr id="363" name="Picture 10"/>
              <p:cNvPicPr>
                <a:picLocks noChangeAspect="1" noChangeArrowheads="1"/>
              </p:cNvPicPr>
              <p:nvPr/>
            </p:nvPicPr>
            <p:blipFill>
              <a:blip r:embed="rId5" cstate="email"/>
              <a:srcRect/>
              <a:stretch>
                <a:fillRect/>
              </a:stretch>
            </p:blipFill>
            <p:spPr bwMode="auto">
              <a:xfrm>
                <a:off x="2879272" y="5207575"/>
                <a:ext cx="257174" cy="266701"/>
              </a:xfrm>
              <a:prstGeom prst="rect">
                <a:avLst/>
              </a:prstGeom>
              <a:noFill/>
              <a:ln w="9525">
                <a:noFill/>
                <a:miter lim="800000"/>
                <a:headEnd/>
                <a:tailEnd/>
              </a:ln>
            </p:spPr>
          </p:pic>
        </p:grpSp>
        <p:sp>
          <p:nvSpPr>
            <p:cNvPr id="16" name="Text Box 88"/>
            <p:cNvSpPr txBox="1">
              <a:spLocks noChangeArrowheads="1"/>
            </p:cNvSpPr>
            <p:nvPr/>
          </p:nvSpPr>
          <p:spPr bwMode="auto">
            <a:xfrm>
              <a:off x="3504560" y="3580575"/>
              <a:ext cx="822218" cy="250158"/>
            </a:xfrm>
            <a:prstGeom prst="rect">
              <a:avLst/>
            </a:prstGeom>
            <a:noFill/>
            <a:ln w="9525">
              <a:noFill/>
              <a:miter lim="800000"/>
              <a:headEnd/>
              <a:tailEnd/>
            </a:ln>
            <a:effectLst>
              <a:outerShdw blurRad="50800" dist="38100" dir="5400000" algn="t" rotWithShape="0">
                <a:prstClr val="black">
                  <a:alpha val="40000"/>
                </a:prstClr>
              </a:outerShdw>
            </a:effectLst>
          </p:spPr>
          <p:txBody>
            <a:bodyPr wrap="square" lIns="81637" tIns="40818" rIns="81637" bIns="40818">
              <a:spAutoFit/>
            </a:bodyPr>
            <a:lstStyle/>
            <a:p>
              <a:pPr algn="ctr">
                <a:spcBef>
                  <a:spcPct val="50000"/>
                </a:spcBef>
                <a:defRPr/>
              </a:pPr>
              <a:r>
                <a:rPr lang="zh-CN" altLang="en-US" sz="1100" dirty="0">
                  <a:latin typeface="微软雅黑" pitchFamily="34" charset="-122"/>
                  <a:ea typeface="微软雅黑" pitchFamily="34" charset="-122"/>
                </a:rPr>
                <a:t>教师</a:t>
              </a:r>
              <a:endParaRPr lang="en-US" altLang="zh-CN" sz="1100" dirty="0">
                <a:latin typeface="微软雅黑" pitchFamily="34" charset="-122"/>
                <a:ea typeface="微软雅黑" pitchFamily="34" charset="-122"/>
              </a:endParaRPr>
            </a:p>
          </p:txBody>
        </p:sp>
        <p:grpSp>
          <p:nvGrpSpPr>
            <p:cNvPr id="17" name="Group 346"/>
            <p:cNvGrpSpPr>
              <a:grpSpLocks/>
            </p:cNvGrpSpPr>
            <p:nvPr/>
          </p:nvGrpSpPr>
          <p:grpSpPr bwMode="auto">
            <a:xfrm>
              <a:off x="3261959" y="2214493"/>
              <a:ext cx="558926" cy="409606"/>
              <a:chOff x="3704362" y="918108"/>
              <a:chExt cx="1306576" cy="1075250"/>
            </a:xfrm>
          </p:grpSpPr>
          <p:grpSp>
            <p:nvGrpSpPr>
              <p:cNvPr id="303" name="Group 596"/>
              <p:cNvGrpSpPr>
                <a:grpSpLocks/>
              </p:cNvGrpSpPr>
              <p:nvPr/>
            </p:nvGrpSpPr>
            <p:grpSpPr bwMode="auto">
              <a:xfrm>
                <a:off x="4021149" y="918108"/>
                <a:ext cx="841378" cy="727423"/>
                <a:chOff x="2466" y="802"/>
                <a:chExt cx="680" cy="588"/>
              </a:xfrm>
            </p:grpSpPr>
            <p:sp>
              <p:nvSpPr>
                <p:cNvPr id="305" name="Freeform 357"/>
                <p:cNvSpPr>
                  <a:spLocks/>
                </p:cNvSpPr>
                <p:nvPr/>
              </p:nvSpPr>
              <p:spPr bwMode="auto">
                <a:xfrm>
                  <a:off x="2965" y="1133"/>
                  <a:ext cx="100" cy="147"/>
                </a:xfrm>
                <a:custGeom>
                  <a:avLst/>
                  <a:gdLst>
                    <a:gd name="T0" fmla="*/ 0 w 100"/>
                    <a:gd name="T1" fmla="*/ 0 h 147"/>
                    <a:gd name="T2" fmla="*/ 37 w 100"/>
                    <a:gd name="T3" fmla="*/ 146 h 147"/>
                    <a:gd name="T4" fmla="*/ 62 w 100"/>
                    <a:gd name="T5" fmla="*/ 97 h 147"/>
                    <a:gd name="T6" fmla="*/ 99 w 100"/>
                    <a:gd name="T7" fmla="*/ 108 h 147"/>
                    <a:gd name="T8" fmla="*/ 0 w 100"/>
                    <a:gd name="T9" fmla="*/ 0 h 147"/>
                    <a:gd name="T10" fmla="*/ 0 60000 65536"/>
                    <a:gd name="T11" fmla="*/ 0 60000 65536"/>
                    <a:gd name="T12" fmla="*/ 0 60000 65536"/>
                    <a:gd name="T13" fmla="*/ 0 60000 65536"/>
                    <a:gd name="T14" fmla="*/ 0 60000 65536"/>
                    <a:gd name="T15" fmla="*/ 0 w 100"/>
                    <a:gd name="T16" fmla="*/ 0 h 147"/>
                    <a:gd name="T17" fmla="*/ 100 w 100"/>
                    <a:gd name="T18" fmla="*/ 147 h 147"/>
                  </a:gdLst>
                  <a:ahLst/>
                  <a:cxnLst>
                    <a:cxn ang="T10">
                      <a:pos x="T0" y="T1"/>
                    </a:cxn>
                    <a:cxn ang="T11">
                      <a:pos x="T2" y="T3"/>
                    </a:cxn>
                    <a:cxn ang="T12">
                      <a:pos x="T4" y="T5"/>
                    </a:cxn>
                    <a:cxn ang="T13">
                      <a:pos x="T6" y="T7"/>
                    </a:cxn>
                    <a:cxn ang="T14">
                      <a:pos x="T8" y="T9"/>
                    </a:cxn>
                  </a:cxnLst>
                  <a:rect l="T15" t="T16" r="T17" b="T18"/>
                  <a:pathLst>
                    <a:path w="100" h="147">
                      <a:moveTo>
                        <a:pt x="0" y="0"/>
                      </a:moveTo>
                      <a:lnTo>
                        <a:pt x="37" y="146"/>
                      </a:lnTo>
                      <a:lnTo>
                        <a:pt x="62" y="97"/>
                      </a:lnTo>
                      <a:lnTo>
                        <a:pt x="99" y="108"/>
                      </a:lnTo>
                      <a:lnTo>
                        <a:pt x="0" y="0"/>
                      </a:lnTo>
                    </a:path>
                  </a:pathLst>
                </a:custGeom>
                <a:solidFill>
                  <a:schemeClr val="tx1"/>
                </a:solidFill>
                <a:ln w="12700" cap="rnd">
                  <a:solidFill>
                    <a:schemeClr val="tx1"/>
                  </a:solidFill>
                  <a:round/>
                  <a:headEnd/>
                  <a:tailEnd/>
                </a:ln>
              </p:spPr>
              <p:txBody>
                <a:bodyPr/>
                <a:lstStyle/>
                <a:p>
                  <a:endParaRPr lang="zh-CN" altLang="en-US" sz="1100">
                    <a:latin typeface="微软雅黑" pitchFamily="34" charset="-122"/>
                    <a:ea typeface="微软雅黑" pitchFamily="34" charset="-122"/>
                  </a:endParaRPr>
                </a:p>
              </p:txBody>
            </p:sp>
            <p:grpSp>
              <p:nvGrpSpPr>
                <p:cNvPr id="306" name="Group 358"/>
                <p:cNvGrpSpPr>
                  <a:grpSpLocks noChangeAspect="1"/>
                </p:cNvGrpSpPr>
                <p:nvPr/>
              </p:nvGrpSpPr>
              <p:grpSpPr bwMode="auto">
                <a:xfrm>
                  <a:off x="2466" y="802"/>
                  <a:ext cx="449" cy="455"/>
                  <a:chOff x="1236" y="1197"/>
                  <a:chExt cx="910" cy="919"/>
                </a:xfrm>
              </p:grpSpPr>
              <p:sp>
                <p:nvSpPr>
                  <p:cNvPr id="335" name="AutoShape 359"/>
                  <p:cNvSpPr>
                    <a:spLocks noChangeAspect="1" noChangeArrowheads="1"/>
                  </p:cNvSpPr>
                  <p:nvPr/>
                </p:nvSpPr>
                <p:spPr bwMode="auto">
                  <a:xfrm>
                    <a:off x="1236" y="1592"/>
                    <a:ext cx="910" cy="524"/>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dirty="0">
                      <a:latin typeface="微软雅黑" pitchFamily="34" charset="-122"/>
                      <a:ea typeface="微软雅黑" pitchFamily="34" charset="-122"/>
                    </a:endParaRPr>
                  </a:p>
                </p:txBody>
              </p:sp>
              <p:sp>
                <p:nvSpPr>
                  <p:cNvPr id="336" name="AutoShape 360"/>
                  <p:cNvSpPr>
                    <a:spLocks noChangeAspect="1" noChangeArrowheads="1"/>
                  </p:cNvSpPr>
                  <p:nvPr/>
                </p:nvSpPr>
                <p:spPr bwMode="auto">
                  <a:xfrm rot="5400000" flipH="1">
                    <a:off x="1528" y="1537"/>
                    <a:ext cx="647" cy="294"/>
                  </a:xfrm>
                  <a:prstGeom prst="parallelogram">
                    <a:avLst>
                      <a:gd name="adj" fmla="val 55017"/>
                    </a:avLst>
                  </a:prstGeom>
                  <a:gradFill rotWithShape="1">
                    <a:gsLst>
                      <a:gs pos="0">
                        <a:srgbClr val="CCFF33"/>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37" name="AutoShape 361"/>
                  <p:cNvSpPr>
                    <a:spLocks noChangeAspect="1" noChangeArrowheads="1"/>
                  </p:cNvSpPr>
                  <p:nvPr/>
                </p:nvSpPr>
                <p:spPr bwMode="auto">
                  <a:xfrm>
                    <a:off x="1411" y="1197"/>
                    <a:ext cx="591" cy="327"/>
                  </a:xfrm>
                  <a:prstGeom prst="diamond">
                    <a:avLst/>
                  </a:prstGeom>
                  <a:solidFill>
                    <a:srgbClr val="CCFF33"/>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38" name="AutoShape 362"/>
                  <p:cNvSpPr>
                    <a:spLocks noChangeAspect="1" noChangeArrowheads="1"/>
                  </p:cNvSpPr>
                  <p:nvPr/>
                </p:nvSpPr>
                <p:spPr bwMode="auto">
                  <a:xfrm>
                    <a:off x="1449" y="1223"/>
                    <a:ext cx="513" cy="276"/>
                  </a:xfrm>
                  <a:prstGeom prst="diamond">
                    <a:avLst/>
                  </a:prstGeom>
                  <a:gradFill rotWithShape="1">
                    <a:gsLst>
                      <a:gs pos="0">
                        <a:srgbClr val="475E00">
                          <a:alpha val="79999"/>
                        </a:srgbClr>
                      </a:gs>
                      <a:gs pos="100000">
                        <a:srgbClr val="99CC00">
                          <a:alpha val="79999"/>
                        </a:srgbClr>
                      </a:gs>
                    </a:gsLst>
                    <a:lin ang="54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39" name="AutoShape 363"/>
                  <p:cNvSpPr>
                    <a:spLocks noChangeAspect="1" noChangeArrowheads="1"/>
                  </p:cNvSpPr>
                  <p:nvPr/>
                </p:nvSpPr>
                <p:spPr bwMode="auto">
                  <a:xfrm flipH="1">
                    <a:off x="1474" y="1244"/>
                    <a:ext cx="462" cy="247"/>
                  </a:xfrm>
                  <a:prstGeom prst="diamond">
                    <a:avLst/>
                  </a:prstGeom>
                  <a:gradFill rotWithShape="1">
                    <a:gsLst>
                      <a:gs pos="0">
                        <a:srgbClr val="CCFF33"/>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40" name="AutoShape 364"/>
                  <p:cNvSpPr>
                    <a:spLocks noChangeAspect="1" noChangeArrowheads="1"/>
                  </p:cNvSpPr>
                  <p:nvPr/>
                </p:nvSpPr>
                <p:spPr bwMode="auto">
                  <a:xfrm rot="-5400000" flipH="1" flipV="1">
                    <a:off x="1238" y="1538"/>
                    <a:ext cx="646" cy="294"/>
                  </a:xfrm>
                  <a:prstGeom prst="parallelogram">
                    <a:avLst>
                      <a:gd name="adj" fmla="val 54932"/>
                    </a:avLst>
                  </a:prstGeom>
                  <a:gradFill rotWithShape="1">
                    <a:gsLst>
                      <a:gs pos="0">
                        <a:srgbClr val="CCFF33"/>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341" name="Group 365"/>
                  <p:cNvGrpSpPr>
                    <a:grpSpLocks noChangeAspect="1"/>
                  </p:cNvGrpSpPr>
                  <p:nvPr/>
                </p:nvGrpSpPr>
                <p:grpSpPr bwMode="auto">
                  <a:xfrm>
                    <a:off x="1440" y="1462"/>
                    <a:ext cx="231" cy="336"/>
                    <a:chOff x="2154" y="2523"/>
                    <a:chExt cx="408" cy="590"/>
                  </a:xfrm>
                </p:grpSpPr>
                <p:grpSp>
                  <p:nvGrpSpPr>
                    <p:cNvPr id="342" name="Group 366"/>
                    <p:cNvGrpSpPr>
                      <a:grpSpLocks noChangeAspect="1"/>
                    </p:cNvGrpSpPr>
                    <p:nvPr/>
                  </p:nvGrpSpPr>
                  <p:grpSpPr bwMode="auto">
                    <a:xfrm>
                      <a:off x="2154" y="2523"/>
                      <a:ext cx="408" cy="362"/>
                      <a:chOff x="2154" y="2523"/>
                      <a:chExt cx="408" cy="362"/>
                    </a:xfrm>
                  </p:grpSpPr>
                  <p:grpSp>
                    <p:nvGrpSpPr>
                      <p:cNvPr id="353" name="Group 367"/>
                      <p:cNvGrpSpPr>
                        <a:grpSpLocks noChangeAspect="1"/>
                      </p:cNvGrpSpPr>
                      <p:nvPr/>
                    </p:nvGrpSpPr>
                    <p:grpSpPr bwMode="auto">
                      <a:xfrm>
                        <a:off x="2154" y="2523"/>
                        <a:ext cx="83" cy="181"/>
                        <a:chOff x="1247" y="2478"/>
                        <a:chExt cx="83" cy="181"/>
                      </a:xfrm>
                    </p:grpSpPr>
                    <p:sp>
                      <p:nvSpPr>
                        <p:cNvPr id="360" name="AutoShape 368"/>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61" name="AutoShape 369"/>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354" name="Group 370"/>
                      <p:cNvGrpSpPr>
                        <a:grpSpLocks noChangeAspect="1"/>
                      </p:cNvGrpSpPr>
                      <p:nvPr/>
                    </p:nvGrpSpPr>
                    <p:grpSpPr bwMode="auto">
                      <a:xfrm>
                        <a:off x="2316" y="2614"/>
                        <a:ext cx="83" cy="181"/>
                        <a:chOff x="1247" y="2478"/>
                        <a:chExt cx="83" cy="181"/>
                      </a:xfrm>
                    </p:grpSpPr>
                    <p:sp>
                      <p:nvSpPr>
                        <p:cNvPr id="358" name="AutoShape 371"/>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59" name="AutoShape 372"/>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355" name="Group 373"/>
                      <p:cNvGrpSpPr>
                        <a:grpSpLocks noChangeAspect="1"/>
                      </p:cNvGrpSpPr>
                      <p:nvPr/>
                    </p:nvGrpSpPr>
                    <p:grpSpPr bwMode="auto">
                      <a:xfrm>
                        <a:off x="2479" y="2704"/>
                        <a:ext cx="83" cy="181"/>
                        <a:chOff x="1247" y="2478"/>
                        <a:chExt cx="83" cy="181"/>
                      </a:xfrm>
                    </p:grpSpPr>
                    <p:sp>
                      <p:nvSpPr>
                        <p:cNvPr id="356" name="AutoShape 37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57" name="AutoShape 37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343" name="Group 376"/>
                    <p:cNvGrpSpPr>
                      <a:grpSpLocks noChangeAspect="1"/>
                    </p:cNvGrpSpPr>
                    <p:nvPr/>
                  </p:nvGrpSpPr>
                  <p:grpSpPr bwMode="auto">
                    <a:xfrm>
                      <a:off x="2154" y="2751"/>
                      <a:ext cx="408" cy="362"/>
                      <a:chOff x="2154" y="2523"/>
                      <a:chExt cx="408" cy="362"/>
                    </a:xfrm>
                  </p:grpSpPr>
                  <p:grpSp>
                    <p:nvGrpSpPr>
                      <p:cNvPr id="344" name="Group 377"/>
                      <p:cNvGrpSpPr>
                        <a:grpSpLocks noChangeAspect="1"/>
                      </p:cNvGrpSpPr>
                      <p:nvPr/>
                    </p:nvGrpSpPr>
                    <p:grpSpPr bwMode="auto">
                      <a:xfrm>
                        <a:off x="2154" y="2523"/>
                        <a:ext cx="83" cy="181"/>
                        <a:chOff x="1247" y="2478"/>
                        <a:chExt cx="83" cy="181"/>
                      </a:xfrm>
                    </p:grpSpPr>
                    <p:sp>
                      <p:nvSpPr>
                        <p:cNvPr id="351" name="AutoShape 378"/>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52" name="AutoShape 379"/>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345" name="Group 380"/>
                      <p:cNvGrpSpPr>
                        <a:grpSpLocks noChangeAspect="1"/>
                      </p:cNvGrpSpPr>
                      <p:nvPr/>
                    </p:nvGrpSpPr>
                    <p:grpSpPr bwMode="auto">
                      <a:xfrm>
                        <a:off x="2316" y="2614"/>
                        <a:ext cx="83" cy="181"/>
                        <a:chOff x="1247" y="2478"/>
                        <a:chExt cx="83" cy="181"/>
                      </a:xfrm>
                    </p:grpSpPr>
                    <p:sp>
                      <p:nvSpPr>
                        <p:cNvPr id="349" name="AutoShape 381"/>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50" name="AutoShape 382"/>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346" name="Group 383"/>
                      <p:cNvGrpSpPr>
                        <a:grpSpLocks noChangeAspect="1"/>
                      </p:cNvGrpSpPr>
                      <p:nvPr/>
                    </p:nvGrpSpPr>
                    <p:grpSpPr bwMode="auto">
                      <a:xfrm>
                        <a:off x="2479" y="2704"/>
                        <a:ext cx="83" cy="181"/>
                        <a:chOff x="1247" y="2478"/>
                        <a:chExt cx="83" cy="181"/>
                      </a:xfrm>
                    </p:grpSpPr>
                    <p:sp>
                      <p:nvSpPr>
                        <p:cNvPr id="347" name="AutoShape 38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48" name="AutoShape 38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grpSp>
              <p:nvGrpSpPr>
                <p:cNvPr id="307" name="Group 386"/>
                <p:cNvGrpSpPr>
                  <a:grpSpLocks noChangeAspect="1"/>
                </p:cNvGrpSpPr>
                <p:nvPr/>
              </p:nvGrpSpPr>
              <p:grpSpPr bwMode="auto">
                <a:xfrm>
                  <a:off x="2697" y="937"/>
                  <a:ext cx="449" cy="453"/>
                  <a:chOff x="1244" y="1197"/>
                  <a:chExt cx="910" cy="916"/>
                </a:xfrm>
              </p:grpSpPr>
              <p:sp>
                <p:nvSpPr>
                  <p:cNvPr id="308" name="AutoShape 387"/>
                  <p:cNvSpPr>
                    <a:spLocks noChangeAspect="1" noChangeArrowheads="1"/>
                  </p:cNvSpPr>
                  <p:nvPr/>
                </p:nvSpPr>
                <p:spPr bwMode="auto">
                  <a:xfrm>
                    <a:off x="1244" y="1593"/>
                    <a:ext cx="910" cy="520"/>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dirty="0">
                      <a:latin typeface="微软雅黑" pitchFamily="34" charset="-122"/>
                      <a:ea typeface="微软雅黑" pitchFamily="34" charset="-122"/>
                    </a:endParaRPr>
                  </a:p>
                </p:txBody>
              </p:sp>
              <p:sp>
                <p:nvSpPr>
                  <p:cNvPr id="309" name="AutoShape 388"/>
                  <p:cNvSpPr>
                    <a:spLocks noChangeAspect="1" noChangeArrowheads="1"/>
                  </p:cNvSpPr>
                  <p:nvPr/>
                </p:nvSpPr>
                <p:spPr bwMode="auto">
                  <a:xfrm rot="5400000" flipH="1">
                    <a:off x="1528" y="1537"/>
                    <a:ext cx="647" cy="294"/>
                  </a:xfrm>
                  <a:prstGeom prst="parallelogram">
                    <a:avLst>
                      <a:gd name="adj" fmla="val 55017"/>
                    </a:avLst>
                  </a:prstGeom>
                  <a:gradFill rotWithShape="1">
                    <a:gsLst>
                      <a:gs pos="0">
                        <a:srgbClr val="CCFF33"/>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10" name="AutoShape 389"/>
                  <p:cNvSpPr>
                    <a:spLocks noChangeAspect="1" noChangeArrowheads="1"/>
                  </p:cNvSpPr>
                  <p:nvPr/>
                </p:nvSpPr>
                <p:spPr bwMode="auto">
                  <a:xfrm>
                    <a:off x="1411" y="1197"/>
                    <a:ext cx="591" cy="327"/>
                  </a:xfrm>
                  <a:prstGeom prst="diamond">
                    <a:avLst/>
                  </a:prstGeom>
                  <a:solidFill>
                    <a:srgbClr val="CCFF33"/>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11" name="AutoShape 390"/>
                  <p:cNvSpPr>
                    <a:spLocks noChangeAspect="1" noChangeArrowheads="1"/>
                  </p:cNvSpPr>
                  <p:nvPr/>
                </p:nvSpPr>
                <p:spPr bwMode="auto">
                  <a:xfrm>
                    <a:off x="1449" y="1223"/>
                    <a:ext cx="513" cy="276"/>
                  </a:xfrm>
                  <a:prstGeom prst="diamond">
                    <a:avLst/>
                  </a:prstGeom>
                  <a:gradFill rotWithShape="1">
                    <a:gsLst>
                      <a:gs pos="0">
                        <a:srgbClr val="475E00">
                          <a:alpha val="79999"/>
                        </a:srgbClr>
                      </a:gs>
                      <a:gs pos="100000">
                        <a:srgbClr val="99CC00">
                          <a:alpha val="79999"/>
                        </a:srgbClr>
                      </a:gs>
                    </a:gsLst>
                    <a:lin ang="54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12" name="AutoShape 391"/>
                  <p:cNvSpPr>
                    <a:spLocks noChangeAspect="1" noChangeArrowheads="1"/>
                  </p:cNvSpPr>
                  <p:nvPr/>
                </p:nvSpPr>
                <p:spPr bwMode="auto">
                  <a:xfrm flipH="1">
                    <a:off x="1474" y="1244"/>
                    <a:ext cx="462" cy="247"/>
                  </a:xfrm>
                  <a:prstGeom prst="diamond">
                    <a:avLst/>
                  </a:prstGeom>
                  <a:gradFill rotWithShape="1">
                    <a:gsLst>
                      <a:gs pos="0">
                        <a:srgbClr val="CCFF33"/>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13" name="AutoShape 392"/>
                  <p:cNvSpPr>
                    <a:spLocks noChangeAspect="1" noChangeArrowheads="1"/>
                  </p:cNvSpPr>
                  <p:nvPr/>
                </p:nvSpPr>
                <p:spPr bwMode="auto">
                  <a:xfrm rot="-5400000" flipH="1" flipV="1">
                    <a:off x="1238" y="1538"/>
                    <a:ext cx="646" cy="294"/>
                  </a:xfrm>
                  <a:prstGeom prst="parallelogram">
                    <a:avLst>
                      <a:gd name="adj" fmla="val 54932"/>
                    </a:avLst>
                  </a:prstGeom>
                  <a:gradFill rotWithShape="1">
                    <a:gsLst>
                      <a:gs pos="0">
                        <a:srgbClr val="CCFF33"/>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314" name="Group 393"/>
                  <p:cNvGrpSpPr>
                    <a:grpSpLocks noChangeAspect="1"/>
                  </p:cNvGrpSpPr>
                  <p:nvPr/>
                </p:nvGrpSpPr>
                <p:grpSpPr bwMode="auto">
                  <a:xfrm>
                    <a:off x="1440" y="1462"/>
                    <a:ext cx="231" cy="336"/>
                    <a:chOff x="2154" y="2523"/>
                    <a:chExt cx="408" cy="590"/>
                  </a:xfrm>
                </p:grpSpPr>
                <p:grpSp>
                  <p:nvGrpSpPr>
                    <p:cNvPr id="315" name="Group 394"/>
                    <p:cNvGrpSpPr>
                      <a:grpSpLocks noChangeAspect="1"/>
                    </p:cNvGrpSpPr>
                    <p:nvPr/>
                  </p:nvGrpSpPr>
                  <p:grpSpPr bwMode="auto">
                    <a:xfrm>
                      <a:off x="2154" y="2523"/>
                      <a:ext cx="408" cy="362"/>
                      <a:chOff x="2154" y="2523"/>
                      <a:chExt cx="408" cy="362"/>
                    </a:xfrm>
                  </p:grpSpPr>
                  <p:grpSp>
                    <p:nvGrpSpPr>
                      <p:cNvPr id="326" name="Group 395"/>
                      <p:cNvGrpSpPr>
                        <a:grpSpLocks noChangeAspect="1"/>
                      </p:cNvGrpSpPr>
                      <p:nvPr/>
                    </p:nvGrpSpPr>
                    <p:grpSpPr bwMode="auto">
                      <a:xfrm>
                        <a:off x="2154" y="2523"/>
                        <a:ext cx="83" cy="181"/>
                        <a:chOff x="1247" y="2478"/>
                        <a:chExt cx="83" cy="181"/>
                      </a:xfrm>
                    </p:grpSpPr>
                    <p:sp>
                      <p:nvSpPr>
                        <p:cNvPr id="333" name="AutoShape 396"/>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34" name="AutoShape 397"/>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327" name="Group 398"/>
                      <p:cNvGrpSpPr>
                        <a:grpSpLocks noChangeAspect="1"/>
                      </p:cNvGrpSpPr>
                      <p:nvPr/>
                    </p:nvGrpSpPr>
                    <p:grpSpPr bwMode="auto">
                      <a:xfrm>
                        <a:off x="2316" y="2614"/>
                        <a:ext cx="83" cy="181"/>
                        <a:chOff x="1247" y="2478"/>
                        <a:chExt cx="83" cy="181"/>
                      </a:xfrm>
                    </p:grpSpPr>
                    <p:sp>
                      <p:nvSpPr>
                        <p:cNvPr id="331" name="AutoShape 399"/>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32" name="AutoShape 400"/>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328" name="Group 401"/>
                      <p:cNvGrpSpPr>
                        <a:grpSpLocks noChangeAspect="1"/>
                      </p:cNvGrpSpPr>
                      <p:nvPr/>
                    </p:nvGrpSpPr>
                    <p:grpSpPr bwMode="auto">
                      <a:xfrm>
                        <a:off x="2479" y="2704"/>
                        <a:ext cx="83" cy="181"/>
                        <a:chOff x="1247" y="2478"/>
                        <a:chExt cx="83" cy="181"/>
                      </a:xfrm>
                    </p:grpSpPr>
                    <p:sp>
                      <p:nvSpPr>
                        <p:cNvPr id="329" name="AutoShape 402"/>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30" name="AutoShape 403"/>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316" name="Group 404"/>
                    <p:cNvGrpSpPr>
                      <a:grpSpLocks noChangeAspect="1"/>
                    </p:cNvGrpSpPr>
                    <p:nvPr/>
                  </p:nvGrpSpPr>
                  <p:grpSpPr bwMode="auto">
                    <a:xfrm>
                      <a:off x="2154" y="2751"/>
                      <a:ext cx="408" cy="362"/>
                      <a:chOff x="2154" y="2523"/>
                      <a:chExt cx="408" cy="362"/>
                    </a:xfrm>
                  </p:grpSpPr>
                  <p:grpSp>
                    <p:nvGrpSpPr>
                      <p:cNvPr id="317" name="Group 405"/>
                      <p:cNvGrpSpPr>
                        <a:grpSpLocks noChangeAspect="1"/>
                      </p:cNvGrpSpPr>
                      <p:nvPr/>
                    </p:nvGrpSpPr>
                    <p:grpSpPr bwMode="auto">
                      <a:xfrm>
                        <a:off x="2154" y="2523"/>
                        <a:ext cx="83" cy="181"/>
                        <a:chOff x="1247" y="2478"/>
                        <a:chExt cx="83" cy="181"/>
                      </a:xfrm>
                    </p:grpSpPr>
                    <p:sp>
                      <p:nvSpPr>
                        <p:cNvPr id="324" name="AutoShape 406"/>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25" name="AutoShape 407"/>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318" name="Group 408"/>
                      <p:cNvGrpSpPr>
                        <a:grpSpLocks noChangeAspect="1"/>
                      </p:cNvGrpSpPr>
                      <p:nvPr/>
                    </p:nvGrpSpPr>
                    <p:grpSpPr bwMode="auto">
                      <a:xfrm>
                        <a:off x="2316" y="2614"/>
                        <a:ext cx="83" cy="181"/>
                        <a:chOff x="1247" y="2478"/>
                        <a:chExt cx="83" cy="181"/>
                      </a:xfrm>
                    </p:grpSpPr>
                    <p:sp>
                      <p:nvSpPr>
                        <p:cNvPr id="322" name="AutoShape 409"/>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23" name="AutoShape 410"/>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319" name="Group 411"/>
                      <p:cNvGrpSpPr>
                        <a:grpSpLocks noChangeAspect="1"/>
                      </p:cNvGrpSpPr>
                      <p:nvPr/>
                    </p:nvGrpSpPr>
                    <p:grpSpPr bwMode="auto">
                      <a:xfrm>
                        <a:off x="2479" y="2704"/>
                        <a:ext cx="83" cy="181"/>
                        <a:chOff x="1247" y="2478"/>
                        <a:chExt cx="83" cy="181"/>
                      </a:xfrm>
                    </p:grpSpPr>
                    <p:sp>
                      <p:nvSpPr>
                        <p:cNvPr id="320" name="AutoShape 412"/>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21" name="AutoShape 413"/>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475E00"/>
                            </a:gs>
                            <a:gs pos="100000">
                              <a:srgbClr val="99CC00"/>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grpSp>
          <p:sp>
            <p:nvSpPr>
              <p:cNvPr id="304" name="Rectangle 595"/>
              <p:cNvSpPr>
                <a:spLocks noChangeArrowheads="1"/>
              </p:cNvSpPr>
              <p:nvPr/>
            </p:nvSpPr>
            <p:spPr bwMode="auto">
              <a:xfrm>
                <a:off x="3704362" y="1551731"/>
                <a:ext cx="1306576" cy="441627"/>
              </a:xfrm>
              <a:prstGeom prst="rect">
                <a:avLst/>
              </a:prstGeom>
              <a:noFill/>
              <a:ln w="9525">
                <a:noFill/>
                <a:miter lim="800000"/>
                <a:headEnd/>
                <a:tailEnd/>
              </a:ln>
            </p:spPr>
            <p:txBody>
              <a:bodyPr wrap="none" lIns="0" tIns="0" rIns="0" bIns="0" anchor="ctr">
                <a:spAutoFit/>
              </a:bodyPr>
              <a:lstStyle/>
              <a:p>
                <a:pPr algn="ctr"/>
                <a:r>
                  <a:rPr lang="zh-CN" altLang="en-US" sz="1100" dirty="0">
                    <a:latin typeface="微软雅黑" pitchFamily="34" charset="-122"/>
                    <a:ea typeface="微软雅黑" pitchFamily="34" charset="-122"/>
                  </a:rPr>
                  <a:t>数字资料</a:t>
                </a:r>
                <a:endParaRPr lang="en-US" altLang="ko-KR" sz="1100" dirty="0">
                  <a:latin typeface="微软雅黑" pitchFamily="34" charset="-122"/>
                  <a:ea typeface="微软雅黑" pitchFamily="34" charset="-122"/>
                </a:endParaRPr>
              </a:p>
            </p:txBody>
          </p:sp>
        </p:grpSp>
        <p:sp>
          <p:nvSpPr>
            <p:cNvPr id="18" name="上下箭头 17"/>
            <p:cNvSpPr/>
            <p:nvPr/>
          </p:nvSpPr>
          <p:spPr>
            <a:xfrm rot="2177152">
              <a:off x="5625516" y="2085973"/>
              <a:ext cx="130959" cy="299197"/>
            </a:xfrm>
            <a:prstGeom prst="upDownArrow">
              <a:avLst/>
            </a:prstGeom>
            <a:solidFill>
              <a:schemeClr val="bg1">
                <a:lumMod val="7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1637" tIns="40818" rIns="81637" bIns="40818" anchor="ctr"/>
            <a:lstStyle/>
            <a:p>
              <a:pPr algn="ctr">
                <a:defRPr/>
              </a:pPr>
              <a:endParaRPr lang="zh-CN" altLang="en-US" sz="1100">
                <a:latin typeface="微软雅黑" pitchFamily="34" charset="-122"/>
                <a:ea typeface="微软雅黑" pitchFamily="34" charset="-122"/>
              </a:endParaRPr>
            </a:p>
          </p:txBody>
        </p:sp>
        <p:grpSp>
          <p:nvGrpSpPr>
            <p:cNvPr id="19" name="Group 345"/>
            <p:cNvGrpSpPr>
              <a:grpSpLocks/>
            </p:cNvGrpSpPr>
            <p:nvPr/>
          </p:nvGrpSpPr>
          <p:grpSpPr bwMode="auto">
            <a:xfrm>
              <a:off x="3889337" y="2146603"/>
              <a:ext cx="558926" cy="459905"/>
              <a:chOff x="1236208" y="4085522"/>
              <a:chExt cx="1636036" cy="1211253"/>
            </a:xfrm>
          </p:grpSpPr>
          <p:grpSp>
            <p:nvGrpSpPr>
              <p:cNvPr id="160" name="Group 414"/>
              <p:cNvGrpSpPr>
                <a:grpSpLocks/>
              </p:cNvGrpSpPr>
              <p:nvPr/>
            </p:nvGrpSpPr>
            <p:grpSpPr bwMode="auto">
              <a:xfrm>
                <a:off x="1504950" y="4085522"/>
                <a:ext cx="1235074" cy="1012123"/>
                <a:chOff x="929" y="983"/>
                <a:chExt cx="998" cy="818"/>
              </a:xfrm>
            </p:grpSpPr>
            <p:sp>
              <p:nvSpPr>
                <p:cNvPr id="162" name="Freeform 415"/>
                <p:cNvSpPr>
                  <a:spLocks/>
                </p:cNvSpPr>
                <p:nvPr/>
              </p:nvSpPr>
              <p:spPr bwMode="auto">
                <a:xfrm>
                  <a:off x="1214" y="1448"/>
                  <a:ext cx="100" cy="147"/>
                </a:xfrm>
                <a:custGeom>
                  <a:avLst/>
                  <a:gdLst>
                    <a:gd name="T0" fmla="*/ 99 w 100"/>
                    <a:gd name="T1" fmla="*/ 0 h 147"/>
                    <a:gd name="T2" fmla="*/ 62 w 100"/>
                    <a:gd name="T3" fmla="*/ 146 h 147"/>
                    <a:gd name="T4" fmla="*/ 37 w 100"/>
                    <a:gd name="T5" fmla="*/ 97 h 147"/>
                    <a:gd name="T6" fmla="*/ 0 w 100"/>
                    <a:gd name="T7" fmla="*/ 108 h 147"/>
                    <a:gd name="T8" fmla="*/ 99 w 100"/>
                    <a:gd name="T9" fmla="*/ 0 h 147"/>
                    <a:gd name="T10" fmla="*/ 0 60000 65536"/>
                    <a:gd name="T11" fmla="*/ 0 60000 65536"/>
                    <a:gd name="T12" fmla="*/ 0 60000 65536"/>
                    <a:gd name="T13" fmla="*/ 0 60000 65536"/>
                    <a:gd name="T14" fmla="*/ 0 60000 65536"/>
                    <a:gd name="T15" fmla="*/ 0 w 100"/>
                    <a:gd name="T16" fmla="*/ 0 h 147"/>
                    <a:gd name="T17" fmla="*/ 100 w 100"/>
                    <a:gd name="T18" fmla="*/ 147 h 147"/>
                  </a:gdLst>
                  <a:ahLst/>
                  <a:cxnLst>
                    <a:cxn ang="T10">
                      <a:pos x="T0" y="T1"/>
                    </a:cxn>
                    <a:cxn ang="T11">
                      <a:pos x="T2" y="T3"/>
                    </a:cxn>
                    <a:cxn ang="T12">
                      <a:pos x="T4" y="T5"/>
                    </a:cxn>
                    <a:cxn ang="T13">
                      <a:pos x="T6" y="T7"/>
                    </a:cxn>
                    <a:cxn ang="T14">
                      <a:pos x="T8" y="T9"/>
                    </a:cxn>
                  </a:cxnLst>
                  <a:rect l="T15" t="T16" r="T17" b="T18"/>
                  <a:pathLst>
                    <a:path w="100" h="147">
                      <a:moveTo>
                        <a:pt x="99" y="0"/>
                      </a:moveTo>
                      <a:lnTo>
                        <a:pt x="62" y="146"/>
                      </a:lnTo>
                      <a:lnTo>
                        <a:pt x="37" y="97"/>
                      </a:lnTo>
                      <a:lnTo>
                        <a:pt x="0" y="108"/>
                      </a:lnTo>
                      <a:lnTo>
                        <a:pt x="99" y="0"/>
                      </a:lnTo>
                    </a:path>
                  </a:pathLst>
                </a:custGeom>
                <a:solidFill>
                  <a:schemeClr val="tx1"/>
                </a:solidFill>
                <a:ln w="12700" cap="rnd">
                  <a:solidFill>
                    <a:schemeClr val="tx1"/>
                  </a:solidFill>
                  <a:round/>
                  <a:headEnd/>
                  <a:tailEnd/>
                </a:ln>
              </p:spPr>
              <p:txBody>
                <a:bodyPr/>
                <a:lstStyle/>
                <a:p>
                  <a:endParaRPr lang="zh-CN" altLang="en-US" sz="1100">
                    <a:latin typeface="微软雅黑" pitchFamily="34" charset="-122"/>
                    <a:ea typeface="微软雅黑" pitchFamily="34" charset="-122"/>
                  </a:endParaRPr>
                </a:p>
              </p:txBody>
            </p:sp>
            <p:grpSp>
              <p:nvGrpSpPr>
                <p:cNvPr id="163" name="Group 416"/>
                <p:cNvGrpSpPr>
                  <a:grpSpLocks noChangeAspect="1"/>
                </p:cNvGrpSpPr>
                <p:nvPr/>
              </p:nvGrpSpPr>
              <p:grpSpPr bwMode="auto">
                <a:xfrm>
                  <a:off x="1019" y="983"/>
                  <a:ext cx="453" cy="452"/>
                  <a:chOff x="209" y="1197"/>
                  <a:chExt cx="919" cy="914"/>
                </a:xfrm>
              </p:grpSpPr>
              <p:sp>
                <p:nvSpPr>
                  <p:cNvPr id="276" name="AutoShape 417"/>
                  <p:cNvSpPr>
                    <a:spLocks noChangeAspect="1" noChangeArrowheads="1"/>
                  </p:cNvSpPr>
                  <p:nvPr/>
                </p:nvSpPr>
                <p:spPr bwMode="auto">
                  <a:xfrm>
                    <a:off x="209" y="1593"/>
                    <a:ext cx="919" cy="518"/>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dirty="0">
                      <a:latin typeface="微软雅黑" pitchFamily="34" charset="-122"/>
                      <a:ea typeface="微软雅黑" pitchFamily="34" charset="-122"/>
                    </a:endParaRPr>
                  </a:p>
                </p:txBody>
              </p:sp>
              <p:sp>
                <p:nvSpPr>
                  <p:cNvPr id="277" name="AutoShape 418"/>
                  <p:cNvSpPr>
                    <a:spLocks noChangeAspect="1" noChangeArrowheads="1"/>
                  </p:cNvSpPr>
                  <p:nvPr/>
                </p:nvSpPr>
                <p:spPr bwMode="auto">
                  <a:xfrm rot="5400000" flipH="1">
                    <a:off x="503" y="1537"/>
                    <a:ext cx="647" cy="294"/>
                  </a:xfrm>
                  <a:prstGeom prst="parallelogram">
                    <a:avLst>
                      <a:gd name="adj" fmla="val 55017"/>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78" name="AutoShape 419"/>
                  <p:cNvSpPr>
                    <a:spLocks noChangeAspect="1" noChangeArrowheads="1"/>
                  </p:cNvSpPr>
                  <p:nvPr/>
                </p:nvSpPr>
                <p:spPr bwMode="auto">
                  <a:xfrm>
                    <a:off x="386" y="1197"/>
                    <a:ext cx="591" cy="327"/>
                  </a:xfrm>
                  <a:prstGeom prst="diamond">
                    <a:avLst/>
                  </a:prstGeom>
                  <a:solidFill>
                    <a:srgbClr val="FFCC00"/>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79" name="AutoShape 420"/>
                  <p:cNvSpPr>
                    <a:spLocks noChangeAspect="1" noChangeArrowheads="1"/>
                  </p:cNvSpPr>
                  <p:nvPr/>
                </p:nvSpPr>
                <p:spPr bwMode="auto">
                  <a:xfrm>
                    <a:off x="424" y="1223"/>
                    <a:ext cx="513" cy="276"/>
                  </a:xfrm>
                  <a:prstGeom prst="diamond">
                    <a:avLst/>
                  </a:prstGeom>
                  <a:gradFill rotWithShape="1">
                    <a:gsLst>
                      <a:gs pos="0">
                        <a:srgbClr val="764718">
                          <a:alpha val="79999"/>
                        </a:srgbClr>
                      </a:gs>
                      <a:gs pos="100000">
                        <a:srgbClr val="FF9933">
                          <a:alpha val="79999"/>
                        </a:srgbClr>
                      </a:gs>
                    </a:gsLst>
                    <a:lin ang="54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80" name="AutoShape 421"/>
                  <p:cNvSpPr>
                    <a:spLocks noChangeAspect="1" noChangeArrowheads="1"/>
                  </p:cNvSpPr>
                  <p:nvPr/>
                </p:nvSpPr>
                <p:spPr bwMode="auto">
                  <a:xfrm flipH="1">
                    <a:off x="449" y="1244"/>
                    <a:ext cx="462" cy="247"/>
                  </a:xfrm>
                  <a:prstGeom prst="diamond">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81" name="AutoShape 422"/>
                  <p:cNvSpPr>
                    <a:spLocks noChangeAspect="1" noChangeArrowheads="1"/>
                  </p:cNvSpPr>
                  <p:nvPr/>
                </p:nvSpPr>
                <p:spPr bwMode="auto">
                  <a:xfrm rot="-5400000" flipH="1" flipV="1">
                    <a:off x="213" y="1538"/>
                    <a:ext cx="646" cy="294"/>
                  </a:xfrm>
                  <a:prstGeom prst="parallelogram">
                    <a:avLst>
                      <a:gd name="adj" fmla="val 54932"/>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282" name="Group 423"/>
                  <p:cNvGrpSpPr>
                    <a:grpSpLocks noChangeAspect="1"/>
                  </p:cNvGrpSpPr>
                  <p:nvPr/>
                </p:nvGrpSpPr>
                <p:grpSpPr bwMode="auto">
                  <a:xfrm>
                    <a:off x="415" y="1462"/>
                    <a:ext cx="231" cy="336"/>
                    <a:chOff x="2154" y="2523"/>
                    <a:chExt cx="408" cy="590"/>
                  </a:xfrm>
                </p:grpSpPr>
                <p:grpSp>
                  <p:nvGrpSpPr>
                    <p:cNvPr id="283" name="Group 424"/>
                    <p:cNvGrpSpPr>
                      <a:grpSpLocks noChangeAspect="1"/>
                    </p:cNvGrpSpPr>
                    <p:nvPr/>
                  </p:nvGrpSpPr>
                  <p:grpSpPr bwMode="auto">
                    <a:xfrm>
                      <a:off x="2154" y="2523"/>
                      <a:ext cx="408" cy="362"/>
                      <a:chOff x="2154" y="2523"/>
                      <a:chExt cx="408" cy="362"/>
                    </a:xfrm>
                  </p:grpSpPr>
                  <p:grpSp>
                    <p:nvGrpSpPr>
                      <p:cNvPr id="294" name="Group 425"/>
                      <p:cNvGrpSpPr>
                        <a:grpSpLocks noChangeAspect="1"/>
                      </p:cNvGrpSpPr>
                      <p:nvPr/>
                    </p:nvGrpSpPr>
                    <p:grpSpPr bwMode="auto">
                      <a:xfrm>
                        <a:off x="2154" y="2523"/>
                        <a:ext cx="83" cy="181"/>
                        <a:chOff x="1247" y="2478"/>
                        <a:chExt cx="83" cy="181"/>
                      </a:xfrm>
                    </p:grpSpPr>
                    <p:sp>
                      <p:nvSpPr>
                        <p:cNvPr id="301" name="AutoShape 426"/>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02" name="AutoShape 427"/>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95" name="Group 428"/>
                      <p:cNvGrpSpPr>
                        <a:grpSpLocks noChangeAspect="1"/>
                      </p:cNvGrpSpPr>
                      <p:nvPr/>
                    </p:nvGrpSpPr>
                    <p:grpSpPr bwMode="auto">
                      <a:xfrm>
                        <a:off x="2316" y="2614"/>
                        <a:ext cx="83" cy="181"/>
                        <a:chOff x="1247" y="2478"/>
                        <a:chExt cx="83" cy="181"/>
                      </a:xfrm>
                    </p:grpSpPr>
                    <p:sp>
                      <p:nvSpPr>
                        <p:cNvPr id="299" name="AutoShape 429"/>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300" name="AutoShape 430"/>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96" name="Group 431"/>
                      <p:cNvGrpSpPr>
                        <a:grpSpLocks noChangeAspect="1"/>
                      </p:cNvGrpSpPr>
                      <p:nvPr/>
                    </p:nvGrpSpPr>
                    <p:grpSpPr bwMode="auto">
                      <a:xfrm>
                        <a:off x="2479" y="2704"/>
                        <a:ext cx="83" cy="181"/>
                        <a:chOff x="1247" y="2478"/>
                        <a:chExt cx="83" cy="181"/>
                      </a:xfrm>
                    </p:grpSpPr>
                    <p:sp>
                      <p:nvSpPr>
                        <p:cNvPr id="297" name="AutoShape 432"/>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98" name="AutoShape 433"/>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284" name="Group 434"/>
                    <p:cNvGrpSpPr>
                      <a:grpSpLocks noChangeAspect="1"/>
                    </p:cNvGrpSpPr>
                    <p:nvPr/>
                  </p:nvGrpSpPr>
                  <p:grpSpPr bwMode="auto">
                    <a:xfrm>
                      <a:off x="2154" y="2751"/>
                      <a:ext cx="408" cy="362"/>
                      <a:chOff x="2154" y="2523"/>
                      <a:chExt cx="408" cy="362"/>
                    </a:xfrm>
                  </p:grpSpPr>
                  <p:grpSp>
                    <p:nvGrpSpPr>
                      <p:cNvPr id="285" name="Group 435"/>
                      <p:cNvGrpSpPr>
                        <a:grpSpLocks noChangeAspect="1"/>
                      </p:cNvGrpSpPr>
                      <p:nvPr/>
                    </p:nvGrpSpPr>
                    <p:grpSpPr bwMode="auto">
                      <a:xfrm>
                        <a:off x="2154" y="2523"/>
                        <a:ext cx="83" cy="181"/>
                        <a:chOff x="1247" y="2478"/>
                        <a:chExt cx="83" cy="181"/>
                      </a:xfrm>
                    </p:grpSpPr>
                    <p:sp>
                      <p:nvSpPr>
                        <p:cNvPr id="292" name="AutoShape 436"/>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93" name="AutoShape 437"/>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86" name="Group 438"/>
                      <p:cNvGrpSpPr>
                        <a:grpSpLocks noChangeAspect="1"/>
                      </p:cNvGrpSpPr>
                      <p:nvPr/>
                    </p:nvGrpSpPr>
                    <p:grpSpPr bwMode="auto">
                      <a:xfrm>
                        <a:off x="2316" y="2614"/>
                        <a:ext cx="83" cy="181"/>
                        <a:chOff x="1247" y="2478"/>
                        <a:chExt cx="83" cy="181"/>
                      </a:xfrm>
                    </p:grpSpPr>
                    <p:sp>
                      <p:nvSpPr>
                        <p:cNvPr id="290" name="AutoShape 439"/>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91" name="AutoShape 440"/>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87" name="Group 441"/>
                      <p:cNvGrpSpPr>
                        <a:grpSpLocks noChangeAspect="1"/>
                      </p:cNvGrpSpPr>
                      <p:nvPr/>
                    </p:nvGrpSpPr>
                    <p:grpSpPr bwMode="auto">
                      <a:xfrm>
                        <a:off x="2479" y="2704"/>
                        <a:ext cx="83" cy="181"/>
                        <a:chOff x="1247" y="2478"/>
                        <a:chExt cx="83" cy="181"/>
                      </a:xfrm>
                    </p:grpSpPr>
                    <p:sp>
                      <p:nvSpPr>
                        <p:cNvPr id="288" name="AutoShape 442"/>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89" name="AutoShape 443"/>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grpSp>
              <p:nvGrpSpPr>
                <p:cNvPr id="164" name="Group 444"/>
                <p:cNvGrpSpPr>
                  <a:grpSpLocks noChangeAspect="1"/>
                </p:cNvGrpSpPr>
                <p:nvPr/>
              </p:nvGrpSpPr>
              <p:grpSpPr bwMode="auto">
                <a:xfrm>
                  <a:off x="1247" y="1119"/>
                  <a:ext cx="453" cy="453"/>
                  <a:chOff x="211" y="1197"/>
                  <a:chExt cx="919" cy="916"/>
                </a:xfrm>
              </p:grpSpPr>
              <p:sp>
                <p:nvSpPr>
                  <p:cNvPr id="249" name="AutoShape 445"/>
                  <p:cNvSpPr>
                    <a:spLocks noChangeAspect="1" noChangeArrowheads="1"/>
                  </p:cNvSpPr>
                  <p:nvPr/>
                </p:nvSpPr>
                <p:spPr bwMode="auto">
                  <a:xfrm>
                    <a:off x="211" y="1591"/>
                    <a:ext cx="919" cy="522"/>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dirty="0">
                      <a:latin typeface="微软雅黑" pitchFamily="34" charset="-122"/>
                      <a:ea typeface="微软雅黑" pitchFamily="34" charset="-122"/>
                    </a:endParaRPr>
                  </a:p>
                </p:txBody>
              </p:sp>
              <p:sp>
                <p:nvSpPr>
                  <p:cNvPr id="250" name="AutoShape 446"/>
                  <p:cNvSpPr>
                    <a:spLocks noChangeAspect="1" noChangeArrowheads="1"/>
                  </p:cNvSpPr>
                  <p:nvPr/>
                </p:nvSpPr>
                <p:spPr bwMode="auto">
                  <a:xfrm rot="5400000" flipH="1">
                    <a:off x="503" y="1537"/>
                    <a:ext cx="647" cy="294"/>
                  </a:xfrm>
                  <a:prstGeom prst="parallelogram">
                    <a:avLst>
                      <a:gd name="adj" fmla="val 55017"/>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51" name="AutoShape 447"/>
                  <p:cNvSpPr>
                    <a:spLocks noChangeAspect="1" noChangeArrowheads="1"/>
                  </p:cNvSpPr>
                  <p:nvPr/>
                </p:nvSpPr>
                <p:spPr bwMode="auto">
                  <a:xfrm>
                    <a:off x="386" y="1197"/>
                    <a:ext cx="591" cy="327"/>
                  </a:xfrm>
                  <a:prstGeom prst="diamond">
                    <a:avLst/>
                  </a:prstGeom>
                  <a:solidFill>
                    <a:srgbClr val="FFCC00"/>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52" name="AutoShape 448"/>
                  <p:cNvSpPr>
                    <a:spLocks noChangeAspect="1" noChangeArrowheads="1"/>
                  </p:cNvSpPr>
                  <p:nvPr/>
                </p:nvSpPr>
                <p:spPr bwMode="auto">
                  <a:xfrm>
                    <a:off x="424" y="1223"/>
                    <a:ext cx="513" cy="276"/>
                  </a:xfrm>
                  <a:prstGeom prst="diamond">
                    <a:avLst/>
                  </a:prstGeom>
                  <a:gradFill rotWithShape="1">
                    <a:gsLst>
                      <a:gs pos="0">
                        <a:srgbClr val="764718">
                          <a:alpha val="79999"/>
                        </a:srgbClr>
                      </a:gs>
                      <a:gs pos="100000">
                        <a:srgbClr val="FF9933">
                          <a:alpha val="79999"/>
                        </a:srgbClr>
                      </a:gs>
                    </a:gsLst>
                    <a:lin ang="54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53" name="AutoShape 449"/>
                  <p:cNvSpPr>
                    <a:spLocks noChangeAspect="1" noChangeArrowheads="1"/>
                  </p:cNvSpPr>
                  <p:nvPr/>
                </p:nvSpPr>
                <p:spPr bwMode="auto">
                  <a:xfrm flipH="1">
                    <a:off x="449" y="1244"/>
                    <a:ext cx="462" cy="247"/>
                  </a:xfrm>
                  <a:prstGeom prst="diamond">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54" name="AutoShape 450"/>
                  <p:cNvSpPr>
                    <a:spLocks noChangeAspect="1" noChangeArrowheads="1"/>
                  </p:cNvSpPr>
                  <p:nvPr/>
                </p:nvSpPr>
                <p:spPr bwMode="auto">
                  <a:xfrm rot="-5400000" flipH="1" flipV="1">
                    <a:off x="213" y="1538"/>
                    <a:ext cx="646" cy="294"/>
                  </a:xfrm>
                  <a:prstGeom prst="parallelogram">
                    <a:avLst>
                      <a:gd name="adj" fmla="val 54932"/>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255" name="Group 451"/>
                  <p:cNvGrpSpPr>
                    <a:grpSpLocks noChangeAspect="1"/>
                  </p:cNvGrpSpPr>
                  <p:nvPr/>
                </p:nvGrpSpPr>
                <p:grpSpPr bwMode="auto">
                  <a:xfrm>
                    <a:off x="415" y="1462"/>
                    <a:ext cx="231" cy="336"/>
                    <a:chOff x="2154" y="2523"/>
                    <a:chExt cx="408" cy="590"/>
                  </a:xfrm>
                </p:grpSpPr>
                <p:grpSp>
                  <p:nvGrpSpPr>
                    <p:cNvPr id="256" name="Group 452"/>
                    <p:cNvGrpSpPr>
                      <a:grpSpLocks noChangeAspect="1"/>
                    </p:cNvGrpSpPr>
                    <p:nvPr/>
                  </p:nvGrpSpPr>
                  <p:grpSpPr bwMode="auto">
                    <a:xfrm>
                      <a:off x="2154" y="2523"/>
                      <a:ext cx="408" cy="362"/>
                      <a:chOff x="2154" y="2523"/>
                      <a:chExt cx="408" cy="362"/>
                    </a:xfrm>
                  </p:grpSpPr>
                  <p:grpSp>
                    <p:nvGrpSpPr>
                      <p:cNvPr id="267" name="Group 453"/>
                      <p:cNvGrpSpPr>
                        <a:grpSpLocks noChangeAspect="1"/>
                      </p:cNvGrpSpPr>
                      <p:nvPr/>
                    </p:nvGrpSpPr>
                    <p:grpSpPr bwMode="auto">
                      <a:xfrm>
                        <a:off x="2154" y="2523"/>
                        <a:ext cx="83" cy="181"/>
                        <a:chOff x="1247" y="2478"/>
                        <a:chExt cx="83" cy="181"/>
                      </a:xfrm>
                    </p:grpSpPr>
                    <p:sp>
                      <p:nvSpPr>
                        <p:cNvPr id="274" name="AutoShape 45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75" name="AutoShape 45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68" name="Group 456"/>
                      <p:cNvGrpSpPr>
                        <a:grpSpLocks noChangeAspect="1"/>
                      </p:cNvGrpSpPr>
                      <p:nvPr/>
                    </p:nvGrpSpPr>
                    <p:grpSpPr bwMode="auto">
                      <a:xfrm>
                        <a:off x="2316" y="2614"/>
                        <a:ext cx="83" cy="181"/>
                        <a:chOff x="1247" y="2478"/>
                        <a:chExt cx="83" cy="181"/>
                      </a:xfrm>
                    </p:grpSpPr>
                    <p:sp>
                      <p:nvSpPr>
                        <p:cNvPr id="272" name="AutoShape 457"/>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73" name="AutoShape 458"/>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69" name="Group 459"/>
                      <p:cNvGrpSpPr>
                        <a:grpSpLocks noChangeAspect="1"/>
                      </p:cNvGrpSpPr>
                      <p:nvPr/>
                    </p:nvGrpSpPr>
                    <p:grpSpPr bwMode="auto">
                      <a:xfrm>
                        <a:off x="2479" y="2704"/>
                        <a:ext cx="83" cy="181"/>
                        <a:chOff x="1247" y="2478"/>
                        <a:chExt cx="83" cy="181"/>
                      </a:xfrm>
                    </p:grpSpPr>
                    <p:sp>
                      <p:nvSpPr>
                        <p:cNvPr id="270" name="AutoShape 460"/>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71" name="AutoShape 461"/>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257" name="Group 462"/>
                    <p:cNvGrpSpPr>
                      <a:grpSpLocks noChangeAspect="1"/>
                    </p:cNvGrpSpPr>
                    <p:nvPr/>
                  </p:nvGrpSpPr>
                  <p:grpSpPr bwMode="auto">
                    <a:xfrm>
                      <a:off x="2154" y="2751"/>
                      <a:ext cx="408" cy="362"/>
                      <a:chOff x="2154" y="2523"/>
                      <a:chExt cx="408" cy="362"/>
                    </a:xfrm>
                  </p:grpSpPr>
                  <p:grpSp>
                    <p:nvGrpSpPr>
                      <p:cNvPr id="258" name="Group 463"/>
                      <p:cNvGrpSpPr>
                        <a:grpSpLocks noChangeAspect="1"/>
                      </p:cNvGrpSpPr>
                      <p:nvPr/>
                    </p:nvGrpSpPr>
                    <p:grpSpPr bwMode="auto">
                      <a:xfrm>
                        <a:off x="2154" y="2523"/>
                        <a:ext cx="83" cy="181"/>
                        <a:chOff x="1247" y="2478"/>
                        <a:chExt cx="83" cy="181"/>
                      </a:xfrm>
                    </p:grpSpPr>
                    <p:sp>
                      <p:nvSpPr>
                        <p:cNvPr id="265" name="AutoShape 46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66" name="AutoShape 46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59" name="Group 466"/>
                      <p:cNvGrpSpPr>
                        <a:grpSpLocks noChangeAspect="1"/>
                      </p:cNvGrpSpPr>
                      <p:nvPr/>
                    </p:nvGrpSpPr>
                    <p:grpSpPr bwMode="auto">
                      <a:xfrm>
                        <a:off x="2316" y="2614"/>
                        <a:ext cx="83" cy="181"/>
                        <a:chOff x="1247" y="2478"/>
                        <a:chExt cx="83" cy="181"/>
                      </a:xfrm>
                    </p:grpSpPr>
                    <p:sp>
                      <p:nvSpPr>
                        <p:cNvPr id="263" name="AutoShape 467"/>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64" name="AutoShape 468"/>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60" name="Group 469"/>
                      <p:cNvGrpSpPr>
                        <a:grpSpLocks noChangeAspect="1"/>
                      </p:cNvGrpSpPr>
                      <p:nvPr/>
                    </p:nvGrpSpPr>
                    <p:grpSpPr bwMode="auto">
                      <a:xfrm>
                        <a:off x="2479" y="2704"/>
                        <a:ext cx="83" cy="181"/>
                        <a:chOff x="1247" y="2478"/>
                        <a:chExt cx="83" cy="181"/>
                      </a:xfrm>
                    </p:grpSpPr>
                    <p:sp>
                      <p:nvSpPr>
                        <p:cNvPr id="261" name="AutoShape 470"/>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62" name="AutoShape 471"/>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grpSp>
              <p:nvGrpSpPr>
                <p:cNvPr id="165" name="Group 472"/>
                <p:cNvGrpSpPr>
                  <a:grpSpLocks noChangeAspect="1"/>
                </p:cNvGrpSpPr>
                <p:nvPr/>
              </p:nvGrpSpPr>
              <p:grpSpPr bwMode="auto">
                <a:xfrm>
                  <a:off x="1474" y="1252"/>
                  <a:ext cx="453" cy="451"/>
                  <a:chOff x="210" y="1197"/>
                  <a:chExt cx="919" cy="916"/>
                </a:xfrm>
              </p:grpSpPr>
              <p:sp>
                <p:nvSpPr>
                  <p:cNvPr id="222" name="AutoShape 473"/>
                  <p:cNvSpPr>
                    <a:spLocks noChangeAspect="1" noChangeArrowheads="1"/>
                  </p:cNvSpPr>
                  <p:nvPr/>
                </p:nvSpPr>
                <p:spPr bwMode="auto">
                  <a:xfrm>
                    <a:off x="210" y="1593"/>
                    <a:ext cx="919" cy="520"/>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dirty="0">
                      <a:latin typeface="微软雅黑" pitchFamily="34" charset="-122"/>
                      <a:ea typeface="微软雅黑" pitchFamily="34" charset="-122"/>
                    </a:endParaRPr>
                  </a:p>
                </p:txBody>
              </p:sp>
              <p:sp>
                <p:nvSpPr>
                  <p:cNvPr id="223" name="AutoShape 474"/>
                  <p:cNvSpPr>
                    <a:spLocks noChangeAspect="1" noChangeArrowheads="1"/>
                  </p:cNvSpPr>
                  <p:nvPr/>
                </p:nvSpPr>
                <p:spPr bwMode="auto">
                  <a:xfrm rot="5400000" flipH="1">
                    <a:off x="503" y="1537"/>
                    <a:ext cx="647" cy="294"/>
                  </a:xfrm>
                  <a:prstGeom prst="parallelogram">
                    <a:avLst>
                      <a:gd name="adj" fmla="val 55017"/>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24" name="AutoShape 475"/>
                  <p:cNvSpPr>
                    <a:spLocks noChangeAspect="1" noChangeArrowheads="1"/>
                  </p:cNvSpPr>
                  <p:nvPr/>
                </p:nvSpPr>
                <p:spPr bwMode="auto">
                  <a:xfrm>
                    <a:off x="386" y="1197"/>
                    <a:ext cx="591" cy="327"/>
                  </a:xfrm>
                  <a:prstGeom prst="diamond">
                    <a:avLst/>
                  </a:prstGeom>
                  <a:solidFill>
                    <a:srgbClr val="FFCC00"/>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25" name="AutoShape 476"/>
                  <p:cNvSpPr>
                    <a:spLocks noChangeAspect="1" noChangeArrowheads="1"/>
                  </p:cNvSpPr>
                  <p:nvPr/>
                </p:nvSpPr>
                <p:spPr bwMode="auto">
                  <a:xfrm>
                    <a:off x="424" y="1223"/>
                    <a:ext cx="513" cy="276"/>
                  </a:xfrm>
                  <a:prstGeom prst="diamond">
                    <a:avLst/>
                  </a:prstGeom>
                  <a:gradFill rotWithShape="1">
                    <a:gsLst>
                      <a:gs pos="0">
                        <a:srgbClr val="764718">
                          <a:alpha val="79999"/>
                        </a:srgbClr>
                      </a:gs>
                      <a:gs pos="100000">
                        <a:srgbClr val="FF9933">
                          <a:alpha val="79999"/>
                        </a:srgbClr>
                      </a:gs>
                    </a:gsLst>
                    <a:lin ang="54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26" name="AutoShape 477"/>
                  <p:cNvSpPr>
                    <a:spLocks noChangeAspect="1" noChangeArrowheads="1"/>
                  </p:cNvSpPr>
                  <p:nvPr/>
                </p:nvSpPr>
                <p:spPr bwMode="auto">
                  <a:xfrm flipH="1">
                    <a:off x="449" y="1244"/>
                    <a:ext cx="462" cy="247"/>
                  </a:xfrm>
                  <a:prstGeom prst="diamond">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27" name="AutoShape 478"/>
                  <p:cNvSpPr>
                    <a:spLocks noChangeAspect="1" noChangeArrowheads="1"/>
                  </p:cNvSpPr>
                  <p:nvPr/>
                </p:nvSpPr>
                <p:spPr bwMode="auto">
                  <a:xfrm rot="-5400000" flipH="1" flipV="1">
                    <a:off x="213" y="1538"/>
                    <a:ext cx="646" cy="294"/>
                  </a:xfrm>
                  <a:prstGeom prst="parallelogram">
                    <a:avLst>
                      <a:gd name="adj" fmla="val 54932"/>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228" name="Group 479"/>
                  <p:cNvGrpSpPr>
                    <a:grpSpLocks noChangeAspect="1"/>
                  </p:cNvGrpSpPr>
                  <p:nvPr/>
                </p:nvGrpSpPr>
                <p:grpSpPr bwMode="auto">
                  <a:xfrm>
                    <a:off x="414" y="1468"/>
                    <a:ext cx="231" cy="333"/>
                    <a:chOff x="2154" y="2523"/>
                    <a:chExt cx="408" cy="583"/>
                  </a:xfrm>
                </p:grpSpPr>
                <p:grpSp>
                  <p:nvGrpSpPr>
                    <p:cNvPr id="229" name="Group 480"/>
                    <p:cNvGrpSpPr>
                      <a:grpSpLocks noChangeAspect="1"/>
                    </p:cNvGrpSpPr>
                    <p:nvPr/>
                  </p:nvGrpSpPr>
                  <p:grpSpPr bwMode="auto">
                    <a:xfrm>
                      <a:off x="2154" y="2523"/>
                      <a:ext cx="408" cy="362"/>
                      <a:chOff x="2154" y="2523"/>
                      <a:chExt cx="408" cy="362"/>
                    </a:xfrm>
                  </p:grpSpPr>
                  <p:grpSp>
                    <p:nvGrpSpPr>
                      <p:cNvPr id="240" name="Group 481"/>
                      <p:cNvGrpSpPr>
                        <a:grpSpLocks noChangeAspect="1"/>
                      </p:cNvGrpSpPr>
                      <p:nvPr/>
                    </p:nvGrpSpPr>
                    <p:grpSpPr bwMode="auto">
                      <a:xfrm>
                        <a:off x="2154" y="2523"/>
                        <a:ext cx="83" cy="181"/>
                        <a:chOff x="1247" y="2478"/>
                        <a:chExt cx="83" cy="181"/>
                      </a:xfrm>
                    </p:grpSpPr>
                    <p:sp>
                      <p:nvSpPr>
                        <p:cNvPr id="247" name="AutoShape 482"/>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48" name="AutoShape 483"/>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41" name="Group 484"/>
                      <p:cNvGrpSpPr>
                        <a:grpSpLocks noChangeAspect="1"/>
                      </p:cNvGrpSpPr>
                      <p:nvPr/>
                    </p:nvGrpSpPr>
                    <p:grpSpPr bwMode="auto">
                      <a:xfrm>
                        <a:off x="2314" y="2614"/>
                        <a:ext cx="85" cy="181"/>
                        <a:chOff x="1245" y="2478"/>
                        <a:chExt cx="85" cy="181"/>
                      </a:xfrm>
                    </p:grpSpPr>
                    <p:sp>
                      <p:nvSpPr>
                        <p:cNvPr id="245" name="AutoShape 485"/>
                        <p:cNvSpPr>
                          <a:spLocks noChangeAspect="1" noChangeArrowheads="1"/>
                        </p:cNvSpPr>
                        <p:nvPr/>
                      </p:nvSpPr>
                      <p:spPr bwMode="auto">
                        <a:xfrm rot="-5400000">
                          <a:off x="1196"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46" name="AutoShape 486"/>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42" name="Group 487"/>
                      <p:cNvGrpSpPr>
                        <a:grpSpLocks noChangeAspect="1"/>
                      </p:cNvGrpSpPr>
                      <p:nvPr/>
                    </p:nvGrpSpPr>
                    <p:grpSpPr bwMode="auto">
                      <a:xfrm>
                        <a:off x="2479" y="2704"/>
                        <a:ext cx="83" cy="181"/>
                        <a:chOff x="1247" y="2478"/>
                        <a:chExt cx="83" cy="181"/>
                      </a:xfrm>
                    </p:grpSpPr>
                    <p:sp>
                      <p:nvSpPr>
                        <p:cNvPr id="243" name="AutoShape 488"/>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44" name="AutoShape 489"/>
                        <p:cNvSpPr>
                          <a:spLocks noChangeAspect="1" noChangeArrowheads="1"/>
                        </p:cNvSpPr>
                        <p:nvPr/>
                      </p:nvSpPr>
                      <p:spPr bwMode="auto">
                        <a:xfrm rot="-5400000">
                          <a:off x="1229" y="2520"/>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230" name="Group 490"/>
                    <p:cNvGrpSpPr>
                      <a:grpSpLocks noChangeAspect="1"/>
                    </p:cNvGrpSpPr>
                    <p:nvPr/>
                  </p:nvGrpSpPr>
                  <p:grpSpPr bwMode="auto">
                    <a:xfrm>
                      <a:off x="2154" y="2745"/>
                      <a:ext cx="408" cy="361"/>
                      <a:chOff x="2154" y="2517"/>
                      <a:chExt cx="408" cy="361"/>
                    </a:xfrm>
                  </p:grpSpPr>
                  <p:grpSp>
                    <p:nvGrpSpPr>
                      <p:cNvPr id="231" name="Group 491"/>
                      <p:cNvGrpSpPr>
                        <a:grpSpLocks noChangeAspect="1"/>
                      </p:cNvGrpSpPr>
                      <p:nvPr/>
                    </p:nvGrpSpPr>
                    <p:grpSpPr bwMode="auto">
                      <a:xfrm>
                        <a:off x="2154" y="2517"/>
                        <a:ext cx="83" cy="181"/>
                        <a:chOff x="1247" y="2481"/>
                        <a:chExt cx="83" cy="181"/>
                      </a:xfrm>
                    </p:grpSpPr>
                    <p:sp>
                      <p:nvSpPr>
                        <p:cNvPr id="238" name="AutoShape 492"/>
                        <p:cNvSpPr>
                          <a:spLocks noChangeAspect="1" noChangeArrowheads="1"/>
                        </p:cNvSpPr>
                        <p:nvPr/>
                      </p:nvSpPr>
                      <p:spPr bwMode="auto">
                        <a:xfrm rot="-5400000">
                          <a:off x="1198" y="2530"/>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39" name="AutoShape 493"/>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32" name="Group 494"/>
                      <p:cNvGrpSpPr>
                        <a:grpSpLocks noChangeAspect="1"/>
                      </p:cNvGrpSpPr>
                      <p:nvPr/>
                    </p:nvGrpSpPr>
                    <p:grpSpPr bwMode="auto">
                      <a:xfrm>
                        <a:off x="2314" y="2608"/>
                        <a:ext cx="85" cy="181"/>
                        <a:chOff x="1245" y="2472"/>
                        <a:chExt cx="85" cy="181"/>
                      </a:xfrm>
                    </p:grpSpPr>
                    <p:sp>
                      <p:nvSpPr>
                        <p:cNvPr id="236" name="AutoShape 495"/>
                        <p:cNvSpPr>
                          <a:spLocks noChangeAspect="1" noChangeArrowheads="1"/>
                        </p:cNvSpPr>
                        <p:nvPr/>
                      </p:nvSpPr>
                      <p:spPr bwMode="auto">
                        <a:xfrm rot="-5400000">
                          <a:off x="1196" y="2521"/>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37" name="AutoShape 496"/>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33" name="Group 497"/>
                      <p:cNvGrpSpPr>
                        <a:grpSpLocks noChangeAspect="1"/>
                      </p:cNvGrpSpPr>
                      <p:nvPr/>
                    </p:nvGrpSpPr>
                    <p:grpSpPr bwMode="auto">
                      <a:xfrm>
                        <a:off x="2477" y="2697"/>
                        <a:ext cx="85" cy="181"/>
                        <a:chOff x="1245" y="2471"/>
                        <a:chExt cx="85" cy="181"/>
                      </a:xfrm>
                    </p:grpSpPr>
                    <p:sp>
                      <p:nvSpPr>
                        <p:cNvPr id="234" name="AutoShape 498"/>
                        <p:cNvSpPr>
                          <a:spLocks noChangeAspect="1" noChangeArrowheads="1"/>
                        </p:cNvSpPr>
                        <p:nvPr/>
                      </p:nvSpPr>
                      <p:spPr bwMode="auto">
                        <a:xfrm rot="-5400000">
                          <a:off x="1196" y="2520"/>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35" name="AutoShape 499"/>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grpSp>
              <p:nvGrpSpPr>
                <p:cNvPr id="166" name="Group 500"/>
                <p:cNvGrpSpPr>
                  <a:grpSpLocks noChangeAspect="1"/>
                </p:cNvGrpSpPr>
                <p:nvPr/>
              </p:nvGrpSpPr>
              <p:grpSpPr bwMode="auto">
                <a:xfrm>
                  <a:off x="929" y="1212"/>
                  <a:ext cx="453" cy="467"/>
                  <a:chOff x="211" y="1197"/>
                  <a:chExt cx="919" cy="942"/>
                </a:xfrm>
              </p:grpSpPr>
              <p:sp>
                <p:nvSpPr>
                  <p:cNvPr id="195" name="AutoShape 501"/>
                  <p:cNvSpPr>
                    <a:spLocks noChangeAspect="1" noChangeArrowheads="1"/>
                  </p:cNvSpPr>
                  <p:nvPr/>
                </p:nvSpPr>
                <p:spPr bwMode="auto">
                  <a:xfrm>
                    <a:off x="211" y="1592"/>
                    <a:ext cx="919" cy="547"/>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dirty="0">
                      <a:latin typeface="微软雅黑" pitchFamily="34" charset="-122"/>
                      <a:ea typeface="微软雅黑" pitchFamily="34" charset="-122"/>
                    </a:endParaRPr>
                  </a:p>
                </p:txBody>
              </p:sp>
              <p:sp>
                <p:nvSpPr>
                  <p:cNvPr id="196" name="AutoShape 502"/>
                  <p:cNvSpPr>
                    <a:spLocks noChangeAspect="1" noChangeArrowheads="1"/>
                  </p:cNvSpPr>
                  <p:nvPr/>
                </p:nvSpPr>
                <p:spPr bwMode="auto">
                  <a:xfrm rot="5400000" flipH="1">
                    <a:off x="503" y="1537"/>
                    <a:ext cx="647" cy="294"/>
                  </a:xfrm>
                  <a:prstGeom prst="parallelogram">
                    <a:avLst>
                      <a:gd name="adj" fmla="val 55017"/>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97" name="AutoShape 503"/>
                  <p:cNvSpPr>
                    <a:spLocks noChangeAspect="1" noChangeArrowheads="1"/>
                  </p:cNvSpPr>
                  <p:nvPr/>
                </p:nvSpPr>
                <p:spPr bwMode="auto">
                  <a:xfrm>
                    <a:off x="386" y="1197"/>
                    <a:ext cx="591" cy="327"/>
                  </a:xfrm>
                  <a:prstGeom prst="diamond">
                    <a:avLst/>
                  </a:prstGeom>
                  <a:solidFill>
                    <a:srgbClr val="FFCC00"/>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98" name="AutoShape 504"/>
                  <p:cNvSpPr>
                    <a:spLocks noChangeAspect="1" noChangeArrowheads="1"/>
                  </p:cNvSpPr>
                  <p:nvPr/>
                </p:nvSpPr>
                <p:spPr bwMode="auto">
                  <a:xfrm>
                    <a:off x="424" y="1223"/>
                    <a:ext cx="513" cy="276"/>
                  </a:xfrm>
                  <a:prstGeom prst="diamond">
                    <a:avLst/>
                  </a:prstGeom>
                  <a:gradFill rotWithShape="1">
                    <a:gsLst>
                      <a:gs pos="0">
                        <a:srgbClr val="764718">
                          <a:alpha val="79999"/>
                        </a:srgbClr>
                      </a:gs>
                      <a:gs pos="100000">
                        <a:srgbClr val="FF9933">
                          <a:alpha val="79999"/>
                        </a:srgbClr>
                      </a:gs>
                    </a:gsLst>
                    <a:lin ang="54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99" name="AutoShape 505"/>
                  <p:cNvSpPr>
                    <a:spLocks noChangeAspect="1" noChangeArrowheads="1"/>
                  </p:cNvSpPr>
                  <p:nvPr/>
                </p:nvSpPr>
                <p:spPr bwMode="auto">
                  <a:xfrm flipH="1">
                    <a:off x="449" y="1244"/>
                    <a:ext cx="462" cy="247"/>
                  </a:xfrm>
                  <a:prstGeom prst="diamond">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00" name="AutoShape 506"/>
                  <p:cNvSpPr>
                    <a:spLocks noChangeAspect="1" noChangeArrowheads="1"/>
                  </p:cNvSpPr>
                  <p:nvPr/>
                </p:nvSpPr>
                <p:spPr bwMode="auto">
                  <a:xfrm rot="-5400000" flipH="1" flipV="1">
                    <a:off x="213" y="1538"/>
                    <a:ext cx="646" cy="294"/>
                  </a:xfrm>
                  <a:prstGeom prst="parallelogram">
                    <a:avLst>
                      <a:gd name="adj" fmla="val 54932"/>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201" name="Group 507"/>
                  <p:cNvGrpSpPr>
                    <a:grpSpLocks noChangeAspect="1"/>
                  </p:cNvGrpSpPr>
                  <p:nvPr/>
                </p:nvGrpSpPr>
                <p:grpSpPr bwMode="auto">
                  <a:xfrm>
                    <a:off x="415" y="1462"/>
                    <a:ext cx="231" cy="336"/>
                    <a:chOff x="2154" y="2523"/>
                    <a:chExt cx="408" cy="590"/>
                  </a:xfrm>
                </p:grpSpPr>
                <p:grpSp>
                  <p:nvGrpSpPr>
                    <p:cNvPr id="202" name="Group 508"/>
                    <p:cNvGrpSpPr>
                      <a:grpSpLocks noChangeAspect="1"/>
                    </p:cNvGrpSpPr>
                    <p:nvPr/>
                  </p:nvGrpSpPr>
                  <p:grpSpPr bwMode="auto">
                    <a:xfrm>
                      <a:off x="2154" y="2523"/>
                      <a:ext cx="408" cy="362"/>
                      <a:chOff x="2154" y="2523"/>
                      <a:chExt cx="408" cy="362"/>
                    </a:xfrm>
                  </p:grpSpPr>
                  <p:grpSp>
                    <p:nvGrpSpPr>
                      <p:cNvPr id="213" name="Group 509"/>
                      <p:cNvGrpSpPr>
                        <a:grpSpLocks noChangeAspect="1"/>
                      </p:cNvGrpSpPr>
                      <p:nvPr/>
                    </p:nvGrpSpPr>
                    <p:grpSpPr bwMode="auto">
                      <a:xfrm>
                        <a:off x="2154" y="2523"/>
                        <a:ext cx="83" cy="181"/>
                        <a:chOff x="1247" y="2478"/>
                        <a:chExt cx="83" cy="181"/>
                      </a:xfrm>
                    </p:grpSpPr>
                    <p:sp>
                      <p:nvSpPr>
                        <p:cNvPr id="220" name="AutoShape 510"/>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21" name="AutoShape 511"/>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14" name="Group 512"/>
                      <p:cNvGrpSpPr>
                        <a:grpSpLocks noChangeAspect="1"/>
                      </p:cNvGrpSpPr>
                      <p:nvPr/>
                    </p:nvGrpSpPr>
                    <p:grpSpPr bwMode="auto">
                      <a:xfrm>
                        <a:off x="2316" y="2614"/>
                        <a:ext cx="83" cy="181"/>
                        <a:chOff x="1247" y="2478"/>
                        <a:chExt cx="83" cy="181"/>
                      </a:xfrm>
                    </p:grpSpPr>
                    <p:sp>
                      <p:nvSpPr>
                        <p:cNvPr id="218" name="AutoShape 513"/>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19" name="AutoShape 514"/>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15" name="Group 515"/>
                      <p:cNvGrpSpPr>
                        <a:grpSpLocks noChangeAspect="1"/>
                      </p:cNvGrpSpPr>
                      <p:nvPr/>
                    </p:nvGrpSpPr>
                    <p:grpSpPr bwMode="auto">
                      <a:xfrm>
                        <a:off x="2479" y="2704"/>
                        <a:ext cx="83" cy="181"/>
                        <a:chOff x="1247" y="2478"/>
                        <a:chExt cx="83" cy="181"/>
                      </a:xfrm>
                    </p:grpSpPr>
                    <p:sp>
                      <p:nvSpPr>
                        <p:cNvPr id="216" name="AutoShape 516"/>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17" name="AutoShape 517"/>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203" name="Group 518"/>
                    <p:cNvGrpSpPr>
                      <a:grpSpLocks noChangeAspect="1"/>
                    </p:cNvGrpSpPr>
                    <p:nvPr/>
                  </p:nvGrpSpPr>
                  <p:grpSpPr bwMode="auto">
                    <a:xfrm>
                      <a:off x="2154" y="2751"/>
                      <a:ext cx="408" cy="362"/>
                      <a:chOff x="2154" y="2523"/>
                      <a:chExt cx="408" cy="362"/>
                    </a:xfrm>
                  </p:grpSpPr>
                  <p:grpSp>
                    <p:nvGrpSpPr>
                      <p:cNvPr id="204" name="Group 519"/>
                      <p:cNvGrpSpPr>
                        <a:grpSpLocks noChangeAspect="1"/>
                      </p:cNvGrpSpPr>
                      <p:nvPr/>
                    </p:nvGrpSpPr>
                    <p:grpSpPr bwMode="auto">
                      <a:xfrm>
                        <a:off x="2154" y="2523"/>
                        <a:ext cx="83" cy="181"/>
                        <a:chOff x="1247" y="2478"/>
                        <a:chExt cx="83" cy="181"/>
                      </a:xfrm>
                    </p:grpSpPr>
                    <p:sp>
                      <p:nvSpPr>
                        <p:cNvPr id="211" name="AutoShape 520"/>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12" name="AutoShape 521"/>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05" name="Group 522"/>
                      <p:cNvGrpSpPr>
                        <a:grpSpLocks noChangeAspect="1"/>
                      </p:cNvGrpSpPr>
                      <p:nvPr/>
                    </p:nvGrpSpPr>
                    <p:grpSpPr bwMode="auto">
                      <a:xfrm>
                        <a:off x="2316" y="2614"/>
                        <a:ext cx="83" cy="181"/>
                        <a:chOff x="1247" y="2478"/>
                        <a:chExt cx="83" cy="181"/>
                      </a:xfrm>
                    </p:grpSpPr>
                    <p:sp>
                      <p:nvSpPr>
                        <p:cNvPr id="209" name="AutoShape 523"/>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10" name="AutoShape 524"/>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206" name="Group 525"/>
                      <p:cNvGrpSpPr>
                        <a:grpSpLocks noChangeAspect="1"/>
                      </p:cNvGrpSpPr>
                      <p:nvPr/>
                    </p:nvGrpSpPr>
                    <p:grpSpPr bwMode="auto">
                      <a:xfrm>
                        <a:off x="2479" y="2704"/>
                        <a:ext cx="83" cy="181"/>
                        <a:chOff x="1247" y="2478"/>
                        <a:chExt cx="83" cy="181"/>
                      </a:xfrm>
                    </p:grpSpPr>
                    <p:sp>
                      <p:nvSpPr>
                        <p:cNvPr id="207" name="AutoShape 526"/>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208" name="AutoShape 527"/>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grpSp>
              <p:nvGrpSpPr>
                <p:cNvPr id="167" name="Group 528"/>
                <p:cNvGrpSpPr>
                  <a:grpSpLocks noChangeAspect="1"/>
                </p:cNvGrpSpPr>
                <p:nvPr/>
              </p:nvGrpSpPr>
              <p:grpSpPr bwMode="auto">
                <a:xfrm>
                  <a:off x="1157" y="1346"/>
                  <a:ext cx="452" cy="455"/>
                  <a:chOff x="212" y="1197"/>
                  <a:chExt cx="915" cy="920"/>
                </a:xfrm>
              </p:grpSpPr>
              <p:sp>
                <p:nvSpPr>
                  <p:cNvPr id="168" name="AutoShape 529"/>
                  <p:cNvSpPr>
                    <a:spLocks noChangeAspect="1" noChangeArrowheads="1"/>
                  </p:cNvSpPr>
                  <p:nvPr/>
                </p:nvSpPr>
                <p:spPr bwMode="auto">
                  <a:xfrm>
                    <a:off x="212" y="1599"/>
                    <a:ext cx="915" cy="518"/>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dirty="0">
                      <a:latin typeface="微软雅黑" pitchFamily="34" charset="-122"/>
                      <a:ea typeface="微软雅黑" pitchFamily="34" charset="-122"/>
                    </a:endParaRPr>
                  </a:p>
                </p:txBody>
              </p:sp>
              <p:sp>
                <p:nvSpPr>
                  <p:cNvPr id="169" name="AutoShape 530"/>
                  <p:cNvSpPr>
                    <a:spLocks noChangeAspect="1" noChangeArrowheads="1"/>
                  </p:cNvSpPr>
                  <p:nvPr/>
                </p:nvSpPr>
                <p:spPr bwMode="auto">
                  <a:xfrm rot="5400000" flipH="1">
                    <a:off x="503" y="1537"/>
                    <a:ext cx="647" cy="294"/>
                  </a:xfrm>
                  <a:prstGeom prst="parallelogram">
                    <a:avLst>
                      <a:gd name="adj" fmla="val 55017"/>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70" name="AutoShape 531"/>
                  <p:cNvSpPr>
                    <a:spLocks noChangeAspect="1" noChangeArrowheads="1"/>
                  </p:cNvSpPr>
                  <p:nvPr/>
                </p:nvSpPr>
                <p:spPr bwMode="auto">
                  <a:xfrm>
                    <a:off x="386" y="1197"/>
                    <a:ext cx="591" cy="327"/>
                  </a:xfrm>
                  <a:prstGeom prst="diamond">
                    <a:avLst/>
                  </a:prstGeom>
                  <a:solidFill>
                    <a:srgbClr val="FFCC00"/>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71" name="AutoShape 532"/>
                  <p:cNvSpPr>
                    <a:spLocks noChangeAspect="1" noChangeArrowheads="1"/>
                  </p:cNvSpPr>
                  <p:nvPr/>
                </p:nvSpPr>
                <p:spPr bwMode="auto">
                  <a:xfrm>
                    <a:off x="424" y="1223"/>
                    <a:ext cx="513" cy="276"/>
                  </a:xfrm>
                  <a:prstGeom prst="diamond">
                    <a:avLst/>
                  </a:prstGeom>
                  <a:gradFill rotWithShape="1">
                    <a:gsLst>
                      <a:gs pos="0">
                        <a:srgbClr val="764718">
                          <a:alpha val="79999"/>
                        </a:srgbClr>
                      </a:gs>
                      <a:gs pos="100000">
                        <a:srgbClr val="FF9933">
                          <a:alpha val="79999"/>
                        </a:srgbClr>
                      </a:gs>
                    </a:gsLst>
                    <a:lin ang="54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72" name="AutoShape 533"/>
                  <p:cNvSpPr>
                    <a:spLocks noChangeAspect="1" noChangeArrowheads="1"/>
                  </p:cNvSpPr>
                  <p:nvPr/>
                </p:nvSpPr>
                <p:spPr bwMode="auto">
                  <a:xfrm flipH="1">
                    <a:off x="449" y="1244"/>
                    <a:ext cx="462" cy="247"/>
                  </a:xfrm>
                  <a:prstGeom prst="diamond">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73" name="AutoShape 534"/>
                  <p:cNvSpPr>
                    <a:spLocks noChangeAspect="1" noChangeArrowheads="1"/>
                  </p:cNvSpPr>
                  <p:nvPr/>
                </p:nvSpPr>
                <p:spPr bwMode="auto">
                  <a:xfrm rot="-5400000" flipH="1" flipV="1">
                    <a:off x="213" y="1538"/>
                    <a:ext cx="646" cy="294"/>
                  </a:xfrm>
                  <a:prstGeom prst="parallelogram">
                    <a:avLst>
                      <a:gd name="adj" fmla="val 54932"/>
                    </a:avLst>
                  </a:prstGeom>
                  <a:gradFill rotWithShape="1">
                    <a:gsLst>
                      <a:gs pos="0">
                        <a:srgbClr val="FFCC00"/>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174" name="Group 535"/>
                  <p:cNvGrpSpPr>
                    <a:grpSpLocks noChangeAspect="1"/>
                  </p:cNvGrpSpPr>
                  <p:nvPr/>
                </p:nvGrpSpPr>
                <p:grpSpPr bwMode="auto">
                  <a:xfrm>
                    <a:off x="415" y="1462"/>
                    <a:ext cx="231" cy="336"/>
                    <a:chOff x="2154" y="2523"/>
                    <a:chExt cx="408" cy="590"/>
                  </a:xfrm>
                </p:grpSpPr>
                <p:grpSp>
                  <p:nvGrpSpPr>
                    <p:cNvPr id="175" name="Group 536"/>
                    <p:cNvGrpSpPr>
                      <a:grpSpLocks noChangeAspect="1"/>
                    </p:cNvGrpSpPr>
                    <p:nvPr/>
                  </p:nvGrpSpPr>
                  <p:grpSpPr bwMode="auto">
                    <a:xfrm>
                      <a:off x="2154" y="2523"/>
                      <a:ext cx="408" cy="362"/>
                      <a:chOff x="2154" y="2523"/>
                      <a:chExt cx="408" cy="362"/>
                    </a:xfrm>
                  </p:grpSpPr>
                  <p:grpSp>
                    <p:nvGrpSpPr>
                      <p:cNvPr id="186" name="Group 537"/>
                      <p:cNvGrpSpPr>
                        <a:grpSpLocks noChangeAspect="1"/>
                      </p:cNvGrpSpPr>
                      <p:nvPr/>
                    </p:nvGrpSpPr>
                    <p:grpSpPr bwMode="auto">
                      <a:xfrm>
                        <a:off x="2154" y="2523"/>
                        <a:ext cx="83" cy="181"/>
                        <a:chOff x="1247" y="2478"/>
                        <a:chExt cx="83" cy="181"/>
                      </a:xfrm>
                    </p:grpSpPr>
                    <p:sp>
                      <p:nvSpPr>
                        <p:cNvPr id="193" name="AutoShape 538"/>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94" name="AutoShape 539"/>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87" name="Group 540"/>
                      <p:cNvGrpSpPr>
                        <a:grpSpLocks noChangeAspect="1"/>
                      </p:cNvGrpSpPr>
                      <p:nvPr/>
                    </p:nvGrpSpPr>
                    <p:grpSpPr bwMode="auto">
                      <a:xfrm>
                        <a:off x="2316" y="2614"/>
                        <a:ext cx="83" cy="181"/>
                        <a:chOff x="1247" y="2478"/>
                        <a:chExt cx="83" cy="181"/>
                      </a:xfrm>
                    </p:grpSpPr>
                    <p:sp>
                      <p:nvSpPr>
                        <p:cNvPr id="191" name="AutoShape 541"/>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92" name="AutoShape 542"/>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88" name="Group 543"/>
                      <p:cNvGrpSpPr>
                        <a:grpSpLocks noChangeAspect="1"/>
                      </p:cNvGrpSpPr>
                      <p:nvPr/>
                    </p:nvGrpSpPr>
                    <p:grpSpPr bwMode="auto">
                      <a:xfrm>
                        <a:off x="2479" y="2704"/>
                        <a:ext cx="83" cy="181"/>
                        <a:chOff x="1247" y="2478"/>
                        <a:chExt cx="83" cy="181"/>
                      </a:xfrm>
                    </p:grpSpPr>
                    <p:sp>
                      <p:nvSpPr>
                        <p:cNvPr id="189" name="AutoShape 54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90" name="AutoShape 54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176" name="Group 546"/>
                    <p:cNvGrpSpPr>
                      <a:grpSpLocks noChangeAspect="1"/>
                    </p:cNvGrpSpPr>
                    <p:nvPr/>
                  </p:nvGrpSpPr>
                  <p:grpSpPr bwMode="auto">
                    <a:xfrm>
                      <a:off x="2154" y="2751"/>
                      <a:ext cx="408" cy="362"/>
                      <a:chOff x="2154" y="2523"/>
                      <a:chExt cx="408" cy="362"/>
                    </a:xfrm>
                  </p:grpSpPr>
                  <p:grpSp>
                    <p:nvGrpSpPr>
                      <p:cNvPr id="177" name="Group 547"/>
                      <p:cNvGrpSpPr>
                        <a:grpSpLocks noChangeAspect="1"/>
                      </p:cNvGrpSpPr>
                      <p:nvPr/>
                    </p:nvGrpSpPr>
                    <p:grpSpPr bwMode="auto">
                      <a:xfrm>
                        <a:off x="2154" y="2523"/>
                        <a:ext cx="83" cy="181"/>
                        <a:chOff x="1247" y="2478"/>
                        <a:chExt cx="83" cy="181"/>
                      </a:xfrm>
                    </p:grpSpPr>
                    <p:sp>
                      <p:nvSpPr>
                        <p:cNvPr id="184" name="AutoShape 548"/>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85" name="AutoShape 549"/>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78" name="Group 550"/>
                      <p:cNvGrpSpPr>
                        <a:grpSpLocks noChangeAspect="1"/>
                      </p:cNvGrpSpPr>
                      <p:nvPr/>
                    </p:nvGrpSpPr>
                    <p:grpSpPr bwMode="auto">
                      <a:xfrm>
                        <a:off x="2316" y="2614"/>
                        <a:ext cx="83" cy="181"/>
                        <a:chOff x="1247" y="2478"/>
                        <a:chExt cx="83" cy="181"/>
                      </a:xfrm>
                    </p:grpSpPr>
                    <p:sp>
                      <p:nvSpPr>
                        <p:cNvPr id="182" name="AutoShape 551"/>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83" name="AutoShape 552"/>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79" name="Group 553"/>
                      <p:cNvGrpSpPr>
                        <a:grpSpLocks noChangeAspect="1"/>
                      </p:cNvGrpSpPr>
                      <p:nvPr/>
                    </p:nvGrpSpPr>
                    <p:grpSpPr bwMode="auto">
                      <a:xfrm>
                        <a:off x="2479" y="2704"/>
                        <a:ext cx="83" cy="181"/>
                        <a:chOff x="1247" y="2478"/>
                        <a:chExt cx="83" cy="181"/>
                      </a:xfrm>
                    </p:grpSpPr>
                    <p:sp>
                      <p:nvSpPr>
                        <p:cNvPr id="180" name="AutoShape 55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81" name="AutoShape 55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764718"/>
                            </a:gs>
                            <a:gs pos="100000">
                              <a:srgbClr val="FF9933"/>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grpSp>
          <p:sp>
            <p:nvSpPr>
              <p:cNvPr id="161" name="Rectangle 601"/>
              <p:cNvSpPr>
                <a:spLocks noChangeArrowheads="1"/>
              </p:cNvSpPr>
              <p:nvPr/>
            </p:nvSpPr>
            <p:spPr bwMode="auto">
              <a:xfrm>
                <a:off x="1236208" y="4853697"/>
                <a:ext cx="1636036" cy="443078"/>
              </a:xfrm>
              <a:prstGeom prst="rect">
                <a:avLst/>
              </a:prstGeom>
              <a:noFill/>
              <a:ln w="9525">
                <a:noFill/>
                <a:miter lim="800000"/>
                <a:headEnd/>
                <a:tailEnd/>
              </a:ln>
            </p:spPr>
            <p:txBody>
              <a:bodyPr wrap="none" lIns="0" tIns="0" rIns="0" bIns="0" anchor="ctr">
                <a:spAutoFit/>
              </a:bodyPr>
              <a:lstStyle/>
              <a:p>
                <a:pPr algn="ctr"/>
                <a:r>
                  <a:rPr lang="zh-CN" altLang="en-US" sz="1100" dirty="0">
                    <a:latin typeface="微软雅黑" pitchFamily="34" charset="-122"/>
                    <a:ea typeface="微软雅黑" pitchFamily="34" charset="-122"/>
                  </a:rPr>
                  <a:t>数字教材</a:t>
                </a:r>
                <a:endParaRPr lang="en-US" altLang="ko-KR" sz="1100" dirty="0">
                  <a:latin typeface="微软雅黑" pitchFamily="34" charset="-122"/>
                  <a:ea typeface="微软雅黑" pitchFamily="34" charset="-122"/>
                </a:endParaRPr>
              </a:p>
            </p:txBody>
          </p:sp>
        </p:grpSp>
        <p:grpSp>
          <p:nvGrpSpPr>
            <p:cNvPr id="20" name="Group 598"/>
            <p:cNvGrpSpPr>
              <a:grpSpLocks/>
            </p:cNvGrpSpPr>
            <p:nvPr/>
          </p:nvGrpSpPr>
          <p:grpSpPr bwMode="auto">
            <a:xfrm>
              <a:off x="4628353" y="2140477"/>
              <a:ext cx="396347" cy="371807"/>
              <a:chOff x="3904" y="2848"/>
              <a:chExt cx="612" cy="515"/>
            </a:xfrm>
          </p:grpSpPr>
          <p:grpSp>
            <p:nvGrpSpPr>
              <p:cNvPr id="76" name="Group 273"/>
              <p:cNvGrpSpPr>
                <a:grpSpLocks noChangeAspect="1"/>
              </p:cNvGrpSpPr>
              <p:nvPr/>
            </p:nvGrpSpPr>
            <p:grpSpPr bwMode="auto">
              <a:xfrm>
                <a:off x="3986" y="2848"/>
                <a:ext cx="353" cy="354"/>
                <a:chOff x="2383" y="1197"/>
                <a:chExt cx="919" cy="919"/>
              </a:xfrm>
            </p:grpSpPr>
            <p:sp>
              <p:nvSpPr>
                <p:cNvPr id="133" name="AutoShape 274"/>
                <p:cNvSpPr>
                  <a:spLocks noChangeAspect="1" noChangeArrowheads="1"/>
                </p:cNvSpPr>
                <p:nvPr/>
              </p:nvSpPr>
              <p:spPr bwMode="auto">
                <a:xfrm>
                  <a:off x="2383" y="1591"/>
                  <a:ext cx="919" cy="525"/>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a:latin typeface="微软雅黑" pitchFamily="34" charset="-122"/>
                    <a:ea typeface="微软雅黑" pitchFamily="34" charset="-122"/>
                  </a:endParaRPr>
                </a:p>
              </p:txBody>
            </p:sp>
            <p:sp>
              <p:nvSpPr>
                <p:cNvPr id="134" name="AutoShape 275"/>
                <p:cNvSpPr>
                  <a:spLocks noChangeAspect="1" noChangeArrowheads="1"/>
                </p:cNvSpPr>
                <p:nvPr/>
              </p:nvSpPr>
              <p:spPr bwMode="auto">
                <a:xfrm rot="5400000" flipH="1">
                  <a:off x="2676" y="1537"/>
                  <a:ext cx="647" cy="294"/>
                </a:xfrm>
                <a:prstGeom prst="parallelogram">
                  <a:avLst>
                    <a:gd name="adj" fmla="val 55017"/>
                  </a:avLst>
                </a:prstGeom>
                <a:gradFill rotWithShape="1">
                  <a:gsLst>
                    <a:gs pos="0">
                      <a:srgbClr val="66FF99"/>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35" name="AutoShape 276"/>
                <p:cNvSpPr>
                  <a:spLocks noChangeAspect="1" noChangeArrowheads="1"/>
                </p:cNvSpPr>
                <p:nvPr/>
              </p:nvSpPr>
              <p:spPr bwMode="auto">
                <a:xfrm>
                  <a:off x="2559" y="1197"/>
                  <a:ext cx="591" cy="327"/>
                </a:xfrm>
                <a:prstGeom prst="diamond">
                  <a:avLst/>
                </a:prstGeom>
                <a:solidFill>
                  <a:srgbClr val="66FF99"/>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36" name="AutoShape 277"/>
                <p:cNvSpPr>
                  <a:spLocks noChangeAspect="1" noChangeArrowheads="1"/>
                </p:cNvSpPr>
                <p:nvPr/>
              </p:nvSpPr>
              <p:spPr bwMode="auto">
                <a:xfrm>
                  <a:off x="2597" y="1223"/>
                  <a:ext cx="513" cy="276"/>
                </a:xfrm>
                <a:prstGeom prst="diamond">
                  <a:avLst/>
                </a:prstGeom>
                <a:solidFill>
                  <a:srgbClr val="009999">
                    <a:alpha val="79999"/>
                  </a:srgbClr>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37" name="AutoShape 278"/>
                <p:cNvSpPr>
                  <a:spLocks noChangeAspect="1" noChangeArrowheads="1"/>
                </p:cNvSpPr>
                <p:nvPr/>
              </p:nvSpPr>
              <p:spPr bwMode="auto">
                <a:xfrm flipH="1">
                  <a:off x="2622" y="1244"/>
                  <a:ext cx="462" cy="247"/>
                </a:xfrm>
                <a:prstGeom prst="diamond">
                  <a:avLst/>
                </a:prstGeom>
                <a:gradFill rotWithShape="1">
                  <a:gsLst>
                    <a:gs pos="0">
                      <a:srgbClr val="66FF99"/>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38" name="AutoShape 279"/>
                <p:cNvSpPr>
                  <a:spLocks noChangeAspect="1" noChangeArrowheads="1"/>
                </p:cNvSpPr>
                <p:nvPr/>
              </p:nvSpPr>
              <p:spPr bwMode="auto">
                <a:xfrm rot="-5400000" flipH="1" flipV="1">
                  <a:off x="2386" y="1538"/>
                  <a:ext cx="646" cy="294"/>
                </a:xfrm>
                <a:prstGeom prst="parallelogram">
                  <a:avLst>
                    <a:gd name="adj" fmla="val 54932"/>
                  </a:avLst>
                </a:prstGeom>
                <a:gradFill rotWithShape="1">
                  <a:gsLst>
                    <a:gs pos="0">
                      <a:srgbClr val="66FF99"/>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139" name="Group 280"/>
                <p:cNvGrpSpPr>
                  <a:grpSpLocks noChangeAspect="1"/>
                </p:cNvGrpSpPr>
                <p:nvPr/>
              </p:nvGrpSpPr>
              <p:grpSpPr bwMode="auto">
                <a:xfrm>
                  <a:off x="2588" y="1462"/>
                  <a:ext cx="231" cy="336"/>
                  <a:chOff x="2154" y="2523"/>
                  <a:chExt cx="408" cy="590"/>
                </a:xfrm>
              </p:grpSpPr>
              <p:grpSp>
                <p:nvGrpSpPr>
                  <p:cNvPr id="140" name="Group 281"/>
                  <p:cNvGrpSpPr>
                    <a:grpSpLocks noChangeAspect="1"/>
                  </p:cNvGrpSpPr>
                  <p:nvPr/>
                </p:nvGrpSpPr>
                <p:grpSpPr bwMode="auto">
                  <a:xfrm>
                    <a:off x="2154" y="2523"/>
                    <a:ext cx="408" cy="362"/>
                    <a:chOff x="2154" y="2523"/>
                    <a:chExt cx="408" cy="362"/>
                  </a:xfrm>
                </p:grpSpPr>
                <p:grpSp>
                  <p:nvGrpSpPr>
                    <p:cNvPr id="151" name="Group 282"/>
                    <p:cNvGrpSpPr>
                      <a:grpSpLocks noChangeAspect="1"/>
                    </p:cNvGrpSpPr>
                    <p:nvPr/>
                  </p:nvGrpSpPr>
                  <p:grpSpPr bwMode="auto">
                    <a:xfrm>
                      <a:off x="2154" y="2523"/>
                      <a:ext cx="83" cy="181"/>
                      <a:chOff x="1247" y="2478"/>
                      <a:chExt cx="83" cy="181"/>
                    </a:xfrm>
                  </p:grpSpPr>
                  <p:sp>
                    <p:nvSpPr>
                      <p:cNvPr id="158" name="AutoShape 283"/>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59" name="AutoShape 284"/>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52" name="Group 285"/>
                    <p:cNvGrpSpPr>
                      <a:grpSpLocks noChangeAspect="1"/>
                    </p:cNvGrpSpPr>
                    <p:nvPr/>
                  </p:nvGrpSpPr>
                  <p:grpSpPr bwMode="auto">
                    <a:xfrm>
                      <a:off x="2316" y="2614"/>
                      <a:ext cx="83" cy="181"/>
                      <a:chOff x="1247" y="2478"/>
                      <a:chExt cx="83" cy="181"/>
                    </a:xfrm>
                  </p:grpSpPr>
                  <p:sp>
                    <p:nvSpPr>
                      <p:cNvPr id="156" name="AutoShape 286"/>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57" name="AutoShape 287"/>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53" name="Group 288"/>
                    <p:cNvGrpSpPr>
                      <a:grpSpLocks noChangeAspect="1"/>
                    </p:cNvGrpSpPr>
                    <p:nvPr/>
                  </p:nvGrpSpPr>
                  <p:grpSpPr bwMode="auto">
                    <a:xfrm>
                      <a:off x="2479" y="2704"/>
                      <a:ext cx="83" cy="181"/>
                      <a:chOff x="1247" y="2478"/>
                      <a:chExt cx="83" cy="181"/>
                    </a:xfrm>
                  </p:grpSpPr>
                  <p:sp>
                    <p:nvSpPr>
                      <p:cNvPr id="154" name="AutoShape 289"/>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55" name="AutoShape 290"/>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141" name="Group 291"/>
                  <p:cNvGrpSpPr>
                    <a:grpSpLocks noChangeAspect="1"/>
                  </p:cNvGrpSpPr>
                  <p:nvPr/>
                </p:nvGrpSpPr>
                <p:grpSpPr bwMode="auto">
                  <a:xfrm>
                    <a:off x="2154" y="2751"/>
                    <a:ext cx="408" cy="362"/>
                    <a:chOff x="2154" y="2523"/>
                    <a:chExt cx="408" cy="362"/>
                  </a:xfrm>
                </p:grpSpPr>
                <p:grpSp>
                  <p:nvGrpSpPr>
                    <p:cNvPr id="142" name="Group 292"/>
                    <p:cNvGrpSpPr>
                      <a:grpSpLocks noChangeAspect="1"/>
                    </p:cNvGrpSpPr>
                    <p:nvPr/>
                  </p:nvGrpSpPr>
                  <p:grpSpPr bwMode="auto">
                    <a:xfrm>
                      <a:off x="2154" y="2523"/>
                      <a:ext cx="83" cy="181"/>
                      <a:chOff x="1247" y="2478"/>
                      <a:chExt cx="83" cy="181"/>
                    </a:xfrm>
                  </p:grpSpPr>
                  <p:sp>
                    <p:nvSpPr>
                      <p:cNvPr id="149" name="AutoShape 293"/>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50" name="AutoShape 294"/>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43" name="Group 295"/>
                    <p:cNvGrpSpPr>
                      <a:grpSpLocks noChangeAspect="1"/>
                    </p:cNvGrpSpPr>
                    <p:nvPr/>
                  </p:nvGrpSpPr>
                  <p:grpSpPr bwMode="auto">
                    <a:xfrm>
                      <a:off x="2316" y="2614"/>
                      <a:ext cx="83" cy="181"/>
                      <a:chOff x="1247" y="2478"/>
                      <a:chExt cx="83" cy="181"/>
                    </a:xfrm>
                  </p:grpSpPr>
                  <p:sp>
                    <p:nvSpPr>
                      <p:cNvPr id="147" name="AutoShape 296"/>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48" name="AutoShape 297"/>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44" name="Group 298"/>
                    <p:cNvGrpSpPr>
                      <a:grpSpLocks noChangeAspect="1"/>
                    </p:cNvGrpSpPr>
                    <p:nvPr/>
                  </p:nvGrpSpPr>
                  <p:grpSpPr bwMode="auto">
                    <a:xfrm>
                      <a:off x="2479" y="2704"/>
                      <a:ext cx="83" cy="181"/>
                      <a:chOff x="1247" y="2478"/>
                      <a:chExt cx="83" cy="181"/>
                    </a:xfrm>
                  </p:grpSpPr>
                  <p:sp>
                    <p:nvSpPr>
                      <p:cNvPr id="145" name="AutoShape 299"/>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46" name="AutoShape 300"/>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grpSp>
            <p:nvGrpSpPr>
              <p:cNvPr id="77" name="Group 301"/>
              <p:cNvGrpSpPr>
                <a:grpSpLocks noChangeAspect="1"/>
              </p:cNvGrpSpPr>
              <p:nvPr/>
            </p:nvGrpSpPr>
            <p:grpSpPr bwMode="auto">
              <a:xfrm>
                <a:off x="4163" y="2955"/>
                <a:ext cx="353" cy="354"/>
                <a:chOff x="2383" y="1197"/>
                <a:chExt cx="919" cy="919"/>
              </a:xfrm>
            </p:grpSpPr>
            <p:sp>
              <p:nvSpPr>
                <p:cNvPr id="106" name="AutoShape 302"/>
                <p:cNvSpPr>
                  <a:spLocks noChangeAspect="1" noChangeArrowheads="1"/>
                </p:cNvSpPr>
                <p:nvPr/>
              </p:nvSpPr>
              <p:spPr bwMode="auto">
                <a:xfrm>
                  <a:off x="2383" y="1591"/>
                  <a:ext cx="919" cy="525"/>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a:latin typeface="微软雅黑" pitchFamily="34" charset="-122"/>
                    <a:ea typeface="微软雅黑" pitchFamily="34" charset="-122"/>
                  </a:endParaRPr>
                </a:p>
              </p:txBody>
            </p:sp>
            <p:sp>
              <p:nvSpPr>
                <p:cNvPr id="107" name="AutoShape 303"/>
                <p:cNvSpPr>
                  <a:spLocks noChangeAspect="1" noChangeArrowheads="1"/>
                </p:cNvSpPr>
                <p:nvPr/>
              </p:nvSpPr>
              <p:spPr bwMode="auto">
                <a:xfrm rot="5400000" flipH="1">
                  <a:off x="2676" y="1537"/>
                  <a:ext cx="647" cy="294"/>
                </a:xfrm>
                <a:prstGeom prst="parallelogram">
                  <a:avLst>
                    <a:gd name="adj" fmla="val 55017"/>
                  </a:avLst>
                </a:prstGeom>
                <a:gradFill rotWithShape="1">
                  <a:gsLst>
                    <a:gs pos="0">
                      <a:srgbClr val="66FF99"/>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08" name="AutoShape 304"/>
                <p:cNvSpPr>
                  <a:spLocks noChangeAspect="1" noChangeArrowheads="1"/>
                </p:cNvSpPr>
                <p:nvPr/>
              </p:nvSpPr>
              <p:spPr bwMode="auto">
                <a:xfrm>
                  <a:off x="2559" y="1197"/>
                  <a:ext cx="591" cy="327"/>
                </a:xfrm>
                <a:prstGeom prst="diamond">
                  <a:avLst/>
                </a:prstGeom>
                <a:solidFill>
                  <a:srgbClr val="66FF99"/>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09" name="AutoShape 305"/>
                <p:cNvSpPr>
                  <a:spLocks noChangeAspect="1" noChangeArrowheads="1"/>
                </p:cNvSpPr>
                <p:nvPr/>
              </p:nvSpPr>
              <p:spPr bwMode="auto">
                <a:xfrm>
                  <a:off x="2597" y="1223"/>
                  <a:ext cx="513" cy="276"/>
                </a:xfrm>
                <a:prstGeom prst="diamond">
                  <a:avLst/>
                </a:prstGeom>
                <a:solidFill>
                  <a:srgbClr val="009999">
                    <a:alpha val="79999"/>
                  </a:srgbClr>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10" name="AutoShape 306"/>
                <p:cNvSpPr>
                  <a:spLocks noChangeAspect="1" noChangeArrowheads="1"/>
                </p:cNvSpPr>
                <p:nvPr/>
              </p:nvSpPr>
              <p:spPr bwMode="auto">
                <a:xfrm flipH="1">
                  <a:off x="2622" y="1244"/>
                  <a:ext cx="462" cy="247"/>
                </a:xfrm>
                <a:prstGeom prst="diamond">
                  <a:avLst/>
                </a:prstGeom>
                <a:gradFill rotWithShape="1">
                  <a:gsLst>
                    <a:gs pos="0">
                      <a:srgbClr val="66FF99"/>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11" name="AutoShape 307"/>
                <p:cNvSpPr>
                  <a:spLocks noChangeAspect="1" noChangeArrowheads="1"/>
                </p:cNvSpPr>
                <p:nvPr/>
              </p:nvSpPr>
              <p:spPr bwMode="auto">
                <a:xfrm rot="-5400000" flipH="1" flipV="1">
                  <a:off x="2386" y="1538"/>
                  <a:ext cx="646" cy="294"/>
                </a:xfrm>
                <a:prstGeom prst="parallelogram">
                  <a:avLst>
                    <a:gd name="adj" fmla="val 54932"/>
                  </a:avLst>
                </a:prstGeom>
                <a:gradFill rotWithShape="1">
                  <a:gsLst>
                    <a:gs pos="0">
                      <a:srgbClr val="66FF99"/>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112" name="Group 308"/>
                <p:cNvGrpSpPr>
                  <a:grpSpLocks noChangeAspect="1"/>
                </p:cNvGrpSpPr>
                <p:nvPr/>
              </p:nvGrpSpPr>
              <p:grpSpPr bwMode="auto">
                <a:xfrm>
                  <a:off x="2588" y="1462"/>
                  <a:ext cx="231" cy="336"/>
                  <a:chOff x="2154" y="2523"/>
                  <a:chExt cx="408" cy="590"/>
                </a:xfrm>
              </p:grpSpPr>
              <p:grpSp>
                <p:nvGrpSpPr>
                  <p:cNvPr id="113" name="Group 309"/>
                  <p:cNvGrpSpPr>
                    <a:grpSpLocks noChangeAspect="1"/>
                  </p:cNvGrpSpPr>
                  <p:nvPr/>
                </p:nvGrpSpPr>
                <p:grpSpPr bwMode="auto">
                  <a:xfrm>
                    <a:off x="2154" y="2523"/>
                    <a:ext cx="408" cy="362"/>
                    <a:chOff x="2154" y="2523"/>
                    <a:chExt cx="408" cy="362"/>
                  </a:xfrm>
                </p:grpSpPr>
                <p:grpSp>
                  <p:nvGrpSpPr>
                    <p:cNvPr id="124" name="Group 310"/>
                    <p:cNvGrpSpPr>
                      <a:grpSpLocks noChangeAspect="1"/>
                    </p:cNvGrpSpPr>
                    <p:nvPr/>
                  </p:nvGrpSpPr>
                  <p:grpSpPr bwMode="auto">
                    <a:xfrm>
                      <a:off x="2154" y="2523"/>
                      <a:ext cx="83" cy="181"/>
                      <a:chOff x="1247" y="2478"/>
                      <a:chExt cx="83" cy="181"/>
                    </a:xfrm>
                  </p:grpSpPr>
                  <p:sp>
                    <p:nvSpPr>
                      <p:cNvPr id="131" name="AutoShape 311"/>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32" name="AutoShape 312"/>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25" name="Group 313"/>
                    <p:cNvGrpSpPr>
                      <a:grpSpLocks noChangeAspect="1"/>
                    </p:cNvGrpSpPr>
                    <p:nvPr/>
                  </p:nvGrpSpPr>
                  <p:grpSpPr bwMode="auto">
                    <a:xfrm>
                      <a:off x="2316" y="2614"/>
                      <a:ext cx="83" cy="181"/>
                      <a:chOff x="1247" y="2478"/>
                      <a:chExt cx="83" cy="181"/>
                    </a:xfrm>
                  </p:grpSpPr>
                  <p:sp>
                    <p:nvSpPr>
                      <p:cNvPr id="129" name="AutoShape 31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30" name="AutoShape 31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26" name="Group 316"/>
                    <p:cNvGrpSpPr>
                      <a:grpSpLocks noChangeAspect="1"/>
                    </p:cNvGrpSpPr>
                    <p:nvPr/>
                  </p:nvGrpSpPr>
                  <p:grpSpPr bwMode="auto">
                    <a:xfrm>
                      <a:off x="2479" y="2704"/>
                      <a:ext cx="83" cy="181"/>
                      <a:chOff x="1247" y="2478"/>
                      <a:chExt cx="83" cy="181"/>
                    </a:xfrm>
                  </p:grpSpPr>
                  <p:sp>
                    <p:nvSpPr>
                      <p:cNvPr id="127" name="AutoShape 317"/>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28" name="AutoShape 318"/>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114" name="Group 319"/>
                  <p:cNvGrpSpPr>
                    <a:grpSpLocks noChangeAspect="1"/>
                  </p:cNvGrpSpPr>
                  <p:nvPr/>
                </p:nvGrpSpPr>
                <p:grpSpPr bwMode="auto">
                  <a:xfrm>
                    <a:off x="2154" y="2751"/>
                    <a:ext cx="408" cy="362"/>
                    <a:chOff x="2154" y="2523"/>
                    <a:chExt cx="408" cy="362"/>
                  </a:xfrm>
                </p:grpSpPr>
                <p:grpSp>
                  <p:nvGrpSpPr>
                    <p:cNvPr id="115" name="Group 320"/>
                    <p:cNvGrpSpPr>
                      <a:grpSpLocks noChangeAspect="1"/>
                    </p:cNvGrpSpPr>
                    <p:nvPr/>
                  </p:nvGrpSpPr>
                  <p:grpSpPr bwMode="auto">
                    <a:xfrm>
                      <a:off x="2154" y="2523"/>
                      <a:ext cx="83" cy="181"/>
                      <a:chOff x="1247" y="2478"/>
                      <a:chExt cx="83" cy="181"/>
                    </a:xfrm>
                  </p:grpSpPr>
                  <p:sp>
                    <p:nvSpPr>
                      <p:cNvPr id="122" name="AutoShape 321"/>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23" name="AutoShape 322"/>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16" name="Group 323"/>
                    <p:cNvGrpSpPr>
                      <a:grpSpLocks noChangeAspect="1"/>
                    </p:cNvGrpSpPr>
                    <p:nvPr/>
                  </p:nvGrpSpPr>
                  <p:grpSpPr bwMode="auto">
                    <a:xfrm>
                      <a:off x="2316" y="2614"/>
                      <a:ext cx="83" cy="181"/>
                      <a:chOff x="1247" y="2478"/>
                      <a:chExt cx="83" cy="181"/>
                    </a:xfrm>
                  </p:grpSpPr>
                  <p:sp>
                    <p:nvSpPr>
                      <p:cNvPr id="120" name="AutoShape 32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21" name="AutoShape 32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117" name="Group 326"/>
                    <p:cNvGrpSpPr>
                      <a:grpSpLocks noChangeAspect="1"/>
                    </p:cNvGrpSpPr>
                    <p:nvPr/>
                  </p:nvGrpSpPr>
                  <p:grpSpPr bwMode="auto">
                    <a:xfrm>
                      <a:off x="2479" y="2704"/>
                      <a:ext cx="83" cy="181"/>
                      <a:chOff x="1247" y="2478"/>
                      <a:chExt cx="83" cy="181"/>
                    </a:xfrm>
                  </p:grpSpPr>
                  <p:sp>
                    <p:nvSpPr>
                      <p:cNvPr id="118" name="AutoShape 327"/>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19" name="AutoShape 328"/>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grpSp>
            <p:nvGrpSpPr>
              <p:cNvPr id="78" name="Group 329"/>
              <p:cNvGrpSpPr>
                <a:grpSpLocks noChangeAspect="1"/>
              </p:cNvGrpSpPr>
              <p:nvPr/>
            </p:nvGrpSpPr>
            <p:grpSpPr bwMode="auto">
              <a:xfrm>
                <a:off x="3904" y="3010"/>
                <a:ext cx="353" cy="353"/>
                <a:chOff x="2384" y="1197"/>
                <a:chExt cx="919" cy="918"/>
              </a:xfrm>
            </p:grpSpPr>
            <p:sp>
              <p:nvSpPr>
                <p:cNvPr id="79" name="AutoShape 330"/>
                <p:cNvSpPr>
                  <a:spLocks noChangeAspect="1" noChangeArrowheads="1"/>
                </p:cNvSpPr>
                <p:nvPr/>
              </p:nvSpPr>
              <p:spPr bwMode="auto">
                <a:xfrm>
                  <a:off x="2384" y="1590"/>
                  <a:ext cx="919" cy="525"/>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a:latin typeface="微软雅黑" pitchFamily="34" charset="-122"/>
                    <a:ea typeface="微软雅黑" pitchFamily="34" charset="-122"/>
                  </a:endParaRPr>
                </a:p>
              </p:txBody>
            </p:sp>
            <p:sp>
              <p:nvSpPr>
                <p:cNvPr id="80" name="AutoShape 331"/>
                <p:cNvSpPr>
                  <a:spLocks noChangeAspect="1" noChangeArrowheads="1"/>
                </p:cNvSpPr>
                <p:nvPr/>
              </p:nvSpPr>
              <p:spPr bwMode="auto">
                <a:xfrm rot="5400000" flipH="1">
                  <a:off x="2676" y="1537"/>
                  <a:ext cx="647" cy="294"/>
                </a:xfrm>
                <a:prstGeom prst="parallelogram">
                  <a:avLst>
                    <a:gd name="adj" fmla="val 55017"/>
                  </a:avLst>
                </a:prstGeom>
                <a:gradFill rotWithShape="1">
                  <a:gsLst>
                    <a:gs pos="0">
                      <a:srgbClr val="66FF99"/>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81" name="AutoShape 332"/>
                <p:cNvSpPr>
                  <a:spLocks noChangeAspect="1" noChangeArrowheads="1"/>
                </p:cNvSpPr>
                <p:nvPr/>
              </p:nvSpPr>
              <p:spPr bwMode="auto">
                <a:xfrm>
                  <a:off x="2559" y="1197"/>
                  <a:ext cx="591" cy="327"/>
                </a:xfrm>
                <a:prstGeom prst="diamond">
                  <a:avLst/>
                </a:prstGeom>
                <a:solidFill>
                  <a:srgbClr val="66FF99"/>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82" name="AutoShape 333"/>
                <p:cNvSpPr>
                  <a:spLocks noChangeAspect="1" noChangeArrowheads="1"/>
                </p:cNvSpPr>
                <p:nvPr/>
              </p:nvSpPr>
              <p:spPr bwMode="auto">
                <a:xfrm>
                  <a:off x="2597" y="1223"/>
                  <a:ext cx="513" cy="276"/>
                </a:xfrm>
                <a:prstGeom prst="diamond">
                  <a:avLst/>
                </a:prstGeom>
                <a:solidFill>
                  <a:srgbClr val="009999">
                    <a:alpha val="79999"/>
                  </a:srgbClr>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83" name="AutoShape 334"/>
                <p:cNvSpPr>
                  <a:spLocks noChangeAspect="1" noChangeArrowheads="1"/>
                </p:cNvSpPr>
                <p:nvPr/>
              </p:nvSpPr>
              <p:spPr bwMode="auto">
                <a:xfrm flipH="1">
                  <a:off x="2622" y="1244"/>
                  <a:ext cx="462" cy="247"/>
                </a:xfrm>
                <a:prstGeom prst="diamond">
                  <a:avLst/>
                </a:prstGeom>
                <a:gradFill rotWithShape="1">
                  <a:gsLst>
                    <a:gs pos="0">
                      <a:srgbClr val="66FF99"/>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84" name="AutoShape 335"/>
                <p:cNvSpPr>
                  <a:spLocks noChangeAspect="1" noChangeArrowheads="1"/>
                </p:cNvSpPr>
                <p:nvPr/>
              </p:nvSpPr>
              <p:spPr bwMode="auto">
                <a:xfrm rot="-5400000" flipH="1" flipV="1">
                  <a:off x="2386" y="1538"/>
                  <a:ext cx="646" cy="294"/>
                </a:xfrm>
                <a:prstGeom prst="parallelogram">
                  <a:avLst>
                    <a:gd name="adj" fmla="val 54932"/>
                  </a:avLst>
                </a:prstGeom>
                <a:gradFill rotWithShape="1">
                  <a:gsLst>
                    <a:gs pos="0">
                      <a:srgbClr val="66FF99"/>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85" name="Group 336"/>
                <p:cNvGrpSpPr>
                  <a:grpSpLocks noChangeAspect="1"/>
                </p:cNvGrpSpPr>
                <p:nvPr/>
              </p:nvGrpSpPr>
              <p:grpSpPr bwMode="auto">
                <a:xfrm>
                  <a:off x="2588" y="1462"/>
                  <a:ext cx="231" cy="336"/>
                  <a:chOff x="2154" y="2523"/>
                  <a:chExt cx="408" cy="590"/>
                </a:xfrm>
              </p:grpSpPr>
              <p:grpSp>
                <p:nvGrpSpPr>
                  <p:cNvPr id="86" name="Group 337"/>
                  <p:cNvGrpSpPr>
                    <a:grpSpLocks noChangeAspect="1"/>
                  </p:cNvGrpSpPr>
                  <p:nvPr/>
                </p:nvGrpSpPr>
                <p:grpSpPr bwMode="auto">
                  <a:xfrm>
                    <a:off x="2154" y="2523"/>
                    <a:ext cx="408" cy="362"/>
                    <a:chOff x="2154" y="2523"/>
                    <a:chExt cx="408" cy="362"/>
                  </a:xfrm>
                </p:grpSpPr>
                <p:grpSp>
                  <p:nvGrpSpPr>
                    <p:cNvPr id="97" name="Group 338"/>
                    <p:cNvGrpSpPr>
                      <a:grpSpLocks noChangeAspect="1"/>
                    </p:cNvGrpSpPr>
                    <p:nvPr/>
                  </p:nvGrpSpPr>
                  <p:grpSpPr bwMode="auto">
                    <a:xfrm>
                      <a:off x="2154" y="2523"/>
                      <a:ext cx="83" cy="181"/>
                      <a:chOff x="1247" y="2478"/>
                      <a:chExt cx="83" cy="181"/>
                    </a:xfrm>
                  </p:grpSpPr>
                  <p:sp>
                    <p:nvSpPr>
                      <p:cNvPr id="104" name="AutoShape 339"/>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05" name="AutoShape 340"/>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98" name="Group 341"/>
                    <p:cNvGrpSpPr>
                      <a:grpSpLocks noChangeAspect="1"/>
                    </p:cNvGrpSpPr>
                    <p:nvPr/>
                  </p:nvGrpSpPr>
                  <p:grpSpPr bwMode="auto">
                    <a:xfrm>
                      <a:off x="2316" y="2614"/>
                      <a:ext cx="83" cy="181"/>
                      <a:chOff x="1247" y="2478"/>
                      <a:chExt cx="83" cy="181"/>
                    </a:xfrm>
                  </p:grpSpPr>
                  <p:sp>
                    <p:nvSpPr>
                      <p:cNvPr id="102" name="AutoShape 342"/>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03" name="AutoShape 343"/>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99" name="Group 344"/>
                    <p:cNvGrpSpPr>
                      <a:grpSpLocks noChangeAspect="1"/>
                    </p:cNvGrpSpPr>
                    <p:nvPr/>
                  </p:nvGrpSpPr>
                  <p:grpSpPr bwMode="auto">
                    <a:xfrm>
                      <a:off x="2479" y="2704"/>
                      <a:ext cx="83" cy="181"/>
                      <a:chOff x="1247" y="2478"/>
                      <a:chExt cx="83" cy="181"/>
                    </a:xfrm>
                  </p:grpSpPr>
                  <p:sp>
                    <p:nvSpPr>
                      <p:cNvPr id="100" name="AutoShape 345"/>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101" name="AutoShape 346"/>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87" name="Group 347"/>
                  <p:cNvGrpSpPr>
                    <a:grpSpLocks noChangeAspect="1"/>
                  </p:cNvGrpSpPr>
                  <p:nvPr/>
                </p:nvGrpSpPr>
                <p:grpSpPr bwMode="auto">
                  <a:xfrm>
                    <a:off x="2154" y="2751"/>
                    <a:ext cx="408" cy="362"/>
                    <a:chOff x="2154" y="2523"/>
                    <a:chExt cx="408" cy="362"/>
                  </a:xfrm>
                </p:grpSpPr>
                <p:grpSp>
                  <p:nvGrpSpPr>
                    <p:cNvPr id="88" name="Group 348"/>
                    <p:cNvGrpSpPr>
                      <a:grpSpLocks noChangeAspect="1"/>
                    </p:cNvGrpSpPr>
                    <p:nvPr/>
                  </p:nvGrpSpPr>
                  <p:grpSpPr bwMode="auto">
                    <a:xfrm>
                      <a:off x="2154" y="2523"/>
                      <a:ext cx="83" cy="181"/>
                      <a:chOff x="1247" y="2478"/>
                      <a:chExt cx="83" cy="181"/>
                    </a:xfrm>
                  </p:grpSpPr>
                  <p:sp>
                    <p:nvSpPr>
                      <p:cNvPr id="95" name="AutoShape 349"/>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96" name="AutoShape 350"/>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89" name="Group 351"/>
                    <p:cNvGrpSpPr>
                      <a:grpSpLocks noChangeAspect="1"/>
                    </p:cNvGrpSpPr>
                    <p:nvPr/>
                  </p:nvGrpSpPr>
                  <p:grpSpPr bwMode="auto">
                    <a:xfrm>
                      <a:off x="2316" y="2614"/>
                      <a:ext cx="83" cy="181"/>
                      <a:chOff x="1247" y="2478"/>
                      <a:chExt cx="83" cy="181"/>
                    </a:xfrm>
                  </p:grpSpPr>
                  <p:sp>
                    <p:nvSpPr>
                      <p:cNvPr id="93" name="AutoShape 352"/>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94" name="AutoShape 353"/>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90" name="Group 354"/>
                    <p:cNvGrpSpPr>
                      <a:grpSpLocks noChangeAspect="1"/>
                    </p:cNvGrpSpPr>
                    <p:nvPr/>
                  </p:nvGrpSpPr>
                  <p:grpSpPr bwMode="auto">
                    <a:xfrm>
                      <a:off x="2479" y="2704"/>
                      <a:ext cx="83" cy="181"/>
                      <a:chOff x="1247" y="2478"/>
                      <a:chExt cx="83" cy="181"/>
                    </a:xfrm>
                  </p:grpSpPr>
                  <p:sp>
                    <p:nvSpPr>
                      <p:cNvPr id="91" name="AutoShape 355"/>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92" name="AutoShape 356"/>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004747"/>
                          </a:gs>
                          <a:gs pos="100000">
                            <a:srgbClr val="009999"/>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grpSp>
        <p:sp>
          <p:nvSpPr>
            <p:cNvPr id="21" name="Rectangle 601"/>
            <p:cNvSpPr>
              <a:spLocks noChangeArrowheads="1"/>
            </p:cNvSpPr>
            <p:nvPr/>
          </p:nvSpPr>
          <p:spPr bwMode="auto">
            <a:xfrm>
              <a:off x="4566797" y="2437447"/>
              <a:ext cx="558926" cy="168233"/>
            </a:xfrm>
            <a:prstGeom prst="rect">
              <a:avLst/>
            </a:prstGeom>
            <a:noFill/>
            <a:ln w="9525">
              <a:noFill/>
              <a:miter lim="800000"/>
              <a:headEnd/>
              <a:tailEnd/>
            </a:ln>
          </p:spPr>
          <p:txBody>
            <a:bodyPr wrap="none" lIns="0" tIns="0" rIns="0" bIns="0" anchor="ctr">
              <a:spAutoFit/>
            </a:bodyPr>
            <a:lstStyle/>
            <a:p>
              <a:pPr algn="ctr"/>
              <a:r>
                <a:rPr lang="zh-CN" altLang="en-US" sz="1100" dirty="0">
                  <a:latin typeface="微软雅黑" pitchFamily="34" charset="-122"/>
                  <a:ea typeface="微软雅黑" pitchFamily="34" charset="-122"/>
                </a:rPr>
                <a:t>数字题库</a:t>
              </a:r>
              <a:endParaRPr lang="en-US" altLang="ko-KR" sz="1100" dirty="0">
                <a:latin typeface="微软雅黑" pitchFamily="34" charset="-122"/>
                <a:ea typeface="微软雅黑" pitchFamily="34" charset="-122"/>
              </a:endParaRPr>
            </a:p>
          </p:txBody>
        </p:sp>
        <p:grpSp>
          <p:nvGrpSpPr>
            <p:cNvPr id="22" name="Group 561"/>
            <p:cNvGrpSpPr>
              <a:grpSpLocks/>
            </p:cNvGrpSpPr>
            <p:nvPr/>
          </p:nvGrpSpPr>
          <p:grpSpPr bwMode="auto">
            <a:xfrm>
              <a:off x="5217893" y="2192546"/>
              <a:ext cx="301814" cy="309951"/>
              <a:chOff x="3428" y="1197"/>
              <a:chExt cx="918" cy="918"/>
            </a:xfrm>
          </p:grpSpPr>
          <p:sp>
            <p:nvSpPr>
              <p:cNvPr id="49" name="AutoShape 562"/>
              <p:cNvSpPr>
                <a:spLocks noChangeAspect="1" noChangeArrowheads="1"/>
              </p:cNvSpPr>
              <p:nvPr/>
            </p:nvSpPr>
            <p:spPr bwMode="auto">
              <a:xfrm>
                <a:off x="3428" y="1591"/>
                <a:ext cx="918" cy="524"/>
              </a:xfrm>
              <a:prstGeom prst="diamond">
                <a:avLst/>
              </a:prstGeom>
              <a:gradFill rotWithShape="1">
                <a:gsLst>
                  <a:gs pos="0">
                    <a:schemeClr val="tx2">
                      <a:gamma/>
                      <a:shade val="46275"/>
                      <a:invGamma/>
                    </a:schemeClr>
                  </a:gs>
                  <a:gs pos="100000">
                    <a:schemeClr val="tx2">
                      <a:alpha val="0"/>
                    </a:schemeClr>
                  </a:gs>
                </a:gsLst>
                <a:path path="shape">
                  <a:fillToRect l="50000" t="50000" r="50000" b="50000"/>
                </a:path>
              </a:gradFill>
              <a:ln w="9525">
                <a:noFill/>
                <a:miter lim="800000"/>
                <a:headEnd/>
                <a:tailEnd/>
              </a:ln>
              <a:effectLst/>
            </p:spPr>
            <p:txBody>
              <a:bodyPr wrap="none" anchor="ctr"/>
              <a:lstStyle/>
              <a:p>
                <a:pPr>
                  <a:defRPr/>
                </a:pPr>
                <a:endParaRPr lang="zh-CN" altLang="en-US" sz="1100">
                  <a:latin typeface="微软雅黑" pitchFamily="34" charset="-122"/>
                  <a:ea typeface="微软雅黑" pitchFamily="34" charset="-122"/>
                </a:endParaRPr>
              </a:p>
            </p:txBody>
          </p:sp>
          <p:sp>
            <p:nvSpPr>
              <p:cNvPr id="50" name="AutoShape 563"/>
              <p:cNvSpPr>
                <a:spLocks noChangeAspect="1" noChangeArrowheads="1"/>
              </p:cNvSpPr>
              <p:nvPr/>
            </p:nvSpPr>
            <p:spPr bwMode="auto">
              <a:xfrm rot="5400000" flipH="1">
                <a:off x="3720" y="1537"/>
                <a:ext cx="647" cy="294"/>
              </a:xfrm>
              <a:prstGeom prst="parallelogram">
                <a:avLst>
                  <a:gd name="adj" fmla="val 55017"/>
                </a:avLst>
              </a:prstGeom>
              <a:gradFill rotWithShape="1">
                <a:gsLst>
                  <a:gs pos="0">
                    <a:srgbClr val="CCECFF"/>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51" name="AutoShape 564"/>
              <p:cNvSpPr>
                <a:spLocks noChangeAspect="1" noChangeArrowheads="1"/>
              </p:cNvSpPr>
              <p:nvPr/>
            </p:nvSpPr>
            <p:spPr bwMode="auto">
              <a:xfrm>
                <a:off x="3603" y="1197"/>
                <a:ext cx="591" cy="327"/>
              </a:xfrm>
              <a:prstGeom prst="diamond">
                <a:avLst/>
              </a:prstGeom>
              <a:solidFill>
                <a:srgbClr val="CCECFF"/>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52" name="AutoShape 565"/>
              <p:cNvSpPr>
                <a:spLocks noChangeAspect="1" noChangeArrowheads="1"/>
              </p:cNvSpPr>
              <p:nvPr/>
            </p:nvSpPr>
            <p:spPr bwMode="auto">
              <a:xfrm>
                <a:off x="3641" y="1223"/>
                <a:ext cx="513" cy="276"/>
              </a:xfrm>
              <a:prstGeom prst="diamond">
                <a:avLst/>
              </a:prstGeom>
              <a:solidFill>
                <a:srgbClr val="3399FF">
                  <a:alpha val="79999"/>
                </a:srgbClr>
              </a:soli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53" name="AutoShape 566"/>
              <p:cNvSpPr>
                <a:spLocks noChangeAspect="1" noChangeArrowheads="1"/>
              </p:cNvSpPr>
              <p:nvPr/>
            </p:nvSpPr>
            <p:spPr bwMode="auto">
              <a:xfrm flipH="1">
                <a:off x="3666" y="1244"/>
                <a:ext cx="462" cy="247"/>
              </a:xfrm>
              <a:prstGeom prst="diamond">
                <a:avLst/>
              </a:prstGeom>
              <a:gradFill rotWithShape="1">
                <a:gsLst>
                  <a:gs pos="0">
                    <a:srgbClr val="CCECFF"/>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54" name="AutoShape 567"/>
              <p:cNvSpPr>
                <a:spLocks noChangeAspect="1" noChangeArrowheads="1"/>
              </p:cNvSpPr>
              <p:nvPr/>
            </p:nvSpPr>
            <p:spPr bwMode="auto">
              <a:xfrm rot="-5400000" flipH="1" flipV="1">
                <a:off x="3430" y="1538"/>
                <a:ext cx="646" cy="294"/>
              </a:xfrm>
              <a:prstGeom prst="parallelogram">
                <a:avLst>
                  <a:gd name="adj" fmla="val 54932"/>
                </a:avLst>
              </a:prstGeom>
              <a:gradFill rotWithShape="1">
                <a:gsLst>
                  <a:gs pos="0">
                    <a:srgbClr val="CCECFF"/>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nvGrpSpPr>
              <p:cNvPr id="55" name="Group 568"/>
              <p:cNvGrpSpPr>
                <a:grpSpLocks noChangeAspect="1"/>
              </p:cNvGrpSpPr>
              <p:nvPr/>
            </p:nvGrpSpPr>
            <p:grpSpPr bwMode="auto">
              <a:xfrm>
                <a:off x="3632" y="1462"/>
                <a:ext cx="231" cy="336"/>
                <a:chOff x="2154" y="2523"/>
                <a:chExt cx="408" cy="590"/>
              </a:xfrm>
            </p:grpSpPr>
            <p:grpSp>
              <p:nvGrpSpPr>
                <p:cNvPr id="56" name="Group 569"/>
                <p:cNvGrpSpPr>
                  <a:grpSpLocks noChangeAspect="1"/>
                </p:cNvGrpSpPr>
                <p:nvPr/>
              </p:nvGrpSpPr>
              <p:grpSpPr bwMode="auto">
                <a:xfrm>
                  <a:off x="2154" y="2523"/>
                  <a:ext cx="408" cy="362"/>
                  <a:chOff x="2154" y="2523"/>
                  <a:chExt cx="408" cy="362"/>
                </a:xfrm>
              </p:grpSpPr>
              <p:grpSp>
                <p:nvGrpSpPr>
                  <p:cNvPr id="67" name="Group 570"/>
                  <p:cNvGrpSpPr>
                    <a:grpSpLocks noChangeAspect="1"/>
                  </p:cNvGrpSpPr>
                  <p:nvPr/>
                </p:nvGrpSpPr>
                <p:grpSpPr bwMode="auto">
                  <a:xfrm>
                    <a:off x="2154" y="2523"/>
                    <a:ext cx="83" cy="181"/>
                    <a:chOff x="1247" y="2478"/>
                    <a:chExt cx="83" cy="181"/>
                  </a:xfrm>
                </p:grpSpPr>
                <p:sp>
                  <p:nvSpPr>
                    <p:cNvPr id="74" name="AutoShape 571"/>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75" name="AutoShape 572"/>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68" name="Group 573"/>
                  <p:cNvGrpSpPr>
                    <a:grpSpLocks noChangeAspect="1"/>
                  </p:cNvGrpSpPr>
                  <p:nvPr/>
                </p:nvGrpSpPr>
                <p:grpSpPr bwMode="auto">
                  <a:xfrm>
                    <a:off x="2316" y="2614"/>
                    <a:ext cx="83" cy="181"/>
                    <a:chOff x="1247" y="2478"/>
                    <a:chExt cx="83" cy="181"/>
                  </a:xfrm>
                </p:grpSpPr>
                <p:sp>
                  <p:nvSpPr>
                    <p:cNvPr id="72" name="AutoShape 57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73" name="AutoShape 57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69" name="Group 576"/>
                  <p:cNvGrpSpPr>
                    <a:grpSpLocks noChangeAspect="1"/>
                  </p:cNvGrpSpPr>
                  <p:nvPr/>
                </p:nvGrpSpPr>
                <p:grpSpPr bwMode="auto">
                  <a:xfrm>
                    <a:off x="2479" y="2704"/>
                    <a:ext cx="83" cy="181"/>
                    <a:chOff x="1247" y="2478"/>
                    <a:chExt cx="83" cy="181"/>
                  </a:xfrm>
                </p:grpSpPr>
                <p:sp>
                  <p:nvSpPr>
                    <p:cNvPr id="70" name="AutoShape 577"/>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71" name="AutoShape 578"/>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nvGrpSpPr>
                <p:cNvPr id="57" name="Group 579"/>
                <p:cNvGrpSpPr>
                  <a:grpSpLocks noChangeAspect="1"/>
                </p:cNvGrpSpPr>
                <p:nvPr/>
              </p:nvGrpSpPr>
              <p:grpSpPr bwMode="auto">
                <a:xfrm>
                  <a:off x="2154" y="2751"/>
                  <a:ext cx="408" cy="362"/>
                  <a:chOff x="2154" y="2523"/>
                  <a:chExt cx="408" cy="362"/>
                </a:xfrm>
              </p:grpSpPr>
              <p:grpSp>
                <p:nvGrpSpPr>
                  <p:cNvPr id="58" name="Group 580"/>
                  <p:cNvGrpSpPr>
                    <a:grpSpLocks noChangeAspect="1"/>
                  </p:cNvGrpSpPr>
                  <p:nvPr/>
                </p:nvGrpSpPr>
                <p:grpSpPr bwMode="auto">
                  <a:xfrm>
                    <a:off x="2154" y="2523"/>
                    <a:ext cx="83" cy="181"/>
                    <a:chOff x="1247" y="2478"/>
                    <a:chExt cx="83" cy="181"/>
                  </a:xfrm>
                </p:grpSpPr>
                <p:sp>
                  <p:nvSpPr>
                    <p:cNvPr id="65" name="AutoShape 581"/>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66" name="AutoShape 582"/>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59" name="Group 583"/>
                  <p:cNvGrpSpPr>
                    <a:grpSpLocks noChangeAspect="1"/>
                  </p:cNvGrpSpPr>
                  <p:nvPr/>
                </p:nvGrpSpPr>
                <p:grpSpPr bwMode="auto">
                  <a:xfrm>
                    <a:off x="2316" y="2614"/>
                    <a:ext cx="83" cy="181"/>
                    <a:chOff x="1247" y="2478"/>
                    <a:chExt cx="83" cy="181"/>
                  </a:xfrm>
                </p:grpSpPr>
                <p:sp>
                  <p:nvSpPr>
                    <p:cNvPr id="63" name="AutoShape 584"/>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64" name="AutoShape 585"/>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nvGrpSpPr>
                  <p:cNvPr id="60" name="Group 586"/>
                  <p:cNvGrpSpPr>
                    <a:grpSpLocks noChangeAspect="1"/>
                  </p:cNvGrpSpPr>
                  <p:nvPr/>
                </p:nvGrpSpPr>
                <p:grpSpPr bwMode="auto">
                  <a:xfrm>
                    <a:off x="2479" y="2704"/>
                    <a:ext cx="83" cy="181"/>
                    <a:chOff x="1247" y="2478"/>
                    <a:chExt cx="83" cy="181"/>
                  </a:xfrm>
                </p:grpSpPr>
                <p:sp>
                  <p:nvSpPr>
                    <p:cNvPr id="61" name="AutoShape 587"/>
                    <p:cNvSpPr>
                      <a:spLocks noChangeAspect="1" noChangeArrowheads="1"/>
                    </p:cNvSpPr>
                    <p:nvPr/>
                  </p:nvSpPr>
                  <p:spPr bwMode="auto">
                    <a:xfrm rot="-5400000">
                      <a:off x="1198" y="2527"/>
                      <a:ext cx="181" cy="83"/>
                    </a:xfrm>
                    <a:prstGeom prst="parallelogram">
                      <a:avLst>
                        <a:gd name="adj" fmla="val 54518"/>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sp>
                  <p:nvSpPr>
                    <p:cNvPr id="62" name="AutoShape 588"/>
                    <p:cNvSpPr>
                      <a:spLocks noChangeAspect="1" noChangeArrowheads="1"/>
                    </p:cNvSpPr>
                    <p:nvPr/>
                  </p:nvSpPr>
                  <p:spPr bwMode="auto">
                    <a:xfrm rot="-5400000">
                      <a:off x="1231" y="2527"/>
                      <a:ext cx="136" cy="62"/>
                    </a:xfrm>
                    <a:prstGeom prst="parallelogram">
                      <a:avLst>
                        <a:gd name="adj" fmla="val 54839"/>
                      </a:avLst>
                    </a:prstGeom>
                    <a:gradFill rotWithShape="1">
                      <a:gsLst>
                        <a:gs pos="0">
                          <a:srgbClr val="184776"/>
                        </a:gs>
                        <a:gs pos="100000">
                          <a:srgbClr val="3399FF"/>
                        </a:gs>
                      </a:gsLst>
                      <a:lin ang="2700000" scaled="1"/>
                    </a:gradFill>
                    <a:ln w="9525">
                      <a:noFill/>
                      <a:miter lim="800000"/>
                      <a:headEnd/>
                      <a:tailEnd/>
                    </a:ln>
                  </p:spPr>
                  <p:txBody>
                    <a:bodyPr wrap="none" anchor="ctr"/>
                    <a:lstStyle/>
                    <a:p>
                      <a:endParaRPr lang="zh-CN" altLang="en-US" sz="1100">
                        <a:latin typeface="微软雅黑" pitchFamily="34" charset="-122"/>
                        <a:ea typeface="微软雅黑" pitchFamily="34" charset="-122"/>
                      </a:endParaRPr>
                    </a:p>
                  </p:txBody>
                </p:sp>
              </p:grpSp>
            </p:grpSp>
          </p:grpSp>
        </p:grpSp>
        <p:sp>
          <p:nvSpPr>
            <p:cNvPr id="23" name="Rectangle 601"/>
            <p:cNvSpPr>
              <a:spLocks noChangeArrowheads="1"/>
            </p:cNvSpPr>
            <p:nvPr/>
          </p:nvSpPr>
          <p:spPr bwMode="auto">
            <a:xfrm>
              <a:off x="5196911" y="2432070"/>
              <a:ext cx="558926" cy="168233"/>
            </a:xfrm>
            <a:prstGeom prst="rect">
              <a:avLst/>
            </a:prstGeom>
            <a:noFill/>
            <a:ln w="9525">
              <a:noFill/>
              <a:miter lim="800000"/>
              <a:headEnd/>
              <a:tailEnd/>
            </a:ln>
          </p:spPr>
          <p:txBody>
            <a:bodyPr wrap="none" lIns="0" tIns="0" rIns="0" bIns="0" anchor="ctr">
              <a:spAutoFit/>
            </a:bodyPr>
            <a:lstStyle/>
            <a:p>
              <a:pPr algn="ctr"/>
              <a:r>
                <a:rPr lang="zh-CN" altLang="en-US" sz="1100" dirty="0">
                  <a:latin typeface="微软雅黑" pitchFamily="34" charset="-122"/>
                  <a:ea typeface="微软雅黑" pitchFamily="34" charset="-122"/>
                </a:rPr>
                <a:t>数字书籍</a:t>
              </a:r>
              <a:endParaRPr lang="en-US" altLang="ko-KR" sz="1100" dirty="0">
                <a:latin typeface="微软雅黑" pitchFamily="34" charset="-122"/>
                <a:ea typeface="微软雅黑" pitchFamily="34" charset="-122"/>
              </a:endParaRPr>
            </a:p>
          </p:txBody>
        </p:sp>
        <p:sp>
          <p:nvSpPr>
            <p:cNvPr id="24" name="上下箭头 23"/>
            <p:cNvSpPr/>
            <p:nvPr/>
          </p:nvSpPr>
          <p:spPr>
            <a:xfrm rot="19443540">
              <a:off x="3275179" y="2110417"/>
              <a:ext cx="127490" cy="303107"/>
            </a:xfrm>
            <a:prstGeom prst="upDownArrow">
              <a:avLst/>
            </a:prstGeom>
            <a:solidFill>
              <a:schemeClr val="bg1">
                <a:lumMod val="7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1637" tIns="40818" rIns="81637" bIns="40818" anchor="ctr"/>
            <a:lstStyle/>
            <a:p>
              <a:pPr algn="ctr">
                <a:defRPr/>
              </a:pPr>
              <a:endParaRPr lang="zh-CN" altLang="en-US" sz="1100">
                <a:latin typeface="微软雅黑" pitchFamily="34" charset="-122"/>
                <a:ea typeface="微软雅黑" pitchFamily="34" charset="-122"/>
              </a:endParaRPr>
            </a:p>
          </p:txBody>
        </p:sp>
        <p:sp>
          <p:nvSpPr>
            <p:cNvPr id="25" name="上下箭头 24"/>
            <p:cNvSpPr/>
            <p:nvPr/>
          </p:nvSpPr>
          <p:spPr>
            <a:xfrm rot="441777">
              <a:off x="5185803" y="2910228"/>
              <a:ext cx="126623" cy="422395"/>
            </a:xfrm>
            <a:prstGeom prst="upDownArrow">
              <a:avLst/>
            </a:prstGeom>
            <a:solidFill>
              <a:schemeClr val="bg1">
                <a:lumMod val="7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81637" tIns="40818" rIns="81637" bIns="40818" anchor="ctr"/>
            <a:lstStyle/>
            <a:p>
              <a:pPr algn="ctr">
                <a:defRPr/>
              </a:pPr>
              <a:endParaRPr lang="zh-CN" altLang="en-US" sz="1100">
                <a:latin typeface="微软雅黑" pitchFamily="34" charset="-122"/>
                <a:ea typeface="微软雅黑" pitchFamily="34" charset="-122"/>
              </a:endParaRPr>
            </a:p>
          </p:txBody>
        </p:sp>
        <p:sp>
          <p:nvSpPr>
            <p:cNvPr id="26" name="Text Box 88"/>
            <p:cNvSpPr txBox="1">
              <a:spLocks noChangeArrowheads="1"/>
            </p:cNvSpPr>
            <p:nvPr/>
          </p:nvSpPr>
          <p:spPr bwMode="auto">
            <a:xfrm>
              <a:off x="2945996" y="1316611"/>
              <a:ext cx="827387" cy="250158"/>
            </a:xfrm>
            <a:prstGeom prst="rect">
              <a:avLst/>
            </a:prstGeom>
            <a:noFill/>
            <a:ln w="9525">
              <a:noFill/>
              <a:miter lim="800000"/>
              <a:headEnd/>
              <a:tailEnd/>
            </a:ln>
          </p:spPr>
          <p:txBody>
            <a:bodyPr lIns="81637" tIns="40818" rIns="81637" bIns="40818">
              <a:spAutoFit/>
            </a:bodyPr>
            <a:lstStyle/>
            <a:p>
              <a:pPr algn="ctr">
                <a:spcBef>
                  <a:spcPct val="50000"/>
                </a:spcBef>
                <a:defRPr/>
              </a:pPr>
              <a:r>
                <a:rPr lang="zh-CN" altLang="en-US"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课前</a:t>
              </a:r>
              <a:endParaRPr lang="en-US" altLang="zh-CN"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7" name="Text Box 88"/>
            <p:cNvSpPr txBox="1">
              <a:spLocks noChangeArrowheads="1"/>
            </p:cNvSpPr>
            <p:nvPr/>
          </p:nvSpPr>
          <p:spPr bwMode="auto">
            <a:xfrm>
              <a:off x="5079822" y="1755760"/>
              <a:ext cx="861212" cy="220573"/>
            </a:xfrm>
            <a:prstGeom prst="rect">
              <a:avLst/>
            </a:prstGeom>
            <a:noFill/>
            <a:ln w="9525">
              <a:noFill/>
              <a:miter lim="800000"/>
              <a:headEnd/>
              <a:tailEnd/>
            </a:ln>
            <a:effectLst>
              <a:outerShdw blurRad="50800" dist="38100" dir="2700000" algn="tl" rotWithShape="0">
                <a:prstClr val="black">
                  <a:alpha val="40000"/>
                </a:prstClr>
              </a:outerShdw>
            </a:effectLst>
          </p:spPr>
          <p:txBody>
            <a:bodyPr lIns="81637" tIns="40818" rIns="81637" bIns="40818">
              <a:spAutoFit/>
            </a:bodyPr>
            <a:lstStyle/>
            <a:p>
              <a:pPr>
                <a:lnSpc>
                  <a:spcPts val="1125"/>
                </a:lnSpc>
                <a:spcBef>
                  <a:spcPct val="50000"/>
                </a:spcBef>
                <a:defRPr/>
              </a:pPr>
              <a:r>
                <a:rPr lang="zh-CN" altLang="en-US" sz="1100" i="1" dirty="0">
                  <a:latin typeface="微软雅黑" pitchFamily="34" charset="-122"/>
                  <a:ea typeface="微软雅黑" pitchFamily="34" charset="-122"/>
                </a:rPr>
                <a:t>复习</a:t>
              </a:r>
              <a:endParaRPr lang="en-US" altLang="zh-CN" sz="1100" i="1" dirty="0">
                <a:latin typeface="微软雅黑" pitchFamily="34" charset="-122"/>
                <a:ea typeface="微软雅黑" pitchFamily="34" charset="-122"/>
              </a:endParaRPr>
            </a:p>
          </p:txBody>
        </p:sp>
        <p:sp>
          <p:nvSpPr>
            <p:cNvPr id="28" name="Text Box 88"/>
            <p:cNvSpPr txBox="1">
              <a:spLocks noChangeArrowheads="1"/>
            </p:cNvSpPr>
            <p:nvPr/>
          </p:nvSpPr>
          <p:spPr bwMode="auto">
            <a:xfrm>
              <a:off x="2411362" y="3269153"/>
              <a:ext cx="867285" cy="250158"/>
            </a:xfrm>
            <a:prstGeom prst="rect">
              <a:avLst/>
            </a:prstGeom>
            <a:noFill/>
            <a:ln w="9525">
              <a:noFill/>
              <a:miter lim="800000"/>
              <a:headEnd/>
              <a:tailEnd/>
            </a:ln>
            <a:effectLst>
              <a:outerShdw blurRad="50800" dist="38100" dir="5400000" algn="t" rotWithShape="0">
                <a:prstClr val="black">
                  <a:alpha val="40000"/>
                </a:prstClr>
              </a:outerShdw>
            </a:effectLst>
          </p:spPr>
          <p:txBody>
            <a:bodyPr wrap="square" lIns="81637" tIns="40818" rIns="81637" bIns="40818">
              <a:spAutoFit/>
            </a:bodyPr>
            <a:lstStyle/>
            <a:p>
              <a:pPr algn="ctr">
                <a:spcBef>
                  <a:spcPct val="50000"/>
                </a:spcBef>
                <a:defRPr/>
              </a:pPr>
              <a:r>
                <a:rPr lang="zh-CN" altLang="en-US"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课中</a:t>
              </a:r>
              <a:endParaRPr lang="en-US" altLang="zh-CN"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9" name="Text Box 88"/>
            <p:cNvSpPr txBox="1">
              <a:spLocks noChangeArrowheads="1"/>
            </p:cNvSpPr>
            <p:nvPr/>
          </p:nvSpPr>
          <p:spPr bwMode="auto">
            <a:xfrm>
              <a:off x="5146660" y="3522252"/>
              <a:ext cx="760552" cy="250158"/>
            </a:xfrm>
            <a:prstGeom prst="rect">
              <a:avLst/>
            </a:prstGeom>
            <a:noFill/>
            <a:ln w="9525">
              <a:noFill/>
              <a:miter lim="800000"/>
              <a:headEnd/>
              <a:tailEnd/>
            </a:ln>
            <a:effectLst>
              <a:outerShdw blurRad="50800" dist="38100" dir="5400000" algn="t" rotWithShape="0">
                <a:prstClr val="black">
                  <a:alpha val="40000"/>
                </a:prstClr>
              </a:outerShdw>
            </a:effectLst>
          </p:spPr>
          <p:txBody>
            <a:bodyPr wrap="square" lIns="81637" tIns="40818" rIns="81637" bIns="40818">
              <a:spAutoFit/>
            </a:bodyPr>
            <a:lstStyle/>
            <a:p>
              <a:pPr algn="ctr">
                <a:spcBef>
                  <a:spcPct val="50000"/>
                </a:spcBef>
                <a:defRPr/>
              </a:pPr>
              <a:r>
                <a:rPr lang="zh-CN" altLang="en-US" sz="1100" dirty="0">
                  <a:latin typeface="微软雅黑" pitchFamily="34" charset="-122"/>
                  <a:ea typeface="微软雅黑" pitchFamily="34" charset="-122"/>
                </a:rPr>
                <a:t>学生</a:t>
              </a:r>
              <a:endParaRPr lang="en-US" altLang="zh-CN" sz="1100" dirty="0">
                <a:latin typeface="微软雅黑" pitchFamily="34" charset="-122"/>
                <a:ea typeface="微软雅黑" pitchFamily="34" charset="-122"/>
              </a:endParaRPr>
            </a:p>
          </p:txBody>
        </p:sp>
        <p:sp>
          <p:nvSpPr>
            <p:cNvPr id="30" name="Text Box 88"/>
            <p:cNvSpPr txBox="1">
              <a:spLocks noChangeArrowheads="1"/>
            </p:cNvSpPr>
            <p:nvPr/>
          </p:nvSpPr>
          <p:spPr bwMode="auto">
            <a:xfrm>
              <a:off x="3507610" y="1776997"/>
              <a:ext cx="823753" cy="250158"/>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lIns="81637" tIns="40818" rIns="81637" bIns="40818">
              <a:spAutoFit/>
            </a:bodyPr>
            <a:lstStyle/>
            <a:p>
              <a:pPr algn="ctr">
                <a:spcBef>
                  <a:spcPct val="50000"/>
                </a:spcBef>
                <a:defRPr/>
              </a:pPr>
              <a:r>
                <a:rPr lang="zh-CN" altLang="en-US" sz="1100" dirty="0">
                  <a:latin typeface="微软雅黑" pitchFamily="34" charset="-122"/>
                  <a:ea typeface="微软雅黑" pitchFamily="34" charset="-122"/>
                </a:rPr>
                <a:t>学生</a:t>
              </a:r>
              <a:endParaRPr lang="en-US" altLang="zh-CN" sz="1100" dirty="0">
                <a:latin typeface="微软雅黑" pitchFamily="34" charset="-122"/>
                <a:ea typeface="微软雅黑" pitchFamily="34" charset="-122"/>
              </a:endParaRPr>
            </a:p>
          </p:txBody>
        </p:sp>
        <p:grpSp>
          <p:nvGrpSpPr>
            <p:cNvPr id="31" name="组合 402"/>
            <p:cNvGrpSpPr>
              <a:grpSpLocks/>
            </p:cNvGrpSpPr>
            <p:nvPr/>
          </p:nvGrpSpPr>
          <p:grpSpPr bwMode="auto">
            <a:xfrm>
              <a:off x="2705103" y="2602801"/>
              <a:ext cx="3737396" cy="293389"/>
              <a:chOff x="1523628" y="3796403"/>
              <a:chExt cx="9123932" cy="743116"/>
            </a:xfrm>
          </p:grpSpPr>
          <p:sp>
            <p:nvSpPr>
              <p:cNvPr id="43" name="圆角矩形 42"/>
              <p:cNvSpPr/>
              <p:nvPr/>
            </p:nvSpPr>
            <p:spPr bwMode="auto">
              <a:xfrm>
                <a:off x="6046092" y="3823645"/>
                <a:ext cx="1480633" cy="652420"/>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p:spPr>
            <p:txBody>
              <a:bodyPr lIns="0" tIns="0" rIns="0" bIns="0"/>
              <a:lstStyle/>
              <a:p>
                <a:pPr algn="ctr" defTabSz="1028619">
                  <a:buClr>
                    <a:srgbClr val="CC9900"/>
                  </a:buClr>
                  <a:defRPr/>
                </a:pPr>
                <a:r>
                  <a:rPr lang="zh-CN" altLang="en-US"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评测</a:t>
                </a:r>
              </a:p>
            </p:txBody>
          </p:sp>
          <p:sp>
            <p:nvSpPr>
              <p:cNvPr id="44" name="圆角矩形 43"/>
              <p:cNvSpPr/>
              <p:nvPr/>
            </p:nvSpPr>
            <p:spPr bwMode="auto">
              <a:xfrm>
                <a:off x="3050913" y="3818691"/>
                <a:ext cx="1397320" cy="720828"/>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p:spPr>
            <p:txBody>
              <a:bodyPr lIns="0" tIns="0" rIns="0" bIns="0"/>
              <a:lstStyle/>
              <a:p>
                <a:pPr algn="ctr">
                  <a:buClr>
                    <a:srgbClr val="CC9900"/>
                  </a:buClr>
                  <a:defRPr/>
                </a:pPr>
                <a:r>
                  <a:rPr lang="zh-CN" altLang="en-US"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教学</a:t>
                </a:r>
              </a:p>
            </p:txBody>
          </p:sp>
          <p:sp>
            <p:nvSpPr>
              <p:cNvPr id="45" name="圆角矩形 44"/>
              <p:cNvSpPr/>
              <p:nvPr/>
            </p:nvSpPr>
            <p:spPr bwMode="auto">
              <a:xfrm>
                <a:off x="4489374" y="3818691"/>
                <a:ext cx="1485392" cy="720828"/>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p:spPr>
            <p:txBody>
              <a:bodyPr lIns="0" tIns="0" rIns="0" bIns="0"/>
              <a:lstStyle/>
              <a:p>
                <a:pPr algn="ctr" defTabSz="1028619">
                  <a:buClr>
                    <a:srgbClr val="CC9900"/>
                  </a:buClr>
                  <a:defRPr/>
                </a:pPr>
                <a:r>
                  <a:rPr lang="zh-CN" altLang="en-US"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学习</a:t>
                </a:r>
              </a:p>
            </p:txBody>
          </p:sp>
          <p:sp>
            <p:nvSpPr>
              <p:cNvPr id="46" name="圆角矩形 45"/>
              <p:cNvSpPr/>
              <p:nvPr/>
            </p:nvSpPr>
            <p:spPr bwMode="auto">
              <a:xfrm>
                <a:off x="1523628" y="3808781"/>
                <a:ext cx="1480633" cy="667284"/>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p:spPr>
            <p:txBody>
              <a:bodyPr lIns="0" tIns="0" rIns="0" bIns="0"/>
              <a:lstStyle/>
              <a:p>
                <a:pPr algn="ctr" defTabSz="1028619">
                  <a:buClr>
                    <a:srgbClr val="CC9900"/>
                  </a:buClr>
                  <a:defRPr/>
                </a:pPr>
                <a:r>
                  <a:rPr lang="zh-CN" altLang="en-US"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备课</a:t>
                </a:r>
              </a:p>
            </p:txBody>
          </p:sp>
          <p:sp>
            <p:nvSpPr>
              <p:cNvPr id="47" name="圆角矩形 46"/>
              <p:cNvSpPr/>
              <p:nvPr/>
            </p:nvSpPr>
            <p:spPr bwMode="auto">
              <a:xfrm>
                <a:off x="7600154" y="3808781"/>
                <a:ext cx="1480633" cy="667283"/>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p:spPr>
            <p:txBody>
              <a:bodyPr lIns="0" tIns="0" rIns="0" bIns="0"/>
              <a:lstStyle/>
              <a:p>
                <a:pPr algn="ctr" defTabSz="1028619">
                  <a:buClr>
                    <a:srgbClr val="CC9900"/>
                  </a:buClr>
                  <a:defRPr/>
                </a:pPr>
                <a:r>
                  <a:rPr lang="zh-CN" altLang="en-US"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家校互动</a:t>
                </a:r>
              </a:p>
            </p:txBody>
          </p:sp>
          <p:sp>
            <p:nvSpPr>
              <p:cNvPr id="48" name="圆角矩形 47"/>
              <p:cNvSpPr/>
              <p:nvPr/>
            </p:nvSpPr>
            <p:spPr bwMode="auto">
              <a:xfrm>
                <a:off x="9166927" y="3796403"/>
                <a:ext cx="1480633" cy="647934"/>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p:spPr>
            <p:txBody>
              <a:bodyPr lIns="0" tIns="0" rIns="0" bIns="0"/>
              <a:lstStyle/>
              <a:p>
                <a:pPr algn="ctr" defTabSz="1028619">
                  <a:buClr>
                    <a:srgbClr val="CC9900"/>
                  </a:buClr>
                  <a:defRPr/>
                </a:pPr>
                <a:r>
                  <a:rPr lang="zh-CN" altLang="en-US"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电子阅读</a:t>
                </a:r>
              </a:p>
            </p:txBody>
          </p:sp>
        </p:grpSp>
        <p:pic>
          <p:nvPicPr>
            <p:cNvPr id="32" name="Picture 2"/>
            <p:cNvPicPr>
              <a:picLocks noChangeAspect="1" noChangeArrowheads="1"/>
            </p:cNvPicPr>
            <p:nvPr/>
          </p:nvPicPr>
          <p:blipFill>
            <a:blip r:embed="rId6" cstate="email"/>
            <a:srcRect/>
            <a:stretch>
              <a:fillRect/>
            </a:stretch>
          </p:blipFill>
          <p:spPr bwMode="auto">
            <a:xfrm>
              <a:off x="3677222" y="1368317"/>
              <a:ext cx="371352" cy="4461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3" name="Picture 2"/>
            <p:cNvPicPr>
              <a:picLocks noChangeAspect="1" noChangeArrowheads="1"/>
            </p:cNvPicPr>
            <p:nvPr/>
          </p:nvPicPr>
          <p:blipFill>
            <a:blip r:embed="rId6" cstate="email"/>
            <a:srcRect/>
            <a:stretch>
              <a:fillRect/>
            </a:stretch>
          </p:blipFill>
          <p:spPr bwMode="auto">
            <a:xfrm>
              <a:off x="4786689" y="1314502"/>
              <a:ext cx="371352" cy="4461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4" name="Text Box 88"/>
            <p:cNvSpPr txBox="1">
              <a:spLocks noChangeArrowheads="1"/>
            </p:cNvSpPr>
            <p:nvPr/>
          </p:nvSpPr>
          <p:spPr bwMode="auto">
            <a:xfrm>
              <a:off x="5183809" y="1266608"/>
              <a:ext cx="473538" cy="250158"/>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lIns="81637" tIns="40818" rIns="81637" bIns="40818">
              <a:spAutoFit/>
            </a:bodyPr>
            <a:lstStyle/>
            <a:p>
              <a:pPr algn="ctr">
                <a:spcBef>
                  <a:spcPct val="50000"/>
                </a:spcBef>
                <a:defRPr/>
              </a:pPr>
              <a:r>
                <a:rPr lang="zh-CN" altLang="en-US"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课后</a:t>
              </a:r>
              <a:endParaRPr lang="en-US" altLang="zh-CN" sz="1100" dirty="0">
                <a:solidFill>
                  <a:srgbClr val="C00000"/>
                </a:solidFill>
                <a:effectLst>
                  <a:outerShdw blurRad="38100" dist="38100" dir="2700000" algn="tl">
                    <a:srgbClr val="000000">
                      <a:alpha val="43137"/>
                    </a:srgbClr>
                  </a:outerShdw>
                </a:effectLst>
                <a:latin typeface="微软雅黑" pitchFamily="34" charset="-122"/>
                <a:ea typeface="微软雅黑" pitchFamily="34" charset="-122"/>
              </a:endParaRPr>
            </a:p>
          </p:txBody>
        </p:sp>
        <p:pic>
          <p:nvPicPr>
            <p:cNvPr id="35" name="Picture 3"/>
            <p:cNvPicPr>
              <a:picLocks noChangeAspect="1" noChangeArrowheads="1"/>
            </p:cNvPicPr>
            <p:nvPr/>
          </p:nvPicPr>
          <p:blipFill>
            <a:blip r:embed="rId7" cstate="email"/>
            <a:srcRect/>
            <a:stretch>
              <a:fillRect/>
            </a:stretch>
          </p:blipFill>
          <p:spPr bwMode="auto">
            <a:xfrm>
              <a:off x="3317573" y="3228444"/>
              <a:ext cx="385775" cy="3767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6" name="Picture 3"/>
            <p:cNvPicPr>
              <a:picLocks noChangeAspect="1" noChangeArrowheads="1"/>
            </p:cNvPicPr>
            <p:nvPr/>
          </p:nvPicPr>
          <p:blipFill>
            <a:blip r:embed="rId8" cstate="email"/>
            <a:srcRect/>
            <a:stretch>
              <a:fillRect/>
            </a:stretch>
          </p:blipFill>
          <p:spPr bwMode="auto">
            <a:xfrm>
              <a:off x="2590124" y="1388264"/>
              <a:ext cx="433820" cy="4236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 name="Picture 6"/>
            <p:cNvPicPr>
              <a:picLocks noChangeAspect="1" noChangeArrowheads="1"/>
            </p:cNvPicPr>
            <p:nvPr/>
          </p:nvPicPr>
          <p:blipFill>
            <a:blip r:embed="rId9" cstate="email"/>
            <a:srcRect/>
            <a:stretch>
              <a:fillRect/>
            </a:stretch>
          </p:blipFill>
          <p:spPr bwMode="auto">
            <a:xfrm>
              <a:off x="5325746" y="3154288"/>
              <a:ext cx="377829" cy="4168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8" name="Picture 4"/>
            <p:cNvPicPr>
              <a:picLocks noChangeAspect="1" noChangeArrowheads="1"/>
            </p:cNvPicPr>
            <p:nvPr/>
          </p:nvPicPr>
          <p:blipFill>
            <a:blip r:embed="rId10" cstate="email"/>
            <a:srcRect/>
            <a:stretch>
              <a:fillRect/>
            </a:stretch>
          </p:blipFill>
          <p:spPr bwMode="auto">
            <a:xfrm>
              <a:off x="6150395" y="1332508"/>
              <a:ext cx="324821" cy="3338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9" name="Picture 1"/>
            <p:cNvPicPr>
              <a:picLocks noChangeAspect="1" noChangeArrowheads="1"/>
            </p:cNvPicPr>
            <p:nvPr/>
          </p:nvPicPr>
          <p:blipFill>
            <a:blip r:embed="rId11" cstate="email"/>
            <a:srcRect/>
            <a:stretch>
              <a:fillRect/>
            </a:stretch>
          </p:blipFill>
          <p:spPr bwMode="auto">
            <a:xfrm>
              <a:off x="6115784" y="1393626"/>
              <a:ext cx="109249" cy="1187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0" name="Text Box 88"/>
            <p:cNvSpPr txBox="1">
              <a:spLocks noChangeArrowheads="1"/>
            </p:cNvSpPr>
            <p:nvPr/>
          </p:nvSpPr>
          <p:spPr bwMode="auto">
            <a:xfrm>
              <a:off x="2911548" y="1878647"/>
              <a:ext cx="731512" cy="220573"/>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lIns="81637" tIns="40818" rIns="81637" bIns="40818">
              <a:spAutoFit/>
            </a:bodyPr>
            <a:lstStyle/>
            <a:p>
              <a:pPr>
                <a:lnSpc>
                  <a:spcPts val="1125"/>
                </a:lnSpc>
                <a:spcBef>
                  <a:spcPct val="50000"/>
                </a:spcBef>
                <a:defRPr/>
              </a:pPr>
              <a:r>
                <a:rPr lang="zh-CN" altLang="en-US" sz="1100" i="1" dirty="0">
                  <a:latin typeface="微软雅黑" pitchFamily="34" charset="-122"/>
                  <a:ea typeface="微软雅黑" pitchFamily="34" charset="-122"/>
                </a:rPr>
                <a:t>备课</a:t>
              </a:r>
              <a:endParaRPr lang="en-US" altLang="zh-CN" sz="1100" i="1" dirty="0">
                <a:latin typeface="微软雅黑" pitchFamily="34" charset="-122"/>
                <a:ea typeface="微软雅黑" pitchFamily="34" charset="-122"/>
              </a:endParaRPr>
            </a:p>
          </p:txBody>
        </p:sp>
        <p:sp>
          <p:nvSpPr>
            <p:cNvPr id="41" name="Text Box 88"/>
            <p:cNvSpPr txBox="1">
              <a:spLocks noChangeArrowheads="1"/>
            </p:cNvSpPr>
            <p:nvPr/>
          </p:nvSpPr>
          <p:spPr bwMode="auto">
            <a:xfrm>
              <a:off x="3998909" y="1768375"/>
              <a:ext cx="839623" cy="220573"/>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lIns="81637" tIns="40818" rIns="81637" bIns="40818">
              <a:spAutoFit/>
            </a:bodyPr>
            <a:lstStyle/>
            <a:p>
              <a:pPr>
                <a:lnSpc>
                  <a:spcPts val="1125"/>
                </a:lnSpc>
                <a:spcBef>
                  <a:spcPct val="50000"/>
                </a:spcBef>
                <a:defRPr/>
              </a:pPr>
              <a:r>
                <a:rPr lang="zh-CN" altLang="en-US" sz="1100" i="1" dirty="0">
                  <a:latin typeface="微软雅黑" pitchFamily="34" charset="-122"/>
                  <a:ea typeface="微软雅黑" pitchFamily="34" charset="-122"/>
                </a:rPr>
                <a:t>预习</a:t>
              </a:r>
              <a:endParaRPr lang="en-US" altLang="zh-CN" sz="1100" i="1" dirty="0">
                <a:latin typeface="微软雅黑" pitchFamily="34" charset="-122"/>
                <a:ea typeface="微软雅黑" pitchFamily="34" charset="-122"/>
              </a:endParaRPr>
            </a:p>
          </p:txBody>
        </p:sp>
        <p:sp>
          <p:nvSpPr>
            <p:cNvPr id="42" name="Text Box 88"/>
            <p:cNvSpPr txBox="1">
              <a:spLocks noChangeArrowheads="1"/>
            </p:cNvSpPr>
            <p:nvPr/>
          </p:nvSpPr>
          <p:spPr bwMode="auto">
            <a:xfrm>
              <a:off x="4140972" y="3337172"/>
              <a:ext cx="1168505" cy="220573"/>
            </a:xfrm>
            <a:prstGeom prst="rect">
              <a:avLst/>
            </a:prstGeom>
            <a:noFill/>
            <a:ln w="9525">
              <a:noFill/>
              <a:miter lim="800000"/>
              <a:headEnd/>
              <a:tailEnd/>
            </a:ln>
          </p:spPr>
          <p:txBody>
            <a:bodyPr wrap="square" lIns="81637" tIns="40818" rIns="81637" bIns="40818">
              <a:spAutoFit/>
            </a:bodyPr>
            <a:lstStyle/>
            <a:p>
              <a:pPr>
                <a:lnSpc>
                  <a:spcPts val="1125"/>
                </a:lnSpc>
                <a:spcBef>
                  <a:spcPct val="50000"/>
                </a:spcBef>
                <a:defRPr/>
              </a:pPr>
              <a:r>
                <a:rPr lang="zh-CN" altLang="en-US" sz="1100" i="1" u="sng" dirty="0">
                  <a:latin typeface="微软雅黑" pitchFamily="34" charset="-122"/>
                  <a:ea typeface="微软雅黑" pitchFamily="34" charset="-122"/>
                </a:rPr>
                <a:t>互动课堂</a:t>
              </a:r>
              <a:endParaRPr lang="en-US" altLang="zh-CN" sz="1100" i="1" u="sng" dirty="0">
                <a:latin typeface="微软雅黑" pitchFamily="34" charset="-122"/>
                <a:ea typeface="微软雅黑" pitchFamily="34" charset="-122"/>
              </a:endParaRPr>
            </a:p>
          </p:txBody>
        </p:sp>
      </p:grpSp>
      <p:grpSp>
        <p:nvGrpSpPr>
          <p:cNvPr id="372" name="组合 371"/>
          <p:cNvGrpSpPr/>
          <p:nvPr/>
        </p:nvGrpSpPr>
        <p:grpSpPr>
          <a:xfrm>
            <a:off x="582728" y="1845232"/>
            <a:ext cx="5456430" cy="4055361"/>
            <a:chOff x="807077" y="609913"/>
            <a:chExt cx="7788283" cy="4785487"/>
          </a:xfrm>
        </p:grpSpPr>
        <p:sp>
          <p:nvSpPr>
            <p:cNvPr id="373" name="Line 31"/>
            <p:cNvSpPr>
              <a:spLocks noChangeShapeType="1"/>
            </p:cNvSpPr>
            <p:nvPr/>
          </p:nvSpPr>
          <p:spPr bwMode="auto">
            <a:xfrm flipV="1">
              <a:off x="5154197" y="1583049"/>
              <a:ext cx="2373343" cy="1357372"/>
            </a:xfrm>
            <a:prstGeom prst="line">
              <a:avLst/>
            </a:prstGeom>
            <a:noFill/>
            <a:ln w="28575" algn="ctr">
              <a:solidFill>
                <a:srgbClr val="4A7EBB"/>
              </a:solidFill>
              <a:round/>
              <a:headEnd/>
              <a:tailEnd/>
            </a:ln>
            <a:extLst>
              <a:ext uri="{909E8E84-426E-40DD-AFC4-6F175D3DCCD1}">
                <a14:hiddenFill xmlns:a14="http://schemas.microsoft.com/office/drawing/2010/main">
                  <a:noFill/>
                </a14:hiddenFill>
              </a:ext>
            </a:extLst>
          </p:spPr>
          <p:txBody>
            <a:bodyPr lIns="81631" tIns="40815" rIns="81631" bIns="40815"/>
            <a:lstStyle/>
            <a:p>
              <a:endParaRPr lang="zh-CN" altLang="en-US" sz="1100"/>
            </a:p>
          </p:txBody>
        </p:sp>
        <p:grpSp>
          <p:nvGrpSpPr>
            <p:cNvPr id="374" name="Group 28"/>
            <p:cNvGrpSpPr>
              <a:grpSpLocks/>
            </p:cNvGrpSpPr>
            <p:nvPr/>
          </p:nvGrpSpPr>
          <p:grpSpPr bwMode="auto">
            <a:xfrm>
              <a:off x="3687066" y="2665670"/>
              <a:ext cx="1731838" cy="657575"/>
              <a:chOff x="2724" y="2420"/>
              <a:chExt cx="1744" cy="1128"/>
            </a:xfrm>
          </p:grpSpPr>
          <p:pic>
            <p:nvPicPr>
              <p:cNvPr id="420" name="Picture 3" descr="gray-disc"/>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2724" y="2633"/>
                <a:ext cx="1744" cy="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21" name="Picture 45" descr="sl03_middle"/>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3608" y="2420"/>
                <a:ext cx="484" cy="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22" name="Group 23"/>
              <p:cNvGrpSpPr>
                <a:grpSpLocks/>
              </p:cNvGrpSpPr>
              <p:nvPr/>
            </p:nvGrpSpPr>
            <p:grpSpPr bwMode="auto">
              <a:xfrm>
                <a:off x="3192" y="2435"/>
                <a:ext cx="519" cy="587"/>
                <a:chOff x="4255" y="2727"/>
                <a:chExt cx="643" cy="784"/>
              </a:xfrm>
            </p:grpSpPr>
            <p:pic>
              <p:nvPicPr>
                <p:cNvPr id="423" name="Picture 5" descr="Host Integration Server (HIS) sm"/>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4255" y="2727"/>
                  <a:ext cx="505"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24" name="Group 27"/>
                <p:cNvGrpSpPr>
                  <a:grpSpLocks/>
                </p:cNvGrpSpPr>
                <p:nvPr/>
              </p:nvGrpSpPr>
              <p:grpSpPr bwMode="auto">
                <a:xfrm>
                  <a:off x="4622" y="3179"/>
                  <a:ext cx="276" cy="310"/>
                  <a:chOff x="5568" y="4944"/>
                  <a:chExt cx="699" cy="812"/>
                </a:xfrm>
              </p:grpSpPr>
              <p:pic>
                <p:nvPicPr>
                  <p:cNvPr id="425" name="Picture 28" descr="server"/>
                  <p:cNvPicPr>
                    <a:picLocks noChangeAspect="1" noChangeArrowheads="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5568" y="4944"/>
                    <a:ext cx="699" cy="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6" name="Picture 29" descr="oracle"/>
                  <p:cNvPicPr>
                    <a:picLocks noChangeAspect="1" noChangeArrowheads="1"/>
                  </p:cNvPicPr>
                  <p:nvPr/>
                </p:nvPicPr>
                <p:blipFill>
                  <a:blip r:embed="rId16" cstate="email">
                    <a:lum contrast="12000"/>
                    <a:extLst>
                      <a:ext uri="{28A0092B-C50C-407E-A947-70E740481C1C}">
                        <a14:useLocalDpi xmlns:a14="http://schemas.microsoft.com/office/drawing/2010/main" val="0"/>
                      </a:ext>
                    </a:extLst>
                  </a:blip>
                  <a:srcRect/>
                  <a:stretch>
                    <a:fillRect/>
                  </a:stretch>
                </p:blipFill>
                <p:spPr bwMode="auto">
                  <a:xfrm>
                    <a:off x="5672" y="5328"/>
                    <a:ext cx="491"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
          <p:nvSpPr>
            <p:cNvPr id="375" name="Line 31"/>
            <p:cNvSpPr>
              <a:spLocks noChangeShapeType="1"/>
            </p:cNvSpPr>
            <p:nvPr/>
          </p:nvSpPr>
          <p:spPr bwMode="auto">
            <a:xfrm flipH="1">
              <a:off x="4215192" y="1423068"/>
              <a:ext cx="649851" cy="1249059"/>
            </a:xfrm>
            <a:prstGeom prst="line">
              <a:avLst/>
            </a:prstGeom>
            <a:noFill/>
            <a:ln w="28575" cap="flat" cmpd="sng" algn="ctr">
              <a:solidFill>
                <a:srgbClr val="4F81BD">
                  <a:shade val="95000"/>
                  <a:satMod val="105000"/>
                </a:srgbClr>
              </a:solidFill>
              <a:prstDash val="solid"/>
              <a:headEnd/>
              <a:tailEnd/>
            </a:ln>
            <a:effectLst/>
          </p:spPr>
          <p:txBody>
            <a:bodyPr lIns="81631" tIns="40815" rIns="81631" bIns="40815"/>
            <a:lstStyle/>
            <a:p>
              <a:pPr fontAlgn="auto">
                <a:spcBef>
                  <a:spcPts val="0"/>
                </a:spcBef>
                <a:spcAft>
                  <a:spcPts val="0"/>
                </a:spcAft>
                <a:defRPr/>
              </a:pPr>
              <a:endParaRPr lang="zh-CN" altLang="en-US" sz="1100" kern="0" dirty="0">
                <a:solidFill>
                  <a:sysClr val="windowText" lastClr="000000"/>
                </a:solidFill>
                <a:latin typeface="微软雅黑" pitchFamily="34" charset="-122"/>
                <a:ea typeface="微软雅黑" pitchFamily="34" charset="-122"/>
              </a:endParaRPr>
            </a:p>
          </p:txBody>
        </p:sp>
        <p:sp>
          <p:nvSpPr>
            <p:cNvPr id="376" name="Oval 21"/>
            <p:cNvSpPr>
              <a:spLocks noChangeArrowheads="1"/>
            </p:cNvSpPr>
            <p:nvPr/>
          </p:nvSpPr>
          <p:spPr bwMode="auto">
            <a:xfrm>
              <a:off x="4408870" y="1800441"/>
              <a:ext cx="241300" cy="155971"/>
            </a:xfrm>
            <a:prstGeom prst="ellipse">
              <a:avLst/>
            </a:pr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wrap="none" lIns="81631" tIns="40815" rIns="81631" bIns="40815" anchor="ctr"/>
            <a:lstStyle/>
            <a:p>
              <a:pPr algn="ctr"/>
              <a:r>
                <a:rPr lang="en-US" altLang="zh-CN" sz="1100" dirty="0">
                  <a:solidFill>
                    <a:srgbClr val="FFFFFF"/>
                  </a:solidFill>
                  <a:latin typeface="微软雅黑" pitchFamily="34" charset="-122"/>
                  <a:ea typeface="微软雅黑" pitchFamily="34" charset="-122"/>
                </a:rPr>
                <a:t>1</a:t>
              </a:r>
            </a:p>
          </p:txBody>
        </p:sp>
        <p:sp>
          <p:nvSpPr>
            <p:cNvPr id="377" name="Line 31"/>
            <p:cNvSpPr>
              <a:spLocks noChangeShapeType="1"/>
            </p:cNvSpPr>
            <p:nvPr/>
          </p:nvSpPr>
          <p:spPr bwMode="auto">
            <a:xfrm>
              <a:off x="5049863" y="3134189"/>
              <a:ext cx="2054877" cy="368657"/>
            </a:xfrm>
            <a:prstGeom prst="line">
              <a:avLst/>
            </a:prstGeom>
            <a:noFill/>
            <a:ln w="28575" cap="flat" cmpd="sng" algn="ctr">
              <a:solidFill>
                <a:srgbClr val="4F81BD">
                  <a:shade val="95000"/>
                  <a:satMod val="105000"/>
                </a:srgbClr>
              </a:solidFill>
              <a:prstDash val="solid"/>
              <a:headEnd/>
              <a:tailEnd/>
            </a:ln>
            <a:effectLst/>
          </p:spPr>
          <p:txBody>
            <a:bodyPr lIns="81631" tIns="40815" rIns="81631" bIns="40815"/>
            <a:lstStyle/>
            <a:p>
              <a:pPr fontAlgn="auto">
                <a:spcBef>
                  <a:spcPts val="0"/>
                </a:spcBef>
                <a:spcAft>
                  <a:spcPts val="0"/>
                </a:spcAft>
                <a:defRPr/>
              </a:pPr>
              <a:endParaRPr lang="zh-CN" altLang="en-US" sz="1100" kern="0" dirty="0">
                <a:solidFill>
                  <a:sysClr val="windowText" lastClr="000000"/>
                </a:solidFill>
                <a:latin typeface="微软雅黑" pitchFamily="34" charset="-122"/>
                <a:ea typeface="微软雅黑" pitchFamily="34" charset="-122"/>
              </a:endParaRPr>
            </a:p>
          </p:txBody>
        </p:sp>
        <p:sp>
          <p:nvSpPr>
            <p:cNvPr id="378" name="Oval 21"/>
            <p:cNvSpPr>
              <a:spLocks noChangeArrowheads="1"/>
            </p:cNvSpPr>
            <p:nvPr/>
          </p:nvSpPr>
          <p:spPr bwMode="auto">
            <a:xfrm>
              <a:off x="5454318" y="3257085"/>
              <a:ext cx="241300" cy="155971"/>
            </a:xfrm>
            <a:prstGeom prst="ellipse">
              <a:avLst/>
            </a:pr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wrap="none" lIns="81631" tIns="40815" rIns="81631" bIns="40815" anchor="ctr"/>
            <a:lstStyle/>
            <a:p>
              <a:pPr algn="ctr"/>
              <a:r>
                <a:rPr lang="en-US" altLang="zh-CN" sz="1100" dirty="0">
                  <a:solidFill>
                    <a:srgbClr val="FFFFFF"/>
                  </a:solidFill>
                  <a:latin typeface="微软雅黑" pitchFamily="34" charset="-122"/>
                  <a:ea typeface="微软雅黑" pitchFamily="34" charset="-122"/>
                </a:rPr>
                <a:t>2</a:t>
              </a:r>
            </a:p>
          </p:txBody>
        </p:sp>
        <p:sp>
          <p:nvSpPr>
            <p:cNvPr id="379" name="Line 31"/>
            <p:cNvSpPr>
              <a:spLocks noChangeShapeType="1"/>
            </p:cNvSpPr>
            <p:nvPr/>
          </p:nvSpPr>
          <p:spPr bwMode="auto">
            <a:xfrm flipH="1">
              <a:off x="4423859" y="1411639"/>
              <a:ext cx="806848" cy="1260487"/>
            </a:xfrm>
            <a:prstGeom prst="line">
              <a:avLst/>
            </a:prstGeom>
            <a:noFill/>
            <a:ln w="28575" cap="flat" cmpd="sng" algn="ctr">
              <a:solidFill>
                <a:srgbClr val="4F81BD">
                  <a:shade val="95000"/>
                  <a:satMod val="105000"/>
                </a:srgbClr>
              </a:solidFill>
              <a:prstDash val="solid"/>
              <a:headEnd/>
              <a:tailEnd/>
            </a:ln>
            <a:effectLst/>
          </p:spPr>
          <p:txBody>
            <a:bodyPr lIns="81631" tIns="40815" rIns="81631" bIns="40815"/>
            <a:lstStyle/>
            <a:p>
              <a:pPr fontAlgn="auto">
                <a:spcBef>
                  <a:spcPts val="0"/>
                </a:spcBef>
                <a:spcAft>
                  <a:spcPts val="0"/>
                </a:spcAft>
                <a:defRPr/>
              </a:pPr>
              <a:endParaRPr lang="zh-CN" altLang="en-US" sz="1100" kern="0" dirty="0">
                <a:solidFill>
                  <a:sysClr val="windowText" lastClr="000000"/>
                </a:solidFill>
                <a:latin typeface="微软雅黑" pitchFamily="34" charset="-122"/>
                <a:ea typeface="微软雅黑" pitchFamily="34" charset="-122"/>
              </a:endParaRPr>
            </a:p>
          </p:txBody>
        </p:sp>
        <p:sp>
          <p:nvSpPr>
            <p:cNvPr id="380" name="Line 31"/>
            <p:cNvSpPr>
              <a:spLocks noChangeShapeType="1"/>
            </p:cNvSpPr>
            <p:nvPr/>
          </p:nvSpPr>
          <p:spPr bwMode="auto">
            <a:xfrm>
              <a:off x="1882591" y="1434495"/>
              <a:ext cx="2004697" cy="1535737"/>
            </a:xfrm>
            <a:prstGeom prst="line">
              <a:avLst/>
            </a:prstGeom>
            <a:noFill/>
            <a:ln w="28575" cap="flat" cmpd="sng" algn="ctr">
              <a:solidFill>
                <a:srgbClr val="4F81BD">
                  <a:shade val="95000"/>
                  <a:satMod val="105000"/>
                </a:srgbClr>
              </a:solidFill>
              <a:prstDash val="solid"/>
              <a:headEnd/>
              <a:tailEnd/>
            </a:ln>
            <a:effectLst/>
          </p:spPr>
          <p:txBody>
            <a:bodyPr lIns="81631" tIns="40815" rIns="81631" bIns="40815"/>
            <a:lstStyle/>
            <a:p>
              <a:pPr fontAlgn="auto">
                <a:spcBef>
                  <a:spcPts val="0"/>
                </a:spcBef>
                <a:spcAft>
                  <a:spcPts val="0"/>
                </a:spcAft>
                <a:defRPr/>
              </a:pPr>
              <a:endParaRPr lang="zh-CN" altLang="en-US" sz="1100" kern="0" dirty="0">
                <a:solidFill>
                  <a:sysClr val="windowText" lastClr="000000"/>
                </a:solidFill>
                <a:latin typeface="微软雅黑" pitchFamily="34" charset="-122"/>
                <a:ea typeface="微软雅黑" pitchFamily="34" charset="-122"/>
              </a:endParaRPr>
            </a:p>
          </p:txBody>
        </p:sp>
        <p:sp>
          <p:nvSpPr>
            <p:cNvPr id="381" name="Oval 21"/>
            <p:cNvSpPr>
              <a:spLocks noChangeArrowheads="1"/>
            </p:cNvSpPr>
            <p:nvPr/>
          </p:nvSpPr>
          <p:spPr bwMode="auto">
            <a:xfrm>
              <a:off x="2395156" y="1936883"/>
              <a:ext cx="241300" cy="155972"/>
            </a:xfrm>
            <a:prstGeom prst="ellipse">
              <a:avLst/>
            </a:pr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wrap="none" lIns="81631" tIns="40815" rIns="81631" bIns="40815" anchor="ctr"/>
            <a:lstStyle/>
            <a:p>
              <a:pPr algn="ctr"/>
              <a:r>
                <a:rPr lang="en-US" altLang="zh-CN" sz="1100" dirty="0">
                  <a:solidFill>
                    <a:srgbClr val="FFFFFF"/>
                  </a:solidFill>
                  <a:latin typeface="微软雅黑" pitchFamily="34" charset="-122"/>
                  <a:ea typeface="微软雅黑" pitchFamily="34" charset="-122"/>
                </a:rPr>
                <a:t>5</a:t>
              </a:r>
            </a:p>
          </p:txBody>
        </p:sp>
        <p:sp>
          <p:nvSpPr>
            <p:cNvPr id="382" name="Freeform 113"/>
            <p:cNvSpPr>
              <a:spLocks/>
            </p:cNvSpPr>
            <p:nvPr/>
          </p:nvSpPr>
          <p:spPr bwMode="auto">
            <a:xfrm>
              <a:off x="7584674" y="1950530"/>
              <a:ext cx="319957" cy="1106647"/>
            </a:xfrm>
            <a:custGeom>
              <a:avLst/>
              <a:gdLst>
                <a:gd name="T0" fmla="*/ 2147483647 w 567"/>
                <a:gd name="T1" fmla="*/ 0 h 862"/>
                <a:gd name="T2" fmla="*/ 2147483647 w 567"/>
                <a:gd name="T3" fmla="*/ 2147483647 h 862"/>
                <a:gd name="T4" fmla="*/ 0 w 567"/>
                <a:gd name="T5" fmla="*/ 2147483647 h 862"/>
                <a:gd name="T6" fmla="*/ 0 60000 65536"/>
                <a:gd name="T7" fmla="*/ 0 60000 65536"/>
                <a:gd name="T8" fmla="*/ 0 60000 65536"/>
                <a:gd name="T9" fmla="*/ 0 w 567"/>
                <a:gd name="T10" fmla="*/ 0 h 862"/>
                <a:gd name="T11" fmla="*/ 567 w 567"/>
                <a:gd name="T12" fmla="*/ 862 h 862"/>
              </a:gdLst>
              <a:ahLst/>
              <a:cxnLst>
                <a:cxn ang="T6">
                  <a:pos x="T0" y="T1"/>
                </a:cxn>
                <a:cxn ang="T7">
                  <a:pos x="T2" y="T3"/>
                </a:cxn>
                <a:cxn ang="T8">
                  <a:pos x="T4" y="T5"/>
                </a:cxn>
              </a:cxnLst>
              <a:rect l="T9" t="T10" r="T11" b="T12"/>
              <a:pathLst>
                <a:path w="567" h="862">
                  <a:moveTo>
                    <a:pt x="409" y="0"/>
                  </a:moveTo>
                  <a:cubicBezTo>
                    <a:pt x="488" y="154"/>
                    <a:pt x="567" y="309"/>
                    <a:pt x="499" y="453"/>
                  </a:cubicBezTo>
                  <a:cubicBezTo>
                    <a:pt x="431" y="597"/>
                    <a:pt x="215" y="729"/>
                    <a:pt x="0" y="862"/>
                  </a:cubicBezTo>
                </a:path>
              </a:pathLst>
            </a:custGeom>
            <a:noFill/>
            <a:ln w="28575">
              <a:solidFill>
                <a:srgbClr val="969696"/>
              </a:solidFill>
              <a:prstDash val="dash"/>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lIns="81631" tIns="40815" rIns="81631" bIns="40815"/>
            <a:lstStyle/>
            <a:p>
              <a:endParaRPr lang="zh-CN" altLang="en-US" sz="1100"/>
            </a:p>
          </p:txBody>
        </p:sp>
        <p:sp>
          <p:nvSpPr>
            <p:cNvPr id="383" name="TextBox 79"/>
            <p:cNvSpPr txBox="1">
              <a:spLocks noChangeArrowheads="1"/>
            </p:cNvSpPr>
            <p:nvPr/>
          </p:nvSpPr>
          <p:spPr bwMode="auto">
            <a:xfrm>
              <a:off x="5813462" y="960844"/>
              <a:ext cx="1257300" cy="6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31" tIns="40815" rIns="81631" bIns="40815">
              <a:spAutoFit/>
            </a:bodyPr>
            <a:lstStyle>
              <a:lvl1pPr eaLnBrk="0" hangingPunct="0">
                <a:defRPr kumimoji="1">
                  <a:solidFill>
                    <a:schemeClr val="tx1"/>
                  </a:solidFill>
                  <a:latin typeface="Arial" pitchFamily="34" charset="0"/>
                  <a:ea typeface="宋体" pitchFamily="2" charset="-122"/>
                </a:defRPr>
              </a:lvl1pPr>
              <a:lvl2pPr marL="742950" indent="-285750" eaLnBrk="0" hangingPunct="0">
                <a:defRPr kumimoji="1">
                  <a:solidFill>
                    <a:schemeClr val="tx1"/>
                  </a:solidFill>
                  <a:latin typeface="Arial" pitchFamily="34" charset="0"/>
                  <a:ea typeface="宋体" pitchFamily="2" charset="-122"/>
                </a:defRPr>
              </a:lvl2pPr>
              <a:lvl3pPr marL="1143000" indent="-228600" eaLnBrk="0" hangingPunct="0">
                <a:defRPr kumimoji="1">
                  <a:solidFill>
                    <a:schemeClr val="tx1"/>
                  </a:solidFill>
                  <a:latin typeface="Arial" pitchFamily="34" charset="0"/>
                  <a:ea typeface="宋体" pitchFamily="2" charset="-122"/>
                </a:defRPr>
              </a:lvl3pPr>
              <a:lvl4pPr marL="1600200" indent="-228600" eaLnBrk="0" hangingPunct="0">
                <a:defRPr kumimoji="1">
                  <a:solidFill>
                    <a:schemeClr val="tx1"/>
                  </a:solidFill>
                  <a:latin typeface="Arial" pitchFamily="34" charset="0"/>
                  <a:ea typeface="宋体" pitchFamily="2" charset="-122"/>
                </a:defRPr>
              </a:lvl4pPr>
              <a:lvl5pPr marL="2057400" indent="-228600" eaLnBrk="0" hangingPunct="0">
                <a:defRPr kumimoj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kumimoj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kumimoj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kumimoj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kumimoji="1">
                  <a:solidFill>
                    <a:schemeClr val="tx1"/>
                  </a:solidFill>
                  <a:latin typeface="Arial" pitchFamily="34" charset="0"/>
                  <a:ea typeface="宋体" pitchFamily="2" charset="-122"/>
                </a:defRPr>
              </a:lvl9pPr>
            </a:lstStyle>
            <a:p>
              <a:pPr eaLnBrk="1" hangingPunct="1"/>
              <a:r>
                <a:rPr lang="zh-CN" altLang="en-US" sz="1100" dirty="0">
                  <a:solidFill>
                    <a:srgbClr val="FF0000"/>
                  </a:solidFill>
                  <a:latin typeface="微软雅黑" pitchFamily="34" charset="-122"/>
                  <a:ea typeface="微软雅黑" pitchFamily="34" charset="-122"/>
                </a:rPr>
                <a:t>有效沟通，共同促进孩子学习进步</a:t>
              </a:r>
            </a:p>
          </p:txBody>
        </p:sp>
        <p:sp>
          <p:nvSpPr>
            <p:cNvPr id="384" name="TextBox 79"/>
            <p:cNvSpPr txBox="1">
              <a:spLocks noChangeArrowheads="1"/>
            </p:cNvSpPr>
            <p:nvPr/>
          </p:nvSpPr>
          <p:spPr bwMode="auto">
            <a:xfrm>
              <a:off x="7870353" y="2263360"/>
              <a:ext cx="707171" cy="896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631" tIns="40815" rIns="81631" bIns="40815">
              <a:spAutoFit/>
            </a:bodyPr>
            <a:lstStyle>
              <a:lvl1pPr eaLnBrk="0" hangingPunct="0">
                <a:defRPr kumimoji="1">
                  <a:solidFill>
                    <a:schemeClr val="tx1"/>
                  </a:solidFill>
                  <a:latin typeface="Arial" pitchFamily="34" charset="0"/>
                  <a:ea typeface="宋体" pitchFamily="2" charset="-122"/>
                </a:defRPr>
              </a:lvl1pPr>
              <a:lvl2pPr marL="742950" indent="-285750" eaLnBrk="0" hangingPunct="0">
                <a:defRPr kumimoji="1">
                  <a:solidFill>
                    <a:schemeClr val="tx1"/>
                  </a:solidFill>
                  <a:latin typeface="Arial" pitchFamily="34" charset="0"/>
                  <a:ea typeface="宋体" pitchFamily="2" charset="-122"/>
                </a:defRPr>
              </a:lvl2pPr>
              <a:lvl3pPr marL="1143000" indent="-228600" eaLnBrk="0" hangingPunct="0">
                <a:defRPr kumimoji="1">
                  <a:solidFill>
                    <a:schemeClr val="tx1"/>
                  </a:solidFill>
                  <a:latin typeface="Arial" pitchFamily="34" charset="0"/>
                  <a:ea typeface="宋体" pitchFamily="2" charset="-122"/>
                </a:defRPr>
              </a:lvl3pPr>
              <a:lvl4pPr marL="1600200" indent="-228600" eaLnBrk="0" hangingPunct="0">
                <a:defRPr kumimoji="1">
                  <a:solidFill>
                    <a:schemeClr val="tx1"/>
                  </a:solidFill>
                  <a:latin typeface="Arial" pitchFamily="34" charset="0"/>
                  <a:ea typeface="宋体" pitchFamily="2" charset="-122"/>
                </a:defRPr>
              </a:lvl4pPr>
              <a:lvl5pPr marL="2057400" indent="-228600" eaLnBrk="0" hangingPunct="0">
                <a:defRPr kumimoj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kumimoj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kumimoj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kumimoj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kumimoji="1">
                  <a:solidFill>
                    <a:schemeClr val="tx1"/>
                  </a:solidFill>
                  <a:latin typeface="Arial" pitchFamily="34" charset="0"/>
                  <a:ea typeface="宋体" pitchFamily="2" charset="-122"/>
                </a:defRPr>
              </a:lvl9pPr>
            </a:lstStyle>
            <a:p>
              <a:pPr eaLnBrk="1" hangingPunct="1"/>
              <a:r>
                <a:rPr lang="zh-CN" altLang="en-US" sz="1100" dirty="0">
                  <a:solidFill>
                    <a:srgbClr val="FF0000"/>
                  </a:solidFill>
                  <a:latin typeface="微软雅黑" pitchFamily="34" charset="-122"/>
                  <a:ea typeface="微软雅黑" pitchFamily="34" charset="-122"/>
                </a:rPr>
                <a:t>拉近距离有效沟通</a:t>
              </a:r>
              <a:endParaRPr lang="en-US" altLang="zh-CN" sz="1100" dirty="0">
                <a:solidFill>
                  <a:srgbClr val="FF0000"/>
                </a:solidFill>
                <a:latin typeface="微软雅黑" pitchFamily="34" charset="-122"/>
                <a:ea typeface="微软雅黑" pitchFamily="34" charset="-122"/>
              </a:endParaRPr>
            </a:p>
          </p:txBody>
        </p:sp>
        <p:sp>
          <p:nvSpPr>
            <p:cNvPr id="385" name="Oval 21"/>
            <p:cNvSpPr>
              <a:spLocks noChangeArrowheads="1"/>
            </p:cNvSpPr>
            <p:nvPr/>
          </p:nvSpPr>
          <p:spPr bwMode="auto">
            <a:xfrm>
              <a:off x="6029362" y="2244930"/>
              <a:ext cx="241300" cy="155972"/>
            </a:xfrm>
            <a:prstGeom prst="ellipse">
              <a:avLst/>
            </a:pr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wrap="none" lIns="81631" tIns="40815" rIns="81631" bIns="40815" anchor="ctr"/>
            <a:lstStyle/>
            <a:p>
              <a:pPr algn="ctr"/>
              <a:r>
                <a:rPr lang="en-US" altLang="zh-CN" sz="1100" dirty="0">
                  <a:solidFill>
                    <a:srgbClr val="FFFFFF"/>
                  </a:solidFill>
                  <a:latin typeface="微软雅黑" pitchFamily="34" charset="-122"/>
                  <a:ea typeface="微软雅黑" pitchFamily="34" charset="-122"/>
                </a:rPr>
                <a:t>4</a:t>
              </a:r>
            </a:p>
          </p:txBody>
        </p:sp>
        <p:sp>
          <p:nvSpPr>
            <p:cNvPr id="386" name="Oval 21"/>
            <p:cNvSpPr>
              <a:spLocks noChangeArrowheads="1"/>
            </p:cNvSpPr>
            <p:nvPr/>
          </p:nvSpPr>
          <p:spPr bwMode="auto">
            <a:xfrm>
              <a:off x="4640420" y="2062844"/>
              <a:ext cx="241300" cy="155971"/>
            </a:xfrm>
            <a:prstGeom prst="ellipse">
              <a:avLst/>
            </a:pr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wrap="none" lIns="81631" tIns="40815" rIns="81631" bIns="40815" anchor="ctr"/>
            <a:lstStyle/>
            <a:p>
              <a:pPr algn="ctr"/>
              <a:r>
                <a:rPr lang="en-US" altLang="zh-CN" sz="1100" dirty="0">
                  <a:solidFill>
                    <a:srgbClr val="FFFFFF"/>
                  </a:solidFill>
                  <a:latin typeface="微软雅黑" pitchFamily="34" charset="-122"/>
                  <a:ea typeface="微软雅黑" pitchFamily="34" charset="-122"/>
                </a:rPr>
                <a:t>3</a:t>
              </a:r>
            </a:p>
          </p:txBody>
        </p:sp>
        <p:pic>
          <p:nvPicPr>
            <p:cNvPr id="387" name="Picture 3"/>
            <p:cNvPicPr>
              <a:picLocks noChangeAspect="1" noChangeArrowheads="1"/>
            </p:cNvPicPr>
            <p:nvPr/>
          </p:nvPicPr>
          <p:blipFill>
            <a:blip r:embed="rId17" cstate="email"/>
            <a:srcRect/>
            <a:stretch>
              <a:fillRect/>
            </a:stretch>
          </p:blipFill>
          <p:spPr bwMode="auto">
            <a:xfrm>
              <a:off x="4727919" y="609913"/>
              <a:ext cx="796378" cy="6898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88" name="Picture 4"/>
            <p:cNvPicPr>
              <a:picLocks noChangeAspect="1" noChangeArrowheads="1"/>
            </p:cNvPicPr>
            <p:nvPr/>
          </p:nvPicPr>
          <p:blipFill>
            <a:blip r:embed="rId18" cstate="email"/>
            <a:srcRect/>
            <a:stretch>
              <a:fillRect/>
            </a:stretch>
          </p:blipFill>
          <p:spPr bwMode="auto">
            <a:xfrm>
              <a:off x="7493259" y="863127"/>
              <a:ext cx="792954" cy="7229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89" name="Picture 5"/>
            <p:cNvPicPr>
              <a:picLocks noChangeAspect="1" noChangeArrowheads="1"/>
            </p:cNvPicPr>
            <p:nvPr/>
          </p:nvPicPr>
          <p:blipFill>
            <a:blip r:embed="rId19" cstate="email"/>
            <a:srcRect/>
            <a:stretch>
              <a:fillRect/>
            </a:stretch>
          </p:blipFill>
          <p:spPr bwMode="auto">
            <a:xfrm>
              <a:off x="1154518" y="766897"/>
              <a:ext cx="800039" cy="7704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90" name="Picture 6"/>
            <p:cNvPicPr>
              <a:picLocks noChangeAspect="1" noChangeArrowheads="1"/>
            </p:cNvPicPr>
            <p:nvPr/>
          </p:nvPicPr>
          <p:blipFill>
            <a:blip r:embed="rId20" cstate="email"/>
            <a:srcRect/>
            <a:stretch>
              <a:fillRect/>
            </a:stretch>
          </p:blipFill>
          <p:spPr bwMode="auto">
            <a:xfrm>
              <a:off x="7151792" y="3099040"/>
              <a:ext cx="766282" cy="7498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91" name="Picture 8"/>
            <p:cNvPicPr>
              <a:picLocks noChangeAspect="1" noChangeArrowheads="1"/>
            </p:cNvPicPr>
            <p:nvPr/>
          </p:nvPicPr>
          <p:blipFill>
            <a:blip r:embed="rId21" cstate="email">
              <a:lum contrast="-11000"/>
            </a:blip>
            <a:srcRect/>
            <a:stretch>
              <a:fillRect/>
            </a:stretch>
          </p:blipFill>
          <p:spPr bwMode="auto">
            <a:xfrm>
              <a:off x="3007903" y="3013761"/>
              <a:ext cx="773732" cy="567587"/>
            </a:xfrm>
            <a:prstGeom prst="rect">
              <a:avLst/>
            </a:prstGeom>
            <a:noFill/>
            <a:ln w="9525">
              <a:noFill/>
              <a:miter lim="800000"/>
              <a:headEnd/>
              <a:tailEnd/>
            </a:ln>
          </p:spPr>
        </p:pic>
        <p:sp>
          <p:nvSpPr>
            <p:cNvPr id="392" name="TextBox 1"/>
            <p:cNvSpPr txBox="1">
              <a:spLocks noChangeArrowheads="1"/>
            </p:cNvSpPr>
            <p:nvPr/>
          </p:nvSpPr>
          <p:spPr bwMode="auto">
            <a:xfrm>
              <a:off x="807077" y="4248060"/>
              <a:ext cx="7278276" cy="1147340"/>
            </a:xfrm>
            <a:prstGeom prst="rect">
              <a:avLst/>
            </a:prstGeom>
            <a:noFill/>
            <a:ln w="9525">
              <a:noFill/>
              <a:miter lim="800000"/>
              <a:headEnd/>
              <a:tailEnd/>
            </a:ln>
          </p:spPr>
          <p:txBody>
            <a:bodyPr wrap="square" lIns="0" tIns="0" rIns="0" bIns="35786">
              <a:spAutoFit/>
            </a:bodyPr>
            <a:lstStyle/>
            <a:p>
              <a:pPr>
                <a:lnSpc>
                  <a:spcPts val="984"/>
                </a:lnSpc>
                <a:buFont typeface="Wingdings" pitchFamily="2" charset="2"/>
                <a:buChar char="Ø"/>
                <a:tabLst>
                  <a:tab pos="187497" algn="l"/>
                </a:tabLst>
              </a:pPr>
              <a:endParaRPr lang="en-US" altLang="zh-CN" sz="1100" dirty="0">
                <a:solidFill>
                  <a:schemeClr val="tx1">
                    <a:lumMod val="65000"/>
                    <a:lumOff val="35000"/>
                  </a:schemeClr>
                </a:solidFill>
              </a:endParaRPr>
            </a:p>
            <a:p>
              <a:pPr>
                <a:lnSpc>
                  <a:spcPts val="2068"/>
                </a:lnSpc>
                <a:buFont typeface="Wingdings" pitchFamily="2" charset="2"/>
                <a:buChar char="Ø"/>
                <a:tabLst>
                  <a:tab pos="187497" algn="l"/>
                </a:tabLst>
              </a:pPr>
              <a:r>
                <a:rPr lang="en-US" altLang="zh-CN" sz="1100" dirty="0" err="1">
                  <a:solidFill>
                    <a:srgbClr val="C00000"/>
                  </a:solidFill>
                  <a:latin typeface="微软雅黑" pitchFamily="34" charset="-122"/>
                  <a:ea typeface="微软雅黑" pitchFamily="34" charset="-122"/>
                </a:rPr>
                <a:t>电子化教学辅助</a:t>
              </a:r>
              <a:r>
                <a:rPr lang="zh-CN" altLang="en-US" sz="1100" dirty="0">
                  <a:solidFill>
                    <a:srgbClr val="C00000"/>
                  </a:solidFill>
                  <a:latin typeface="微软雅黑" pitchFamily="34" charset="-122"/>
                  <a:ea typeface="微软雅黑" pitchFamily="34" charset="-122"/>
                </a:rPr>
                <a:t>平台</a:t>
              </a:r>
              <a:r>
                <a:rPr lang="en-US" altLang="zh-CN" sz="1100" dirty="0" err="1">
                  <a:solidFill>
                    <a:srgbClr val="C00000"/>
                  </a:solidFill>
                  <a:latin typeface="微软雅黑" pitchFamily="34" charset="-122"/>
                  <a:ea typeface="微软雅黑" pitchFamily="34" charset="-122"/>
                </a:rPr>
                <a:t>方案</a:t>
              </a:r>
              <a:endParaRPr lang="en-US" altLang="zh-CN" sz="1100" dirty="0">
                <a:solidFill>
                  <a:srgbClr val="C00000"/>
                </a:solidFill>
                <a:latin typeface="微软雅黑" pitchFamily="34" charset="-122"/>
                <a:ea typeface="微软雅黑" pitchFamily="34" charset="-122"/>
              </a:endParaRPr>
            </a:p>
            <a:p>
              <a:pPr>
                <a:lnSpc>
                  <a:spcPts val="2068"/>
                </a:lnSpc>
                <a:buFont typeface="Wingdings" pitchFamily="2" charset="2"/>
                <a:buChar char="Ø"/>
                <a:tabLst>
                  <a:tab pos="187497" algn="l"/>
                </a:tabLst>
              </a:pPr>
              <a:r>
                <a:rPr lang="en-US" altLang="zh-CN" sz="1100" dirty="0">
                  <a:solidFill>
                    <a:srgbClr val="C00000"/>
                  </a:solidFill>
                  <a:latin typeface="微软雅黑" pitchFamily="34" charset="-122"/>
                  <a:ea typeface="微软雅黑" pitchFamily="34" charset="-122"/>
                </a:rPr>
                <a:t> </a:t>
              </a:r>
              <a:r>
                <a:rPr lang="zh-CN" altLang="en-US" sz="1100" dirty="0">
                  <a:solidFill>
                    <a:srgbClr val="C00000"/>
                  </a:solidFill>
                  <a:latin typeface="微软雅黑" pitchFamily="34" charset="-122"/>
                  <a:ea typeface="微软雅黑" pitchFamily="34" charset="-122"/>
                </a:rPr>
                <a:t>教</a:t>
              </a:r>
              <a:r>
                <a:rPr lang="en-US" altLang="zh-CN" sz="1100" dirty="0">
                  <a:solidFill>
                    <a:srgbClr val="C00000"/>
                  </a:solidFill>
                  <a:latin typeface="微软雅黑" pitchFamily="34" charset="-122"/>
                  <a:ea typeface="微软雅黑" pitchFamily="34" charset="-122"/>
                </a:rPr>
                <a:t>师</a:t>
              </a:r>
              <a:r>
                <a:rPr lang="zh-CN" altLang="en-US" sz="1100" dirty="0" err="1">
                  <a:solidFill>
                    <a:srgbClr val="C00000"/>
                  </a:solidFill>
                  <a:latin typeface="微软雅黑" pitchFamily="34" charset="-122"/>
                  <a:ea typeface="微软雅黑" pitchFamily="34" charset="-122"/>
                </a:rPr>
                <a:t>、</a:t>
              </a:r>
              <a:r>
                <a:rPr lang="en-US" altLang="zh-CN" sz="1100" dirty="0" err="1">
                  <a:solidFill>
                    <a:srgbClr val="C00000"/>
                  </a:solidFill>
                  <a:latin typeface="微软雅黑" pitchFamily="34" charset="-122"/>
                  <a:ea typeface="微软雅黑" pitchFamily="34" charset="-122"/>
                </a:rPr>
                <a:t>学生和家长可以利用宽带</a:t>
              </a:r>
              <a:r>
                <a:rPr lang="en-US" altLang="zh-CN" sz="1100" dirty="0">
                  <a:solidFill>
                    <a:srgbClr val="C00000"/>
                  </a:solidFill>
                  <a:latin typeface="微软雅黑" pitchFamily="34" charset="-122"/>
                  <a:ea typeface="微软雅黑" pitchFamily="34" charset="-122"/>
                </a:rPr>
                <a:t>/3G网络</a:t>
              </a:r>
              <a:r>
                <a:rPr lang="zh-CN" altLang="en-US" sz="1100" dirty="0">
                  <a:solidFill>
                    <a:srgbClr val="C00000"/>
                  </a:solidFill>
                  <a:latin typeface="微软雅黑" pitchFamily="34" charset="-122"/>
                  <a:ea typeface="微软雅黑" pitchFamily="34" charset="-122"/>
                </a:rPr>
                <a:t>，</a:t>
              </a:r>
              <a:r>
                <a:rPr lang="en-US" altLang="zh-CN" sz="1100" dirty="0" err="1">
                  <a:solidFill>
                    <a:srgbClr val="C00000"/>
                  </a:solidFill>
                  <a:latin typeface="微软雅黑" pitchFamily="34" charset="-122"/>
                  <a:ea typeface="微软雅黑" pitchFamily="34" charset="-122"/>
                </a:rPr>
                <a:t>通过PC</a:t>
              </a:r>
              <a:r>
                <a:rPr lang="en-US" altLang="zh-CN" sz="1100" dirty="0">
                  <a:solidFill>
                    <a:srgbClr val="C00000"/>
                  </a:solidFill>
                  <a:latin typeface="微软雅黑" pitchFamily="34" charset="-122"/>
                  <a:ea typeface="微软雅黑" pitchFamily="34" charset="-122"/>
                </a:rPr>
                <a:t>/PAD/</a:t>
              </a:r>
              <a:r>
                <a:rPr lang="en-US" altLang="zh-CN" sz="1100" dirty="0" err="1">
                  <a:solidFill>
                    <a:srgbClr val="C00000"/>
                  </a:solidFill>
                  <a:latin typeface="微软雅黑" pitchFamily="34" charset="-122"/>
                  <a:ea typeface="微软雅黑" pitchFamily="34" charset="-122"/>
                </a:rPr>
                <a:t>PHONE等终端访问</a:t>
              </a:r>
              <a:r>
                <a:rPr lang="zh-CN" altLang="en-US" sz="1100" dirty="0">
                  <a:solidFill>
                    <a:srgbClr val="C00000"/>
                  </a:solidFill>
                  <a:latin typeface="微软雅黑" pitchFamily="34" charset="-122"/>
                  <a:ea typeface="微软雅黑" pitchFamily="34" charset="-122"/>
                </a:rPr>
                <a:t>互动教学平台</a:t>
              </a:r>
              <a:endParaRPr lang="en-US" altLang="zh-CN" sz="1100" dirty="0">
                <a:solidFill>
                  <a:srgbClr val="C00000"/>
                </a:solidFill>
                <a:latin typeface="微软雅黑" pitchFamily="34" charset="-122"/>
                <a:ea typeface="微软雅黑" pitchFamily="34" charset="-122"/>
              </a:endParaRPr>
            </a:p>
          </p:txBody>
        </p:sp>
        <p:sp>
          <p:nvSpPr>
            <p:cNvPr id="393" name="Rectangle 5"/>
            <p:cNvSpPr>
              <a:spLocks noChangeArrowheads="1"/>
            </p:cNvSpPr>
            <p:nvPr/>
          </p:nvSpPr>
          <p:spPr bwMode="gray">
            <a:xfrm>
              <a:off x="1030878" y="3819831"/>
              <a:ext cx="2006834" cy="111986"/>
            </a:xfrm>
            <a:prstGeom prst="rect">
              <a:avLst/>
            </a:prstGeom>
            <a:solidFill>
              <a:srgbClr val="DDDDDD"/>
            </a:solidFill>
            <a:ln w="12700">
              <a:noFill/>
              <a:prstDash val="dash"/>
              <a:miter lim="800000"/>
              <a:headEnd/>
              <a:tailEnd/>
            </a:ln>
            <a:effectLst>
              <a:innerShdw blurRad="63500" dist="50800" dir="8100000">
                <a:prstClr val="black">
                  <a:alpha val="50000"/>
                </a:prstClr>
              </a:innerShdw>
            </a:effectLst>
          </p:spPr>
          <p:txBody>
            <a:bodyPr wrap="none" lIns="68557" tIns="34279" rIns="68557" bIns="34279" anchor="ctr"/>
            <a:lstStyle/>
            <a:p>
              <a:endParaRPr lang="zh-CN" altLang="en-US" sz="1100"/>
            </a:p>
          </p:txBody>
        </p:sp>
        <p:sp>
          <p:nvSpPr>
            <p:cNvPr id="394" name="TextBox 1"/>
            <p:cNvSpPr txBox="1">
              <a:spLocks noChangeArrowheads="1"/>
            </p:cNvSpPr>
            <p:nvPr/>
          </p:nvSpPr>
          <p:spPr bwMode="auto">
            <a:xfrm>
              <a:off x="7968036" y="3315883"/>
              <a:ext cx="93" cy="283864"/>
            </a:xfrm>
            <a:prstGeom prst="rect">
              <a:avLst/>
            </a:prstGeom>
            <a:noFill/>
            <a:ln w="9525">
              <a:noFill/>
              <a:miter lim="800000"/>
              <a:headEnd/>
              <a:tailEnd/>
            </a:ln>
          </p:spPr>
          <p:txBody>
            <a:bodyPr wrap="none" lIns="0" tIns="0" rIns="0" bIns="47729">
              <a:spAutoFit/>
            </a:bodyPr>
            <a:lstStyle/>
            <a:p>
              <a:pPr>
                <a:lnSpc>
                  <a:spcPts val="1477"/>
                </a:lnSpc>
              </a:pPr>
              <a:endParaRPr lang="en-US" altLang="zh-CN" sz="1100" dirty="0">
                <a:solidFill>
                  <a:schemeClr val="bg1">
                    <a:lumMod val="50000"/>
                  </a:schemeClr>
                </a:solidFill>
                <a:latin typeface="微软雅黑" pitchFamily="34" charset="-122"/>
                <a:ea typeface="微软雅黑" pitchFamily="34" charset="-122"/>
              </a:endParaRPr>
            </a:p>
          </p:txBody>
        </p:sp>
        <p:sp>
          <p:nvSpPr>
            <p:cNvPr id="395" name="TextBox 1"/>
            <p:cNvSpPr txBox="1">
              <a:spLocks noChangeArrowheads="1"/>
            </p:cNvSpPr>
            <p:nvPr/>
          </p:nvSpPr>
          <p:spPr bwMode="auto">
            <a:xfrm>
              <a:off x="1049128" y="2021906"/>
              <a:ext cx="93" cy="283864"/>
            </a:xfrm>
            <a:prstGeom prst="rect">
              <a:avLst/>
            </a:prstGeom>
            <a:noFill/>
            <a:ln w="9525">
              <a:noFill/>
              <a:miter lim="800000"/>
              <a:headEnd/>
              <a:tailEnd/>
            </a:ln>
          </p:spPr>
          <p:txBody>
            <a:bodyPr wrap="none" lIns="0" tIns="0" rIns="0" bIns="47729">
              <a:spAutoFit/>
            </a:bodyPr>
            <a:lstStyle/>
            <a:p>
              <a:pPr>
                <a:lnSpc>
                  <a:spcPts val="1477"/>
                </a:lnSpc>
              </a:pPr>
              <a:endParaRPr lang="en-US" altLang="zh-CN" sz="1100" dirty="0">
                <a:solidFill>
                  <a:schemeClr val="bg1">
                    <a:lumMod val="50000"/>
                  </a:schemeClr>
                </a:solidFill>
                <a:latin typeface="微软雅黑" pitchFamily="34" charset="-122"/>
                <a:ea typeface="微软雅黑" pitchFamily="34" charset="-122"/>
              </a:endParaRPr>
            </a:p>
          </p:txBody>
        </p:sp>
        <p:sp>
          <p:nvSpPr>
            <p:cNvPr id="396" name="TextBox 1"/>
            <p:cNvSpPr txBox="1">
              <a:spLocks noChangeArrowheads="1"/>
            </p:cNvSpPr>
            <p:nvPr/>
          </p:nvSpPr>
          <p:spPr bwMode="auto">
            <a:xfrm>
              <a:off x="8368860" y="1096972"/>
              <a:ext cx="93" cy="283864"/>
            </a:xfrm>
            <a:prstGeom prst="rect">
              <a:avLst/>
            </a:prstGeom>
            <a:noFill/>
            <a:ln w="9525">
              <a:noFill/>
              <a:miter lim="800000"/>
              <a:headEnd/>
              <a:tailEnd/>
            </a:ln>
          </p:spPr>
          <p:txBody>
            <a:bodyPr wrap="none" lIns="0" tIns="0" rIns="0" bIns="47729">
              <a:spAutoFit/>
            </a:bodyPr>
            <a:lstStyle/>
            <a:p>
              <a:pPr>
                <a:lnSpc>
                  <a:spcPts val="1477"/>
                </a:lnSpc>
              </a:pPr>
              <a:endParaRPr lang="en-US" altLang="zh-CN" sz="1100" dirty="0">
                <a:solidFill>
                  <a:schemeClr val="bg1">
                    <a:lumMod val="50000"/>
                  </a:schemeClr>
                </a:solidFill>
                <a:latin typeface="微软雅黑" pitchFamily="34" charset="-122"/>
                <a:ea typeface="微软雅黑" pitchFamily="34" charset="-122"/>
              </a:endParaRPr>
            </a:p>
          </p:txBody>
        </p:sp>
        <p:sp>
          <p:nvSpPr>
            <p:cNvPr id="397" name="Freeform 113"/>
            <p:cNvSpPr>
              <a:spLocks/>
            </p:cNvSpPr>
            <p:nvPr/>
          </p:nvSpPr>
          <p:spPr bwMode="auto">
            <a:xfrm rot="15559005">
              <a:off x="6210197" y="80961"/>
              <a:ext cx="486406" cy="1838586"/>
            </a:xfrm>
            <a:custGeom>
              <a:avLst/>
              <a:gdLst>
                <a:gd name="T0" fmla="*/ 2147483647 w 567"/>
                <a:gd name="T1" fmla="*/ 0 h 862"/>
                <a:gd name="T2" fmla="*/ 2147483647 w 567"/>
                <a:gd name="T3" fmla="*/ 2147483647 h 862"/>
                <a:gd name="T4" fmla="*/ 0 w 567"/>
                <a:gd name="T5" fmla="*/ 2147483647 h 862"/>
                <a:gd name="T6" fmla="*/ 0 60000 65536"/>
                <a:gd name="T7" fmla="*/ 0 60000 65536"/>
                <a:gd name="T8" fmla="*/ 0 60000 65536"/>
                <a:gd name="T9" fmla="*/ 0 w 567"/>
                <a:gd name="T10" fmla="*/ 0 h 862"/>
                <a:gd name="T11" fmla="*/ 567 w 567"/>
                <a:gd name="T12" fmla="*/ 862 h 862"/>
              </a:gdLst>
              <a:ahLst/>
              <a:cxnLst>
                <a:cxn ang="T6">
                  <a:pos x="T0" y="T1"/>
                </a:cxn>
                <a:cxn ang="T7">
                  <a:pos x="T2" y="T3"/>
                </a:cxn>
                <a:cxn ang="T8">
                  <a:pos x="T4" y="T5"/>
                </a:cxn>
              </a:cxnLst>
              <a:rect l="T9" t="T10" r="T11" b="T12"/>
              <a:pathLst>
                <a:path w="567" h="862">
                  <a:moveTo>
                    <a:pt x="409" y="0"/>
                  </a:moveTo>
                  <a:cubicBezTo>
                    <a:pt x="488" y="154"/>
                    <a:pt x="567" y="309"/>
                    <a:pt x="499" y="453"/>
                  </a:cubicBezTo>
                  <a:cubicBezTo>
                    <a:pt x="431" y="597"/>
                    <a:pt x="215" y="729"/>
                    <a:pt x="0" y="862"/>
                  </a:cubicBezTo>
                </a:path>
              </a:pathLst>
            </a:custGeom>
            <a:noFill/>
            <a:ln w="28575">
              <a:solidFill>
                <a:srgbClr val="969696"/>
              </a:solidFill>
              <a:prstDash val="dash"/>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lIns="81631" tIns="40815" rIns="81631" bIns="40815"/>
            <a:lstStyle/>
            <a:p>
              <a:endParaRPr lang="zh-CN" altLang="en-US" sz="1100"/>
            </a:p>
          </p:txBody>
        </p:sp>
        <p:grpSp>
          <p:nvGrpSpPr>
            <p:cNvPr id="398" name="组合 91"/>
            <p:cNvGrpSpPr/>
            <p:nvPr/>
          </p:nvGrpSpPr>
          <p:grpSpPr>
            <a:xfrm>
              <a:off x="980845" y="3238527"/>
              <a:ext cx="2086676" cy="574208"/>
              <a:chOff x="397565" y="4273823"/>
              <a:chExt cx="3452907" cy="747076"/>
            </a:xfrm>
          </p:grpSpPr>
          <p:pic>
            <p:nvPicPr>
              <p:cNvPr id="417" name="Picture 5"/>
              <p:cNvPicPr>
                <a:picLocks noChangeAspect="1" noChangeArrowheads="1"/>
              </p:cNvPicPr>
              <p:nvPr/>
            </p:nvPicPr>
            <p:blipFill>
              <a:blip r:embed="rId22" cstate="email"/>
              <a:srcRect/>
              <a:stretch>
                <a:fillRect/>
              </a:stretch>
            </p:blipFill>
            <p:spPr bwMode="auto">
              <a:xfrm>
                <a:off x="2862104" y="4311654"/>
                <a:ext cx="988368" cy="688920"/>
              </a:xfrm>
              <a:prstGeom prst="rect">
                <a:avLst/>
              </a:prstGeom>
              <a:noFill/>
              <a:ln w="9525">
                <a:noFill/>
                <a:miter lim="800000"/>
                <a:headEnd/>
                <a:tailEnd/>
              </a:ln>
            </p:spPr>
          </p:pic>
          <p:pic>
            <p:nvPicPr>
              <p:cNvPr id="418" name="Picture 9"/>
              <p:cNvPicPr>
                <a:picLocks noChangeAspect="1" noChangeArrowheads="1"/>
              </p:cNvPicPr>
              <p:nvPr/>
            </p:nvPicPr>
            <p:blipFill>
              <a:blip r:embed="rId23" cstate="email"/>
              <a:srcRect/>
              <a:stretch>
                <a:fillRect/>
              </a:stretch>
            </p:blipFill>
            <p:spPr bwMode="auto">
              <a:xfrm>
                <a:off x="1635744" y="4333455"/>
                <a:ext cx="1003023" cy="687443"/>
              </a:xfrm>
              <a:prstGeom prst="rect">
                <a:avLst/>
              </a:prstGeom>
              <a:noFill/>
              <a:ln w="9525">
                <a:noFill/>
                <a:miter lim="800000"/>
                <a:headEnd/>
                <a:tailEnd/>
              </a:ln>
            </p:spPr>
          </p:pic>
          <p:pic>
            <p:nvPicPr>
              <p:cNvPr id="419" name="Picture 10"/>
              <p:cNvPicPr>
                <a:picLocks noChangeAspect="1" noChangeArrowheads="1"/>
              </p:cNvPicPr>
              <p:nvPr/>
            </p:nvPicPr>
            <p:blipFill>
              <a:blip r:embed="rId24" cstate="email"/>
              <a:srcRect/>
              <a:stretch>
                <a:fillRect/>
              </a:stretch>
            </p:blipFill>
            <p:spPr bwMode="auto">
              <a:xfrm>
                <a:off x="397565" y="4273823"/>
                <a:ext cx="1053546" cy="747076"/>
              </a:xfrm>
              <a:prstGeom prst="rect">
                <a:avLst/>
              </a:prstGeom>
              <a:noFill/>
              <a:ln w="9525">
                <a:noFill/>
                <a:miter lim="800000"/>
                <a:headEnd/>
                <a:tailEnd/>
              </a:ln>
            </p:spPr>
          </p:pic>
        </p:grpSp>
        <p:grpSp>
          <p:nvGrpSpPr>
            <p:cNvPr id="399" name="组合 97"/>
            <p:cNvGrpSpPr/>
            <p:nvPr/>
          </p:nvGrpSpPr>
          <p:grpSpPr>
            <a:xfrm>
              <a:off x="926181" y="1589668"/>
              <a:ext cx="1176015" cy="557051"/>
              <a:chOff x="243428" y="1833506"/>
              <a:chExt cx="1176015" cy="557051"/>
            </a:xfrm>
          </p:grpSpPr>
          <p:sp>
            <p:nvSpPr>
              <p:cNvPr id="415" name="Rectangle 6"/>
              <p:cNvSpPr>
                <a:spLocks noChangeArrowheads="1"/>
              </p:cNvSpPr>
              <p:nvPr/>
            </p:nvSpPr>
            <p:spPr bwMode="auto">
              <a:xfrm>
                <a:off x="243428" y="1833506"/>
                <a:ext cx="1176015" cy="504230"/>
              </a:xfrm>
              <a:prstGeom prst="rect">
                <a:avLst/>
              </a:prstGeom>
              <a:gradFill rotWithShape="1">
                <a:gsLst>
                  <a:gs pos="0">
                    <a:srgbClr val="B21A0E"/>
                  </a:gs>
                  <a:gs pos="100000">
                    <a:srgbClr val="CE9E9E"/>
                  </a:gs>
                </a:gsLst>
                <a:lin ang="2700000" scaled="1"/>
              </a:gradFill>
              <a:ln w="6350" algn="ctr">
                <a:solidFill>
                  <a:srgbClr val="000000"/>
                </a:solidFill>
                <a:miter lim="800000"/>
                <a:headEnd/>
                <a:tailEnd/>
              </a:ln>
            </p:spPr>
            <p:txBody>
              <a:bodyPr/>
              <a:lstStyle/>
              <a:p>
                <a:endParaRPr lang="zh-CN" altLang="en-US" sz="1100"/>
              </a:p>
            </p:txBody>
          </p:sp>
          <p:sp>
            <p:nvSpPr>
              <p:cNvPr id="416" name="TextBox 1"/>
              <p:cNvSpPr txBox="1">
                <a:spLocks noChangeArrowheads="1"/>
              </p:cNvSpPr>
              <p:nvPr/>
            </p:nvSpPr>
            <p:spPr bwMode="auto">
              <a:xfrm>
                <a:off x="329183" y="1861327"/>
                <a:ext cx="1072896" cy="529230"/>
              </a:xfrm>
              <a:prstGeom prst="rect">
                <a:avLst/>
              </a:prstGeom>
              <a:noFill/>
              <a:ln w="9525">
                <a:noFill/>
                <a:miter lim="800000"/>
                <a:headEnd/>
                <a:tailEnd/>
              </a:ln>
            </p:spPr>
            <p:txBody>
              <a:bodyPr wrap="square" lIns="0" tIns="0" rIns="0" bIns="47732">
                <a:spAutoFit/>
              </a:bodyPr>
              <a:lstStyle/>
              <a:p>
                <a:pPr algn="ctr">
                  <a:lnSpc>
                    <a:spcPts val="1477"/>
                  </a:lnSpc>
                </a:pPr>
                <a:r>
                  <a:rPr lang="zh-CN" altLang="en-US" sz="1100" dirty="0">
                    <a:solidFill>
                      <a:schemeClr val="bg1"/>
                    </a:solidFill>
                    <a:latin typeface="微软雅黑" pitchFamily="34" charset="-122"/>
                    <a:ea typeface="微软雅黑" pitchFamily="34" charset="-122"/>
                  </a:rPr>
                  <a:t>领导：</a:t>
                </a:r>
                <a:endParaRPr lang="en-US" altLang="zh-CN" sz="1100" dirty="0">
                  <a:solidFill>
                    <a:schemeClr val="bg1"/>
                  </a:solidFill>
                  <a:latin typeface="微软雅黑" pitchFamily="34" charset="-122"/>
                  <a:ea typeface="微软雅黑" pitchFamily="34" charset="-122"/>
                </a:endParaRPr>
              </a:p>
              <a:p>
                <a:pPr algn="ctr">
                  <a:lnSpc>
                    <a:spcPts val="1477"/>
                  </a:lnSpc>
                </a:pPr>
                <a:r>
                  <a:rPr lang="en-US" altLang="zh-CN" sz="1100" dirty="0" err="1">
                    <a:solidFill>
                      <a:schemeClr val="bg1"/>
                    </a:solidFill>
                    <a:latin typeface="微软雅黑" pitchFamily="34" charset="-122"/>
                    <a:ea typeface="微软雅黑" pitchFamily="34" charset="-122"/>
                  </a:rPr>
                  <a:t>高效督导</a:t>
                </a:r>
                <a:endParaRPr lang="en-US" altLang="zh-CN" sz="1100" dirty="0">
                  <a:solidFill>
                    <a:schemeClr val="bg1"/>
                  </a:solidFill>
                  <a:latin typeface="微软雅黑" pitchFamily="34" charset="-122"/>
                  <a:ea typeface="微软雅黑" pitchFamily="34" charset="-122"/>
                </a:endParaRPr>
              </a:p>
            </p:txBody>
          </p:sp>
        </p:grpSp>
        <p:grpSp>
          <p:nvGrpSpPr>
            <p:cNvPr id="400" name="组合 82"/>
            <p:cNvGrpSpPr/>
            <p:nvPr/>
          </p:nvGrpSpPr>
          <p:grpSpPr>
            <a:xfrm>
              <a:off x="6973328" y="3854315"/>
              <a:ext cx="1183119" cy="567854"/>
              <a:chOff x="7241553" y="3159367"/>
              <a:chExt cx="1183119" cy="567853"/>
            </a:xfrm>
          </p:grpSpPr>
          <p:sp>
            <p:nvSpPr>
              <p:cNvPr id="413" name="Rectangle 6"/>
              <p:cNvSpPr>
                <a:spLocks noChangeArrowheads="1"/>
              </p:cNvSpPr>
              <p:nvPr/>
            </p:nvSpPr>
            <p:spPr bwMode="auto">
              <a:xfrm>
                <a:off x="7241553" y="3159367"/>
                <a:ext cx="1100455" cy="489691"/>
              </a:xfrm>
              <a:prstGeom prst="rect">
                <a:avLst/>
              </a:prstGeom>
              <a:gradFill rotWithShape="1">
                <a:gsLst>
                  <a:gs pos="0">
                    <a:srgbClr val="B21A0E"/>
                  </a:gs>
                  <a:gs pos="100000">
                    <a:srgbClr val="CE9E9E"/>
                  </a:gs>
                </a:gsLst>
                <a:lin ang="2700000" scaled="1"/>
              </a:gradFill>
              <a:ln w="6350" algn="ctr">
                <a:solidFill>
                  <a:srgbClr val="000000"/>
                </a:solidFill>
                <a:miter lim="800000"/>
                <a:headEnd/>
                <a:tailEnd/>
              </a:ln>
            </p:spPr>
            <p:txBody>
              <a:bodyPr/>
              <a:lstStyle/>
              <a:p>
                <a:endParaRPr lang="zh-CN" altLang="en-US" sz="1100"/>
              </a:p>
            </p:txBody>
          </p:sp>
          <p:sp>
            <p:nvSpPr>
              <p:cNvPr id="414" name="TextBox 1"/>
              <p:cNvSpPr txBox="1">
                <a:spLocks noChangeArrowheads="1"/>
              </p:cNvSpPr>
              <p:nvPr/>
            </p:nvSpPr>
            <p:spPr bwMode="auto">
              <a:xfrm>
                <a:off x="7303007" y="3197991"/>
                <a:ext cx="1121665" cy="529229"/>
              </a:xfrm>
              <a:prstGeom prst="rect">
                <a:avLst/>
              </a:prstGeom>
              <a:noFill/>
              <a:ln w="9525">
                <a:noFill/>
                <a:miter lim="800000"/>
                <a:headEnd/>
                <a:tailEnd/>
              </a:ln>
            </p:spPr>
            <p:txBody>
              <a:bodyPr wrap="square" lIns="0" tIns="0" rIns="0" bIns="47732">
                <a:spAutoFit/>
              </a:bodyPr>
              <a:lstStyle/>
              <a:p>
                <a:pPr algn="ctr">
                  <a:lnSpc>
                    <a:spcPts val="1477"/>
                  </a:lnSpc>
                </a:pPr>
                <a:r>
                  <a:rPr lang="zh-CN" altLang="en-US" sz="1100" dirty="0">
                    <a:solidFill>
                      <a:schemeClr val="bg1"/>
                    </a:solidFill>
                    <a:latin typeface="微软雅黑" pitchFamily="34" charset="-122"/>
                    <a:ea typeface="微软雅黑" pitchFamily="34" charset="-122"/>
                  </a:rPr>
                  <a:t>学生：</a:t>
                </a:r>
                <a:endParaRPr lang="en-US" altLang="zh-CN" sz="1100" dirty="0">
                  <a:solidFill>
                    <a:schemeClr val="bg1"/>
                  </a:solidFill>
                  <a:latin typeface="微软雅黑" pitchFamily="34" charset="-122"/>
                  <a:ea typeface="微软雅黑" pitchFamily="34" charset="-122"/>
                </a:endParaRPr>
              </a:p>
              <a:p>
                <a:pPr algn="ctr">
                  <a:lnSpc>
                    <a:spcPts val="1477"/>
                  </a:lnSpc>
                </a:pPr>
                <a:r>
                  <a:rPr lang="en-US" altLang="zh-CN" sz="1100" dirty="0" err="1">
                    <a:solidFill>
                      <a:schemeClr val="bg1"/>
                    </a:solidFill>
                    <a:latin typeface="微软雅黑" pitchFamily="34" charset="-122"/>
                    <a:ea typeface="微软雅黑" pitchFamily="34" charset="-122"/>
                  </a:rPr>
                  <a:t>主动学习</a:t>
                </a:r>
                <a:endParaRPr lang="en-US" altLang="zh-CN" sz="1100" dirty="0">
                  <a:solidFill>
                    <a:schemeClr val="bg1"/>
                  </a:solidFill>
                  <a:latin typeface="微软雅黑" pitchFamily="34" charset="-122"/>
                  <a:ea typeface="微软雅黑" pitchFamily="34" charset="-122"/>
                </a:endParaRPr>
              </a:p>
            </p:txBody>
          </p:sp>
        </p:grpSp>
        <p:grpSp>
          <p:nvGrpSpPr>
            <p:cNvPr id="401" name="组合 93"/>
            <p:cNvGrpSpPr/>
            <p:nvPr/>
          </p:nvGrpSpPr>
          <p:grpSpPr>
            <a:xfrm>
              <a:off x="7278624" y="1597426"/>
              <a:ext cx="1316736" cy="557815"/>
              <a:chOff x="7595616" y="951252"/>
              <a:chExt cx="1316736" cy="557814"/>
            </a:xfrm>
          </p:grpSpPr>
          <p:sp>
            <p:nvSpPr>
              <p:cNvPr id="411" name="Rectangle 6"/>
              <p:cNvSpPr>
                <a:spLocks noChangeArrowheads="1"/>
              </p:cNvSpPr>
              <p:nvPr/>
            </p:nvSpPr>
            <p:spPr bwMode="auto">
              <a:xfrm>
                <a:off x="7624537" y="951252"/>
                <a:ext cx="1109227" cy="465218"/>
              </a:xfrm>
              <a:prstGeom prst="rect">
                <a:avLst/>
              </a:prstGeom>
              <a:gradFill rotWithShape="1">
                <a:gsLst>
                  <a:gs pos="0">
                    <a:srgbClr val="B21A0E"/>
                  </a:gs>
                  <a:gs pos="100000">
                    <a:srgbClr val="CE9E9E"/>
                  </a:gs>
                </a:gsLst>
                <a:lin ang="2700000" scaled="1"/>
              </a:gradFill>
              <a:ln w="6350" algn="ctr">
                <a:solidFill>
                  <a:srgbClr val="000000"/>
                </a:solidFill>
                <a:miter lim="800000"/>
                <a:headEnd/>
                <a:tailEnd/>
              </a:ln>
            </p:spPr>
            <p:txBody>
              <a:bodyPr/>
              <a:lstStyle/>
              <a:p>
                <a:pPr algn="ctr"/>
                <a:endParaRPr lang="zh-CN" altLang="en-US" sz="1100" dirty="0"/>
              </a:p>
            </p:txBody>
          </p:sp>
          <p:sp>
            <p:nvSpPr>
              <p:cNvPr id="412" name="TextBox 1"/>
              <p:cNvSpPr txBox="1">
                <a:spLocks noChangeArrowheads="1"/>
              </p:cNvSpPr>
              <p:nvPr/>
            </p:nvSpPr>
            <p:spPr bwMode="auto">
              <a:xfrm>
                <a:off x="7595616" y="979838"/>
                <a:ext cx="1316736" cy="529228"/>
              </a:xfrm>
              <a:prstGeom prst="rect">
                <a:avLst/>
              </a:prstGeom>
              <a:noFill/>
              <a:ln w="9525">
                <a:noFill/>
                <a:miter lim="800000"/>
                <a:headEnd/>
                <a:tailEnd/>
              </a:ln>
            </p:spPr>
            <p:txBody>
              <a:bodyPr wrap="square" lIns="0" tIns="0" rIns="0" bIns="47732">
                <a:spAutoFit/>
              </a:bodyPr>
              <a:lstStyle/>
              <a:p>
                <a:pPr algn="ctr">
                  <a:lnSpc>
                    <a:spcPts val="1477"/>
                  </a:lnSpc>
                </a:pPr>
                <a:r>
                  <a:rPr lang="zh-CN" altLang="en-US" sz="1100" dirty="0">
                    <a:solidFill>
                      <a:schemeClr val="bg1"/>
                    </a:solidFill>
                    <a:latin typeface="微软雅黑" pitchFamily="34" charset="-122"/>
                    <a:ea typeface="微软雅黑" pitchFamily="34" charset="-122"/>
                  </a:rPr>
                  <a:t>家长：</a:t>
                </a:r>
                <a:endParaRPr lang="en-US" altLang="zh-CN" sz="1100" dirty="0">
                  <a:solidFill>
                    <a:schemeClr val="bg1"/>
                  </a:solidFill>
                  <a:latin typeface="微软雅黑" pitchFamily="34" charset="-122"/>
                  <a:ea typeface="微软雅黑" pitchFamily="34" charset="-122"/>
                </a:endParaRPr>
              </a:p>
              <a:p>
                <a:pPr algn="ctr">
                  <a:lnSpc>
                    <a:spcPts val="1477"/>
                  </a:lnSpc>
                </a:pPr>
                <a:r>
                  <a:rPr lang="zh-CN" altLang="en-US" sz="1100" dirty="0">
                    <a:solidFill>
                      <a:schemeClr val="bg1"/>
                    </a:solidFill>
                    <a:latin typeface="微软雅黑" pitchFamily="34" charset="-122"/>
                    <a:ea typeface="微软雅黑" pitchFamily="34" charset="-122"/>
                  </a:rPr>
                  <a:t>加强沟通</a:t>
                </a:r>
                <a:endParaRPr lang="en-US" altLang="zh-CN" sz="1100" dirty="0">
                  <a:solidFill>
                    <a:schemeClr val="bg1"/>
                  </a:solidFill>
                  <a:latin typeface="微软雅黑" pitchFamily="34" charset="-122"/>
                  <a:ea typeface="微软雅黑" pitchFamily="34" charset="-122"/>
                </a:endParaRPr>
              </a:p>
            </p:txBody>
          </p:sp>
        </p:grpSp>
        <p:grpSp>
          <p:nvGrpSpPr>
            <p:cNvPr id="402" name="组合 96"/>
            <p:cNvGrpSpPr/>
            <p:nvPr/>
          </p:nvGrpSpPr>
          <p:grpSpPr>
            <a:xfrm>
              <a:off x="4553927" y="1319120"/>
              <a:ext cx="1109228" cy="560501"/>
              <a:chOff x="2860350" y="697333"/>
              <a:chExt cx="1109228" cy="560505"/>
            </a:xfrm>
          </p:grpSpPr>
          <p:sp>
            <p:nvSpPr>
              <p:cNvPr id="409" name="Rectangle 6"/>
              <p:cNvSpPr>
                <a:spLocks noChangeArrowheads="1"/>
              </p:cNvSpPr>
              <p:nvPr/>
            </p:nvSpPr>
            <p:spPr bwMode="auto">
              <a:xfrm>
                <a:off x="2860350" y="697333"/>
                <a:ext cx="1109228" cy="477889"/>
              </a:xfrm>
              <a:prstGeom prst="rect">
                <a:avLst/>
              </a:prstGeom>
              <a:gradFill rotWithShape="1">
                <a:gsLst>
                  <a:gs pos="0">
                    <a:srgbClr val="B21A0E"/>
                  </a:gs>
                  <a:gs pos="100000">
                    <a:srgbClr val="CE9E9E"/>
                  </a:gs>
                </a:gsLst>
                <a:lin ang="2700000" scaled="1"/>
              </a:gradFill>
              <a:ln w="6350" algn="ctr">
                <a:solidFill>
                  <a:srgbClr val="000000"/>
                </a:solidFill>
                <a:miter lim="800000"/>
                <a:headEnd/>
                <a:tailEnd/>
              </a:ln>
            </p:spPr>
            <p:txBody>
              <a:bodyPr/>
              <a:lstStyle/>
              <a:p>
                <a:endParaRPr lang="zh-CN" altLang="en-US" sz="1100"/>
              </a:p>
            </p:txBody>
          </p:sp>
          <p:sp>
            <p:nvSpPr>
              <p:cNvPr id="410" name="TextBox 1"/>
              <p:cNvSpPr txBox="1">
                <a:spLocks noChangeArrowheads="1"/>
              </p:cNvSpPr>
              <p:nvPr/>
            </p:nvSpPr>
            <p:spPr bwMode="auto">
              <a:xfrm>
                <a:off x="2865120" y="728604"/>
                <a:ext cx="968991" cy="529234"/>
              </a:xfrm>
              <a:prstGeom prst="rect">
                <a:avLst/>
              </a:prstGeom>
              <a:noFill/>
              <a:ln w="9525">
                <a:noFill/>
                <a:miter lim="800000"/>
                <a:headEnd/>
                <a:tailEnd/>
              </a:ln>
            </p:spPr>
            <p:txBody>
              <a:bodyPr wrap="square" lIns="0" tIns="0" rIns="0" bIns="47732">
                <a:spAutoFit/>
              </a:bodyPr>
              <a:lstStyle/>
              <a:p>
                <a:pPr algn="ctr">
                  <a:lnSpc>
                    <a:spcPts val="1477"/>
                  </a:lnSpc>
                </a:pPr>
                <a:r>
                  <a:rPr lang="zh-CN" altLang="en-US" sz="1100" dirty="0">
                    <a:solidFill>
                      <a:schemeClr val="bg1"/>
                    </a:solidFill>
                    <a:latin typeface="微软雅黑" pitchFamily="34" charset="-122"/>
                    <a:ea typeface="微软雅黑" pitchFamily="34" charset="-122"/>
                  </a:rPr>
                  <a:t>教师：</a:t>
                </a:r>
                <a:endParaRPr lang="en-US" altLang="zh-CN" sz="1100" dirty="0">
                  <a:solidFill>
                    <a:schemeClr val="bg1"/>
                  </a:solidFill>
                  <a:latin typeface="微软雅黑" pitchFamily="34" charset="-122"/>
                  <a:ea typeface="微软雅黑" pitchFamily="34" charset="-122"/>
                </a:endParaRPr>
              </a:p>
              <a:p>
                <a:pPr algn="ctr">
                  <a:lnSpc>
                    <a:spcPts val="1477"/>
                  </a:lnSpc>
                </a:pPr>
                <a:r>
                  <a:rPr lang="en-US" altLang="zh-CN" sz="1100" dirty="0" err="1">
                    <a:solidFill>
                      <a:schemeClr val="bg1"/>
                    </a:solidFill>
                    <a:latin typeface="微软雅黑" pitchFamily="34" charset="-122"/>
                    <a:ea typeface="微软雅黑" pitchFamily="34" charset="-122"/>
                  </a:rPr>
                  <a:t>科学教学</a:t>
                </a:r>
                <a:endParaRPr lang="en-US" altLang="zh-CN" sz="1100" dirty="0">
                  <a:solidFill>
                    <a:schemeClr val="bg1"/>
                  </a:solidFill>
                  <a:latin typeface="微软雅黑" pitchFamily="34" charset="-122"/>
                  <a:ea typeface="微软雅黑" pitchFamily="34" charset="-122"/>
                </a:endParaRPr>
              </a:p>
            </p:txBody>
          </p:sp>
        </p:grpSp>
        <p:sp>
          <p:nvSpPr>
            <p:cNvPr id="403" name="TextBox 79"/>
            <p:cNvSpPr txBox="1">
              <a:spLocks noChangeArrowheads="1"/>
            </p:cNvSpPr>
            <p:nvPr/>
          </p:nvSpPr>
          <p:spPr bwMode="auto">
            <a:xfrm>
              <a:off x="4830317" y="1907076"/>
              <a:ext cx="1257300" cy="896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37" tIns="40818" rIns="81637" bIns="40818">
              <a:spAutoFit/>
            </a:bodyPr>
            <a:lstStyle>
              <a:lvl1pPr eaLnBrk="0" hangingPunct="0">
                <a:defRPr kumimoji="1">
                  <a:solidFill>
                    <a:schemeClr val="tx1"/>
                  </a:solidFill>
                  <a:latin typeface="Arial" pitchFamily="34" charset="0"/>
                  <a:ea typeface="宋体" pitchFamily="2" charset="-122"/>
                </a:defRPr>
              </a:lvl1pPr>
              <a:lvl2pPr marL="742950" indent="-285750" eaLnBrk="0" hangingPunct="0">
                <a:defRPr kumimoji="1">
                  <a:solidFill>
                    <a:schemeClr val="tx1"/>
                  </a:solidFill>
                  <a:latin typeface="Arial" pitchFamily="34" charset="0"/>
                  <a:ea typeface="宋体" pitchFamily="2" charset="-122"/>
                </a:defRPr>
              </a:lvl2pPr>
              <a:lvl3pPr marL="1143000" indent="-228600" eaLnBrk="0" hangingPunct="0">
                <a:defRPr kumimoji="1">
                  <a:solidFill>
                    <a:schemeClr val="tx1"/>
                  </a:solidFill>
                  <a:latin typeface="Arial" pitchFamily="34" charset="0"/>
                  <a:ea typeface="宋体" pitchFamily="2" charset="-122"/>
                </a:defRPr>
              </a:lvl3pPr>
              <a:lvl4pPr marL="1600200" indent="-228600" eaLnBrk="0" hangingPunct="0">
                <a:defRPr kumimoji="1">
                  <a:solidFill>
                    <a:schemeClr val="tx1"/>
                  </a:solidFill>
                  <a:latin typeface="Arial" pitchFamily="34" charset="0"/>
                  <a:ea typeface="宋体" pitchFamily="2" charset="-122"/>
                </a:defRPr>
              </a:lvl4pPr>
              <a:lvl5pPr marL="2057400" indent="-228600" eaLnBrk="0" hangingPunct="0">
                <a:defRPr kumimoj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kumimoj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kumimoj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kumimoj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kumimoji="1">
                  <a:solidFill>
                    <a:schemeClr val="tx1"/>
                  </a:solidFill>
                  <a:latin typeface="Arial" pitchFamily="34" charset="0"/>
                  <a:ea typeface="宋体" pitchFamily="2" charset="-122"/>
                </a:defRPr>
              </a:lvl9pPr>
            </a:lstStyle>
            <a:p>
              <a:pPr eaLnBrk="1" hangingPunct="1"/>
              <a:r>
                <a:rPr lang="zh-CN" altLang="en-US" sz="1100" dirty="0">
                  <a:solidFill>
                    <a:srgbClr val="000000"/>
                  </a:solidFill>
                  <a:latin typeface="微软雅黑" pitchFamily="34" charset="-122"/>
                  <a:ea typeface="微软雅黑" pitchFamily="34" charset="-122"/>
                </a:rPr>
                <a:t>查看学生做题统计情况，进行针对性教学</a:t>
              </a:r>
            </a:p>
          </p:txBody>
        </p:sp>
        <p:sp>
          <p:nvSpPr>
            <p:cNvPr id="404" name="TextBox 79"/>
            <p:cNvSpPr txBox="1">
              <a:spLocks noChangeArrowheads="1"/>
            </p:cNvSpPr>
            <p:nvPr/>
          </p:nvSpPr>
          <p:spPr bwMode="auto">
            <a:xfrm>
              <a:off x="3232291" y="1721587"/>
              <a:ext cx="1268399" cy="109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637" tIns="40818" rIns="81637" bIns="40818">
              <a:spAutoFit/>
            </a:bodyPr>
            <a:lstStyle>
              <a:lvl1pPr eaLnBrk="0" hangingPunct="0">
                <a:defRPr kumimoji="1">
                  <a:solidFill>
                    <a:schemeClr val="tx1"/>
                  </a:solidFill>
                  <a:latin typeface="Arial" pitchFamily="34" charset="0"/>
                  <a:ea typeface="宋体" pitchFamily="2" charset="-122"/>
                </a:defRPr>
              </a:lvl1pPr>
              <a:lvl2pPr marL="742950" indent="-285750" eaLnBrk="0" hangingPunct="0">
                <a:defRPr kumimoji="1">
                  <a:solidFill>
                    <a:schemeClr val="tx1"/>
                  </a:solidFill>
                  <a:latin typeface="Arial" pitchFamily="34" charset="0"/>
                  <a:ea typeface="宋体" pitchFamily="2" charset="-122"/>
                </a:defRPr>
              </a:lvl2pPr>
              <a:lvl3pPr marL="1143000" indent="-228600" eaLnBrk="0" hangingPunct="0">
                <a:defRPr kumimoji="1">
                  <a:solidFill>
                    <a:schemeClr val="tx1"/>
                  </a:solidFill>
                  <a:latin typeface="Arial" pitchFamily="34" charset="0"/>
                  <a:ea typeface="宋体" pitchFamily="2" charset="-122"/>
                </a:defRPr>
              </a:lvl3pPr>
              <a:lvl4pPr marL="1600200" indent="-228600" eaLnBrk="0" hangingPunct="0">
                <a:defRPr kumimoji="1">
                  <a:solidFill>
                    <a:schemeClr val="tx1"/>
                  </a:solidFill>
                  <a:latin typeface="Arial" pitchFamily="34" charset="0"/>
                  <a:ea typeface="宋体" pitchFamily="2" charset="-122"/>
                </a:defRPr>
              </a:lvl4pPr>
              <a:lvl5pPr marL="2057400" indent="-228600" eaLnBrk="0" hangingPunct="0">
                <a:defRPr kumimoj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kumimoj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kumimoj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kumimoj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kumimoji="1">
                  <a:solidFill>
                    <a:schemeClr val="tx1"/>
                  </a:solidFill>
                  <a:latin typeface="Arial" pitchFamily="34" charset="0"/>
                  <a:ea typeface="宋体" pitchFamily="2" charset="-122"/>
                </a:defRPr>
              </a:lvl9pPr>
            </a:lstStyle>
            <a:p>
              <a:pPr eaLnBrk="1" hangingPunct="1"/>
              <a:r>
                <a:rPr lang="zh-CN" altLang="en-US" sz="1100" dirty="0">
                  <a:solidFill>
                    <a:srgbClr val="000000"/>
                  </a:solidFill>
                  <a:latin typeface="微软雅黑" pitchFamily="34" charset="-122"/>
                  <a:ea typeface="微软雅黑" pitchFamily="34" charset="-122"/>
                </a:rPr>
                <a:t>备课、授课、布置课后作业、课堂练习、阶段测试</a:t>
              </a:r>
            </a:p>
          </p:txBody>
        </p:sp>
        <p:sp>
          <p:nvSpPr>
            <p:cNvPr id="405" name="TextBox 79"/>
            <p:cNvSpPr txBox="1">
              <a:spLocks noChangeArrowheads="1"/>
            </p:cNvSpPr>
            <p:nvPr/>
          </p:nvSpPr>
          <p:spPr bwMode="auto">
            <a:xfrm>
              <a:off x="5680528" y="3113852"/>
              <a:ext cx="1242693" cy="496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637" tIns="40818" rIns="81637" bIns="40818">
              <a:spAutoFit/>
            </a:bodyPr>
            <a:lstStyle>
              <a:lvl1pPr eaLnBrk="0" hangingPunct="0">
                <a:defRPr kumimoji="1">
                  <a:solidFill>
                    <a:schemeClr val="tx1"/>
                  </a:solidFill>
                  <a:latin typeface="Arial" pitchFamily="34" charset="0"/>
                  <a:ea typeface="宋体" pitchFamily="2" charset="-122"/>
                </a:defRPr>
              </a:lvl1pPr>
              <a:lvl2pPr marL="742950" indent="-285750" eaLnBrk="0" hangingPunct="0">
                <a:defRPr kumimoji="1">
                  <a:solidFill>
                    <a:schemeClr val="tx1"/>
                  </a:solidFill>
                  <a:latin typeface="Arial" pitchFamily="34" charset="0"/>
                  <a:ea typeface="宋体" pitchFamily="2" charset="-122"/>
                </a:defRPr>
              </a:lvl2pPr>
              <a:lvl3pPr marL="1143000" indent="-228600" eaLnBrk="0" hangingPunct="0">
                <a:defRPr kumimoji="1">
                  <a:solidFill>
                    <a:schemeClr val="tx1"/>
                  </a:solidFill>
                  <a:latin typeface="Arial" pitchFamily="34" charset="0"/>
                  <a:ea typeface="宋体" pitchFamily="2" charset="-122"/>
                </a:defRPr>
              </a:lvl3pPr>
              <a:lvl4pPr marL="1600200" indent="-228600" eaLnBrk="0" hangingPunct="0">
                <a:defRPr kumimoji="1">
                  <a:solidFill>
                    <a:schemeClr val="tx1"/>
                  </a:solidFill>
                  <a:latin typeface="Arial" pitchFamily="34" charset="0"/>
                  <a:ea typeface="宋体" pitchFamily="2" charset="-122"/>
                </a:defRPr>
              </a:lvl4pPr>
              <a:lvl5pPr marL="2057400" indent="-228600" eaLnBrk="0" hangingPunct="0">
                <a:defRPr kumimoj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kumimoj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kumimoj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kumimoj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kumimoji="1">
                  <a:solidFill>
                    <a:schemeClr val="tx1"/>
                  </a:solidFill>
                  <a:latin typeface="Arial" pitchFamily="34" charset="0"/>
                  <a:ea typeface="宋体" pitchFamily="2" charset="-122"/>
                </a:defRPr>
              </a:lvl9pPr>
            </a:lstStyle>
            <a:p>
              <a:pPr eaLnBrk="1" hangingPunct="1"/>
              <a:r>
                <a:rPr lang="zh-CN" altLang="en-US" sz="1100" dirty="0">
                  <a:solidFill>
                    <a:srgbClr val="000000"/>
                  </a:solidFill>
                  <a:latin typeface="微软雅黑" pitchFamily="34" charset="-122"/>
                  <a:ea typeface="微软雅黑" pitchFamily="34" charset="-122"/>
                </a:rPr>
                <a:t>完成作业，主动练习</a:t>
              </a:r>
            </a:p>
          </p:txBody>
        </p:sp>
        <p:sp>
          <p:nvSpPr>
            <p:cNvPr id="406" name="TextBox 79"/>
            <p:cNvSpPr txBox="1">
              <a:spLocks noChangeArrowheads="1"/>
            </p:cNvSpPr>
            <p:nvPr/>
          </p:nvSpPr>
          <p:spPr bwMode="auto">
            <a:xfrm>
              <a:off x="6313265" y="2021335"/>
              <a:ext cx="1473200" cy="496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37" tIns="40818" rIns="81637" bIns="40818">
              <a:spAutoFit/>
            </a:bodyPr>
            <a:lstStyle>
              <a:lvl1pPr eaLnBrk="0" hangingPunct="0">
                <a:defRPr kumimoji="1">
                  <a:solidFill>
                    <a:schemeClr val="tx1"/>
                  </a:solidFill>
                  <a:latin typeface="Arial" pitchFamily="34" charset="0"/>
                  <a:ea typeface="宋体" pitchFamily="2" charset="-122"/>
                </a:defRPr>
              </a:lvl1pPr>
              <a:lvl2pPr marL="742950" indent="-285750" eaLnBrk="0" hangingPunct="0">
                <a:defRPr kumimoji="1">
                  <a:solidFill>
                    <a:schemeClr val="tx1"/>
                  </a:solidFill>
                  <a:latin typeface="Arial" pitchFamily="34" charset="0"/>
                  <a:ea typeface="宋体" pitchFamily="2" charset="-122"/>
                </a:defRPr>
              </a:lvl2pPr>
              <a:lvl3pPr marL="1143000" indent="-228600" eaLnBrk="0" hangingPunct="0">
                <a:defRPr kumimoji="1">
                  <a:solidFill>
                    <a:schemeClr val="tx1"/>
                  </a:solidFill>
                  <a:latin typeface="Arial" pitchFamily="34" charset="0"/>
                  <a:ea typeface="宋体" pitchFamily="2" charset="-122"/>
                </a:defRPr>
              </a:lvl3pPr>
              <a:lvl4pPr marL="1600200" indent="-228600" eaLnBrk="0" hangingPunct="0">
                <a:defRPr kumimoji="1">
                  <a:solidFill>
                    <a:schemeClr val="tx1"/>
                  </a:solidFill>
                  <a:latin typeface="Arial" pitchFamily="34" charset="0"/>
                  <a:ea typeface="宋体" pitchFamily="2" charset="-122"/>
                </a:defRPr>
              </a:lvl4pPr>
              <a:lvl5pPr marL="2057400" indent="-228600" eaLnBrk="0" hangingPunct="0">
                <a:defRPr kumimoj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kumimoj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kumimoj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kumimoj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kumimoji="1">
                  <a:solidFill>
                    <a:schemeClr val="tx1"/>
                  </a:solidFill>
                  <a:latin typeface="Arial" pitchFamily="34" charset="0"/>
                  <a:ea typeface="宋体" pitchFamily="2" charset="-122"/>
                </a:defRPr>
              </a:lvl9pPr>
            </a:lstStyle>
            <a:p>
              <a:pPr eaLnBrk="1" hangingPunct="1"/>
              <a:r>
                <a:rPr lang="zh-CN" altLang="en-US" sz="1100" dirty="0">
                  <a:solidFill>
                    <a:srgbClr val="000000"/>
                  </a:solidFill>
                  <a:latin typeface="微软雅黑" pitchFamily="34" charset="-122"/>
                  <a:ea typeface="微软雅黑" pitchFamily="34" charset="-122"/>
                </a:rPr>
                <a:t>主动掌握孩子的学习情况</a:t>
              </a:r>
            </a:p>
          </p:txBody>
        </p:sp>
        <p:sp>
          <p:nvSpPr>
            <p:cNvPr id="407" name="TextBox 79"/>
            <p:cNvSpPr txBox="1">
              <a:spLocks noChangeArrowheads="1"/>
            </p:cNvSpPr>
            <p:nvPr/>
          </p:nvSpPr>
          <p:spPr bwMode="auto">
            <a:xfrm>
              <a:off x="1972106" y="2130712"/>
              <a:ext cx="1051040" cy="696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637" tIns="40818" rIns="81637" bIns="40818">
              <a:spAutoFit/>
            </a:bodyPr>
            <a:lstStyle>
              <a:lvl1pPr eaLnBrk="0" hangingPunct="0">
                <a:defRPr kumimoji="1">
                  <a:solidFill>
                    <a:schemeClr val="tx1"/>
                  </a:solidFill>
                  <a:latin typeface="Arial" pitchFamily="34" charset="0"/>
                  <a:ea typeface="宋体" pitchFamily="2" charset="-122"/>
                </a:defRPr>
              </a:lvl1pPr>
              <a:lvl2pPr marL="742950" indent="-285750" eaLnBrk="0" hangingPunct="0">
                <a:defRPr kumimoji="1">
                  <a:solidFill>
                    <a:schemeClr val="tx1"/>
                  </a:solidFill>
                  <a:latin typeface="Arial" pitchFamily="34" charset="0"/>
                  <a:ea typeface="宋体" pitchFamily="2" charset="-122"/>
                </a:defRPr>
              </a:lvl2pPr>
              <a:lvl3pPr marL="1143000" indent="-228600" eaLnBrk="0" hangingPunct="0">
                <a:defRPr kumimoji="1">
                  <a:solidFill>
                    <a:schemeClr val="tx1"/>
                  </a:solidFill>
                  <a:latin typeface="Arial" pitchFamily="34" charset="0"/>
                  <a:ea typeface="宋体" pitchFamily="2" charset="-122"/>
                </a:defRPr>
              </a:lvl3pPr>
              <a:lvl4pPr marL="1600200" indent="-228600" eaLnBrk="0" hangingPunct="0">
                <a:defRPr kumimoji="1">
                  <a:solidFill>
                    <a:schemeClr val="tx1"/>
                  </a:solidFill>
                  <a:latin typeface="Arial" pitchFamily="34" charset="0"/>
                  <a:ea typeface="宋体" pitchFamily="2" charset="-122"/>
                </a:defRPr>
              </a:lvl4pPr>
              <a:lvl5pPr marL="2057400" indent="-228600" eaLnBrk="0" hangingPunct="0">
                <a:defRPr kumimoj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kumimoj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kumimoj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kumimoj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kumimoji="1">
                  <a:solidFill>
                    <a:schemeClr val="tx1"/>
                  </a:solidFill>
                  <a:latin typeface="Arial" pitchFamily="34" charset="0"/>
                  <a:ea typeface="宋体" pitchFamily="2" charset="-122"/>
                </a:defRPr>
              </a:lvl9pPr>
            </a:lstStyle>
            <a:p>
              <a:pPr eaLnBrk="1" hangingPunct="1"/>
              <a:r>
                <a:rPr lang="zh-CN" altLang="en-US" sz="1100" dirty="0">
                  <a:solidFill>
                    <a:srgbClr val="000000"/>
                  </a:solidFill>
                  <a:latin typeface="微软雅黑" pitchFamily="34" charset="-122"/>
                  <a:ea typeface="微软雅黑" pitchFamily="34" charset="-122"/>
                </a:rPr>
                <a:t>准确掌握教学情况和质量</a:t>
              </a:r>
            </a:p>
          </p:txBody>
        </p:sp>
        <p:sp>
          <p:nvSpPr>
            <p:cNvPr id="408" name="TextBox 79"/>
            <p:cNvSpPr txBox="1">
              <a:spLocks noChangeArrowheads="1"/>
            </p:cNvSpPr>
            <p:nvPr/>
          </p:nvSpPr>
          <p:spPr bwMode="auto">
            <a:xfrm>
              <a:off x="3718228" y="2937585"/>
              <a:ext cx="1682421" cy="29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1637" tIns="40818" rIns="81637" bIns="40818">
              <a:spAutoFit/>
            </a:bodyPr>
            <a:lstStyle>
              <a:lvl1pPr eaLnBrk="0" hangingPunct="0">
                <a:defRPr kumimoji="1">
                  <a:solidFill>
                    <a:schemeClr val="tx1"/>
                  </a:solidFill>
                  <a:latin typeface="Arial" pitchFamily="34" charset="0"/>
                  <a:ea typeface="宋体" pitchFamily="2" charset="-122"/>
                </a:defRPr>
              </a:lvl1pPr>
              <a:lvl2pPr marL="742950" indent="-285750" eaLnBrk="0" hangingPunct="0">
                <a:defRPr kumimoji="1">
                  <a:solidFill>
                    <a:schemeClr val="tx1"/>
                  </a:solidFill>
                  <a:latin typeface="Arial" pitchFamily="34" charset="0"/>
                  <a:ea typeface="宋体" pitchFamily="2" charset="-122"/>
                </a:defRPr>
              </a:lvl2pPr>
              <a:lvl3pPr marL="1143000" indent="-228600" eaLnBrk="0" hangingPunct="0">
                <a:defRPr kumimoji="1">
                  <a:solidFill>
                    <a:schemeClr val="tx1"/>
                  </a:solidFill>
                  <a:latin typeface="Arial" pitchFamily="34" charset="0"/>
                  <a:ea typeface="宋体" pitchFamily="2" charset="-122"/>
                </a:defRPr>
              </a:lvl3pPr>
              <a:lvl4pPr marL="1600200" indent="-228600" eaLnBrk="0" hangingPunct="0">
                <a:defRPr kumimoji="1">
                  <a:solidFill>
                    <a:schemeClr val="tx1"/>
                  </a:solidFill>
                  <a:latin typeface="Arial" pitchFamily="34" charset="0"/>
                  <a:ea typeface="宋体" pitchFamily="2" charset="-122"/>
                </a:defRPr>
              </a:lvl4pPr>
              <a:lvl5pPr marL="2057400" indent="-228600" eaLnBrk="0" hangingPunct="0">
                <a:defRPr kumimoji="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kumimoji="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kumimoji="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kumimoji="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kumimoji="1">
                  <a:solidFill>
                    <a:schemeClr val="tx1"/>
                  </a:solidFill>
                  <a:latin typeface="Arial" pitchFamily="34" charset="0"/>
                  <a:ea typeface="宋体" pitchFamily="2" charset="-122"/>
                </a:defRPr>
              </a:lvl9pPr>
            </a:lstStyle>
            <a:p>
              <a:pPr algn="ctr" eaLnBrk="1" hangingPunct="1"/>
              <a:r>
                <a:rPr lang="zh-CN" altLang="en-US" sz="1100" dirty="0">
                  <a:latin typeface="微软雅黑" pitchFamily="34" charset="-122"/>
                  <a:ea typeface="微软雅黑" pitchFamily="34" charset="-122"/>
                </a:rPr>
                <a:t>互动教学平台</a:t>
              </a:r>
            </a:p>
          </p:txBody>
        </p:sp>
      </p:grpSp>
      <p:sp>
        <p:nvSpPr>
          <p:cNvPr id="427" name="圆角矩形 426"/>
          <p:cNvSpPr/>
          <p:nvPr/>
        </p:nvSpPr>
        <p:spPr bwMode="auto">
          <a:xfrm>
            <a:off x="418985" y="1343908"/>
            <a:ext cx="5603918" cy="4804493"/>
          </a:xfrm>
          <a:prstGeom prst="roundRect">
            <a:avLst>
              <a:gd name="adj" fmla="val 17844"/>
            </a:avLst>
          </a:prstGeom>
          <a:noFill/>
          <a:ln w="19050" cap="flat" cmpd="sng" algn="ctr">
            <a:solidFill>
              <a:schemeClr val="bg1">
                <a:lumMod val="95000"/>
                <a:alpha val="85000"/>
              </a:schemeClr>
            </a:solidFill>
            <a:prstDash val="solid"/>
          </a:ln>
          <a:effectLst>
            <a:outerShdw blurRad="63500" sx="101000" sy="101000" algn="ctr" rotWithShape="0">
              <a:prstClr val="black">
                <a:alpha val="30000"/>
              </a:prstClr>
            </a:outerShdw>
          </a:effectLst>
          <a:extLst/>
        </p:spPr>
        <p:txBody>
          <a:bodyPr lIns="115214" tIns="57607" rIns="115214" bIns="57607" anchor="ctr"/>
          <a:lstStyle/>
          <a:p>
            <a:pPr>
              <a:buClr>
                <a:srgbClr val="CC9900"/>
              </a:buClr>
            </a:pPr>
            <a:endParaRPr lang="zh-CN" altLang="en-US" sz="1500" b="1" dirty="0">
              <a:latin typeface="微软雅黑" pitchFamily="34" charset="-122"/>
              <a:ea typeface="微软雅黑" pitchFamily="34" charset="-122"/>
            </a:endParaRPr>
          </a:p>
        </p:txBody>
      </p:sp>
      <p:sp>
        <p:nvSpPr>
          <p:cNvPr id="428" name="Rectangle 9"/>
          <p:cNvSpPr>
            <a:spLocks noChangeArrowheads="1"/>
          </p:cNvSpPr>
          <p:nvPr/>
        </p:nvSpPr>
        <p:spPr bwMode="auto">
          <a:xfrm>
            <a:off x="1285849" y="5803515"/>
            <a:ext cx="3927980" cy="279281"/>
          </a:xfrm>
          <a:prstGeom prst="rect">
            <a:avLst/>
          </a:prstGeom>
          <a:solidFill>
            <a:schemeClr val="accent2">
              <a:alpha val="26000"/>
            </a:schemeClr>
          </a:solidFill>
          <a:ln w="9525">
            <a:noFill/>
            <a:miter lim="800000"/>
            <a:headEnd/>
            <a:tailEnd/>
          </a:ln>
        </p:spPr>
        <p:txBody>
          <a:bodyPr lIns="86388" tIns="43194" rIns="86388" bIns="43194" anchor="ctr"/>
          <a:lstStyle/>
          <a:p>
            <a:pPr algn="ctr" eaLnBrk="0" hangingPunct="0"/>
            <a:r>
              <a:rPr lang="zh-CN" altLang="en-US" sz="2000" b="1" dirty="0">
                <a:solidFill>
                  <a:srgbClr val="C00000"/>
                </a:solidFill>
                <a:latin typeface="微软雅黑" pitchFamily="34" charset="-122"/>
                <a:ea typeface="微软雅黑" pitchFamily="34" charset="-122"/>
                <a:cs typeface="+mj-cs"/>
              </a:rPr>
              <a:t>互动教学系统</a:t>
            </a:r>
          </a:p>
        </p:txBody>
      </p:sp>
      <p:pic>
        <p:nvPicPr>
          <p:cNvPr id="429" name="Picture 38" descr="Orange Curved Arrow Small"/>
          <p:cNvPicPr>
            <a:picLocks noChangeAspect="1" noChangeArrowheads="1"/>
          </p:cNvPicPr>
          <p:nvPr/>
        </p:nvPicPr>
        <p:blipFill>
          <a:blip r:embed="rId25" cstate="email"/>
          <a:srcRect/>
          <a:stretch>
            <a:fillRect/>
          </a:stretch>
        </p:blipFill>
        <p:spPr bwMode="auto">
          <a:xfrm rot="14912986" flipH="1">
            <a:off x="5954886" y="3257775"/>
            <a:ext cx="1113091" cy="252304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8172948" y="1311261"/>
            <a:ext cx="1826141" cy="584775"/>
          </a:xfrm>
          <a:prstGeom prst="rect">
            <a:avLst/>
          </a:prstGeom>
        </p:spPr>
        <p:txBody>
          <a:bodyPr wrap="none">
            <a:spAutoFit/>
          </a:bodyPr>
          <a:lstStyle/>
          <a:p>
            <a:r>
              <a:rPr lang="zh-CN" altLang="en-US" sz="3200" b="1" kern="0" dirty="0" smtClean="0">
                <a:solidFill>
                  <a:srgbClr val="C00000"/>
                </a:solidFill>
                <a:latin typeface="微软雅黑" pitchFamily="34" charset="-122"/>
                <a:ea typeface="微软雅黑" pitchFamily="34" charset="-122"/>
              </a:rPr>
              <a:t>发展趋势</a:t>
            </a:r>
          </a:p>
        </p:txBody>
      </p:sp>
      <p:sp>
        <p:nvSpPr>
          <p:cNvPr id="3" name="矩形 2"/>
          <p:cNvSpPr/>
          <p:nvPr/>
        </p:nvSpPr>
        <p:spPr>
          <a:xfrm>
            <a:off x="8199437" y="2706687"/>
            <a:ext cx="1415772" cy="461665"/>
          </a:xfrm>
          <a:prstGeom prst="rect">
            <a:avLst/>
          </a:prstGeom>
        </p:spPr>
        <p:txBody>
          <a:bodyPr wrap="none">
            <a:spAutoFit/>
          </a:bodyPr>
          <a:lstStyle/>
          <a:p>
            <a:r>
              <a:rPr lang="zh-CN" altLang="en-US" sz="2400" b="1" kern="0" dirty="0" smtClean="0">
                <a:solidFill>
                  <a:srgbClr val="003366"/>
                </a:solidFill>
                <a:latin typeface="微软雅黑" pitchFamily="34" charset="-122"/>
                <a:ea typeface="微软雅黑" pitchFamily="34" charset="-122"/>
              </a:rPr>
              <a:t>解决方案</a:t>
            </a:r>
            <a:endParaRPr lang="zh-CN" altLang="en-US" sz="2400" dirty="0"/>
          </a:p>
        </p:txBody>
      </p:sp>
      <p:sp>
        <p:nvSpPr>
          <p:cNvPr id="4" name="矩形 3"/>
          <p:cNvSpPr/>
          <p:nvPr/>
        </p:nvSpPr>
        <p:spPr>
          <a:xfrm>
            <a:off x="8123237" y="4002087"/>
            <a:ext cx="1484702" cy="461665"/>
          </a:xfrm>
          <a:prstGeom prst="rect">
            <a:avLst/>
          </a:prstGeom>
        </p:spPr>
        <p:txBody>
          <a:bodyPr wrap="none">
            <a:spAutoFit/>
          </a:bodyPr>
          <a:lstStyle/>
          <a:p>
            <a:r>
              <a:rPr lang="zh-CN" altLang="en-US" b="1" kern="0" dirty="0" smtClean="0">
                <a:solidFill>
                  <a:srgbClr val="FF0000"/>
                </a:solidFill>
                <a:latin typeface="微软雅黑" pitchFamily="34" charset="-122"/>
                <a:ea typeface="微软雅黑" pitchFamily="34" charset="-122"/>
              </a:rPr>
              <a:t> </a:t>
            </a:r>
            <a:r>
              <a:rPr lang="zh-CN" altLang="en-US" sz="2400" b="1" kern="0" dirty="0" smtClean="0">
                <a:solidFill>
                  <a:srgbClr val="003366"/>
                </a:solidFill>
                <a:latin typeface="微软雅黑" pitchFamily="34" charset="-122"/>
                <a:ea typeface="微软雅黑" pitchFamily="34" charset="-122"/>
              </a:rPr>
              <a:t>平台架构</a:t>
            </a:r>
            <a:endParaRPr lang="zh-CN" altLang="en-US" sz="2400" dirty="0"/>
          </a:p>
        </p:txBody>
      </p:sp>
      <p:sp>
        <p:nvSpPr>
          <p:cNvPr id="5" name="矩形 4"/>
          <p:cNvSpPr/>
          <p:nvPr/>
        </p:nvSpPr>
        <p:spPr>
          <a:xfrm>
            <a:off x="8199437" y="5297487"/>
            <a:ext cx="1415772" cy="461665"/>
          </a:xfrm>
          <a:prstGeom prst="rect">
            <a:avLst/>
          </a:prstGeom>
        </p:spPr>
        <p:txBody>
          <a:bodyPr wrap="none">
            <a:spAutoFit/>
          </a:bodyPr>
          <a:lstStyle/>
          <a:p>
            <a:r>
              <a:rPr lang="zh-CN" altLang="en-US" sz="2400" b="1" kern="0" dirty="0" smtClean="0">
                <a:solidFill>
                  <a:srgbClr val="003366"/>
                </a:solidFill>
                <a:latin typeface="微软雅黑" pitchFamily="34" charset="-122"/>
                <a:ea typeface="微软雅黑" pitchFamily="34" charset="-122"/>
              </a:rPr>
              <a:t>商务模式</a:t>
            </a:r>
          </a:p>
        </p:txBody>
      </p:sp>
      <p:sp>
        <p:nvSpPr>
          <p:cNvPr id="6" name="矩形 5"/>
          <p:cNvSpPr/>
          <p:nvPr/>
        </p:nvSpPr>
        <p:spPr bwMode="auto">
          <a:xfrm>
            <a:off x="5532437" y="4840287"/>
            <a:ext cx="5989638" cy="1295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圆角矩形 1"/>
          <p:cNvSpPr/>
          <p:nvPr/>
        </p:nvSpPr>
        <p:spPr bwMode="auto">
          <a:xfrm>
            <a:off x="445473" y="1314871"/>
            <a:ext cx="5603918" cy="4804493"/>
          </a:xfrm>
          <a:prstGeom prst="roundRect">
            <a:avLst>
              <a:gd name="adj" fmla="val 17844"/>
            </a:avLst>
          </a:prstGeom>
          <a:noFill/>
          <a:ln w="19050" cap="flat" cmpd="sng" algn="ctr">
            <a:solidFill>
              <a:schemeClr val="bg1">
                <a:lumMod val="95000"/>
                <a:alpha val="85000"/>
              </a:schemeClr>
            </a:solidFill>
            <a:prstDash val="solid"/>
          </a:ln>
          <a:effectLst>
            <a:outerShdw blurRad="63500" sx="101000" sy="101000" algn="ctr" rotWithShape="0">
              <a:prstClr val="black">
                <a:alpha val="30000"/>
              </a:prstClr>
            </a:outerShdw>
          </a:effectLst>
          <a:extLst/>
        </p:spPr>
        <p:txBody>
          <a:bodyPr lIns="115214" tIns="57607" rIns="115214" bIns="57607" anchor="ctr"/>
          <a:lstStyle/>
          <a:p>
            <a:pPr>
              <a:buClr>
                <a:srgbClr val="CC9900"/>
              </a:buClr>
            </a:pPr>
            <a:endParaRPr lang="zh-CN" altLang="en-US" sz="1500" b="1" dirty="0">
              <a:latin typeface="微软雅黑" pitchFamily="34" charset="-122"/>
              <a:ea typeface="微软雅黑" pitchFamily="34" charset="-122"/>
            </a:endParaRPr>
          </a:p>
        </p:txBody>
      </p:sp>
      <p:sp>
        <p:nvSpPr>
          <p:cNvPr id="3" name="标题 1"/>
          <p:cNvSpPr txBox="1">
            <a:spLocks/>
          </p:cNvSpPr>
          <p:nvPr/>
        </p:nvSpPr>
        <p:spPr>
          <a:xfrm>
            <a:off x="301895" y="577703"/>
            <a:ext cx="10615037" cy="651017"/>
          </a:xfrm>
          <a:prstGeom prst="rect">
            <a:avLst/>
          </a:prstGeom>
        </p:spPr>
        <p:txBody>
          <a:bodyPr lIns="153638" tIns="76820" rIns="153638" bIns="76820" anchor="t"/>
          <a:lstStyle/>
          <a:p>
            <a:pPr defTabSz="1150255" eaLnBrk="0" fontAlgn="auto" hangingPunct="0">
              <a:spcBef>
                <a:spcPts val="0"/>
              </a:spcBef>
              <a:spcAft>
                <a:spcPts val="0"/>
              </a:spcAft>
              <a:defRPr/>
            </a:pPr>
            <a:r>
              <a:rPr lang="zh-CN" altLang="en-US" sz="2800" b="1" dirty="0" smtClean="0">
                <a:solidFill>
                  <a:srgbClr val="C00000"/>
                </a:solidFill>
                <a:latin typeface="微软雅黑" pitchFamily="34" charset="-122"/>
                <a:ea typeface="微软雅黑" pitchFamily="34" charset="-122"/>
                <a:sym typeface="Arial" pitchFamily="34" charset="0"/>
              </a:rPr>
              <a:t>资源价值</a:t>
            </a:r>
            <a:r>
              <a:rPr lang="en-US" altLang="zh-CN" sz="2800" b="1" dirty="0" smtClean="0">
                <a:solidFill>
                  <a:srgbClr val="C00000"/>
                </a:solidFill>
                <a:latin typeface="微软雅黑" pitchFamily="34" charset="-122"/>
                <a:ea typeface="微软雅黑" pitchFamily="34" charset="-122"/>
                <a:sym typeface="Arial" pitchFamily="34" charset="0"/>
              </a:rPr>
              <a:t>——</a:t>
            </a:r>
            <a:r>
              <a:rPr lang="zh-CN" altLang="en-US" sz="2800" b="1" dirty="0" smtClean="0">
                <a:solidFill>
                  <a:srgbClr val="C00000"/>
                </a:solidFill>
                <a:latin typeface="微软雅黑" pitchFamily="34" charset="-122"/>
                <a:ea typeface="微软雅黑" pitchFamily="34" charset="-122"/>
                <a:sym typeface="Arial" pitchFamily="34" charset="0"/>
              </a:rPr>
              <a:t>汇聚资源，共建共享</a:t>
            </a:r>
            <a:endParaRPr lang="zh-CN" altLang="en-US" sz="2800" b="1" dirty="0">
              <a:solidFill>
                <a:srgbClr val="C00000"/>
              </a:solidFill>
              <a:latin typeface="微软雅黑" pitchFamily="34" charset="-122"/>
              <a:ea typeface="微软雅黑" pitchFamily="34" charset="-122"/>
              <a:sym typeface="Arial" pitchFamily="34" charset="0"/>
            </a:endParaRPr>
          </a:p>
        </p:txBody>
      </p:sp>
      <p:sp>
        <p:nvSpPr>
          <p:cNvPr id="4" name="矩形 3"/>
          <p:cNvSpPr/>
          <p:nvPr/>
        </p:nvSpPr>
        <p:spPr>
          <a:xfrm>
            <a:off x="6546635" y="5051124"/>
            <a:ext cx="4460439" cy="947336"/>
          </a:xfrm>
          <a:prstGeom prst="rect">
            <a:avLst/>
          </a:prstGeom>
        </p:spPr>
        <p:txBody>
          <a:bodyPr wrap="square" lIns="115214" tIns="57607" rIns="115214" bIns="57607">
            <a:spAutoFit/>
          </a:bodyPr>
          <a:lstStyle/>
          <a:p>
            <a:pPr marL="432054" lvl="1" indent="-432054" defTabSz="1371858">
              <a:buClr>
                <a:srgbClr val="CC9900"/>
              </a:buClr>
              <a:buSzPct val="85000"/>
              <a:buFont typeface="Wingdings" pitchFamily="2" charset="2"/>
              <a:buChar char="u"/>
              <a:defRPr/>
            </a:pPr>
            <a:r>
              <a:rPr lang="zh-CN" altLang="en-US" b="1" dirty="0">
                <a:solidFill>
                  <a:srgbClr val="000000"/>
                </a:solidFill>
                <a:latin typeface="微软雅黑" pitchFamily="34" charset="-122"/>
                <a:ea typeface="微软雅黑" pitchFamily="34" charset="-122"/>
              </a:rPr>
              <a:t>云化集中存储和管理课程资源</a:t>
            </a:r>
            <a:endParaRPr lang="en-US" altLang="zh-CN" b="1" dirty="0">
              <a:solidFill>
                <a:srgbClr val="000000"/>
              </a:solidFill>
              <a:latin typeface="微软雅黑" pitchFamily="34" charset="-122"/>
              <a:ea typeface="微软雅黑" pitchFamily="34" charset="-122"/>
            </a:endParaRPr>
          </a:p>
          <a:p>
            <a:pPr marL="432054" lvl="1" indent="-432054" defTabSz="1371858">
              <a:buClr>
                <a:srgbClr val="CC9900"/>
              </a:buClr>
              <a:buSzPct val="85000"/>
              <a:buFont typeface="Wingdings" pitchFamily="2" charset="2"/>
              <a:buChar char="u"/>
              <a:defRPr/>
            </a:pPr>
            <a:r>
              <a:rPr lang="zh-CN" altLang="en-US" b="1" dirty="0">
                <a:solidFill>
                  <a:srgbClr val="000000"/>
                </a:solidFill>
                <a:latin typeface="微软雅黑" pitchFamily="34" charset="-122"/>
                <a:ea typeface="微软雅黑" pitchFamily="34" charset="-122"/>
              </a:rPr>
              <a:t>汇聚区域、校域、班域教育资源</a:t>
            </a:r>
            <a:endParaRPr lang="en-US" altLang="zh-CN" b="1" dirty="0">
              <a:solidFill>
                <a:srgbClr val="000000"/>
              </a:solidFill>
              <a:latin typeface="微软雅黑" pitchFamily="34" charset="-122"/>
              <a:ea typeface="微软雅黑" pitchFamily="34" charset="-122"/>
            </a:endParaRPr>
          </a:p>
          <a:p>
            <a:pPr marL="432054" lvl="1" indent="-432054" defTabSz="1371858">
              <a:buClr>
                <a:srgbClr val="CC9900"/>
              </a:buClr>
              <a:buSzPct val="85000"/>
              <a:buFont typeface="Wingdings" pitchFamily="2" charset="2"/>
              <a:buChar char="u"/>
              <a:defRPr/>
            </a:pPr>
            <a:r>
              <a:rPr lang="zh-CN" altLang="en-US" b="1" dirty="0">
                <a:solidFill>
                  <a:srgbClr val="000000"/>
                </a:solidFill>
                <a:latin typeface="微软雅黑" pitchFamily="34" charset="-122"/>
                <a:ea typeface="微软雅黑" pitchFamily="34" charset="-122"/>
              </a:rPr>
              <a:t>教育资源共建和共享更便捷</a:t>
            </a:r>
            <a:endParaRPr lang="en-US" altLang="zh-CN" b="1" dirty="0">
              <a:solidFill>
                <a:srgbClr val="000000"/>
              </a:solidFill>
              <a:latin typeface="微软雅黑" pitchFamily="34" charset="-122"/>
              <a:ea typeface="微软雅黑" pitchFamily="34" charset="-122"/>
            </a:endParaRPr>
          </a:p>
        </p:txBody>
      </p:sp>
      <p:grpSp>
        <p:nvGrpSpPr>
          <p:cNvPr id="5" name="组合 223"/>
          <p:cNvGrpSpPr/>
          <p:nvPr/>
        </p:nvGrpSpPr>
        <p:grpSpPr>
          <a:xfrm>
            <a:off x="6217120" y="1187077"/>
            <a:ext cx="4781224" cy="2904939"/>
            <a:chOff x="600075" y="2701529"/>
            <a:chExt cx="2676525" cy="1309790"/>
          </a:xfrm>
        </p:grpSpPr>
        <p:grpSp>
          <p:nvGrpSpPr>
            <p:cNvPr id="6" name="组合 182"/>
            <p:cNvGrpSpPr/>
            <p:nvPr/>
          </p:nvGrpSpPr>
          <p:grpSpPr>
            <a:xfrm>
              <a:off x="600075" y="2701529"/>
              <a:ext cx="2676525" cy="1309791"/>
              <a:chOff x="5005125" y="844154"/>
              <a:chExt cx="3903882" cy="2487421"/>
            </a:xfrm>
          </p:grpSpPr>
          <p:sp>
            <p:nvSpPr>
              <p:cNvPr id="8" name="TextBox 237"/>
              <p:cNvSpPr txBox="1">
                <a:spLocks noChangeArrowheads="1"/>
              </p:cNvSpPr>
              <p:nvPr/>
            </p:nvSpPr>
            <p:spPr bwMode="auto">
              <a:xfrm>
                <a:off x="7251385" y="3065859"/>
                <a:ext cx="935196" cy="255704"/>
              </a:xfrm>
              <a:prstGeom prst="rect">
                <a:avLst/>
              </a:prstGeom>
              <a:noFill/>
              <a:ln w="9525">
                <a:noFill/>
                <a:miter lim="800000"/>
                <a:headEnd/>
                <a:tailEnd/>
              </a:ln>
            </p:spPr>
            <p:txBody>
              <a:bodyPr wrap="square" lIns="67135" tIns="33568" rIns="67135" bIns="33568">
                <a:spAutoFit/>
              </a:bodyPr>
              <a:lstStyle/>
              <a:p>
                <a:pPr eaLnBrk="0" hangingPunct="0"/>
                <a:r>
                  <a:rPr lang="zh-CN" altLang="en-US" sz="1500" dirty="0">
                    <a:solidFill>
                      <a:srgbClr val="000000"/>
                    </a:solidFill>
                    <a:latin typeface="微软雅黑" pitchFamily="34" charset="-122"/>
                    <a:ea typeface="微软雅黑" pitchFamily="34" charset="-122"/>
                  </a:rPr>
                  <a:t>信息过滤</a:t>
                </a:r>
              </a:p>
            </p:txBody>
          </p:sp>
          <p:sp>
            <p:nvSpPr>
              <p:cNvPr id="9" name="云形 8"/>
              <p:cNvSpPr/>
              <p:nvPr/>
            </p:nvSpPr>
            <p:spPr>
              <a:xfrm>
                <a:off x="5314994" y="1237060"/>
                <a:ext cx="3347501" cy="1982390"/>
              </a:xfrm>
              <a:prstGeom prst="cloud">
                <a:avLst/>
              </a:prstGeom>
              <a:ln>
                <a:solidFill>
                  <a:srgbClr val="159BFF"/>
                </a:solidFill>
              </a:ln>
            </p:spPr>
            <p:txBody>
              <a:bodyPr lIns="78333" tIns="39167" rIns="0" bIns="39167" anchor="ctr" anchorCtr="1"/>
              <a:lstStyle/>
              <a:p>
                <a:pPr algn="ctr" defTabSz="986332" eaLnBrk="0" hangingPunct="0">
                  <a:defRPr/>
                </a:pPr>
                <a:endParaRPr lang="zh-CN" altLang="en-US" sz="1500" dirty="0">
                  <a:solidFill>
                    <a:srgbClr val="777777"/>
                  </a:solidFill>
                  <a:latin typeface="微软雅黑" pitchFamily="34" charset="-122"/>
                  <a:ea typeface="微软雅黑" pitchFamily="34" charset="-122"/>
                </a:endParaRPr>
              </a:p>
            </p:txBody>
          </p:sp>
          <p:grpSp>
            <p:nvGrpSpPr>
              <p:cNvPr id="10" name="组合 17"/>
              <p:cNvGrpSpPr>
                <a:grpSpLocks/>
              </p:cNvGrpSpPr>
              <p:nvPr/>
            </p:nvGrpSpPr>
            <p:grpSpPr bwMode="auto">
              <a:xfrm>
                <a:off x="6127102" y="2446736"/>
                <a:ext cx="617434" cy="665558"/>
                <a:chOff x="2076450" y="838200"/>
                <a:chExt cx="985772" cy="986687"/>
              </a:xfrm>
            </p:grpSpPr>
            <p:sp>
              <p:nvSpPr>
                <p:cNvPr id="42" name="Oval 94"/>
                <p:cNvSpPr/>
                <p:nvPr/>
              </p:nvSpPr>
              <p:spPr>
                <a:xfrm>
                  <a:off x="2076450" y="838200"/>
                  <a:ext cx="985772" cy="986687"/>
                </a:xfrm>
                <a:prstGeom prst="ellipse">
                  <a:avLst/>
                </a:prstGeom>
                <a:gradFill flip="none" rotWithShape="1">
                  <a:gsLst>
                    <a:gs pos="0">
                      <a:srgbClr val="FFFFFF">
                        <a:alpha val="0"/>
                      </a:srgbClr>
                    </a:gs>
                    <a:gs pos="100000">
                      <a:sysClr val="window" lastClr="FFFFFF">
                        <a:lumMod val="85000"/>
                        <a:alpha val="15000"/>
                      </a:sysClr>
                    </a:gs>
                  </a:gsLst>
                  <a:lin ang="18900000" scaled="1"/>
                  <a:tileRect/>
                </a:gradFill>
                <a:ln w="9525" cap="flat" cmpd="sng" algn="ctr">
                  <a:solidFill>
                    <a:srgbClr val="738AC8">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n-US" sz="1500" kern="0" dirty="0">
                    <a:solidFill>
                      <a:sysClr val="windowText" lastClr="000000"/>
                    </a:solidFill>
                    <a:latin typeface="微软雅黑" pitchFamily="34" charset="-122"/>
                    <a:ea typeface="微软雅黑" pitchFamily="34" charset="-122"/>
                  </a:endParaRPr>
                </a:p>
              </p:txBody>
            </p:sp>
            <p:sp>
              <p:nvSpPr>
                <p:cNvPr id="43" name="Oval 93"/>
                <p:cNvSpPr/>
                <p:nvPr/>
              </p:nvSpPr>
              <p:spPr bwMode="auto">
                <a:xfrm>
                  <a:off x="2178749" y="955243"/>
                  <a:ext cx="777240" cy="777240"/>
                </a:xfrm>
                <a:prstGeom prst="ellipse">
                  <a:avLst/>
                </a:prstGeom>
                <a:gradFill flip="none" rotWithShape="1">
                  <a:gsLst>
                    <a:gs pos="0">
                      <a:srgbClr val="CFE7F5"/>
                    </a:gs>
                    <a:gs pos="100000">
                      <a:srgbClr val="A5D2ED"/>
                    </a:gs>
                  </a:gsLst>
                  <a:lin ang="2700000" scaled="1"/>
                  <a:tileRect/>
                </a:gradFill>
                <a:ln w="9525">
                  <a:solidFill>
                    <a:srgbClr val="6B98CF"/>
                  </a:solidFill>
                  <a:miter lim="800000"/>
                  <a:headEnd/>
                  <a:tailEnd/>
                </a:ln>
                <a:effectLst>
                  <a:outerShdw blurRad="25400" dist="12700" dir="5400000" algn="tl" rotWithShape="0">
                    <a:prstClr val="black">
                      <a:alpha val="20000"/>
                    </a:prstClr>
                  </a:outerShdw>
                </a:effectLst>
                <a:scene3d>
                  <a:camera prst="orthographicFront"/>
                  <a:lightRig rig="threePt" dir="t"/>
                </a:scene3d>
                <a:sp3d>
                  <a:bevelT w="38100" h="12700"/>
                  <a:bevelB w="38100" h="12700"/>
                </a:sp3d>
              </p:spPr>
              <p:txBody>
                <a:bodyPr lIns="18288" tIns="18288" rIns="18288" bIns="18288" anchor="ctr" anchorCtr="1"/>
                <a:lstStyle/>
                <a:p>
                  <a:pPr algn="ctr" fontAlgn="auto">
                    <a:lnSpc>
                      <a:spcPct val="85000"/>
                    </a:lnSpc>
                    <a:spcBef>
                      <a:spcPts val="19"/>
                    </a:spcBef>
                    <a:spcAft>
                      <a:spcPts val="0"/>
                    </a:spcAft>
                    <a:defRPr/>
                  </a:pPr>
                  <a:endParaRPr lang="en-US" sz="1500" kern="0" dirty="0">
                    <a:solidFill>
                      <a:srgbClr val="000000"/>
                    </a:solidFill>
                    <a:latin typeface="微软雅黑" pitchFamily="34" charset="-122"/>
                    <a:ea typeface="微软雅黑" pitchFamily="34" charset="-122"/>
                  </a:endParaRPr>
                </a:p>
              </p:txBody>
            </p:sp>
          </p:grpSp>
          <p:sp>
            <p:nvSpPr>
              <p:cNvPr id="11" name="Oval 78"/>
              <p:cNvSpPr/>
              <p:nvPr/>
            </p:nvSpPr>
            <p:spPr>
              <a:xfrm>
                <a:off x="7625760" y="1762125"/>
                <a:ext cx="618585" cy="664369"/>
              </a:xfrm>
              <a:prstGeom prst="ellipse">
                <a:avLst/>
              </a:prstGeom>
              <a:gradFill flip="none" rotWithShape="1">
                <a:gsLst>
                  <a:gs pos="59000">
                    <a:srgbClr val="298FFF">
                      <a:alpha val="40000"/>
                    </a:srgbClr>
                  </a:gs>
                  <a:gs pos="15000">
                    <a:srgbClr val="FFFFFF">
                      <a:alpha val="0"/>
                    </a:srgbClr>
                  </a:gs>
                </a:gsLst>
                <a:lin ang="5400000" scaled="1"/>
                <a:tileRect/>
              </a:gradFill>
              <a:ln w="28575" cap="rnd" cmpd="sng" algn="ctr">
                <a:solidFill>
                  <a:srgbClr val="003399">
                    <a:alpha val="49804"/>
                  </a:srgbClr>
                </a:solidFill>
                <a:prstDash val="solid"/>
              </a:ln>
              <a:effectLst>
                <a:outerShdw blurRad="107950" dist="12700" dir="5400000" algn="ctr">
                  <a:srgbClr val="000000">
                    <a:alpha val="50000"/>
                  </a:srgbClr>
                </a:outerShdw>
              </a:effectLst>
            </p:spPr>
            <p:txBody>
              <a:bodyPr lIns="67135" tIns="33568" rIns="67135" bIns="33568" anchor="ctr"/>
              <a:lstStyle/>
              <a:p>
                <a:pPr algn="ctr" fontAlgn="auto">
                  <a:spcBef>
                    <a:spcPts val="0"/>
                  </a:spcBef>
                  <a:spcAft>
                    <a:spcPts val="0"/>
                  </a:spcAft>
                  <a:defRPr/>
                </a:pPr>
                <a:endParaRPr lang="en-US" sz="1500" kern="0" dirty="0">
                  <a:solidFill>
                    <a:sysClr val="window" lastClr="FFFFFF"/>
                  </a:solidFill>
                  <a:latin typeface="微软雅黑" pitchFamily="34" charset="-122"/>
                  <a:ea typeface="微软雅黑" pitchFamily="34" charset="-122"/>
                </a:endParaRPr>
              </a:p>
            </p:txBody>
          </p:sp>
          <p:sp>
            <p:nvSpPr>
              <p:cNvPr id="12" name="Oval 76"/>
              <p:cNvSpPr/>
              <p:nvPr/>
            </p:nvSpPr>
            <p:spPr bwMode="auto">
              <a:xfrm>
                <a:off x="7693724" y="1834754"/>
                <a:ext cx="487265" cy="523875"/>
              </a:xfrm>
              <a:prstGeom prst="ellipse">
                <a:avLst/>
              </a:prstGeom>
              <a:gradFill flip="none" rotWithShape="1">
                <a:gsLst>
                  <a:gs pos="0">
                    <a:srgbClr val="3473C3"/>
                  </a:gs>
                  <a:gs pos="100000">
                    <a:srgbClr val="002E6A"/>
                  </a:gs>
                </a:gsLst>
                <a:lin ang="5400000" scaled="0"/>
                <a:tileRect/>
              </a:gradFill>
              <a:ln w="12700">
                <a:solidFill>
                  <a:srgbClr val="0A317A"/>
                </a:solidFill>
                <a:miter lim="800000"/>
                <a:headEnd/>
                <a:tailEnd/>
              </a:ln>
              <a:effectLst>
                <a:outerShdw blurRad="25400" dist="12700" dir="5400000" algn="tl" rotWithShape="0">
                  <a:prstClr val="black">
                    <a:alpha val="20000"/>
                  </a:prstClr>
                </a:outerShdw>
              </a:effectLst>
            </p:spPr>
            <p:txBody>
              <a:bodyPr lIns="13427" tIns="13427" rIns="13427" bIns="13427" anchor="ctr" anchorCtr="1"/>
              <a:lstStyle/>
              <a:p>
                <a:pPr algn="ctr">
                  <a:lnSpc>
                    <a:spcPct val="85000"/>
                  </a:lnSpc>
                  <a:spcBef>
                    <a:spcPts val="19"/>
                  </a:spcBef>
                  <a:defRPr/>
                </a:pPr>
                <a:endParaRPr lang="en-US" sz="1500" dirty="0">
                  <a:solidFill>
                    <a:srgbClr val="FFFFFF"/>
                  </a:solidFill>
                  <a:latin typeface="微软雅黑" pitchFamily="34" charset="-122"/>
                  <a:ea typeface="微软雅黑" pitchFamily="34" charset="-122"/>
                </a:endParaRPr>
              </a:p>
            </p:txBody>
          </p:sp>
          <p:sp>
            <p:nvSpPr>
              <p:cNvPr id="13" name="Oval 78"/>
              <p:cNvSpPr/>
              <p:nvPr/>
            </p:nvSpPr>
            <p:spPr>
              <a:xfrm>
                <a:off x="7312436" y="988219"/>
                <a:ext cx="618585" cy="665560"/>
              </a:xfrm>
              <a:prstGeom prst="ellipse">
                <a:avLst/>
              </a:prstGeom>
              <a:gradFill flip="none" rotWithShape="1">
                <a:gsLst>
                  <a:gs pos="59000">
                    <a:srgbClr val="298FFF">
                      <a:alpha val="40000"/>
                    </a:srgbClr>
                  </a:gs>
                  <a:gs pos="15000">
                    <a:srgbClr val="FFFFFF">
                      <a:alpha val="0"/>
                    </a:srgbClr>
                  </a:gs>
                </a:gsLst>
                <a:lin ang="5400000" scaled="1"/>
                <a:tileRect/>
              </a:gradFill>
              <a:ln w="28575" cap="rnd" cmpd="sng" algn="ctr">
                <a:solidFill>
                  <a:srgbClr val="003399">
                    <a:alpha val="49804"/>
                  </a:srgbClr>
                </a:solidFill>
                <a:prstDash val="solid"/>
              </a:ln>
              <a:effectLst>
                <a:outerShdw blurRad="107950" dist="12700" dir="5400000" algn="ctr">
                  <a:srgbClr val="000000">
                    <a:alpha val="50000"/>
                  </a:srgbClr>
                </a:outerShdw>
              </a:effectLst>
            </p:spPr>
            <p:txBody>
              <a:bodyPr lIns="67135" tIns="33568" rIns="67135" bIns="33568" anchor="ctr"/>
              <a:lstStyle/>
              <a:p>
                <a:pPr algn="ctr" fontAlgn="auto">
                  <a:spcBef>
                    <a:spcPts val="0"/>
                  </a:spcBef>
                  <a:spcAft>
                    <a:spcPts val="0"/>
                  </a:spcAft>
                  <a:defRPr/>
                </a:pPr>
                <a:endParaRPr lang="en-US" sz="1500" kern="0" dirty="0">
                  <a:solidFill>
                    <a:sysClr val="window" lastClr="FFFFFF"/>
                  </a:solidFill>
                  <a:latin typeface="微软雅黑" pitchFamily="34" charset="-122"/>
                  <a:ea typeface="微软雅黑" pitchFamily="34" charset="-122"/>
                </a:endParaRPr>
              </a:p>
            </p:txBody>
          </p:sp>
          <p:sp>
            <p:nvSpPr>
              <p:cNvPr id="14" name="Oval 76"/>
              <p:cNvSpPr/>
              <p:nvPr/>
            </p:nvSpPr>
            <p:spPr bwMode="auto">
              <a:xfrm>
                <a:off x="7380399" y="1060847"/>
                <a:ext cx="487265" cy="523875"/>
              </a:xfrm>
              <a:prstGeom prst="ellipse">
                <a:avLst/>
              </a:prstGeom>
              <a:gradFill flip="none" rotWithShape="1">
                <a:gsLst>
                  <a:gs pos="0">
                    <a:srgbClr val="3473C3"/>
                  </a:gs>
                  <a:gs pos="100000">
                    <a:srgbClr val="002E6A"/>
                  </a:gs>
                </a:gsLst>
                <a:lin ang="5400000" scaled="0"/>
                <a:tileRect/>
              </a:gradFill>
              <a:ln w="12700">
                <a:solidFill>
                  <a:srgbClr val="0A317A"/>
                </a:solidFill>
                <a:miter lim="800000"/>
                <a:headEnd/>
                <a:tailEnd/>
              </a:ln>
              <a:effectLst>
                <a:outerShdw blurRad="25400" dist="12700" dir="5400000" algn="tl" rotWithShape="0">
                  <a:prstClr val="black">
                    <a:alpha val="20000"/>
                  </a:prstClr>
                </a:outerShdw>
              </a:effectLst>
            </p:spPr>
            <p:txBody>
              <a:bodyPr lIns="13427" tIns="13427" rIns="13427" bIns="13427" anchor="ctr" anchorCtr="1"/>
              <a:lstStyle/>
              <a:p>
                <a:pPr algn="ctr">
                  <a:lnSpc>
                    <a:spcPct val="85000"/>
                  </a:lnSpc>
                  <a:spcBef>
                    <a:spcPts val="19"/>
                  </a:spcBef>
                  <a:defRPr/>
                </a:pPr>
                <a:endParaRPr lang="en-US" sz="1500" dirty="0">
                  <a:solidFill>
                    <a:srgbClr val="FFFFFF"/>
                  </a:solidFill>
                  <a:latin typeface="微软雅黑" pitchFamily="34" charset="-122"/>
                  <a:ea typeface="微软雅黑" pitchFamily="34" charset="-122"/>
                </a:endParaRPr>
              </a:p>
            </p:txBody>
          </p:sp>
          <p:grpSp>
            <p:nvGrpSpPr>
              <p:cNvPr id="15" name="组合 38"/>
              <p:cNvGrpSpPr>
                <a:grpSpLocks/>
              </p:cNvGrpSpPr>
              <p:nvPr/>
            </p:nvGrpSpPr>
            <p:grpSpPr bwMode="auto">
              <a:xfrm>
                <a:off x="5588001" y="1762121"/>
                <a:ext cx="618585" cy="664368"/>
                <a:chOff x="1915715" y="3663372"/>
                <a:chExt cx="986687" cy="986687"/>
              </a:xfrm>
            </p:grpSpPr>
            <p:grpSp>
              <p:nvGrpSpPr>
                <p:cNvPr id="38" name="组合 4"/>
                <p:cNvGrpSpPr>
                  <a:grpSpLocks/>
                </p:cNvGrpSpPr>
                <p:nvPr/>
              </p:nvGrpSpPr>
              <p:grpSpPr bwMode="auto">
                <a:xfrm>
                  <a:off x="1915715" y="3663372"/>
                  <a:ext cx="986687" cy="986687"/>
                  <a:chOff x="1392882" y="1700808"/>
                  <a:chExt cx="986687" cy="986687"/>
                </a:xfrm>
              </p:grpSpPr>
              <p:sp>
                <p:nvSpPr>
                  <p:cNvPr id="40" name="Oval 93"/>
                  <p:cNvSpPr/>
                  <p:nvPr/>
                </p:nvSpPr>
                <p:spPr bwMode="auto">
                  <a:xfrm>
                    <a:off x="1495181" y="1817851"/>
                    <a:ext cx="777240" cy="777240"/>
                  </a:xfrm>
                  <a:prstGeom prst="ellipse">
                    <a:avLst/>
                  </a:prstGeom>
                  <a:gradFill flip="none" rotWithShape="1">
                    <a:gsLst>
                      <a:gs pos="0">
                        <a:srgbClr val="CFE7F5"/>
                      </a:gs>
                      <a:gs pos="100000">
                        <a:srgbClr val="A5D2ED"/>
                      </a:gs>
                    </a:gsLst>
                    <a:lin ang="2700000" scaled="1"/>
                    <a:tileRect/>
                  </a:gradFill>
                  <a:ln w="9525">
                    <a:solidFill>
                      <a:srgbClr val="6B98CF"/>
                    </a:solidFill>
                    <a:miter lim="800000"/>
                    <a:headEnd/>
                    <a:tailEnd/>
                  </a:ln>
                  <a:effectLst>
                    <a:outerShdw blurRad="25400" dist="12700" dir="5400000" algn="tl" rotWithShape="0">
                      <a:prstClr val="black">
                        <a:alpha val="20000"/>
                      </a:prstClr>
                    </a:outerShdw>
                  </a:effectLst>
                  <a:scene3d>
                    <a:camera prst="orthographicFront"/>
                    <a:lightRig rig="threePt" dir="t"/>
                  </a:scene3d>
                  <a:sp3d>
                    <a:bevelT w="38100" h="12700"/>
                    <a:bevelB w="38100" h="12700"/>
                  </a:sp3d>
                </p:spPr>
                <p:txBody>
                  <a:bodyPr lIns="18288" tIns="18288" rIns="18288" bIns="18288" anchor="ctr" anchorCtr="1"/>
                  <a:lstStyle/>
                  <a:p>
                    <a:pPr algn="ctr" fontAlgn="auto">
                      <a:lnSpc>
                        <a:spcPct val="85000"/>
                      </a:lnSpc>
                      <a:spcBef>
                        <a:spcPts val="19"/>
                      </a:spcBef>
                      <a:spcAft>
                        <a:spcPts val="0"/>
                      </a:spcAft>
                      <a:defRPr/>
                    </a:pPr>
                    <a:endParaRPr lang="en-US" sz="1500" kern="0" dirty="0">
                      <a:solidFill>
                        <a:srgbClr val="000000"/>
                      </a:solidFill>
                      <a:latin typeface="微软雅黑" pitchFamily="34" charset="-122"/>
                      <a:ea typeface="微软雅黑" pitchFamily="34" charset="-122"/>
                    </a:endParaRPr>
                  </a:p>
                </p:txBody>
              </p:sp>
              <p:sp>
                <p:nvSpPr>
                  <p:cNvPr id="41" name="Oval 94"/>
                  <p:cNvSpPr/>
                  <p:nvPr/>
                </p:nvSpPr>
                <p:spPr>
                  <a:xfrm>
                    <a:off x="1392882" y="1700808"/>
                    <a:ext cx="986687" cy="986687"/>
                  </a:xfrm>
                  <a:prstGeom prst="ellipse">
                    <a:avLst/>
                  </a:prstGeom>
                  <a:gradFill flip="none" rotWithShape="1">
                    <a:gsLst>
                      <a:gs pos="0">
                        <a:srgbClr val="FFFFFF">
                          <a:alpha val="0"/>
                        </a:srgbClr>
                      </a:gs>
                      <a:gs pos="100000">
                        <a:sysClr val="window" lastClr="FFFFFF">
                          <a:lumMod val="85000"/>
                          <a:alpha val="15000"/>
                        </a:sysClr>
                      </a:gs>
                    </a:gsLst>
                    <a:lin ang="18900000" scaled="1"/>
                    <a:tileRect/>
                  </a:gradFill>
                  <a:ln w="9525" cap="flat" cmpd="sng" algn="ctr">
                    <a:solidFill>
                      <a:srgbClr val="738AC8">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n-US" sz="1500" kern="0" dirty="0">
                      <a:solidFill>
                        <a:sysClr val="windowText" lastClr="000000"/>
                      </a:solidFill>
                      <a:latin typeface="微软雅黑" pitchFamily="34" charset="-122"/>
                      <a:ea typeface="微软雅黑" pitchFamily="34" charset="-122"/>
                    </a:endParaRPr>
                  </a:p>
                </p:txBody>
              </p:sp>
            </p:grpSp>
            <p:pic>
              <p:nvPicPr>
                <p:cNvPr id="39" name="Photo_folder2sm.png" descr="/BDG/BizGraphics On Demand/BGOD Photos/PNGs/Photo_folder2sm.png"/>
                <p:cNvPicPr>
                  <a:picLocks noChangeAspect="1"/>
                </p:cNvPicPr>
                <p:nvPr/>
              </p:nvPicPr>
              <p:blipFill>
                <a:blip r:embed="rId3" r:link="rId4" cstate="email"/>
                <a:srcRect/>
                <a:stretch>
                  <a:fillRect/>
                </a:stretch>
              </p:blipFill>
              <p:spPr bwMode="auto">
                <a:xfrm rot="-860101">
                  <a:off x="1986946" y="3877695"/>
                  <a:ext cx="857869" cy="573057"/>
                </a:xfrm>
                <a:prstGeom prst="rect">
                  <a:avLst/>
                </a:prstGeom>
                <a:noFill/>
                <a:ln w="9525">
                  <a:noFill/>
                  <a:miter lim="800000"/>
                  <a:headEnd/>
                  <a:tailEnd/>
                </a:ln>
              </p:spPr>
            </p:pic>
          </p:grpSp>
          <p:pic>
            <p:nvPicPr>
              <p:cNvPr id="16" name="Picture 2"/>
              <p:cNvPicPr>
                <a:picLocks noChangeAspect="1" noChangeArrowheads="1"/>
              </p:cNvPicPr>
              <p:nvPr/>
            </p:nvPicPr>
            <p:blipFill>
              <a:blip r:embed="rId5" cstate="email"/>
              <a:srcRect/>
              <a:stretch>
                <a:fillRect/>
              </a:stretch>
            </p:blipFill>
            <p:spPr bwMode="auto">
              <a:xfrm>
                <a:off x="7647647" y="1884760"/>
                <a:ext cx="533342" cy="423863"/>
              </a:xfrm>
              <a:prstGeom prst="rect">
                <a:avLst/>
              </a:prstGeom>
              <a:noFill/>
              <a:ln w="9525">
                <a:noFill/>
                <a:miter lim="800000"/>
                <a:headEnd/>
                <a:tailEnd/>
              </a:ln>
            </p:spPr>
          </p:pic>
          <p:pic>
            <p:nvPicPr>
              <p:cNvPr id="17" name="Picture 4" descr="http://www.rzac.cn/Soft/UploadSoftPic/200701/20070119192210137.gif"/>
              <p:cNvPicPr>
                <a:picLocks noChangeAspect="1" noChangeArrowheads="1"/>
              </p:cNvPicPr>
              <p:nvPr/>
            </p:nvPicPr>
            <p:blipFill>
              <a:blip r:embed="rId6" cstate="email"/>
              <a:srcRect/>
              <a:stretch>
                <a:fillRect/>
              </a:stretch>
            </p:blipFill>
            <p:spPr bwMode="auto">
              <a:xfrm>
                <a:off x="7414958" y="1097756"/>
                <a:ext cx="426213" cy="423863"/>
              </a:xfrm>
              <a:prstGeom prst="rect">
                <a:avLst/>
              </a:prstGeom>
              <a:noFill/>
              <a:ln w="9525">
                <a:noFill/>
                <a:miter lim="800000"/>
                <a:headEnd/>
                <a:tailEnd/>
              </a:ln>
            </p:spPr>
          </p:pic>
          <p:grpSp>
            <p:nvGrpSpPr>
              <p:cNvPr id="18" name="组合 47"/>
              <p:cNvGrpSpPr>
                <a:grpSpLocks/>
              </p:cNvGrpSpPr>
              <p:nvPr/>
            </p:nvGrpSpPr>
            <p:grpSpPr bwMode="auto">
              <a:xfrm>
                <a:off x="7251384" y="2463404"/>
                <a:ext cx="618585" cy="665559"/>
                <a:chOff x="6631731" y="5346941"/>
                <a:chExt cx="852027" cy="886782"/>
              </a:xfrm>
            </p:grpSpPr>
            <p:sp>
              <p:nvSpPr>
                <p:cNvPr id="35" name="Oval 78"/>
                <p:cNvSpPr/>
                <p:nvPr/>
              </p:nvSpPr>
              <p:spPr>
                <a:xfrm>
                  <a:off x="6631731" y="5346941"/>
                  <a:ext cx="852027" cy="886782"/>
                </a:xfrm>
                <a:prstGeom prst="ellipse">
                  <a:avLst/>
                </a:prstGeom>
                <a:gradFill flip="none" rotWithShape="1">
                  <a:gsLst>
                    <a:gs pos="59000">
                      <a:srgbClr val="298FFF">
                        <a:alpha val="40000"/>
                      </a:srgbClr>
                    </a:gs>
                    <a:gs pos="15000">
                      <a:srgbClr val="FFFFFF">
                        <a:alpha val="0"/>
                      </a:srgbClr>
                    </a:gs>
                  </a:gsLst>
                  <a:lin ang="5400000" scaled="1"/>
                  <a:tileRect/>
                </a:gradFill>
                <a:ln w="28575" cap="rnd" cmpd="sng" algn="ctr">
                  <a:solidFill>
                    <a:srgbClr val="003399">
                      <a:alpha val="49804"/>
                    </a:srgbClr>
                  </a:solidFill>
                  <a:prstDash val="solid"/>
                </a:ln>
                <a:effectLst>
                  <a:outerShdw blurRad="107950" dist="12700" dir="5400000" algn="ctr">
                    <a:srgbClr val="000000">
                      <a:alpha val="50000"/>
                    </a:srgbClr>
                  </a:outerShdw>
                </a:effectLst>
              </p:spPr>
              <p:txBody>
                <a:bodyPr anchor="ctr"/>
                <a:lstStyle/>
                <a:p>
                  <a:pPr algn="ctr" fontAlgn="auto">
                    <a:spcBef>
                      <a:spcPts val="0"/>
                    </a:spcBef>
                    <a:spcAft>
                      <a:spcPts val="0"/>
                    </a:spcAft>
                    <a:defRPr/>
                  </a:pPr>
                  <a:endParaRPr lang="en-US" sz="1500" kern="0" dirty="0">
                    <a:solidFill>
                      <a:sysClr val="window" lastClr="FFFFFF"/>
                    </a:solidFill>
                    <a:latin typeface="微软雅黑" pitchFamily="34" charset="-122"/>
                    <a:ea typeface="微软雅黑" pitchFamily="34" charset="-122"/>
                  </a:endParaRPr>
                </a:p>
              </p:txBody>
            </p:sp>
            <p:sp>
              <p:nvSpPr>
                <p:cNvPr id="36" name="Oval 76"/>
                <p:cNvSpPr/>
                <p:nvPr/>
              </p:nvSpPr>
              <p:spPr bwMode="auto">
                <a:xfrm>
                  <a:off x="6725342" y="5443709"/>
                  <a:ext cx="671151" cy="698004"/>
                </a:xfrm>
                <a:prstGeom prst="ellipse">
                  <a:avLst/>
                </a:prstGeom>
                <a:gradFill flip="none" rotWithShape="1">
                  <a:gsLst>
                    <a:gs pos="0">
                      <a:srgbClr val="3473C3"/>
                    </a:gs>
                    <a:gs pos="100000">
                      <a:srgbClr val="002E6A"/>
                    </a:gs>
                  </a:gsLst>
                  <a:lin ang="5400000" scaled="0"/>
                  <a:tileRect/>
                </a:gradFill>
                <a:ln w="12700">
                  <a:solidFill>
                    <a:srgbClr val="0A317A"/>
                  </a:solidFill>
                  <a:miter lim="800000"/>
                  <a:headEnd/>
                  <a:tailEnd/>
                </a:ln>
                <a:effectLst>
                  <a:outerShdw blurRad="25400" dist="12700" dir="5400000" algn="tl" rotWithShape="0">
                    <a:prstClr val="black">
                      <a:alpha val="20000"/>
                    </a:prstClr>
                  </a:outerShdw>
                </a:effectLst>
              </p:spPr>
              <p:txBody>
                <a:bodyPr lIns="18288" tIns="18288" rIns="18288" bIns="18288" anchor="ctr" anchorCtr="1"/>
                <a:lstStyle/>
                <a:p>
                  <a:pPr algn="ctr" fontAlgn="auto">
                    <a:lnSpc>
                      <a:spcPct val="85000"/>
                    </a:lnSpc>
                    <a:spcBef>
                      <a:spcPts val="19"/>
                    </a:spcBef>
                    <a:spcAft>
                      <a:spcPts val="0"/>
                    </a:spcAft>
                    <a:defRPr/>
                  </a:pPr>
                  <a:endParaRPr lang="en-US" sz="1500" kern="0" dirty="0">
                    <a:solidFill>
                      <a:srgbClr val="FFFFFF"/>
                    </a:solidFill>
                    <a:latin typeface="微软雅黑" pitchFamily="34" charset="-122"/>
                    <a:ea typeface="微软雅黑" pitchFamily="34" charset="-122"/>
                  </a:endParaRPr>
                </a:p>
              </p:txBody>
            </p:sp>
            <p:pic>
              <p:nvPicPr>
                <p:cNvPr id="37" name="Picture 10" descr="http://www.iconpng.com/png/stickers/security.png"/>
                <p:cNvPicPr>
                  <a:picLocks noChangeAspect="1" noChangeArrowheads="1"/>
                </p:cNvPicPr>
                <p:nvPr/>
              </p:nvPicPr>
              <p:blipFill>
                <a:blip r:embed="rId7" cstate="email"/>
                <a:srcRect/>
                <a:stretch>
                  <a:fillRect/>
                </a:stretch>
              </p:blipFill>
              <p:spPr bwMode="auto">
                <a:xfrm>
                  <a:off x="6728044" y="5445591"/>
                  <a:ext cx="696347" cy="724751"/>
                </a:xfrm>
                <a:prstGeom prst="rect">
                  <a:avLst/>
                </a:prstGeom>
                <a:noFill/>
                <a:ln w="9525">
                  <a:noFill/>
                  <a:miter lim="800000"/>
                  <a:headEnd/>
                  <a:tailEnd/>
                </a:ln>
              </p:spPr>
            </p:pic>
          </p:grpSp>
          <p:grpSp>
            <p:nvGrpSpPr>
              <p:cNvPr id="19" name="组合 43"/>
              <p:cNvGrpSpPr>
                <a:grpSpLocks/>
              </p:cNvGrpSpPr>
              <p:nvPr/>
            </p:nvGrpSpPr>
            <p:grpSpPr bwMode="auto">
              <a:xfrm>
                <a:off x="5945098" y="1059657"/>
                <a:ext cx="618585" cy="665560"/>
                <a:chOff x="2167235" y="1882296"/>
                <a:chExt cx="986687" cy="986687"/>
              </a:xfrm>
            </p:grpSpPr>
            <p:grpSp>
              <p:nvGrpSpPr>
                <p:cNvPr id="31" name="组合 28"/>
                <p:cNvGrpSpPr>
                  <a:grpSpLocks/>
                </p:cNvGrpSpPr>
                <p:nvPr/>
              </p:nvGrpSpPr>
              <p:grpSpPr bwMode="auto">
                <a:xfrm>
                  <a:off x="2167235" y="1882296"/>
                  <a:ext cx="986687" cy="986687"/>
                  <a:chOff x="2076450" y="838200"/>
                  <a:chExt cx="986687" cy="986687"/>
                </a:xfrm>
              </p:grpSpPr>
              <p:sp>
                <p:nvSpPr>
                  <p:cNvPr id="33" name="Oval 94"/>
                  <p:cNvSpPr/>
                  <p:nvPr/>
                </p:nvSpPr>
                <p:spPr>
                  <a:xfrm>
                    <a:off x="2076450" y="838200"/>
                    <a:ext cx="986687" cy="986687"/>
                  </a:xfrm>
                  <a:prstGeom prst="ellipse">
                    <a:avLst/>
                  </a:prstGeom>
                  <a:gradFill flip="none" rotWithShape="1">
                    <a:gsLst>
                      <a:gs pos="0">
                        <a:srgbClr val="FFFFFF">
                          <a:alpha val="0"/>
                        </a:srgbClr>
                      </a:gs>
                      <a:gs pos="100000">
                        <a:sysClr val="window" lastClr="FFFFFF">
                          <a:lumMod val="85000"/>
                          <a:alpha val="15000"/>
                        </a:sysClr>
                      </a:gs>
                    </a:gsLst>
                    <a:lin ang="18900000" scaled="1"/>
                    <a:tileRect/>
                  </a:gradFill>
                  <a:ln w="9525" cap="flat" cmpd="sng" algn="ctr">
                    <a:solidFill>
                      <a:srgbClr val="738AC8">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n-US" sz="1500" kern="0" dirty="0">
                      <a:solidFill>
                        <a:sysClr val="windowText" lastClr="000000"/>
                      </a:solidFill>
                      <a:latin typeface="微软雅黑" pitchFamily="34" charset="-122"/>
                      <a:ea typeface="微软雅黑" pitchFamily="34" charset="-122"/>
                    </a:endParaRPr>
                  </a:p>
                </p:txBody>
              </p:sp>
              <p:sp>
                <p:nvSpPr>
                  <p:cNvPr id="34" name="Oval 93"/>
                  <p:cNvSpPr/>
                  <p:nvPr/>
                </p:nvSpPr>
                <p:spPr bwMode="auto">
                  <a:xfrm>
                    <a:off x="2178749" y="955243"/>
                    <a:ext cx="777240" cy="777240"/>
                  </a:xfrm>
                  <a:prstGeom prst="ellipse">
                    <a:avLst/>
                  </a:prstGeom>
                  <a:gradFill flip="none" rotWithShape="1">
                    <a:gsLst>
                      <a:gs pos="0">
                        <a:srgbClr val="CFE7F5"/>
                      </a:gs>
                      <a:gs pos="100000">
                        <a:srgbClr val="A5D2ED"/>
                      </a:gs>
                    </a:gsLst>
                    <a:lin ang="2700000" scaled="1"/>
                    <a:tileRect/>
                  </a:gradFill>
                  <a:ln w="9525">
                    <a:solidFill>
                      <a:srgbClr val="6B98CF"/>
                    </a:solidFill>
                    <a:miter lim="800000"/>
                    <a:headEnd/>
                    <a:tailEnd/>
                  </a:ln>
                  <a:effectLst>
                    <a:outerShdw blurRad="25400" dist="12700" dir="5400000" algn="tl" rotWithShape="0">
                      <a:prstClr val="black">
                        <a:alpha val="20000"/>
                      </a:prstClr>
                    </a:outerShdw>
                  </a:effectLst>
                  <a:scene3d>
                    <a:camera prst="orthographicFront"/>
                    <a:lightRig rig="threePt" dir="t"/>
                  </a:scene3d>
                  <a:sp3d>
                    <a:bevelT w="38100" h="12700"/>
                    <a:bevelB w="38100" h="12700"/>
                  </a:sp3d>
                </p:spPr>
                <p:txBody>
                  <a:bodyPr lIns="18288" tIns="18288" rIns="18288" bIns="18288" anchor="ctr" anchorCtr="1"/>
                  <a:lstStyle/>
                  <a:p>
                    <a:pPr algn="ctr" fontAlgn="auto">
                      <a:lnSpc>
                        <a:spcPct val="85000"/>
                      </a:lnSpc>
                      <a:spcBef>
                        <a:spcPts val="19"/>
                      </a:spcBef>
                      <a:spcAft>
                        <a:spcPts val="0"/>
                      </a:spcAft>
                      <a:defRPr/>
                    </a:pPr>
                    <a:endParaRPr lang="en-US" sz="1500" kern="0" dirty="0">
                      <a:solidFill>
                        <a:srgbClr val="000000"/>
                      </a:solidFill>
                      <a:latin typeface="微软雅黑" pitchFamily="34" charset="-122"/>
                      <a:ea typeface="微软雅黑" pitchFamily="34" charset="-122"/>
                    </a:endParaRPr>
                  </a:p>
                </p:txBody>
              </p:sp>
            </p:grpSp>
            <p:pic>
              <p:nvPicPr>
                <p:cNvPr id="32" name="Picture 12" descr="C:\Users\x00178591\Pictures\无标题1.png"/>
                <p:cNvPicPr>
                  <a:picLocks noChangeAspect="1" noChangeArrowheads="1"/>
                </p:cNvPicPr>
                <p:nvPr/>
              </p:nvPicPr>
              <p:blipFill>
                <a:blip r:embed="rId8" cstate="email"/>
                <a:srcRect/>
                <a:stretch>
                  <a:fillRect/>
                </a:stretch>
              </p:blipFill>
              <p:spPr bwMode="auto">
                <a:xfrm>
                  <a:off x="2287439" y="1984276"/>
                  <a:ext cx="749079" cy="749079"/>
                </a:xfrm>
                <a:prstGeom prst="rect">
                  <a:avLst/>
                </a:prstGeom>
                <a:ln>
                  <a:noFill/>
                </a:ln>
                <a:effectLst>
                  <a:softEdge rad="112500"/>
                </a:effectLst>
              </p:spPr>
            </p:pic>
          </p:grpSp>
          <p:sp>
            <p:nvSpPr>
              <p:cNvPr id="20" name="TextBox 236"/>
              <p:cNvSpPr txBox="1">
                <a:spLocks noChangeArrowheads="1"/>
              </p:cNvSpPr>
              <p:nvPr/>
            </p:nvSpPr>
            <p:spPr bwMode="auto">
              <a:xfrm>
                <a:off x="7319348" y="844154"/>
                <a:ext cx="895018" cy="255704"/>
              </a:xfrm>
              <a:prstGeom prst="rect">
                <a:avLst/>
              </a:prstGeom>
              <a:noFill/>
              <a:ln w="9525">
                <a:noFill/>
                <a:miter lim="800000"/>
                <a:headEnd/>
                <a:tailEnd/>
              </a:ln>
            </p:spPr>
            <p:txBody>
              <a:bodyPr wrap="square" lIns="67135" tIns="33568" rIns="67135" bIns="33568">
                <a:spAutoFit/>
              </a:bodyPr>
              <a:lstStyle/>
              <a:p>
                <a:pPr eaLnBrk="0" hangingPunct="0"/>
                <a:r>
                  <a:rPr lang="zh-CN" altLang="en-US" sz="1500" dirty="0">
                    <a:solidFill>
                      <a:srgbClr val="000000"/>
                    </a:solidFill>
                    <a:latin typeface="微软雅黑" pitchFamily="34" charset="-122"/>
                    <a:ea typeface="微软雅黑" pitchFamily="34" charset="-122"/>
                  </a:rPr>
                  <a:t>资源归档</a:t>
                </a:r>
              </a:p>
            </p:txBody>
          </p:sp>
          <p:sp>
            <p:nvSpPr>
              <p:cNvPr id="21" name="TextBox 238"/>
              <p:cNvSpPr txBox="1">
                <a:spLocks noChangeArrowheads="1"/>
              </p:cNvSpPr>
              <p:nvPr/>
            </p:nvSpPr>
            <p:spPr bwMode="auto">
              <a:xfrm>
                <a:off x="8103224" y="1977628"/>
                <a:ext cx="805783" cy="255704"/>
              </a:xfrm>
              <a:prstGeom prst="rect">
                <a:avLst/>
              </a:prstGeom>
              <a:noFill/>
              <a:ln w="9525">
                <a:noFill/>
                <a:miter lim="800000"/>
                <a:headEnd/>
                <a:tailEnd/>
              </a:ln>
            </p:spPr>
            <p:txBody>
              <a:bodyPr wrap="square" lIns="67135" tIns="33568" rIns="67135" bIns="33568">
                <a:spAutoFit/>
              </a:bodyPr>
              <a:lstStyle/>
              <a:p>
                <a:pPr eaLnBrk="0" hangingPunct="0"/>
                <a:r>
                  <a:rPr lang="zh-CN" altLang="en-US" sz="1500" dirty="0">
                    <a:solidFill>
                      <a:srgbClr val="000000"/>
                    </a:solidFill>
                    <a:latin typeface="微软雅黑" pitchFamily="34" charset="-122"/>
                    <a:ea typeface="微软雅黑" pitchFamily="34" charset="-122"/>
                  </a:rPr>
                  <a:t>内容搜索</a:t>
                </a:r>
              </a:p>
            </p:txBody>
          </p:sp>
          <p:sp>
            <p:nvSpPr>
              <p:cNvPr id="22" name="TextBox 239"/>
              <p:cNvSpPr txBox="1">
                <a:spLocks noChangeArrowheads="1"/>
              </p:cNvSpPr>
              <p:nvPr/>
            </p:nvSpPr>
            <p:spPr bwMode="auto">
              <a:xfrm>
                <a:off x="6154749" y="3075871"/>
                <a:ext cx="837049" cy="255704"/>
              </a:xfrm>
              <a:prstGeom prst="rect">
                <a:avLst/>
              </a:prstGeom>
              <a:noFill/>
              <a:ln w="9525">
                <a:noFill/>
                <a:miter lim="800000"/>
                <a:headEnd/>
                <a:tailEnd/>
              </a:ln>
            </p:spPr>
            <p:txBody>
              <a:bodyPr wrap="square" lIns="67135" tIns="33568" rIns="67135" bIns="33568">
                <a:spAutoFit/>
              </a:bodyPr>
              <a:lstStyle/>
              <a:p>
                <a:pPr eaLnBrk="0" hangingPunct="0"/>
                <a:r>
                  <a:rPr lang="zh-CN" altLang="en-US" sz="1500" dirty="0">
                    <a:solidFill>
                      <a:srgbClr val="000000"/>
                    </a:solidFill>
                    <a:latin typeface="微软雅黑" pitchFamily="34" charset="-122"/>
                    <a:ea typeface="微软雅黑" pitchFamily="34" charset="-122"/>
                  </a:rPr>
                  <a:t>内容推送</a:t>
                </a:r>
              </a:p>
            </p:txBody>
          </p:sp>
          <p:sp>
            <p:nvSpPr>
              <p:cNvPr id="23" name="TextBox 240"/>
              <p:cNvSpPr txBox="1">
                <a:spLocks noChangeArrowheads="1"/>
              </p:cNvSpPr>
              <p:nvPr/>
            </p:nvSpPr>
            <p:spPr bwMode="auto">
              <a:xfrm>
                <a:off x="5005125" y="1977629"/>
                <a:ext cx="944712" cy="255704"/>
              </a:xfrm>
              <a:prstGeom prst="rect">
                <a:avLst/>
              </a:prstGeom>
              <a:noFill/>
              <a:ln w="9525">
                <a:noFill/>
                <a:miter lim="800000"/>
                <a:headEnd/>
                <a:tailEnd/>
              </a:ln>
            </p:spPr>
            <p:txBody>
              <a:bodyPr wrap="square" lIns="67135" tIns="33568" rIns="67135" bIns="33568">
                <a:spAutoFit/>
              </a:bodyPr>
              <a:lstStyle/>
              <a:p>
                <a:pPr eaLnBrk="0" hangingPunct="0"/>
                <a:r>
                  <a:rPr lang="zh-CN" altLang="en-US" sz="1500" dirty="0">
                    <a:solidFill>
                      <a:srgbClr val="000000"/>
                    </a:solidFill>
                    <a:latin typeface="微软雅黑" pitchFamily="34" charset="-122"/>
                    <a:ea typeface="微软雅黑" pitchFamily="34" charset="-122"/>
                  </a:rPr>
                  <a:t>教学内容</a:t>
                </a:r>
              </a:p>
            </p:txBody>
          </p:sp>
          <p:sp>
            <p:nvSpPr>
              <p:cNvPr id="24" name="TextBox 241"/>
              <p:cNvSpPr txBox="1">
                <a:spLocks noChangeArrowheads="1"/>
              </p:cNvSpPr>
              <p:nvPr/>
            </p:nvSpPr>
            <p:spPr bwMode="auto">
              <a:xfrm>
                <a:off x="5893260" y="897728"/>
                <a:ext cx="876253" cy="255704"/>
              </a:xfrm>
              <a:prstGeom prst="rect">
                <a:avLst/>
              </a:prstGeom>
              <a:noFill/>
              <a:ln w="9525">
                <a:noFill/>
                <a:miter lim="800000"/>
                <a:headEnd/>
                <a:tailEnd/>
              </a:ln>
            </p:spPr>
            <p:txBody>
              <a:bodyPr wrap="square" lIns="67135" tIns="33568" rIns="67135" bIns="33568">
                <a:spAutoFit/>
              </a:bodyPr>
              <a:lstStyle/>
              <a:p>
                <a:pPr eaLnBrk="0" hangingPunct="0"/>
                <a:r>
                  <a:rPr lang="zh-CN" altLang="en-US" sz="1500" dirty="0">
                    <a:solidFill>
                      <a:srgbClr val="000000"/>
                    </a:solidFill>
                    <a:latin typeface="微软雅黑" pitchFamily="34" charset="-122"/>
                    <a:ea typeface="微软雅黑" pitchFamily="34" charset="-122"/>
                  </a:rPr>
                  <a:t>资源分享</a:t>
                </a:r>
              </a:p>
            </p:txBody>
          </p:sp>
          <p:sp>
            <p:nvSpPr>
              <p:cNvPr id="25" name="圆角矩形 150"/>
              <p:cNvSpPr>
                <a:spLocks noChangeArrowheads="1"/>
              </p:cNvSpPr>
              <p:nvPr/>
            </p:nvSpPr>
            <p:spPr bwMode="auto">
              <a:xfrm rot="-210036">
                <a:off x="5573025" y="1446610"/>
                <a:ext cx="276463" cy="295275"/>
              </a:xfrm>
              <a:prstGeom prst="roundRect">
                <a:avLst>
                  <a:gd name="adj" fmla="val 16667"/>
                </a:avLst>
              </a:prstGeom>
              <a:blipFill dpi="0" rotWithShape="1">
                <a:blip r:embed="rId9" cstate="email"/>
                <a:srcRect/>
                <a:stretch>
                  <a:fillRect/>
                </a:stretch>
              </a:blipFill>
              <a:ln w="9525">
                <a:noFill/>
                <a:prstDash val="dash"/>
                <a:round/>
                <a:headEnd/>
                <a:tailEnd/>
              </a:ln>
            </p:spPr>
            <p:txBody>
              <a:bodyPr lIns="78269" tIns="39132" rIns="78269" bIns="39132"/>
              <a:lstStyle/>
              <a:p>
                <a:pPr>
                  <a:buClr>
                    <a:srgbClr val="CC9900"/>
                  </a:buClr>
                  <a:buFont typeface="Wingdings" pitchFamily="2" charset="2"/>
                  <a:buChar char="n"/>
                </a:pPr>
                <a:endParaRPr lang="zh-CN" altLang="en-US" sz="1500">
                  <a:latin typeface="微软雅黑" pitchFamily="34" charset="-122"/>
                  <a:ea typeface="微软雅黑" pitchFamily="34" charset="-122"/>
                </a:endParaRPr>
              </a:p>
            </p:txBody>
          </p:sp>
          <p:pic>
            <p:nvPicPr>
              <p:cNvPr id="26" name="Picture 2" descr="http://mainbo.com/data/attachment/image/image001%283%29.jpg"/>
              <p:cNvPicPr>
                <a:picLocks noChangeAspect="1" noChangeArrowheads="1"/>
              </p:cNvPicPr>
              <p:nvPr/>
            </p:nvPicPr>
            <p:blipFill>
              <a:blip r:embed="rId10" cstate="email"/>
              <a:srcRect/>
              <a:stretch>
                <a:fillRect/>
              </a:stretch>
            </p:blipFill>
            <p:spPr bwMode="auto">
              <a:xfrm rot="-601055">
                <a:off x="6636255" y="1101329"/>
                <a:ext cx="498784" cy="354806"/>
              </a:xfrm>
              <a:prstGeom prst="rect">
                <a:avLst/>
              </a:prstGeom>
              <a:noFill/>
              <a:ln w="9525">
                <a:noFill/>
                <a:miter lim="800000"/>
                <a:headEnd/>
                <a:tailEnd/>
              </a:ln>
            </p:spPr>
          </p:pic>
          <p:pic>
            <p:nvPicPr>
              <p:cNvPr id="27" name="Picture 17"/>
              <p:cNvPicPr>
                <a:picLocks noChangeAspect="1" noChangeArrowheads="1"/>
              </p:cNvPicPr>
              <p:nvPr/>
            </p:nvPicPr>
            <p:blipFill>
              <a:blip r:embed="rId11" cstate="email"/>
              <a:srcRect/>
              <a:stretch>
                <a:fillRect/>
              </a:stretch>
            </p:blipFill>
            <p:spPr bwMode="auto">
              <a:xfrm rot="-1671967">
                <a:off x="8051973" y="1265635"/>
                <a:ext cx="289134" cy="442913"/>
              </a:xfrm>
              <a:prstGeom prst="rect">
                <a:avLst/>
              </a:prstGeom>
              <a:noFill/>
              <a:ln w="9525">
                <a:noFill/>
                <a:miter lim="800000"/>
                <a:headEnd/>
                <a:tailEnd/>
              </a:ln>
            </p:spPr>
          </p:pic>
          <p:pic>
            <p:nvPicPr>
              <p:cNvPr id="28" name="Picture 9" descr="数学教学图标"/>
              <p:cNvPicPr>
                <a:picLocks noChangeAspect="1" noChangeArrowheads="1"/>
              </p:cNvPicPr>
              <p:nvPr/>
            </p:nvPicPr>
            <p:blipFill>
              <a:blip r:embed="rId12" cstate="email"/>
              <a:srcRect/>
              <a:stretch>
                <a:fillRect/>
              </a:stretch>
            </p:blipFill>
            <p:spPr bwMode="auto">
              <a:xfrm rot="-970424">
                <a:off x="5653660" y="2555081"/>
                <a:ext cx="305261" cy="315516"/>
              </a:xfrm>
              <a:prstGeom prst="rect">
                <a:avLst/>
              </a:prstGeom>
              <a:noFill/>
              <a:ln w="9525">
                <a:noFill/>
                <a:miter lim="800000"/>
                <a:headEnd/>
                <a:tailEnd/>
              </a:ln>
            </p:spPr>
          </p:pic>
          <p:pic>
            <p:nvPicPr>
              <p:cNvPr id="29" name="Picture 19" descr="C:\Users\X00178~1\AppData\Local\Temp\audio.png"/>
              <p:cNvPicPr>
                <a:picLocks noChangeAspect="1" noChangeArrowheads="1"/>
              </p:cNvPicPr>
              <p:nvPr/>
            </p:nvPicPr>
            <p:blipFill>
              <a:blip r:embed="rId13" cstate="email"/>
              <a:srcRect/>
              <a:stretch>
                <a:fillRect/>
              </a:stretch>
            </p:blipFill>
            <p:spPr bwMode="auto">
              <a:xfrm>
                <a:off x="6818259" y="2625329"/>
                <a:ext cx="366313" cy="378619"/>
              </a:xfrm>
              <a:prstGeom prst="rect">
                <a:avLst/>
              </a:prstGeom>
              <a:noFill/>
              <a:ln w="9525">
                <a:noFill/>
                <a:miter lim="800000"/>
                <a:headEnd/>
                <a:tailEnd/>
              </a:ln>
            </p:spPr>
          </p:pic>
          <p:pic>
            <p:nvPicPr>
              <p:cNvPr id="30" name="Picture 20" descr="C:\Users\X00178~1\AppData\Local\Temp\document-audio.png"/>
              <p:cNvPicPr>
                <a:picLocks noChangeAspect="1" noChangeArrowheads="1"/>
              </p:cNvPicPr>
              <p:nvPr/>
            </p:nvPicPr>
            <p:blipFill>
              <a:blip r:embed="rId14" cstate="email"/>
              <a:srcRect/>
              <a:stretch>
                <a:fillRect/>
              </a:stretch>
            </p:blipFill>
            <p:spPr bwMode="auto">
              <a:xfrm rot="-2064070">
                <a:off x="7940237" y="2640806"/>
                <a:ext cx="323691" cy="334566"/>
              </a:xfrm>
              <a:prstGeom prst="rect">
                <a:avLst/>
              </a:prstGeom>
              <a:noFill/>
              <a:ln w="9525">
                <a:noFill/>
                <a:miter lim="800000"/>
                <a:headEnd/>
                <a:tailEnd/>
              </a:ln>
            </p:spPr>
          </p:pic>
        </p:grpSp>
        <p:pic>
          <p:nvPicPr>
            <p:cNvPr id="7" name="Picture 24"/>
            <p:cNvPicPr>
              <a:picLocks noChangeAspect="1" noChangeArrowheads="1"/>
            </p:cNvPicPr>
            <p:nvPr/>
          </p:nvPicPr>
          <p:blipFill>
            <a:blip r:embed="rId15" cstate="email">
              <a:lum contrast="-32000"/>
            </a:blip>
            <a:srcRect/>
            <a:stretch>
              <a:fillRect/>
            </a:stretch>
          </p:blipFill>
          <p:spPr bwMode="auto">
            <a:xfrm>
              <a:off x="1424255" y="3616452"/>
              <a:ext cx="272117" cy="212597"/>
            </a:xfrm>
            <a:prstGeom prst="rect">
              <a:avLst/>
            </a:prstGeom>
            <a:ln>
              <a:noFill/>
            </a:ln>
            <a:effectLst>
              <a:softEdge rad="31750"/>
            </a:effectLst>
          </p:spPr>
        </p:pic>
      </p:grpSp>
      <p:sp>
        <p:nvSpPr>
          <p:cNvPr id="44" name="Rectangle 9"/>
          <p:cNvSpPr>
            <a:spLocks noChangeArrowheads="1"/>
          </p:cNvSpPr>
          <p:nvPr/>
        </p:nvSpPr>
        <p:spPr bwMode="auto">
          <a:xfrm>
            <a:off x="1431530" y="5787735"/>
            <a:ext cx="3927980" cy="279281"/>
          </a:xfrm>
          <a:prstGeom prst="rect">
            <a:avLst/>
          </a:prstGeom>
          <a:solidFill>
            <a:schemeClr val="accent2">
              <a:alpha val="26000"/>
            </a:schemeClr>
          </a:solidFill>
          <a:ln w="9525">
            <a:noFill/>
            <a:miter lim="800000"/>
            <a:headEnd/>
            <a:tailEnd/>
          </a:ln>
        </p:spPr>
        <p:txBody>
          <a:bodyPr lIns="86388" tIns="43194" rIns="86388" bIns="43194" anchor="ctr"/>
          <a:lstStyle/>
          <a:p>
            <a:pPr algn="ctr" eaLnBrk="0" hangingPunct="0"/>
            <a:r>
              <a:rPr lang="zh-CN" altLang="en-US" sz="2000" b="1" dirty="0">
                <a:solidFill>
                  <a:srgbClr val="C00000"/>
                </a:solidFill>
                <a:latin typeface="微软雅黑" pitchFamily="34" charset="-122"/>
                <a:ea typeface="微软雅黑" pitchFamily="34" charset="-122"/>
                <a:cs typeface="+mj-cs"/>
              </a:rPr>
              <a:t>教育资源共建共享</a:t>
            </a:r>
          </a:p>
        </p:txBody>
      </p:sp>
      <p:pic>
        <p:nvPicPr>
          <p:cNvPr id="45" name="Picture 38" descr="Orange Curved Arrow Small"/>
          <p:cNvPicPr>
            <a:picLocks noChangeAspect="1" noChangeArrowheads="1"/>
          </p:cNvPicPr>
          <p:nvPr/>
        </p:nvPicPr>
        <p:blipFill>
          <a:blip r:embed="rId16" cstate="email"/>
          <a:srcRect/>
          <a:stretch>
            <a:fillRect/>
          </a:stretch>
        </p:blipFill>
        <p:spPr bwMode="auto">
          <a:xfrm rot="14591103" flipH="1">
            <a:off x="6065654" y="3062029"/>
            <a:ext cx="1113091" cy="2523042"/>
          </a:xfrm>
          <a:prstGeom prst="rect">
            <a:avLst/>
          </a:prstGeom>
          <a:noFill/>
        </p:spPr>
      </p:pic>
      <p:grpSp>
        <p:nvGrpSpPr>
          <p:cNvPr id="46" name="组合 45"/>
          <p:cNvGrpSpPr/>
          <p:nvPr/>
        </p:nvGrpSpPr>
        <p:grpSpPr>
          <a:xfrm>
            <a:off x="505944" y="1364879"/>
            <a:ext cx="5575625" cy="3006592"/>
            <a:chOff x="380499" y="746234"/>
            <a:chExt cx="4424855" cy="1864278"/>
          </a:xfrm>
        </p:grpSpPr>
        <p:sp>
          <p:nvSpPr>
            <p:cNvPr id="47" name="Cloud 34"/>
            <p:cNvSpPr>
              <a:spLocks noChangeArrowheads="1"/>
            </p:cNvSpPr>
            <p:nvPr/>
          </p:nvSpPr>
          <p:spPr bwMode="auto">
            <a:xfrm rot="10995319">
              <a:off x="380499" y="1375507"/>
              <a:ext cx="4424855" cy="218467"/>
            </a:xfrm>
            <a:custGeom>
              <a:avLst/>
              <a:gdLst>
                <a:gd name="T0" fmla="*/ 2147483647 w 43200"/>
                <a:gd name="T1" fmla="*/ 2147483647 h 43200"/>
                <a:gd name="T2" fmla="*/ 2147483647 w 43200"/>
                <a:gd name="T3" fmla="*/ 2147483647 h 43200"/>
                <a:gd name="T4" fmla="*/ 2147483647 w 43200"/>
                <a:gd name="T5" fmla="*/ 2147483647 h 43200"/>
                <a:gd name="T6" fmla="*/ 2147483647 w 43200"/>
                <a:gd name="T7" fmla="*/ 2147483647 h 43200"/>
                <a:gd name="T8" fmla="*/ 0 60000 65536"/>
                <a:gd name="T9" fmla="*/ 0 60000 65536"/>
                <a:gd name="T10" fmla="*/ 0 60000 65536"/>
                <a:gd name="T11" fmla="*/ 0 60000 65536"/>
                <a:gd name="T12" fmla="*/ 5954 w 43200"/>
                <a:gd name="T13" fmla="*/ 6524 h 43200"/>
                <a:gd name="T14" fmla="*/ 34174 w 43200"/>
                <a:gd name="T15" fmla="*/ 34674 h 43200"/>
              </a:gdLst>
              <a:ahLst/>
              <a:cxnLst>
                <a:cxn ang="T8">
                  <a:pos x="T0" y="T1"/>
                </a:cxn>
                <a:cxn ang="T9">
                  <a:pos x="T2" y="T3"/>
                </a:cxn>
                <a:cxn ang="T10">
                  <a:pos x="T4" y="T5"/>
                </a:cxn>
                <a:cxn ang="T11">
                  <a:pos x="T6" y="T7"/>
                </a:cxn>
              </a:cxnLst>
              <a:rect l="T12" t="T13" r="T14" b="T15"/>
              <a:pathLst>
                <a:path w="43200" h="43200">
                  <a:moveTo>
                    <a:pt x="3900" y="14370"/>
                  </a:moveTo>
                  <a:lnTo>
                    <a:pt x="3899" y="14370"/>
                  </a:lnTo>
                  <a:cubicBezTo>
                    <a:pt x="3858" y="13959"/>
                    <a:pt x="3838" y="13545"/>
                    <a:pt x="3838" y="13131"/>
                  </a:cubicBezTo>
                  <a:cubicBezTo>
                    <a:pt x="3838" y="8055"/>
                    <a:pt x="6861" y="3941"/>
                    <a:pt x="10591" y="3941"/>
                  </a:cubicBezTo>
                  <a:cubicBezTo>
                    <a:pt x="11791" y="3941"/>
                    <a:pt x="12969" y="4376"/>
                    <a:pt x="14005" y="5201"/>
                  </a:cubicBezTo>
                  <a:lnTo>
                    <a:pt x="14005" y="5202"/>
                  </a:lnTo>
                  <a:cubicBezTo>
                    <a:pt x="14930" y="2828"/>
                    <a:pt x="16742" y="1344"/>
                    <a:pt x="18715" y="1344"/>
                  </a:cubicBezTo>
                  <a:cubicBezTo>
                    <a:pt x="20114" y="1344"/>
                    <a:pt x="21458" y="2093"/>
                    <a:pt x="22456" y="3431"/>
                  </a:cubicBezTo>
                  <a:lnTo>
                    <a:pt x="22456" y="3432"/>
                  </a:lnTo>
                  <a:cubicBezTo>
                    <a:pt x="23194" y="1415"/>
                    <a:pt x="24707" y="141"/>
                    <a:pt x="26362" y="141"/>
                  </a:cubicBezTo>
                  <a:cubicBezTo>
                    <a:pt x="27723" y="141"/>
                    <a:pt x="29007" y="1006"/>
                    <a:pt x="29832" y="2481"/>
                  </a:cubicBezTo>
                  <a:lnTo>
                    <a:pt x="29832" y="2480"/>
                  </a:lnTo>
                  <a:cubicBezTo>
                    <a:pt x="30755" y="1002"/>
                    <a:pt x="32110" y="150"/>
                    <a:pt x="33538" y="150"/>
                  </a:cubicBezTo>
                  <a:cubicBezTo>
                    <a:pt x="35888" y="150"/>
                    <a:pt x="37901" y="2435"/>
                    <a:pt x="38318" y="5575"/>
                  </a:cubicBezTo>
                  <a:lnTo>
                    <a:pt x="38317" y="5576"/>
                  </a:lnTo>
                  <a:cubicBezTo>
                    <a:pt x="40639" y="6438"/>
                    <a:pt x="42250" y="9313"/>
                    <a:pt x="42250" y="12594"/>
                  </a:cubicBezTo>
                  <a:cubicBezTo>
                    <a:pt x="42250" y="13579"/>
                    <a:pt x="42103" y="14554"/>
                    <a:pt x="41818" y="15460"/>
                  </a:cubicBezTo>
                  <a:lnTo>
                    <a:pt x="41818" y="15459"/>
                  </a:lnTo>
                  <a:cubicBezTo>
                    <a:pt x="42727" y="17070"/>
                    <a:pt x="43220" y="19044"/>
                    <a:pt x="43220" y="21076"/>
                  </a:cubicBezTo>
                  <a:cubicBezTo>
                    <a:pt x="43220" y="25663"/>
                    <a:pt x="40741" y="29553"/>
                    <a:pt x="37404" y="30203"/>
                  </a:cubicBezTo>
                  <a:lnTo>
                    <a:pt x="37403" y="30202"/>
                  </a:lnTo>
                  <a:cubicBezTo>
                    <a:pt x="37378" y="34523"/>
                    <a:pt x="34795" y="38006"/>
                    <a:pt x="31619" y="38006"/>
                  </a:cubicBezTo>
                  <a:cubicBezTo>
                    <a:pt x="30535" y="38006"/>
                    <a:pt x="29474" y="37593"/>
                    <a:pt x="28555" y="36813"/>
                  </a:cubicBezTo>
                  <a:lnTo>
                    <a:pt x="28556" y="36813"/>
                  </a:lnTo>
                  <a:cubicBezTo>
                    <a:pt x="27694" y="40699"/>
                    <a:pt x="25069" y="43357"/>
                    <a:pt x="22094" y="43357"/>
                  </a:cubicBezTo>
                  <a:cubicBezTo>
                    <a:pt x="19839" y="43357"/>
                    <a:pt x="17733" y="41821"/>
                    <a:pt x="16480" y="39263"/>
                  </a:cubicBezTo>
                  <a:lnTo>
                    <a:pt x="16480" y="39264"/>
                  </a:lnTo>
                  <a:cubicBezTo>
                    <a:pt x="15279" y="40250"/>
                    <a:pt x="13904" y="40770"/>
                    <a:pt x="12503" y="40770"/>
                  </a:cubicBezTo>
                  <a:cubicBezTo>
                    <a:pt x="9735" y="40770"/>
                    <a:pt x="7180" y="38748"/>
                    <a:pt x="5804" y="35469"/>
                  </a:cubicBezTo>
                  <a:lnTo>
                    <a:pt x="5803" y="35469"/>
                  </a:lnTo>
                  <a:cubicBezTo>
                    <a:pt x="5635" y="35496"/>
                    <a:pt x="5465" y="35509"/>
                    <a:pt x="5296" y="35509"/>
                  </a:cubicBezTo>
                  <a:cubicBezTo>
                    <a:pt x="2888" y="35510"/>
                    <a:pt x="936" y="32860"/>
                    <a:pt x="936" y="29592"/>
                  </a:cubicBezTo>
                  <a:cubicBezTo>
                    <a:pt x="936" y="28090"/>
                    <a:pt x="1356" y="26644"/>
                    <a:pt x="2112" y="25547"/>
                  </a:cubicBezTo>
                  <a:lnTo>
                    <a:pt x="2113" y="25547"/>
                  </a:lnTo>
                  <a:cubicBezTo>
                    <a:pt x="781" y="24481"/>
                    <a:pt x="-36" y="22528"/>
                    <a:pt x="-36" y="20418"/>
                  </a:cubicBezTo>
                  <a:cubicBezTo>
                    <a:pt x="-36" y="17370"/>
                    <a:pt x="1647" y="14817"/>
                    <a:pt x="3863" y="14504"/>
                  </a:cubicBezTo>
                  <a:lnTo>
                    <a:pt x="3900" y="14370"/>
                  </a:lnTo>
                  <a:close/>
                </a:path>
                <a:path w="43200" h="43200" fill="none">
                  <a:moveTo>
                    <a:pt x="4693" y="26177"/>
                  </a:moveTo>
                  <a:lnTo>
                    <a:pt x="4693" y="26177"/>
                  </a:lnTo>
                  <a:cubicBezTo>
                    <a:pt x="4580" y="26189"/>
                    <a:pt x="4468" y="26194"/>
                    <a:pt x="4356" y="26194"/>
                  </a:cubicBezTo>
                  <a:cubicBezTo>
                    <a:pt x="3584" y="26194"/>
                    <a:pt x="2826" y="25913"/>
                    <a:pt x="2160" y="25379"/>
                  </a:cubicBezTo>
                  <a:moveTo>
                    <a:pt x="6928" y="34899"/>
                  </a:moveTo>
                  <a:lnTo>
                    <a:pt x="6927" y="34898"/>
                  </a:lnTo>
                  <a:cubicBezTo>
                    <a:pt x="6572" y="35091"/>
                    <a:pt x="6200" y="35219"/>
                    <a:pt x="5820" y="35280"/>
                  </a:cubicBezTo>
                  <a:moveTo>
                    <a:pt x="16478" y="39090"/>
                  </a:moveTo>
                  <a:lnTo>
                    <a:pt x="16477" y="39090"/>
                  </a:lnTo>
                  <a:cubicBezTo>
                    <a:pt x="16210" y="38544"/>
                    <a:pt x="15986" y="37960"/>
                    <a:pt x="15809" y="37350"/>
                  </a:cubicBezTo>
                  <a:moveTo>
                    <a:pt x="28827" y="34751"/>
                  </a:moveTo>
                  <a:lnTo>
                    <a:pt x="28826" y="34750"/>
                  </a:lnTo>
                  <a:cubicBezTo>
                    <a:pt x="28787" y="35398"/>
                    <a:pt x="28698" y="36038"/>
                    <a:pt x="28560" y="36660"/>
                  </a:cubicBezTo>
                  <a:moveTo>
                    <a:pt x="34129" y="22954"/>
                  </a:moveTo>
                  <a:lnTo>
                    <a:pt x="34128" y="22954"/>
                  </a:lnTo>
                  <a:cubicBezTo>
                    <a:pt x="36118" y="24271"/>
                    <a:pt x="37381" y="27017"/>
                    <a:pt x="37381" y="30027"/>
                  </a:cubicBezTo>
                  <a:cubicBezTo>
                    <a:pt x="37381" y="30048"/>
                    <a:pt x="37380" y="30069"/>
                    <a:pt x="37380" y="30090"/>
                  </a:cubicBezTo>
                  <a:moveTo>
                    <a:pt x="41798" y="15354"/>
                  </a:moveTo>
                  <a:lnTo>
                    <a:pt x="41798" y="15354"/>
                  </a:lnTo>
                  <a:cubicBezTo>
                    <a:pt x="41473" y="16386"/>
                    <a:pt x="40978" y="17302"/>
                    <a:pt x="40350" y="18030"/>
                  </a:cubicBezTo>
                  <a:moveTo>
                    <a:pt x="38324" y="5426"/>
                  </a:moveTo>
                  <a:lnTo>
                    <a:pt x="38324" y="5425"/>
                  </a:lnTo>
                  <a:cubicBezTo>
                    <a:pt x="38375" y="5811"/>
                    <a:pt x="38401" y="6202"/>
                    <a:pt x="38401" y="6595"/>
                  </a:cubicBezTo>
                  <a:cubicBezTo>
                    <a:pt x="38401" y="6626"/>
                    <a:pt x="38400" y="6658"/>
                    <a:pt x="38400" y="6690"/>
                  </a:cubicBezTo>
                  <a:moveTo>
                    <a:pt x="29078" y="3952"/>
                  </a:moveTo>
                  <a:lnTo>
                    <a:pt x="29078" y="3952"/>
                  </a:lnTo>
                  <a:cubicBezTo>
                    <a:pt x="29266" y="3369"/>
                    <a:pt x="29516" y="2826"/>
                    <a:pt x="29820" y="2340"/>
                  </a:cubicBezTo>
                  <a:moveTo>
                    <a:pt x="22141" y="4720"/>
                  </a:moveTo>
                  <a:lnTo>
                    <a:pt x="22140" y="4719"/>
                  </a:lnTo>
                  <a:cubicBezTo>
                    <a:pt x="22217" y="4238"/>
                    <a:pt x="22338" y="3771"/>
                    <a:pt x="22500" y="3330"/>
                  </a:cubicBezTo>
                  <a:moveTo>
                    <a:pt x="14000" y="5192"/>
                  </a:moveTo>
                  <a:lnTo>
                    <a:pt x="14000" y="5191"/>
                  </a:lnTo>
                  <a:cubicBezTo>
                    <a:pt x="14471" y="5568"/>
                    <a:pt x="14908" y="6020"/>
                    <a:pt x="15299" y="6540"/>
                  </a:cubicBezTo>
                  <a:moveTo>
                    <a:pt x="4127" y="15789"/>
                  </a:moveTo>
                  <a:lnTo>
                    <a:pt x="4127" y="15788"/>
                  </a:lnTo>
                  <a:cubicBezTo>
                    <a:pt x="4024" y="15324"/>
                    <a:pt x="3948" y="14850"/>
                    <a:pt x="3900" y="14369"/>
                  </a:cubicBezTo>
                </a:path>
              </a:pathLst>
            </a:custGeom>
            <a:ln>
              <a:solidFill>
                <a:schemeClr val="bg1">
                  <a:lumMod val="85000"/>
                </a:schemeClr>
              </a:solidFill>
              <a:headEnd/>
              <a:tailEnd/>
            </a:ln>
            <a:effectLst>
              <a:outerShdw blurRad="40000" dist="20000" dir="5400000" rotWithShape="0">
                <a:srgbClr val="000000">
                  <a:alpha val="38000"/>
                </a:srgbClr>
              </a:outerShdw>
              <a:reflection blurRad="6350" stA="52000" endA="300" endPos="35000" dir="5400000" sy="-100000" algn="bl" rotWithShape="0"/>
              <a:softEdge rad="31750"/>
            </a:effectLst>
          </p:spPr>
          <p:style>
            <a:lnRef idx="1">
              <a:schemeClr val="dk1"/>
            </a:lnRef>
            <a:fillRef idx="2">
              <a:schemeClr val="dk1"/>
            </a:fillRef>
            <a:effectRef idx="1">
              <a:schemeClr val="dk1"/>
            </a:effectRef>
            <a:fontRef idx="minor">
              <a:schemeClr val="dk1"/>
            </a:fontRef>
          </p:style>
          <p:txBody>
            <a:bodyPr wrap="square" lIns="61577" tIns="30788" rIns="61577" bIns="30788" anchor="ctr">
              <a:spAutoFit/>
            </a:bodyPr>
            <a:lstStyle/>
            <a:p>
              <a:pPr fontAlgn="auto">
                <a:spcBef>
                  <a:spcPts val="0"/>
                </a:spcBef>
                <a:spcAft>
                  <a:spcPts val="0"/>
                </a:spcAft>
                <a:defRPr/>
              </a:pPr>
              <a:endParaRPr lang="zh-CN" altLang="en-US" sz="1100" dirty="0"/>
            </a:p>
          </p:txBody>
        </p:sp>
        <p:grpSp>
          <p:nvGrpSpPr>
            <p:cNvPr id="48" name="Group 22"/>
            <p:cNvGrpSpPr>
              <a:grpSpLocks/>
            </p:cNvGrpSpPr>
            <p:nvPr/>
          </p:nvGrpSpPr>
          <p:grpSpPr bwMode="auto">
            <a:xfrm>
              <a:off x="1086830" y="757275"/>
              <a:ext cx="2933727" cy="661204"/>
              <a:chOff x="755" y="760"/>
              <a:chExt cx="1912" cy="1384"/>
            </a:xfrm>
          </p:grpSpPr>
          <p:sp>
            <p:nvSpPr>
              <p:cNvPr id="96" name="Freeform 23"/>
              <p:cNvSpPr>
                <a:spLocks/>
              </p:cNvSpPr>
              <p:nvPr/>
            </p:nvSpPr>
            <p:spPr bwMode="auto">
              <a:xfrm>
                <a:off x="755" y="774"/>
                <a:ext cx="1898" cy="1370"/>
              </a:xfrm>
              <a:custGeom>
                <a:avLst/>
                <a:gdLst>
                  <a:gd name="T0" fmla="*/ 1073 w 1080"/>
                  <a:gd name="T1" fmla="*/ 406 h 791"/>
                  <a:gd name="T2" fmla="*/ 1056 w 1080"/>
                  <a:gd name="T3" fmla="*/ 375 h 791"/>
                  <a:gd name="T4" fmla="*/ 1029 w 1080"/>
                  <a:gd name="T5" fmla="*/ 349 h 791"/>
                  <a:gd name="T6" fmla="*/ 1033 w 1080"/>
                  <a:gd name="T7" fmla="*/ 332 h 791"/>
                  <a:gd name="T8" fmla="*/ 1035 w 1080"/>
                  <a:gd name="T9" fmla="*/ 315 h 791"/>
                  <a:gd name="T10" fmla="*/ 1027 w 1080"/>
                  <a:gd name="T11" fmla="*/ 271 h 791"/>
                  <a:gd name="T12" fmla="*/ 965 w 1080"/>
                  <a:gd name="T13" fmla="*/ 195 h 791"/>
                  <a:gd name="T14" fmla="*/ 856 w 1080"/>
                  <a:gd name="T15" fmla="*/ 152 h 791"/>
                  <a:gd name="T16" fmla="*/ 783 w 1080"/>
                  <a:gd name="T17" fmla="*/ 83 h 791"/>
                  <a:gd name="T18" fmla="*/ 682 w 1080"/>
                  <a:gd name="T19" fmla="*/ 17 h 791"/>
                  <a:gd name="T20" fmla="*/ 536 w 1080"/>
                  <a:gd name="T21" fmla="*/ 1 h 791"/>
                  <a:gd name="T22" fmla="*/ 429 w 1080"/>
                  <a:gd name="T23" fmla="*/ 24 h 791"/>
                  <a:gd name="T24" fmla="*/ 345 w 1080"/>
                  <a:gd name="T25" fmla="*/ 74 h 791"/>
                  <a:gd name="T26" fmla="*/ 300 w 1080"/>
                  <a:gd name="T27" fmla="*/ 118 h 791"/>
                  <a:gd name="T28" fmla="*/ 279 w 1080"/>
                  <a:gd name="T29" fmla="*/ 117 h 791"/>
                  <a:gd name="T30" fmla="*/ 256 w 1080"/>
                  <a:gd name="T31" fmla="*/ 118 h 791"/>
                  <a:gd name="T32" fmla="*/ 147 w 1080"/>
                  <a:gd name="T33" fmla="*/ 141 h 791"/>
                  <a:gd name="T34" fmla="*/ 36 w 1080"/>
                  <a:gd name="T35" fmla="*/ 214 h 791"/>
                  <a:gd name="T36" fmla="*/ 0 w 1080"/>
                  <a:gd name="T37" fmla="*/ 316 h 791"/>
                  <a:gd name="T38" fmla="*/ 19 w 1080"/>
                  <a:gd name="T39" fmla="*/ 372 h 791"/>
                  <a:gd name="T40" fmla="*/ 64 w 1080"/>
                  <a:gd name="T41" fmla="*/ 419 h 791"/>
                  <a:gd name="T42" fmla="*/ 91 w 1080"/>
                  <a:gd name="T43" fmla="*/ 454 h 791"/>
                  <a:gd name="T44" fmla="*/ 60 w 1080"/>
                  <a:gd name="T45" fmla="*/ 491 h 791"/>
                  <a:gd name="T46" fmla="*/ 46 w 1080"/>
                  <a:gd name="T47" fmla="*/ 533 h 791"/>
                  <a:gd name="T48" fmla="*/ 67 w 1080"/>
                  <a:gd name="T49" fmla="*/ 598 h 791"/>
                  <a:gd name="T50" fmla="*/ 144 w 1080"/>
                  <a:gd name="T51" fmla="*/ 651 h 791"/>
                  <a:gd name="T52" fmla="*/ 258 w 1080"/>
                  <a:gd name="T53" fmla="*/ 666 h 791"/>
                  <a:gd name="T54" fmla="*/ 262 w 1080"/>
                  <a:gd name="T55" fmla="*/ 665 h 791"/>
                  <a:gd name="T56" fmla="*/ 267 w 1080"/>
                  <a:gd name="T57" fmla="*/ 665 h 791"/>
                  <a:gd name="T58" fmla="*/ 269 w 1080"/>
                  <a:gd name="T59" fmla="*/ 666 h 791"/>
                  <a:gd name="T60" fmla="*/ 269 w 1080"/>
                  <a:gd name="T61" fmla="*/ 670 h 791"/>
                  <a:gd name="T62" fmla="*/ 269 w 1080"/>
                  <a:gd name="T63" fmla="*/ 674 h 791"/>
                  <a:gd name="T64" fmla="*/ 289 w 1080"/>
                  <a:gd name="T65" fmla="*/ 725 h 791"/>
                  <a:gd name="T66" fmla="*/ 362 w 1080"/>
                  <a:gd name="T67" fmla="*/ 776 h 791"/>
                  <a:gd name="T68" fmla="*/ 472 w 1080"/>
                  <a:gd name="T69" fmla="*/ 790 h 791"/>
                  <a:gd name="T70" fmla="*/ 549 w 1080"/>
                  <a:gd name="T71" fmla="*/ 772 h 791"/>
                  <a:gd name="T72" fmla="*/ 609 w 1080"/>
                  <a:gd name="T73" fmla="*/ 737 h 791"/>
                  <a:gd name="T74" fmla="*/ 649 w 1080"/>
                  <a:gd name="T75" fmla="*/ 711 h 791"/>
                  <a:gd name="T76" fmla="*/ 691 w 1080"/>
                  <a:gd name="T77" fmla="*/ 721 h 791"/>
                  <a:gd name="T78" fmla="*/ 735 w 1080"/>
                  <a:gd name="T79" fmla="*/ 723 h 791"/>
                  <a:gd name="T80" fmla="*/ 825 w 1080"/>
                  <a:gd name="T81" fmla="*/ 706 h 791"/>
                  <a:gd name="T82" fmla="*/ 906 w 1080"/>
                  <a:gd name="T83" fmla="*/ 653 h 791"/>
                  <a:gd name="T84" fmla="*/ 933 w 1080"/>
                  <a:gd name="T85" fmla="*/ 578 h 791"/>
                  <a:gd name="T86" fmla="*/ 933 w 1080"/>
                  <a:gd name="T87" fmla="*/ 573 h 791"/>
                  <a:gd name="T88" fmla="*/ 932 w 1080"/>
                  <a:gd name="T89" fmla="*/ 570 h 791"/>
                  <a:gd name="T90" fmla="*/ 963 w 1080"/>
                  <a:gd name="T91" fmla="*/ 558 h 791"/>
                  <a:gd name="T92" fmla="*/ 1040 w 1080"/>
                  <a:gd name="T93" fmla="*/ 515 h 791"/>
                  <a:gd name="T94" fmla="*/ 1077 w 1080"/>
                  <a:gd name="T95" fmla="*/ 452 h 7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80"/>
                  <a:gd name="T145" fmla="*/ 0 h 791"/>
                  <a:gd name="T146" fmla="*/ 1080 w 1080"/>
                  <a:gd name="T147" fmla="*/ 791 h 7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80" h="791">
                    <a:moveTo>
                      <a:pt x="1079" y="428"/>
                    </a:moveTo>
                    <a:lnTo>
                      <a:pt x="1076" y="417"/>
                    </a:lnTo>
                    <a:lnTo>
                      <a:pt x="1073" y="406"/>
                    </a:lnTo>
                    <a:lnTo>
                      <a:pt x="1069" y="395"/>
                    </a:lnTo>
                    <a:lnTo>
                      <a:pt x="1063" y="385"/>
                    </a:lnTo>
                    <a:lnTo>
                      <a:pt x="1056" y="375"/>
                    </a:lnTo>
                    <a:lnTo>
                      <a:pt x="1048" y="366"/>
                    </a:lnTo>
                    <a:lnTo>
                      <a:pt x="1038" y="358"/>
                    </a:lnTo>
                    <a:lnTo>
                      <a:pt x="1029" y="349"/>
                    </a:lnTo>
                    <a:lnTo>
                      <a:pt x="1030" y="344"/>
                    </a:lnTo>
                    <a:lnTo>
                      <a:pt x="1032" y="339"/>
                    </a:lnTo>
                    <a:lnTo>
                      <a:pt x="1033" y="332"/>
                    </a:lnTo>
                    <a:lnTo>
                      <a:pt x="1034" y="327"/>
                    </a:lnTo>
                    <a:lnTo>
                      <a:pt x="1034" y="320"/>
                    </a:lnTo>
                    <a:lnTo>
                      <a:pt x="1035" y="315"/>
                    </a:lnTo>
                    <a:lnTo>
                      <a:pt x="1035" y="308"/>
                    </a:lnTo>
                    <a:lnTo>
                      <a:pt x="1034" y="302"/>
                    </a:lnTo>
                    <a:lnTo>
                      <a:pt x="1027" y="271"/>
                    </a:lnTo>
                    <a:lnTo>
                      <a:pt x="1013" y="243"/>
                    </a:lnTo>
                    <a:lnTo>
                      <a:pt x="993" y="217"/>
                    </a:lnTo>
                    <a:lnTo>
                      <a:pt x="965" y="195"/>
                    </a:lnTo>
                    <a:lnTo>
                      <a:pt x="934" y="176"/>
                    </a:lnTo>
                    <a:lnTo>
                      <a:pt x="896" y="161"/>
                    </a:lnTo>
                    <a:lnTo>
                      <a:pt x="856" y="152"/>
                    </a:lnTo>
                    <a:lnTo>
                      <a:pt x="812" y="146"/>
                    </a:lnTo>
                    <a:lnTo>
                      <a:pt x="801" y="113"/>
                    </a:lnTo>
                    <a:lnTo>
                      <a:pt x="783" y="83"/>
                    </a:lnTo>
                    <a:lnTo>
                      <a:pt x="756" y="56"/>
                    </a:lnTo>
                    <a:lnTo>
                      <a:pt x="721" y="34"/>
                    </a:lnTo>
                    <a:lnTo>
                      <a:pt x="682" y="17"/>
                    </a:lnTo>
                    <a:lnTo>
                      <a:pt x="636" y="5"/>
                    </a:lnTo>
                    <a:lnTo>
                      <a:pt x="588" y="0"/>
                    </a:lnTo>
                    <a:lnTo>
                      <a:pt x="536" y="1"/>
                    </a:lnTo>
                    <a:lnTo>
                      <a:pt x="498" y="5"/>
                    </a:lnTo>
                    <a:lnTo>
                      <a:pt x="462" y="14"/>
                    </a:lnTo>
                    <a:lnTo>
                      <a:pt x="429" y="24"/>
                    </a:lnTo>
                    <a:lnTo>
                      <a:pt x="397" y="39"/>
                    </a:lnTo>
                    <a:lnTo>
                      <a:pt x="370" y="56"/>
                    </a:lnTo>
                    <a:lnTo>
                      <a:pt x="345" y="74"/>
                    </a:lnTo>
                    <a:lnTo>
                      <a:pt x="324" y="96"/>
                    </a:lnTo>
                    <a:lnTo>
                      <a:pt x="308" y="118"/>
                    </a:lnTo>
                    <a:lnTo>
                      <a:pt x="300" y="118"/>
                    </a:lnTo>
                    <a:lnTo>
                      <a:pt x="294" y="118"/>
                    </a:lnTo>
                    <a:lnTo>
                      <a:pt x="286" y="117"/>
                    </a:lnTo>
                    <a:lnTo>
                      <a:pt x="279" y="117"/>
                    </a:lnTo>
                    <a:lnTo>
                      <a:pt x="271" y="117"/>
                    </a:lnTo>
                    <a:lnTo>
                      <a:pt x="264" y="118"/>
                    </a:lnTo>
                    <a:lnTo>
                      <a:pt x="256" y="118"/>
                    </a:lnTo>
                    <a:lnTo>
                      <a:pt x="248" y="118"/>
                    </a:lnTo>
                    <a:lnTo>
                      <a:pt x="196" y="127"/>
                    </a:lnTo>
                    <a:lnTo>
                      <a:pt x="147" y="141"/>
                    </a:lnTo>
                    <a:lnTo>
                      <a:pt x="104" y="160"/>
                    </a:lnTo>
                    <a:lnTo>
                      <a:pt x="67" y="185"/>
                    </a:lnTo>
                    <a:lnTo>
                      <a:pt x="36" y="214"/>
                    </a:lnTo>
                    <a:lnTo>
                      <a:pt x="15" y="245"/>
                    </a:lnTo>
                    <a:lnTo>
                      <a:pt x="3" y="280"/>
                    </a:lnTo>
                    <a:lnTo>
                      <a:pt x="0" y="316"/>
                    </a:lnTo>
                    <a:lnTo>
                      <a:pt x="3" y="335"/>
                    </a:lnTo>
                    <a:lnTo>
                      <a:pt x="9" y="355"/>
                    </a:lnTo>
                    <a:lnTo>
                      <a:pt x="19" y="372"/>
                    </a:lnTo>
                    <a:lnTo>
                      <a:pt x="31" y="390"/>
                    </a:lnTo>
                    <a:lnTo>
                      <a:pt x="46" y="405"/>
                    </a:lnTo>
                    <a:lnTo>
                      <a:pt x="64" y="419"/>
                    </a:lnTo>
                    <a:lnTo>
                      <a:pt x="83" y="432"/>
                    </a:lnTo>
                    <a:lnTo>
                      <a:pt x="105" y="443"/>
                    </a:lnTo>
                    <a:lnTo>
                      <a:pt x="91" y="454"/>
                    </a:lnTo>
                    <a:lnTo>
                      <a:pt x="79" y="466"/>
                    </a:lnTo>
                    <a:lnTo>
                      <a:pt x="69" y="478"/>
                    </a:lnTo>
                    <a:lnTo>
                      <a:pt x="60" y="491"/>
                    </a:lnTo>
                    <a:lnTo>
                      <a:pt x="54" y="505"/>
                    </a:lnTo>
                    <a:lnTo>
                      <a:pt x="49" y="518"/>
                    </a:lnTo>
                    <a:lnTo>
                      <a:pt x="46" y="533"/>
                    </a:lnTo>
                    <a:lnTo>
                      <a:pt x="47" y="547"/>
                    </a:lnTo>
                    <a:lnTo>
                      <a:pt x="53" y="574"/>
                    </a:lnTo>
                    <a:lnTo>
                      <a:pt x="67" y="598"/>
                    </a:lnTo>
                    <a:lnTo>
                      <a:pt x="88" y="620"/>
                    </a:lnTo>
                    <a:lnTo>
                      <a:pt x="114" y="637"/>
                    </a:lnTo>
                    <a:lnTo>
                      <a:pt x="144" y="651"/>
                    </a:lnTo>
                    <a:lnTo>
                      <a:pt x="179" y="661"/>
                    </a:lnTo>
                    <a:lnTo>
                      <a:pt x="217" y="666"/>
                    </a:lnTo>
                    <a:lnTo>
                      <a:pt x="258" y="666"/>
                    </a:lnTo>
                    <a:lnTo>
                      <a:pt x="259" y="666"/>
                    </a:lnTo>
                    <a:lnTo>
                      <a:pt x="260" y="666"/>
                    </a:lnTo>
                    <a:lnTo>
                      <a:pt x="262" y="665"/>
                    </a:lnTo>
                    <a:lnTo>
                      <a:pt x="264" y="665"/>
                    </a:lnTo>
                    <a:lnTo>
                      <a:pt x="265" y="665"/>
                    </a:lnTo>
                    <a:lnTo>
                      <a:pt x="267" y="665"/>
                    </a:lnTo>
                    <a:lnTo>
                      <a:pt x="268" y="665"/>
                    </a:lnTo>
                    <a:lnTo>
                      <a:pt x="269" y="665"/>
                    </a:lnTo>
                    <a:lnTo>
                      <a:pt x="269" y="666"/>
                    </a:lnTo>
                    <a:lnTo>
                      <a:pt x="269" y="667"/>
                    </a:lnTo>
                    <a:lnTo>
                      <a:pt x="269" y="669"/>
                    </a:lnTo>
                    <a:lnTo>
                      <a:pt x="269" y="670"/>
                    </a:lnTo>
                    <a:lnTo>
                      <a:pt x="269" y="672"/>
                    </a:lnTo>
                    <a:lnTo>
                      <a:pt x="269" y="673"/>
                    </a:lnTo>
                    <a:lnTo>
                      <a:pt x="269" y="674"/>
                    </a:lnTo>
                    <a:lnTo>
                      <a:pt x="269" y="676"/>
                    </a:lnTo>
                    <a:lnTo>
                      <a:pt x="275" y="701"/>
                    </a:lnTo>
                    <a:lnTo>
                      <a:pt x="289" y="725"/>
                    </a:lnTo>
                    <a:lnTo>
                      <a:pt x="308" y="745"/>
                    </a:lnTo>
                    <a:lnTo>
                      <a:pt x="333" y="762"/>
                    </a:lnTo>
                    <a:lnTo>
                      <a:pt x="362" y="776"/>
                    </a:lnTo>
                    <a:lnTo>
                      <a:pt x="396" y="785"/>
                    </a:lnTo>
                    <a:lnTo>
                      <a:pt x="433" y="790"/>
                    </a:lnTo>
                    <a:lnTo>
                      <a:pt x="472" y="790"/>
                    </a:lnTo>
                    <a:lnTo>
                      <a:pt x="499" y="786"/>
                    </a:lnTo>
                    <a:lnTo>
                      <a:pt x="524" y="780"/>
                    </a:lnTo>
                    <a:lnTo>
                      <a:pt x="549" y="772"/>
                    </a:lnTo>
                    <a:lnTo>
                      <a:pt x="571" y="762"/>
                    </a:lnTo>
                    <a:lnTo>
                      <a:pt x="592" y="750"/>
                    </a:lnTo>
                    <a:lnTo>
                      <a:pt x="609" y="737"/>
                    </a:lnTo>
                    <a:lnTo>
                      <a:pt x="624" y="722"/>
                    </a:lnTo>
                    <a:lnTo>
                      <a:pt x="636" y="707"/>
                    </a:lnTo>
                    <a:lnTo>
                      <a:pt x="649" y="711"/>
                    </a:lnTo>
                    <a:lnTo>
                      <a:pt x="662" y="715"/>
                    </a:lnTo>
                    <a:lnTo>
                      <a:pt x="676" y="718"/>
                    </a:lnTo>
                    <a:lnTo>
                      <a:pt x="691" y="721"/>
                    </a:lnTo>
                    <a:lnTo>
                      <a:pt x="705" y="722"/>
                    </a:lnTo>
                    <a:lnTo>
                      <a:pt x="720" y="723"/>
                    </a:lnTo>
                    <a:lnTo>
                      <a:pt x="735" y="723"/>
                    </a:lnTo>
                    <a:lnTo>
                      <a:pt x="751" y="722"/>
                    </a:lnTo>
                    <a:lnTo>
                      <a:pt x="789" y="717"/>
                    </a:lnTo>
                    <a:lnTo>
                      <a:pt x="825" y="706"/>
                    </a:lnTo>
                    <a:lnTo>
                      <a:pt x="857" y="692"/>
                    </a:lnTo>
                    <a:lnTo>
                      <a:pt x="884" y="673"/>
                    </a:lnTo>
                    <a:lnTo>
                      <a:pt x="906" y="653"/>
                    </a:lnTo>
                    <a:lnTo>
                      <a:pt x="922" y="630"/>
                    </a:lnTo>
                    <a:lnTo>
                      <a:pt x="932" y="604"/>
                    </a:lnTo>
                    <a:lnTo>
                      <a:pt x="933" y="578"/>
                    </a:lnTo>
                    <a:lnTo>
                      <a:pt x="933" y="577"/>
                    </a:lnTo>
                    <a:lnTo>
                      <a:pt x="933" y="575"/>
                    </a:lnTo>
                    <a:lnTo>
                      <a:pt x="933" y="573"/>
                    </a:lnTo>
                    <a:lnTo>
                      <a:pt x="933" y="572"/>
                    </a:lnTo>
                    <a:lnTo>
                      <a:pt x="932" y="571"/>
                    </a:lnTo>
                    <a:lnTo>
                      <a:pt x="932" y="570"/>
                    </a:lnTo>
                    <a:lnTo>
                      <a:pt x="932" y="569"/>
                    </a:lnTo>
                    <a:lnTo>
                      <a:pt x="932" y="567"/>
                    </a:lnTo>
                    <a:lnTo>
                      <a:pt x="963" y="558"/>
                    </a:lnTo>
                    <a:lnTo>
                      <a:pt x="993" y="546"/>
                    </a:lnTo>
                    <a:lnTo>
                      <a:pt x="1019" y="532"/>
                    </a:lnTo>
                    <a:lnTo>
                      <a:pt x="1040" y="515"/>
                    </a:lnTo>
                    <a:lnTo>
                      <a:pt x="1058" y="495"/>
                    </a:lnTo>
                    <a:lnTo>
                      <a:pt x="1070" y="473"/>
                    </a:lnTo>
                    <a:lnTo>
                      <a:pt x="1077" y="452"/>
                    </a:lnTo>
                    <a:lnTo>
                      <a:pt x="1079" y="428"/>
                    </a:lnTo>
                  </a:path>
                </a:pathLst>
              </a:custGeom>
              <a:solidFill>
                <a:srgbClr val="777777"/>
              </a:solidFill>
              <a:ln w="9525" cap="rnd">
                <a:noFill/>
                <a:round/>
                <a:headEnd/>
                <a:tailEnd/>
              </a:ln>
            </p:spPr>
            <p:txBody>
              <a:bodyPr/>
              <a:lstStyle/>
              <a:p>
                <a:endParaRPr lang="zh-CN" altLang="en-US" sz="1100"/>
              </a:p>
            </p:txBody>
          </p:sp>
          <p:sp>
            <p:nvSpPr>
              <p:cNvPr id="97" name="Freeform 24"/>
              <p:cNvSpPr>
                <a:spLocks/>
              </p:cNvSpPr>
              <p:nvPr/>
            </p:nvSpPr>
            <p:spPr bwMode="auto">
              <a:xfrm>
                <a:off x="773" y="760"/>
                <a:ext cx="1894" cy="1369"/>
              </a:xfrm>
              <a:custGeom>
                <a:avLst/>
                <a:gdLst>
                  <a:gd name="T0" fmla="*/ 1072 w 1078"/>
                  <a:gd name="T1" fmla="*/ 405 h 791"/>
                  <a:gd name="T2" fmla="*/ 1055 w 1078"/>
                  <a:gd name="T3" fmla="*/ 374 h 791"/>
                  <a:gd name="T4" fmla="*/ 1027 w 1078"/>
                  <a:gd name="T5" fmla="*/ 349 h 791"/>
                  <a:gd name="T6" fmla="*/ 1031 w 1078"/>
                  <a:gd name="T7" fmla="*/ 332 h 791"/>
                  <a:gd name="T8" fmla="*/ 1033 w 1078"/>
                  <a:gd name="T9" fmla="*/ 314 h 791"/>
                  <a:gd name="T10" fmla="*/ 1027 w 1078"/>
                  <a:gd name="T11" fmla="*/ 271 h 791"/>
                  <a:gd name="T12" fmla="*/ 965 w 1078"/>
                  <a:gd name="T13" fmla="*/ 194 h 791"/>
                  <a:gd name="T14" fmla="*/ 854 w 1078"/>
                  <a:gd name="T15" fmla="*/ 151 h 791"/>
                  <a:gd name="T16" fmla="*/ 781 w 1078"/>
                  <a:gd name="T17" fmla="*/ 82 h 791"/>
                  <a:gd name="T18" fmla="*/ 680 w 1078"/>
                  <a:gd name="T19" fmla="*/ 17 h 791"/>
                  <a:gd name="T20" fmla="*/ 536 w 1078"/>
                  <a:gd name="T21" fmla="*/ 0 h 791"/>
                  <a:gd name="T22" fmla="*/ 427 w 1078"/>
                  <a:gd name="T23" fmla="*/ 24 h 791"/>
                  <a:gd name="T24" fmla="*/ 345 w 1078"/>
                  <a:gd name="T25" fmla="*/ 74 h 791"/>
                  <a:gd name="T26" fmla="*/ 300 w 1078"/>
                  <a:gd name="T27" fmla="*/ 118 h 791"/>
                  <a:gd name="T28" fmla="*/ 277 w 1078"/>
                  <a:gd name="T29" fmla="*/ 117 h 791"/>
                  <a:gd name="T30" fmla="*/ 255 w 1078"/>
                  <a:gd name="T31" fmla="*/ 118 h 791"/>
                  <a:gd name="T32" fmla="*/ 146 w 1078"/>
                  <a:gd name="T33" fmla="*/ 140 h 791"/>
                  <a:gd name="T34" fmla="*/ 36 w 1078"/>
                  <a:gd name="T35" fmla="*/ 214 h 791"/>
                  <a:gd name="T36" fmla="*/ 0 w 1078"/>
                  <a:gd name="T37" fmla="*/ 316 h 791"/>
                  <a:gd name="T38" fmla="*/ 18 w 1078"/>
                  <a:gd name="T39" fmla="*/ 372 h 791"/>
                  <a:gd name="T40" fmla="*/ 62 w 1078"/>
                  <a:gd name="T41" fmla="*/ 419 h 791"/>
                  <a:gd name="T42" fmla="*/ 91 w 1078"/>
                  <a:gd name="T43" fmla="*/ 454 h 791"/>
                  <a:gd name="T44" fmla="*/ 59 w 1078"/>
                  <a:gd name="T45" fmla="*/ 491 h 791"/>
                  <a:gd name="T46" fmla="*/ 46 w 1078"/>
                  <a:gd name="T47" fmla="*/ 532 h 791"/>
                  <a:gd name="T48" fmla="*/ 66 w 1078"/>
                  <a:gd name="T49" fmla="*/ 598 h 791"/>
                  <a:gd name="T50" fmla="*/ 143 w 1078"/>
                  <a:gd name="T51" fmla="*/ 651 h 791"/>
                  <a:gd name="T52" fmla="*/ 257 w 1078"/>
                  <a:gd name="T53" fmla="*/ 666 h 791"/>
                  <a:gd name="T54" fmla="*/ 261 w 1078"/>
                  <a:gd name="T55" fmla="*/ 665 h 791"/>
                  <a:gd name="T56" fmla="*/ 265 w 1078"/>
                  <a:gd name="T57" fmla="*/ 665 h 791"/>
                  <a:gd name="T58" fmla="*/ 269 w 1078"/>
                  <a:gd name="T59" fmla="*/ 666 h 791"/>
                  <a:gd name="T60" fmla="*/ 268 w 1078"/>
                  <a:gd name="T61" fmla="*/ 670 h 791"/>
                  <a:gd name="T62" fmla="*/ 269 w 1078"/>
                  <a:gd name="T63" fmla="*/ 674 h 791"/>
                  <a:gd name="T64" fmla="*/ 287 w 1078"/>
                  <a:gd name="T65" fmla="*/ 724 h 791"/>
                  <a:gd name="T66" fmla="*/ 362 w 1078"/>
                  <a:gd name="T67" fmla="*/ 775 h 791"/>
                  <a:gd name="T68" fmla="*/ 471 w 1078"/>
                  <a:gd name="T69" fmla="*/ 790 h 791"/>
                  <a:gd name="T70" fmla="*/ 548 w 1078"/>
                  <a:gd name="T71" fmla="*/ 772 h 791"/>
                  <a:gd name="T72" fmla="*/ 609 w 1078"/>
                  <a:gd name="T73" fmla="*/ 737 h 791"/>
                  <a:gd name="T74" fmla="*/ 648 w 1078"/>
                  <a:gd name="T75" fmla="*/ 711 h 791"/>
                  <a:gd name="T76" fmla="*/ 689 w 1078"/>
                  <a:gd name="T77" fmla="*/ 720 h 791"/>
                  <a:gd name="T78" fmla="*/ 735 w 1078"/>
                  <a:gd name="T79" fmla="*/ 723 h 791"/>
                  <a:gd name="T80" fmla="*/ 825 w 1078"/>
                  <a:gd name="T81" fmla="*/ 706 h 791"/>
                  <a:gd name="T82" fmla="*/ 905 w 1078"/>
                  <a:gd name="T83" fmla="*/ 653 h 791"/>
                  <a:gd name="T84" fmla="*/ 932 w 1078"/>
                  <a:gd name="T85" fmla="*/ 578 h 791"/>
                  <a:gd name="T86" fmla="*/ 931 w 1078"/>
                  <a:gd name="T87" fmla="*/ 573 h 791"/>
                  <a:gd name="T88" fmla="*/ 931 w 1078"/>
                  <a:gd name="T89" fmla="*/ 569 h 791"/>
                  <a:gd name="T90" fmla="*/ 963 w 1078"/>
                  <a:gd name="T91" fmla="*/ 558 h 791"/>
                  <a:gd name="T92" fmla="*/ 1039 w 1078"/>
                  <a:gd name="T93" fmla="*/ 513 h 791"/>
                  <a:gd name="T94" fmla="*/ 1075 w 1078"/>
                  <a:gd name="T95" fmla="*/ 450 h 7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78"/>
                  <a:gd name="T145" fmla="*/ 0 h 791"/>
                  <a:gd name="T146" fmla="*/ 1078 w 1078"/>
                  <a:gd name="T147" fmla="*/ 791 h 7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78" h="791">
                    <a:moveTo>
                      <a:pt x="1077" y="428"/>
                    </a:moveTo>
                    <a:lnTo>
                      <a:pt x="1075" y="416"/>
                    </a:lnTo>
                    <a:lnTo>
                      <a:pt x="1072" y="405"/>
                    </a:lnTo>
                    <a:lnTo>
                      <a:pt x="1068" y="395"/>
                    </a:lnTo>
                    <a:lnTo>
                      <a:pt x="1062" y="384"/>
                    </a:lnTo>
                    <a:lnTo>
                      <a:pt x="1055" y="374"/>
                    </a:lnTo>
                    <a:lnTo>
                      <a:pt x="1046" y="366"/>
                    </a:lnTo>
                    <a:lnTo>
                      <a:pt x="1037" y="357"/>
                    </a:lnTo>
                    <a:lnTo>
                      <a:pt x="1027" y="349"/>
                    </a:lnTo>
                    <a:lnTo>
                      <a:pt x="1029" y="344"/>
                    </a:lnTo>
                    <a:lnTo>
                      <a:pt x="1030" y="337"/>
                    </a:lnTo>
                    <a:lnTo>
                      <a:pt x="1031" y="332"/>
                    </a:lnTo>
                    <a:lnTo>
                      <a:pt x="1032" y="325"/>
                    </a:lnTo>
                    <a:lnTo>
                      <a:pt x="1033" y="320"/>
                    </a:lnTo>
                    <a:lnTo>
                      <a:pt x="1033" y="314"/>
                    </a:lnTo>
                    <a:lnTo>
                      <a:pt x="1033" y="307"/>
                    </a:lnTo>
                    <a:lnTo>
                      <a:pt x="1033" y="302"/>
                    </a:lnTo>
                    <a:lnTo>
                      <a:pt x="1027" y="271"/>
                    </a:lnTo>
                    <a:lnTo>
                      <a:pt x="1012" y="242"/>
                    </a:lnTo>
                    <a:lnTo>
                      <a:pt x="992" y="217"/>
                    </a:lnTo>
                    <a:lnTo>
                      <a:pt x="965" y="194"/>
                    </a:lnTo>
                    <a:lnTo>
                      <a:pt x="932" y="176"/>
                    </a:lnTo>
                    <a:lnTo>
                      <a:pt x="895" y="161"/>
                    </a:lnTo>
                    <a:lnTo>
                      <a:pt x="854" y="151"/>
                    </a:lnTo>
                    <a:lnTo>
                      <a:pt x="811" y="146"/>
                    </a:lnTo>
                    <a:lnTo>
                      <a:pt x="801" y="113"/>
                    </a:lnTo>
                    <a:lnTo>
                      <a:pt x="781" y="82"/>
                    </a:lnTo>
                    <a:lnTo>
                      <a:pt x="754" y="56"/>
                    </a:lnTo>
                    <a:lnTo>
                      <a:pt x="720" y="34"/>
                    </a:lnTo>
                    <a:lnTo>
                      <a:pt x="680" y="17"/>
                    </a:lnTo>
                    <a:lnTo>
                      <a:pt x="636" y="5"/>
                    </a:lnTo>
                    <a:lnTo>
                      <a:pt x="587" y="0"/>
                    </a:lnTo>
                    <a:lnTo>
                      <a:pt x="536" y="0"/>
                    </a:lnTo>
                    <a:lnTo>
                      <a:pt x="498" y="5"/>
                    </a:lnTo>
                    <a:lnTo>
                      <a:pt x="461" y="14"/>
                    </a:lnTo>
                    <a:lnTo>
                      <a:pt x="427" y="24"/>
                    </a:lnTo>
                    <a:lnTo>
                      <a:pt x="397" y="39"/>
                    </a:lnTo>
                    <a:lnTo>
                      <a:pt x="369" y="56"/>
                    </a:lnTo>
                    <a:lnTo>
                      <a:pt x="345" y="74"/>
                    </a:lnTo>
                    <a:lnTo>
                      <a:pt x="324" y="95"/>
                    </a:lnTo>
                    <a:lnTo>
                      <a:pt x="308" y="118"/>
                    </a:lnTo>
                    <a:lnTo>
                      <a:pt x="300" y="118"/>
                    </a:lnTo>
                    <a:lnTo>
                      <a:pt x="293" y="117"/>
                    </a:lnTo>
                    <a:lnTo>
                      <a:pt x="285" y="117"/>
                    </a:lnTo>
                    <a:lnTo>
                      <a:pt x="277" y="117"/>
                    </a:lnTo>
                    <a:lnTo>
                      <a:pt x="270" y="117"/>
                    </a:lnTo>
                    <a:lnTo>
                      <a:pt x="263" y="117"/>
                    </a:lnTo>
                    <a:lnTo>
                      <a:pt x="255" y="118"/>
                    </a:lnTo>
                    <a:lnTo>
                      <a:pt x="248" y="118"/>
                    </a:lnTo>
                    <a:lnTo>
                      <a:pt x="195" y="126"/>
                    </a:lnTo>
                    <a:lnTo>
                      <a:pt x="146" y="140"/>
                    </a:lnTo>
                    <a:lnTo>
                      <a:pt x="104" y="160"/>
                    </a:lnTo>
                    <a:lnTo>
                      <a:pt x="66" y="184"/>
                    </a:lnTo>
                    <a:lnTo>
                      <a:pt x="36" y="214"/>
                    </a:lnTo>
                    <a:lnTo>
                      <a:pt x="15" y="245"/>
                    </a:lnTo>
                    <a:lnTo>
                      <a:pt x="2" y="279"/>
                    </a:lnTo>
                    <a:lnTo>
                      <a:pt x="0" y="316"/>
                    </a:lnTo>
                    <a:lnTo>
                      <a:pt x="3" y="335"/>
                    </a:lnTo>
                    <a:lnTo>
                      <a:pt x="9" y="354"/>
                    </a:lnTo>
                    <a:lnTo>
                      <a:pt x="18" y="372"/>
                    </a:lnTo>
                    <a:lnTo>
                      <a:pt x="31" y="389"/>
                    </a:lnTo>
                    <a:lnTo>
                      <a:pt x="45" y="405"/>
                    </a:lnTo>
                    <a:lnTo>
                      <a:pt x="62" y="419"/>
                    </a:lnTo>
                    <a:lnTo>
                      <a:pt x="82" y="432"/>
                    </a:lnTo>
                    <a:lnTo>
                      <a:pt x="104" y="443"/>
                    </a:lnTo>
                    <a:lnTo>
                      <a:pt x="91" y="454"/>
                    </a:lnTo>
                    <a:lnTo>
                      <a:pt x="79" y="466"/>
                    </a:lnTo>
                    <a:lnTo>
                      <a:pt x="68" y="478"/>
                    </a:lnTo>
                    <a:lnTo>
                      <a:pt x="59" y="491"/>
                    </a:lnTo>
                    <a:lnTo>
                      <a:pt x="53" y="504"/>
                    </a:lnTo>
                    <a:lnTo>
                      <a:pt x="48" y="518"/>
                    </a:lnTo>
                    <a:lnTo>
                      <a:pt x="46" y="532"/>
                    </a:lnTo>
                    <a:lnTo>
                      <a:pt x="46" y="547"/>
                    </a:lnTo>
                    <a:lnTo>
                      <a:pt x="53" y="573"/>
                    </a:lnTo>
                    <a:lnTo>
                      <a:pt x="66" y="598"/>
                    </a:lnTo>
                    <a:lnTo>
                      <a:pt x="86" y="619"/>
                    </a:lnTo>
                    <a:lnTo>
                      <a:pt x="112" y="637"/>
                    </a:lnTo>
                    <a:lnTo>
                      <a:pt x="143" y="651"/>
                    </a:lnTo>
                    <a:lnTo>
                      <a:pt x="179" y="661"/>
                    </a:lnTo>
                    <a:lnTo>
                      <a:pt x="217" y="666"/>
                    </a:lnTo>
                    <a:lnTo>
                      <a:pt x="257" y="666"/>
                    </a:lnTo>
                    <a:lnTo>
                      <a:pt x="258" y="665"/>
                    </a:lnTo>
                    <a:lnTo>
                      <a:pt x="260" y="665"/>
                    </a:lnTo>
                    <a:lnTo>
                      <a:pt x="261" y="665"/>
                    </a:lnTo>
                    <a:lnTo>
                      <a:pt x="262" y="665"/>
                    </a:lnTo>
                    <a:lnTo>
                      <a:pt x="264" y="665"/>
                    </a:lnTo>
                    <a:lnTo>
                      <a:pt x="265" y="665"/>
                    </a:lnTo>
                    <a:lnTo>
                      <a:pt x="267" y="665"/>
                    </a:lnTo>
                    <a:lnTo>
                      <a:pt x="269" y="663"/>
                    </a:lnTo>
                    <a:lnTo>
                      <a:pt x="269" y="666"/>
                    </a:lnTo>
                    <a:lnTo>
                      <a:pt x="268" y="667"/>
                    </a:lnTo>
                    <a:lnTo>
                      <a:pt x="268" y="668"/>
                    </a:lnTo>
                    <a:lnTo>
                      <a:pt x="268" y="670"/>
                    </a:lnTo>
                    <a:lnTo>
                      <a:pt x="268" y="671"/>
                    </a:lnTo>
                    <a:lnTo>
                      <a:pt x="269" y="673"/>
                    </a:lnTo>
                    <a:lnTo>
                      <a:pt x="269" y="674"/>
                    </a:lnTo>
                    <a:lnTo>
                      <a:pt x="269" y="675"/>
                    </a:lnTo>
                    <a:lnTo>
                      <a:pt x="274" y="701"/>
                    </a:lnTo>
                    <a:lnTo>
                      <a:pt x="287" y="724"/>
                    </a:lnTo>
                    <a:lnTo>
                      <a:pt x="307" y="745"/>
                    </a:lnTo>
                    <a:lnTo>
                      <a:pt x="332" y="762"/>
                    </a:lnTo>
                    <a:lnTo>
                      <a:pt x="362" y="775"/>
                    </a:lnTo>
                    <a:lnTo>
                      <a:pt x="395" y="785"/>
                    </a:lnTo>
                    <a:lnTo>
                      <a:pt x="432" y="790"/>
                    </a:lnTo>
                    <a:lnTo>
                      <a:pt x="471" y="790"/>
                    </a:lnTo>
                    <a:lnTo>
                      <a:pt x="498" y="785"/>
                    </a:lnTo>
                    <a:lnTo>
                      <a:pt x="524" y="780"/>
                    </a:lnTo>
                    <a:lnTo>
                      <a:pt x="548" y="772"/>
                    </a:lnTo>
                    <a:lnTo>
                      <a:pt x="571" y="762"/>
                    </a:lnTo>
                    <a:lnTo>
                      <a:pt x="590" y="750"/>
                    </a:lnTo>
                    <a:lnTo>
                      <a:pt x="609" y="737"/>
                    </a:lnTo>
                    <a:lnTo>
                      <a:pt x="624" y="722"/>
                    </a:lnTo>
                    <a:lnTo>
                      <a:pt x="636" y="706"/>
                    </a:lnTo>
                    <a:lnTo>
                      <a:pt x="648" y="711"/>
                    </a:lnTo>
                    <a:lnTo>
                      <a:pt x="662" y="715"/>
                    </a:lnTo>
                    <a:lnTo>
                      <a:pt x="675" y="718"/>
                    </a:lnTo>
                    <a:lnTo>
                      <a:pt x="689" y="720"/>
                    </a:lnTo>
                    <a:lnTo>
                      <a:pt x="704" y="722"/>
                    </a:lnTo>
                    <a:lnTo>
                      <a:pt x="719" y="723"/>
                    </a:lnTo>
                    <a:lnTo>
                      <a:pt x="735" y="723"/>
                    </a:lnTo>
                    <a:lnTo>
                      <a:pt x="750" y="722"/>
                    </a:lnTo>
                    <a:lnTo>
                      <a:pt x="789" y="717"/>
                    </a:lnTo>
                    <a:lnTo>
                      <a:pt x="825" y="706"/>
                    </a:lnTo>
                    <a:lnTo>
                      <a:pt x="856" y="692"/>
                    </a:lnTo>
                    <a:lnTo>
                      <a:pt x="883" y="673"/>
                    </a:lnTo>
                    <a:lnTo>
                      <a:pt x="905" y="653"/>
                    </a:lnTo>
                    <a:lnTo>
                      <a:pt x="921" y="629"/>
                    </a:lnTo>
                    <a:lnTo>
                      <a:pt x="930" y="604"/>
                    </a:lnTo>
                    <a:lnTo>
                      <a:pt x="932" y="578"/>
                    </a:lnTo>
                    <a:lnTo>
                      <a:pt x="932" y="577"/>
                    </a:lnTo>
                    <a:lnTo>
                      <a:pt x="931" y="574"/>
                    </a:lnTo>
                    <a:lnTo>
                      <a:pt x="931" y="573"/>
                    </a:lnTo>
                    <a:lnTo>
                      <a:pt x="931" y="572"/>
                    </a:lnTo>
                    <a:lnTo>
                      <a:pt x="931" y="571"/>
                    </a:lnTo>
                    <a:lnTo>
                      <a:pt x="931" y="569"/>
                    </a:lnTo>
                    <a:lnTo>
                      <a:pt x="930" y="568"/>
                    </a:lnTo>
                    <a:lnTo>
                      <a:pt x="930" y="567"/>
                    </a:lnTo>
                    <a:lnTo>
                      <a:pt x="963" y="558"/>
                    </a:lnTo>
                    <a:lnTo>
                      <a:pt x="991" y="546"/>
                    </a:lnTo>
                    <a:lnTo>
                      <a:pt x="1017" y="531"/>
                    </a:lnTo>
                    <a:lnTo>
                      <a:pt x="1039" y="513"/>
                    </a:lnTo>
                    <a:lnTo>
                      <a:pt x="1056" y="495"/>
                    </a:lnTo>
                    <a:lnTo>
                      <a:pt x="1069" y="473"/>
                    </a:lnTo>
                    <a:lnTo>
                      <a:pt x="1075" y="450"/>
                    </a:lnTo>
                    <a:lnTo>
                      <a:pt x="1077" y="428"/>
                    </a:lnTo>
                  </a:path>
                </a:pathLst>
              </a:custGeom>
              <a:gradFill>
                <a:gsLst>
                  <a:gs pos="0">
                    <a:srgbClr val="FFFFFF"/>
                  </a:gs>
                  <a:gs pos="100000">
                    <a:srgbClr val="99CCFF"/>
                  </a:gs>
                </a:gsLst>
                <a:path path="rect">
                  <a:fillToRect l="50000" t="50000" r="50000" b="50000"/>
                </a:path>
              </a:gradFill>
              <a:ln w="9525" cap="rnd">
                <a:noFill/>
                <a:round/>
                <a:headEnd/>
                <a:tailEnd/>
              </a:ln>
              <a:effectLst>
                <a:outerShdw blurRad="50800" dist="50800" dir="5400000" algn="ctr" rotWithShape="0">
                  <a:srgbClr val="6699FF"/>
                </a:outerShdw>
              </a:effectLst>
            </p:spPr>
            <p:txBody>
              <a:bodyPr/>
              <a:lstStyle/>
              <a:p>
                <a:endParaRPr lang="zh-CN" altLang="en-US" sz="1100"/>
              </a:p>
            </p:txBody>
          </p:sp>
        </p:grpSp>
        <p:grpSp>
          <p:nvGrpSpPr>
            <p:cNvPr id="49" name="Group 22"/>
            <p:cNvGrpSpPr>
              <a:grpSpLocks/>
            </p:cNvGrpSpPr>
            <p:nvPr/>
          </p:nvGrpSpPr>
          <p:grpSpPr bwMode="auto">
            <a:xfrm>
              <a:off x="3127206" y="1485805"/>
              <a:ext cx="1310103" cy="469035"/>
              <a:chOff x="755" y="760"/>
              <a:chExt cx="1912" cy="1384"/>
            </a:xfrm>
          </p:grpSpPr>
          <p:sp>
            <p:nvSpPr>
              <p:cNvPr id="94" name="Freeform 23"/>
              <p:cNvSpPr>
                <a:spLocks/>
              </p:cNvSpPr>
              <p:nvPr/>
            </p:nvSpPr>
            <p:spPr bwMode="auto">
              <a:xfrm>
                <a:off x="755" y="774"/>
                <a:ext cx="1898" cy="1370"/>
              </a:xfrm>
              <a:custGeom>
                <a:avLst/>
                <a:gdLst>
                  <a:gd name="T0" fmla="*/ 1073 w 1080"/>
                  <a:gd name="T1" fmla="*/ 406 h 791"/>
                  <a:gd name="T2" fmla="*/ 1056 w 1080"/>
                  <a:gd name="T3" fmla="*/ 375 h 791"/>
                  <a:gd name="T4" fmla="*/ 1029 w 1080"/>
                  <a:gd name="T5" fmla="*/ 349 h 791"/>
                  <a:gd name="T6" fmla="*/ 1033 w 1080"/>
                  <a:gd name="T7" fmla="*/ 332 h 791"/>
                  <a:gd name="T8" fmla="*/ 1035 w 1080"/>
                  <a:gd name="T9" fmla="*/ 315 h 791"/>
                  <a:gd name="T10" fmla="*/ 1027 w 1080"/>
                  <a:gd name="T11" fmla="*/ 271 h 791"/>
                  <a:gd name="T12" fmla="*/ 965 w 1080"/>
                  <a:gd name="T13" fmla="*/ 195 h 791"/>
                  <a:gd name="T14" fmla="*/ 856 w 1080"/>
                  <a:gd name="T15" fmla="*/ 152 h 791"/>
                  <a:gd name="T16" fmla="*/ 783 w 1080"/>
                  <a:gd name="T17" fmla="*/ 83 h 791"/>
                  <a:gd name="T18" fmla="*/ 682 w 1080"/>
                  <a:gd name="T19" fmla="*/ 17 h 791"/>
                  <a:gd name="T20" fmla="*/ 536 w 1080"/>
                  <a:gd name="T21" fmla="*/ 1 h 791"/>
                  <a:gd name="T22" fmla="*/ 429 w 1080"/>
                  <a:gd name="T23" fmla="*/ 24 h 791"/>
                  <a:gd name="T24" fmla="*/ 345 w 1080"/>
                  <a:gd name="T25" fmla="*/ 74 h 791"/>
                  <a:gd name="T26" fmla="*/ 300 w 1080"/>
                  <a:gd name="T27" fmla="*/ 118 h 791"/>
                  <a:gd name="T28" fmla="*/ 279 w 1080"/>
                  <a:gd name="T29" fmla="*/ 117 h 791"/>
                  <a:gd name="T30" fmla="*/ 256 w 1080"/>
                  <a:gd name="T31" fmla="*/ 118 h 791"/>
                  <a:gd name="T32" fmla="*/ 147 w 1080"/>
                  <a:gd name="T33" fmla="*/ 141 h 791"/>
                  <a:gd name="T34" fmla="*/ 36 w 1080"/>
                  <a:gd name="T35" fmla="*/ 214 h 791"/>
                  <a:gd name="T36" fmla="*/ 0 w 1080"/>
                  <a:gd name="T37" fmla="*/ 316 h 791"/>
                  <a:gd name="T38" fmla="*/ 19 w 1080"/>
                  <a:gd name="T39" fmla="*/ 372 h 791"/>
                  <a:gd name="T40" fmla="*/ 64 w 1080"/>
                  <a:gd name="T41" fmla="*/ 419 h 791"/>
                  <a:gd name="T42" fmla="*/ 91 w 1080"/>
                  <a:gd name="T43" fmla="*/ 454 h 791"/>
                  <a:gd name="T44" fmla="*/ 60 w 1080"/>
                  <a:gd name="T45" fmla="*/ 491 h 791"/>
                  <a:gd name="T46" fmla="*/ 46 w 1080"/>
                  <a:gd name="T47" fmla="*/ 533 h 791"/>
                  <a:gd name="T48" fmla="*/ 67 w 1080"/>
                  <a:gd name="T49" fmla="*/ 598 h 791"/>
                  <a:gd name="T50" fmla="*/ 144 w 1080"/>
                  <a:gd name="T51" fmla="*/ 651 h 791"/>
                  <a:gd name="T52" fmla="*/ 258 w 1080"/>
                  <a:gd name="T53" fmla="*/ 666 h 791"/>
                  <a:gd name="T54" fmla="*/ 262 w 1080"/>
                  <a:gd name="T55" fmla="*/ 665 h 791"/>
                  <a:gd name="T56" fmla="*/ 267 w 1080"/>
                  <a:gd name="T57" fmla="*/ 665 h 791"/>
                  <a:gd name="T58" fmla="*/ 269 w 1080"/>
                  <a:gd name="T59" fmla="*/ 666 h 791"/>
                  <a:gd name="T60" fmla="*/ 269 w 1080"/>
                  <a:gd name="T61" fmla="*/ 670 h 791"/>
                  <a:gd name="T62" fmla="*/ 269 w 1080"/>
                  <a:gd name="T63" fmla="*/ 674 h 791"/>
                  <a:gd name="T64" fmla="*/ 289 w 1080"/>
                  <a:gd name="T65" fmla="*/ 725 h 791"/>
                  <a:gd name="T66" fmla="*/ 362 w 1080"/>
                  <a:gd name="T67" fmla="*/ 776 h 791"/>
                  <a:gd name="T68" fmla="*/ 472 w 1080"/>
                  <a:gd name="T69" fmla="*/ 790 h 791"/>
                  <a:gd name="T70" fmla="*/ 549 w 1080"/>
                  <a:gd name="T71" fmla="*/ 772 h 791"/>
                  <a:gd name="T72" fmla="*/ 609 w 1080"/>
                  <a:gd name="T73" fmla="*/ 737 h 791"/>
                  <a:gd name="T74" fmla="*/ 649 w 1080"/>
                  <a:gd name="T75" fmla="*/ 711 h 791"/>
                  <a:gd name="T76" fmla="*/ 691 w 1080"/>
                  <a:gd name="T77" fmla="*/ 721 h 791"/>
                  <a:gd name="T78" fmla="*/ 735 w 1080"/>
                  <a:gd name="T79" fmla="*/ 723 h 791"/>
                  <a:gd name="T80" fmla="*/ 825 w 1080"/>
                  <a:gd name="T81" fmla="*/ 706 h 791"/>
                  <a:gd name="T82" fmla="*/ 906 w 1080"/>
                  <a:gd name="T83" fmla="*/ 653 h 791"/>
                  <a:gd name="T84" fmla="*/ 933 w 1080"/>
                  <a:gd name="T85" fmla="*/ 578 h 791"/>
                  <a:gd name="T86" fmla="*/ 933 w 1080"/>
                  <a:gd name="T87" fmla="*/ 573 h 791"/>
                  <a:gd name="T88" fmla="*/ 932 w 1080"/>
                  <a:gd name="T89" fmla="*/ 570 h 791"/>
                  <a:gd name="T90" fmla="*/ 963 w 1080"/>
                  <a:gd name="T91" fmla="*/ 558 h 791"/>
                  <a:gd name="T92" fmla="*/ 1040 w 1080"/>
                  <a:gd name="T93" fmla="*/ 515 h 791"/>
                  <a:gd name="T94" fmla="*/ 1077 w 1080"/>
                  <a:gd name="T95" fmla="*/ 452 h 7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80"/>
                  <a:gd name="T145" fmla="*/ 0 h 791"/>
                  <a:gd name="T146" fmla="*/ 1080 w 1080"/>
                  <a:gd name="T147" fmla="*/ 791 h 7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80" h="791">
                    <a:moveTo>
                      <a:pt x="1079" y="428"/>
                    </a:moveTo>
                    <a:lnTo>
                      <a:pt x="1076" y="417"/>
                    </a:lnTo>
                    <a:lnTo>
                      <a:pt x="1073" y="406"/>
                    </a:lnTo>
                    <a:lnTo>
                      <a:pt x="1069" y="395"/>
                    </a:lnTo>
                    <a:lnTo>
                      <a:pt x="1063" y="385"/>
                    </a:lnTo>
                    <a:lnTo>
                      <a:pt x="1056" y="375"/>
                    </a:lnTo>
                    <a:lnTo>
                      <a:pt x="1048" y="366"/>
                    </a:lnTo>
                    <a:lnTo>
                      <a:pt x="1038" y="358"/>
                    </a:lnTo>
                    <a:lnTo>
                      <a:pt x="1029" y="349"/>
                    </a:lnTo>
                    <a:lnTo>
                      <a:pt x="1030" y="344"/>
                    </a:lnTo>
                    <a:lnTo>
                      <a:pt x="1032" y="339"/>
                    </a:lnTo>
                    <a:lnTo>
                      <a:pt x="1033" y="332"/>
                    </a:lnTo>
                    <a:lnTo>
                      <a:pt x="1034" y="327"/>
                    </a:lnTo>
                    <a:lnTo>
                      <a:pt x="1034" y="320"/>
                    </a:lnTo>
                    <a:lnTo>
                      <a:pt x="1035" y="315"/>
                    </a:lnTo>
                    <a:lnTo>
                      <a:pt x="1035" y="308"/>
                    </a:lnTo>
                    <a:lnTo>
                      <a:pt x="1034" y="302"/>
                    </a:lnTo>
                    <a:lnTo>
                      <a:pt x="1027" y="271"/>
                    </a:lnTo>
                    <a:lnTo>
                      <a:pt x="1013" y="243"/>
                    </a:lnTo>
                    <a:lnTo>
                      <a:pt x="993" y="217"/>
                    </a:lnTo>
                    <a:lnTo>
                      <a:pt x="965" y="195"/>
                    </a:lnTo>
                    <a:lnTo>
                      <a:pt x="934" y="176"/>
                    </a:lnTo>
                    <a:lnTo>
                      <a:pt x="896" y="161"/>
                    </a:lnTo>
                    <a:lnTo>
                      <a:pt x="856" y="152"/>
                    </a:lnTo>
                    <a:lnTo>
                      <a:pt x="812" y="146"/>
                    </a:lnTo>
                    <a:lnTo>
                      <a:pt x="801" y="113"/>
                    </a:lnTo>
                    <a:lnTo>
                      <a:pt x="783" y="83"/>
                    </a:lnTo>
                    <a:lnTo>
                      <a:pt x="756" y="56"/>
                    </a:lnTo>
                    <a:lnTo>
                      <a:pt x="721" y="34"/>
                    </a:lnTo>
                    <a:lnTo>
                      <a:pt x="682" y="17"/>
                    </a:lnTo>
                    <a:lnTo>
                      <a:pt x="636" y="5"/>
                    </a:lnTo>
                    <a:lnTo>
                      <a:pt x="588" y="0"/>
                    </a:lnTo>
                    <a:lnTo>
                      <a:pt x="536" y="1"/>
                    </a:lnTo>
                    <a:lnTo>
                      <a:pt x="498" y="5"/>
                    </a:lnTo>
                    <a:lnTo>
                      <a:pt x="462" y="14"/>
                    </a:lnTo>
                    <a:lnTo>
                      <a:pt x="429" y="24"/>
                    </a:lnTo>
                    <a:lnTo>
                      <a:pt x="397" y="39"/>
                    </a:lnTo>
                    <a:lnTo>
                      <a:pt x="370" y="56"/>
                    </a:lnTo>
                    <a:lnTo>
                      <a:pt x="345" y="74"/>
                    </a:lnTo>
                    <a:lnTo>
                      <a:pt x="324" y="96"/>
                    </a:lnTo>
                    <a:lnTo>
                      <a:pt x="308" y="118"/>
                    </a:lnTo>
                    <a:lnTo>
                      <a:pt x="300" y="118"/>
                    </a:lnTo>
                    <a:lnTo>
                      <a:pt x="294" y="118"/>
                    </a:lnTo>
                    <a:lnTo>
                      <a:pt x="286" y="117"/>
                    </a:lnTo>
                    <a:lnTo>
                      <a:pt x="279" y="117"/>
                    </a:lnTo>
                    <a:lnTo>
                      <a:pt x="271" y="117"/>
                    </a:lnTo>
                    <a:lnTo>
                      <a:pt x="264" y="118"/>
                    </a:lnTo>
                    <a:lnTo>
                      <a:pt x="256" y="118"/>
                    </a:lnTo>
                    <a:lnTo>
                      <a:pt x="248" y="118"/>
                    </a:lnTo>
                    <a:lnTo>
                      <a:pt x="196" y="127"/>
                    </a:lnTo>
                    <a:lnTo>
                      <a:pt x="147" y="141"/>
                    </a:lnTo>
                    <a:lnTo>
                      <a:pt x="104" y="160"/>
                    </a:lnTo>
                    <a:lnTo>
                      <a:pt x="67" y="185"/>
                    </a:lnTo>
                    <a:lnTo>
                      <a:pt x="36" y="214"/>
                    </a:lnTo>
                    <a:lnTo>
                      <a:pt x="15" y="245"/>
                    </a:lnTo>
                    <a:lnTo>
                      <a:pt x="3" y="280"/>
                    </a:lnTo>
                    <a:lnTo>
                      <a:pt x="0" y="316"/>
                    </a:lnTo>
                    <a:lnTo>
                      <a:pt x="3" y="335"/>
                    </a:lnTo>
                    <a:lnTo>
                      <a:pt x="9" y="355"/>
                    </a:lnTo>
                    <a:lnTo>
                      <a:pt x="19" y="372"/>
                    </a:lnTo>
                    <a:lnTo>
                      <a:pt x="31" y="390"/>
                    </a:lnTo>
                    <a:lnTo>
                      <a:pt x="46" y="405"/>
                    </a:lnTo>
                    <a:lnTo>
                      <a:pt x="64" y="419"/>
                    </a:lnTo>
                    <a:lnTo>
                      <a:pt x="83" y="432"/>
                    </a:lnTo>
                    <a:lnTo>
                      <a:pt x="105" y="443"/>
                    </a:lnTo>
                    <a:lnTo>
                      <a:pt x="91" y="454"/>
                    </a:lnTo>
                    <a:lnTo>
                      <a:pt x="79" y="466"/>
                    </a:lnTo>
                    <a:lnTo>
                      <a:pt x="69" y="478"/>
                    </a:lnTo>
                    <a:lnTo>
                      <a:pt x="60" y="491"/>
                    </a:lnTo>
                    <a:lnTo>
                      <a:pt x="54" y="505"/>
                    </a:lnTo>
                    <a:lnTo>
                      <a:pt x="49" y="518"/>
                    </a:lnTo>
                    <a:lnTo>
                      <a:pt x="46" y="533"/>
                    </a:lnTo>
                    <a:lnTo>
                      <a:pt x="47" y="547"/>
                    </a:lnTo>
                    <a:lnTo>
                      <a:pt x="53" y="574"/>
                    </a:lnTo>
                    <a:lnTo>
                      <a:pt x="67" y="598"/>
                    </a:lnTo>
                    <a:lnTo>
                      <a:pt x="88" y="620"/>
                    </a:lnTo>
                    <a:lnTo>
                      <a:pt x="114" y="637"/>
                    </a:lnTo>
                    <a:lnTo>
                      <a:pt x="144" y="651"/>
                    </a:lnTo>
                    <a:lnTo>
                      <a:pt x="179" y="661"/>
                    </a:lnTo>
                    <a:lnTo>
                      <a:pt x="217" y="666"/>
                    </a:lnTo>
                    <a:lnTo>
                      <a:pt x="258" y="666"/>
                    </a:lnTo>
                    <a:lnTo>
                      <a:pt x="259" y="666"/>
                    </a:lnTo>
                    <a:lnTo>
                      <a:pt x="260" y="666"/>
                    </a:lnTo>
                    <a:lnTo>
                      <a:pt x="262" y="665"/>
                    </a:lnTo>
                    <a:lnTo>
                      <a:pt x="264" y="665"/>
                    </a:lnTo>
                    <a:lnTo>
                      <a:pt x="265" y="665"/>
                    </a:lnTo>
                    <a:lnTo>
                      <a:pt x="267" y="665"/>
                    </a:lnTo>
                    <a:lnTo>
                      <a:pt x="268" y="665"/>
                    </a:lnTo>
                    <a:lnTo>
                      <a:pt x="269" y="665"/>
                    </a:lnTo>
                    <a:lnTo>
                      <a:pt x="269" y="666"/>
                    </a:lnTo>
                    <a:lnTo>
                      <a:pt x="269" y="667"/>
                    </a:lnTo>
                    <a:lnTo>
                      <a:pt x="269" y="669"/>
                    </a:lnTo>
                    <a:lnTo>
                      <a:pt x="269" y="670"/>
                    </a:lnTo>
                    <a:lnTo>
                      <a:pt x="269" y="672"/>
                    </a:lnTo>
                    <a:lnTo>
                      <a:pt x="269" y="673"/>
                    </a:lnTo>
                    <a:lnTo>
                      <a:pt x="269" y="674"/>
                    </a:lnTo>
                    <a:lnTo>
                      <a:pt x="269" y="676"/>
                    </a:lnTo>
                    <a:lnTo>
                      <a:pt x="275" y="701"/>
                    </a:lnTo>
                    <a:lnTo>
                      <a:pt x="289" y="725"/>
                    </a:lnTo>
                    <a:lnTo>
                      <a:pt x="308" y="745"/>
                    </a:lnTo>
                    <a:lnTo>
                      <a:pt x="333" y="762"/>
                    </a:lnTo>
                    <a:lnTo>
                      <a:pt x="362" y="776"/>
                    </a:lnTo>
                    <a:lnTo>
                      <a:pt x="396" y="785"/>
                    </a:lnTo>
                    <a:lnTo>
                      <a:pt x="433" y="790"/>
                    </a:lnTo>
                    <a:lnTo>
                      <a:pt x="472" y="790"/>
                    </a:lnTo>
                    <a:lnTo>
                      <a:pt x="499" y="786"/>
                    </a:lnTo>
                    <a:lnTo>
                      <a:pt x="524" y="780"/>
                    </a:lnTo>
                    <a:lnTo>
                      <a:pt x="549" y="772"/>
                    </a:lnTo>
                    <a:lnTo>
                      <a:pt x="571" y="762"/>
                    </a:lnTo>
                    <a:lnTo>
                      <a:pt x="592" y="750"/>
                    </a:lnTo>
                    <a:lnTo>
                      <a:pt x="609" y="737"/>
                    </a:lnTo>
                    <a:lnTo>
                      <a:pt x="624" y="722"/>
                    </a:lnTo>
                    <a:lnTo>
                      <a:pt x="636" y="707"/>
                    </a:lnTo>
                    <a:lnTo>
                      <a:pt x="649" y="711"/>
                    </a:lnTo>
                    <a:lnTo>
                      <a:pt x="662" y="715"/>
                    </a:lnTo>
                    <a:lnTo>
                      <a:pt x="676" y="718"/>
                    </a:lnTo>
                    <a:lnTo>
                      <a:pt x="691" y="721"/>
                    </a:lnTo>
                    <a:lnTo>
                      <a:pt x="705" y="722"/>
                    </a:lnTo>
                    <a:lnTo>
                      <a:pt x="720" y="723"/>
                    </a:lnTo>
                    <a:lnTo>
                      <a:pt x="735" y="723"/>
                    </a:lnTo>
                    <a:lnTo>
                      <a:pt x="751" y="722"/>
                    </a:lnTo>
                    <a:lnTo>
                      <a:pt x="789" y="717"/>
                    </a:lnTo>
                    <a:lnTo>
                      <a:pt x="825" y="706"/>
                    </a:lnTo>
                    <a:lnTo>
                      <a:pt x="857" y="692"/>
                    </a:lnTo>
                    <a:lnTo>
                      <a:pt x="884" y="673"/>
                    </a:lnTo>
                    <a:lnTo>
                      <a:pt x="906" y="653"/>
                    </a:lnTo>
                    <a:lnTo>
                      <a:pt x="922" y="630"/>
                    </a:lnTo>
                    <a:lnTo>
                      <a:pt x="932" y="604"/>
                    </a:lnTo>
                    <a:lnTo>
                      <a:pt x="933" y="578"/>
                    </a:lnTo>
                    <a:lnTo>
                      <a:pt x="933" y="577"/>
                    </a:lnTo>
                    <a:lnTo>
                      <a:pt x="933" y="575"/>
                    </a:lnTo>
                    <a:lnTo>
                      <a:pt x="933" y="573"/>
                    </a:lnTo>
                    <a:lnTo>
                      <a:pt x="933" y="572"/>
                    </a:lnTo>
                    <a:lnTo>
                      <a:pt x="932" y="571"/>
                    </a:lnTo>
                    <a:lnTo>
                      <a:pt x="932" y="570"/>
                    </a:lnTo>
                    <a:lnTo>
                      <a:pt x="932" y="569"/>
                    </a:lnTo>
                    <a:lnTo>
                      <a:pt x="932" y="567"/>
                    </a:lnTo>
                    <a:lnTo>
                      <a:pt x="963" y="558"/>
                    </a:lnTo>
                    <a:lnTo>
                      <a:pt x="993" y="546"/>
                    </a:lnTo>
                    <a:lnTo>
                      <a:pt x="1019" y="532"/>
                    </a:lnTo>
                    <a:lnTo>
                      <a:pt x="1040" y="515"/>
                    </a:lnTo>
                    <a:lnTo>
                      <a:pt x="1058" y="495"/>
                    </a:lnTo>
                    <a:lnTo>
                      <a:pt x="1070" y="473"/>
                    </a:lnTo>
                    <a:lnTo>
                      <a:pt x="1077" y="452"/>
                    </a:lnTo>
                    <a:lnTo>
                      <a:pt x="1079" y="428"/>
                    </a:lnTo>
                  </a:path>
                </a:pathLst>
              </a:custGeom>
              <a:solidFill>
                <a:srgbClr val="777777"/>
              </a:solidFill>
              <a:ln w="9525" cap="rnd">
                <a:noFill/>
                <a:round/>
                <a:headEnd/>
                <a:tailEnd/>
              </a:ln>
            </p:spPr>
            <p:txBody>
              <a:bodyPr/>
              <a:lstStyle/>
              <a:p>
                <a:endParaRPr lang="zh-CN" altLang="en-US" sz="1100"/>
              </a:p>
            </p:txBody>
          </p:sp>
          <p:sp>
            <p:nvSpPr>
              <p:cNvPr id="95" name="Freeform 24"/>
              <p:cNvSpPr>
                <a:spLocks/>
              </p:cNvSpPr>
              <p:nvPr/>
            </p:nvSpPr>
            <p:spPr bwMode="auto">
              <a:xfrm>
                <a:off x="773" y="760"/>
                <a:ext cx="1894" cy="1369"/>
              </a:xfrm>
              <a:custGeom>
                <a:avLst/>
                <a:gdLst>
                  <a:gd name="T0" fmla="*/ 1072 w 1078"/>
                  <a:gd name="T1" fmla="*/ 405 h 791"/>
                  <a:gd name="T2" fmla="*/ 1055 w 1078"/>
                  <a:gd name="T3" fmla="*/ 374 h 791"/>
                  <a:gd name="T4" fmla="*/ 1027 w 1078"/>
                  <a:gd name="T5" fmla="*/ 349 h 791"/>
                  <a:gd name="T6" fmla="*/ 1031 w 1078"/>
                  <a:gd name="T7" fmla="*/ 332 h 791"/>
                  <a:gd name="T8" fmla="*/ 1033 w 1078"/>
                  <a:gd name="T9" fmla="*/ 314 h 791"/>
                  <a:gd name="T10" fmla="*/ 1027 w 1078"/>
                  <a:gd name="T11" fmla="*/ 271 h 791"/>
                  <a:gd name="T12" fmla="*/ 965 w 1078"/>
                  <a:gd name="T13" fmla="*/ 194 h 791"/>
                  <a:gd name="T14" fmla="*/ 854 w 1078"/>
                  <a:gd name="T15" fmla="*/ 151 h 791"/>
                  <a:gd name="T16" fmla="*/ 781 w 1078"/>
                  <a:gd name="T17" fmla="*/ 82 h 791"/>
                  <a:gd name="T18" fmla="*/ 680 w 1078"/>
                  <a:gd name="T19" fmla="*/ 17 h 791"/>
                  <a:gd name="T20" fmla="*/ 536 w 1078"/>
                  <a:gd name="T21" fmla="*/ 0 h 791"/>
                  <a:gd name="T22" fmla="*/ 427 w 1078"/>
                  <a:gd name="T23" fmla="*/ 24 h 791"/>
                  <a:gd name="T24" fmla="*/ 345 w 1078"/>
                  <a:gd name="T25" fmla="*/ 74 h 791"/>
                  <a:gd name="T26" fmla="*/ 300 w 1078"/>
                  <a:gd name="T27" fmla="*/ 118 h 791"/>
                  <a:gd name="T28" fmla="*/ 277 w 1078"/>
                  <a:gd name="T29" fmla="*/ 117 h 791"/>
                  <a:gd name="T30" fmla="*/ 255 w 1078"/>
                  <a:gd name="T31" fmla="*/ 118 h 791"/>
                  <a:gd name="T32" fmla="*/ 146 w 1078"/>
                  <a:gd name="T33" fmla="*/ 140 h 791"/>
                  <a:gd name="T34" fmla="*/ 36 w 1078"/>
                  <a:gd name="T35" fmla="*/ 214 h 791"/>
                  <a:gd name="T36" fmla="*/ 0 w 1078"/>
                  <a:gd name="T37" fmla="*/ 316 h 791"/>
                  <a:gd name="T38" fmla="*/ 18 w 1078"/>
                  <a:gd name="T39" fmla="*/ 372 h 791"/>
                  <a:gd name="T40" fmla="*/ 62 w 1078"/>
                  <a:gd name="T41" fmla="*/ 419 h 791"/>
                  <a:gd name="T42" fmla="*/ 91 w 1078"/>
                  <a:gd name="T43" fmla="*/ 454 h 791"/>
                  <a:gd name="T44" fmla="*/ 59 w 1078"/>
                  <a:gd name="T45" fmla="*/ 491 h 791"/>
                  <a:gd name="T46" fmla="*/ 46 w 1078"/>
                  <a:gd name="T47" fmla="*/ 532 h 791"/>
                  <a:gd name="T48" fmla="*/ 66 w 1078"/>
                  <a:gd name="T49" fmla="*/ 598 h 791"/>
                  <a:gd name="T50" fmla="*/ 143 w 1078"/>
                  <a:gd name="T51" fmla="*/ 651 h 791"/>
                  <a:gd name="T52" fmla="*/ 257 w 1078"/>
                  <a:gd name="T53" fmla="*/ 666 h 791"/>
                  <a:gd name="T54" fmla="*/ 261 w 1078"/>
                  <a:gd name="T55" fmla="*/ 665 h 791"/>
                  <a:gd name="T56" fmla="*/ 265 w 1078"/>
                  <a:gd name="T57" fmla="*/ 665 h 791"/>
                  <a:gd name="T58" fmla="*/ 269 w 1078"/>
                  <a:gd name="T59" fmla="*/ 666 h 791"/>
                  <a:gd name="T60" fmla="*/ 268 w 1078"/>
                  <a:gd name="T61" fmla="*/ 670 h 791"/>
                  <a:gd name="T62" fmla="*/ 269 w 1078"/>
                  <a:gd name="T63" fmla="*/ 674 h 791"/>
                  <a:gd name="T64" fmla="*/ 287 w 1078"/>
                  <a:gd name="T65" fmla="*/ 724 h 791"/>
                  <a:gd name="T66" fmla="*/ 362 w 1078"/>
                  <a:gd name="T67" fmla="*/ 775 h 791"/>
                  <a:gd name="T68" fmla="*/ 471 w 1078"/>
                  <a:gd name="T69" fmla="*/ 790 h 791"/>
                  <a:gd name="T70" fmla="*/ 548 w 1078"/>
                  <a:gd name="T71" fmla="*/ 772 h 791"/>
                  <a:gd name="T72" fmla="*/ 609 w 1078"/>
                  <a:gd name="T73" fmla="*/ 737 h 791"/>
                  <a:gd name="T74" fmla="*/ 648 w 1078"/>
                  <a:gd name="T75" fmla="*/ 711 h 791"/>
                  <a:gd name="T76" fmla="*/ 689 w 1078"/>
                  <a:gd name="T77" fmla="*/ 720 h 791"/>
                  <a:gd name="T78" fmla="*/ 735 w 1078"/>
                  <a:gd name="T79" fmla="*/ 723 h 791"/>
                  <a:gd name="T80" fmla="*/ 825 w 1078"/>
                  <a:gd name="T81" fmla="*/ 706 h 791"/>
                  <a:gd name="T82" fmla="*/ 905 w 1078"/>
                  <a:gd name="T83" fmla="*/ 653 h 791"/>
                  <a:gd name="T84" fmla="*/ 932 w 1078"/>
                  <a:gd name="T85" fmla="*/ 578 h 791"/>
                  <a:gd name="T86" fmla="*/ 931 w 1078"/>
                  <a:gd name="T87" fmla="*/ 573 h 791"/>
                  <a:gd name="T88" fmla="*/ 931 w 1078"/>
                  <a:gd name="T89" fmla="*/ 569 h 791"/>
                  <a:gd name="T90" fmla="*/ 963 w 1078"/>
                  <a:gd name="T91" fmla="*/ 558 h 791"/>
                  <a:gd name="T92" fmla="*/ 1039 w 1078"/>
                  <a:gd name="T93" fmla="*/ 513 h 791"/>
                  <a:gd name="T94" fmla="*/ 1075 w 1078"/>
                  <a:gd name="T95" fmla="*/ 450 h 7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78"/>
                  <a:gd name="T145" fmla="*/ 0 h 791"/>
                  <a:gd name="T146" fmla="*/ 1078 w 1078"/>
                  <a:gd name="T147" fmla="*/ 791 h 7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78" h="791">
                    <a:moveTo>
                      <a:pt x="1077" y="428"/>
                    </a:moveTo>
                    <a:lnTo>
                      <a:pt x="1075" y="416"/>
                    </a:lnTo>
                    <a:lnTo>
                      <a:pt x="1072" y="405"/>
                    </a:lnTo>
                    <a:lnTo>
                      <a:pt x="1068" y="395"/>
                    </a:lnTo>
                    <a:lnTo>
                      <a:pt x="1062" y="384"/>
                    </a:lnTo>
                    <a:lnTo>
                      <a:pt x="1055" y="374"/>
                    </a:lnTo>
                    <a:lnTo>
                      <a:pt x="1046" y="366"/>
                    </a:lnTo>
                    <a:lnTo>
                      <a:pt x="1037" y="357"/>
                    </a:lnTo>
                    <a:lnTo>
                      <a:pt x="1027" y="349"/>
                    </a:lnTo>
                    <a:lnTo>
                      <a:pt x="1029" y="344"/>
                    </a:lnTo>
                    <a:lnTo>
                      <a:pt x="1030" y="337"/>
                    </a:lnTo>
                    <a:lnTo>
                      <a:pt x="1031" y="332"/>
                    </a:lnTo>
                    <a:lnTo>
                      <a:pt x="1032" y="325"/>
                    </a:lnTo>
                    <a:lnTo>
                      <a:pt x="1033" y="320"/>
                    </a:lnTo>
                    <a:lnTo>
                      <a:pt x="1033" y="314"/>
                    </a:lnTo>
                    <a:lnTo>
                      <a:pt x="1033" y="307"/>
                    </a:lnTo>
                    <a:lnTo>
                      <a:pt x="1033" y="302"/>
                    </a:lnTo>
                    <a:lnTo>
                      <a:pt x="1027" y="271"/>
                    </a:lnTo>
                    <a:lnTo>
                      <a:pt x="1012" y="242"/>
                    </a:lnTo>
                    <a:lnTo>
                      <a:pt x="992" y="217"/>
                    </a:lnTo>
                    <a:lnTo>
                      <a:pt x="965" y="194"/>
                    </a:lnTo>
                    <a:lnTo>
                      <a:pt x="932" y="176"/>
                    </a:lnTo>
                    <a:lnTo>
                      <a:pt x="895" y="161"/>
                    </a:lnTo>
                    <a:lnTo>
                      <a:pt x="854" y="151"/>
                    </a:lnTo>
                    <a:lnTo>
                      <a:pt x="811" y="146"/>
                    </a:lnTo>
                    <a:lnTo>
                      <a:pt x="801" y="113"/>
                    </a:lnTo>
                    <a:lnTo>
                      <a:pt x="781" y="82"/>
                    </a:lnTo>
                    <a:lnTo>
                      <a:pt x="754" y="56"/>
                    </a:lnTo>
                    <a:lnTo>
                      <a:pt x="720" y="34"/>
                    </a:lnTo>
                    <a:lnTo>
                      <a:pt x="680" y="17"/>
                    </a:lnTo>
                    <a:lnTo>
                      <a:pt x="636" y="5"/>
                    </a:lnTo>
                    <a:lnTo>
                      <a:pt x="587" y="0"/>
                    </a:lnTo>
                    <a:lnTo>
                      <a:pt x="536" y="0"/>
                    </a:lnTo>
                    <a:lnTo>
                      <a:pt x="498" y="5"/>
                    </a:lnTo>
                    <a:lnTo>
                      <a:pt x="461" y="14"/>
                    </a:lnTo>
                    <a:lnTo>
                      <a:pt x="427" y="24"/>
                    </a:lnTo>
                    <a:lnTo>
                      <a:pt x="397" y="39"/>
                    </a:lnTo>
                    <a:lnTo>
                      <a:pt x="369" y="56"/>
                    </a:lnTo>
                    <a:lnTo>
                      <a:pt x="345" y="74"/>
                    </a:lnTo>
                    <a:lnTo>
                      <a:pt x="324" y="95"/>
                    </a:lnTo>
                    <a:lnTo>
                      <a:pt x="308" y="118"/>
                    </a:lnTo>
                    <a:lnTo>
                      <a:pt x="300" y="118"/>
                    </a:lnTo>
                    <a:lnTo>
                      <a:pt x="293" y="117"/>
                    </a:lnTo>
                    <a:lnTo>
                      <a:pt x="285" y="117"/>
                    </a:lnTo>
                    <a:lnTo>
                      <a:pt x="277" y="117"/>
                    </a:lnTo>
                    <a:lnTo>
                      <a:pt x="270" y="117"/>
                    </a:lnTo>
                    <a:lnTo>
                      <a:pt x="263" y="117"/>
                    </a:lnTo>
                    <a:lnTo>
                      <a:pt x="255" y="118"/>
                    </a:lnTo>
                    <a:lnTo>
                      <a:pt x="248" y="118"/>
                    </a:lnTo>
                    <a:lnTo>
                      <a:pt x="195" y="126"/>
                    </a:lnTo>
                    <a:lnTo>
                      <a:pt x="146" y="140"/>
                    </a:lnTo>
                    <a:lnTo>
                      <a:pt x="104" y="160"/>
                    </a:lnTo>
                    <a:lnTo>
                      <a:pt x="66" y="184"/>
                    </a:lnTo>
                    <a:lnTo>
                      <a:pt x="36" y="214"/>
                    </a:lnTo>
                    <a:lnTo>
                      <a:pt x="15" y="245"/>
                    </a:lnTo>
                    <a:lnTo>
                      <a:pt x="2" y="279"/>
                    </a:lnTo>
                    <a:lnTo>
                      <a:pt x="0" y="316"/>
                    </a:lnTo>
                    <a:lnTo>
                      <a:pt x="3" y="335"/>
                    </a:lnTo>
                    <a:lnTo>
                      <a:pt x="9" y="354"/>
                    </a:lnTo>
                    <a:lnTo>
                      <a:pt x="18" y="372"/>
                    </a:lnTo>
                    <a:lnTo>
                      <a:pt x="31" y="389"/>
                    </a:lnTo>
                    <a:lnTo>
                      <a:pt x="45" y="405"/>
                    </a:lnTo>
                    <a:lnTo>
                      <a:pt x="62" y="419"/>
                    </a:lnTo>
                    <a:lnTo>
                      <a:pt x="82" y="432"/>
                    </a:lnTo>
                    <a:lnTo>
                      <a:pt x="104" y="443"/>
                    </a:lnTo>
                    <a:lnTo>
                      <a:pt x="91" y="454"/>
                    </a:lnTo>
                    <a:lnTo>
                      <a:pt x="79" y="466"/>
                    </a:lnTo>
                    <a:lnTo>
                      <a:pt x="68" y="478"/>
                    </a:lnTo>
                    <a:lnTo>
                      <a:pt x="59" y="491"/>
                    </a:lnTo>
                    <a:lnTo>
                      <a:pt x="53" y="504"/>
                    </a:lnTo>
                    <a:lnTo>
                      <a:pt x="48" y="518"/>
                    </a:lnTo>
                    <a:lnTo>
                      <a:pt x="46" y="532"/>
                    </a:lnTo>
                    <a:lnTo>
                      <a:pt x="46" y="547"/>
                    </a:lnTo>
                    <a:lnTo>
                      <a:pt x="53" y="573"/>
                    </a:lnTo>
                    <a:lnTo>
                      <a:pt x="66" y="598"/>
                    </a:lnTo>
                    <a:lnTo>
                      <a:pt x="86" y="619"/>
                    </a:lnTo>
                    <a:lnTo>
                      <a:pt x="112" y="637"/>
                    </a:lnTo>
                    <a:lnTo>
                      <a:pt x="143" y="651"/>
                    </a:lnTo>
                    <a:lnTo>
                      <a:pt x="179" y="661"/>
                    </a:lnTo>
                    <a:lnTo>
                      <a:pt x="217" y="666"/>
                    </a:lnTo>
                    <a:lnTo>
                      <a:pt x="257" y="666"/>
                    </a:lnTo>
                    <a:lnTo>
                      <a:pt x="258" y="665"/>
                    </a:lnTo>
                    <a:lnTo>
                      <a:pt x="260" y="665"/>
                    </a:lnTo>
                    <a:lnTo>
                      <a:pt x="261" y="665"/>
                    </a:lnTo>
                    <a:lnTo>
                      <a:pt x="262" y="665"/>
                    </a:lnTo>
                    <a:lnTo>
                      <a:pt x="264" y="665"/>
                    </a:lnTo>
                    <a:lnTo>
                      <a:pt x="265" y="665"/>
                    </a:lnTo>
                    <a:lnTo>
                      <a:pt x="267" y="665"/>
                    </a:lnTo>
                    <a:lnTo>
                      <a:pt x="269" y="663"/>
                    </a:lnTo>
                    <a:lnTo>
                      <a:pt x="269" y="666"/>
                    </a:lnTo>
                    <a:lnTo>
                      <a:pt x="268" y="667"/>
                    </a:lnTo>
                    <a:lnTo>
                      <a:pt x="268" y="668"/>
                    </a:lnTo>
                    <a:lnTo>
                      <a:pt x="268" y="670"/>
                    </a:lnTo>
                    <a:lnTo>
                      <a:pt x="268" y="671"/>
                    </a:lnTo>
                    <a:lnTo>
                      <a:pt x="269" y="673"/>
                    </a:lnTo>
                    <a:lnTo>
                      <a:pt x="269" y="674"/>
                    </a:lnTo>
                    <a:lnTo>
                      <a:pt x="269" y="675"/>
                    </a:lnTo>
                    <a:lnTo>
                      <a:pt x="274" y="701"/>
                    </a:lnTo>
                    <a:lnTo>
                      <a:pt x="287" y="724"/>
                    </a:lnTo>
                    <a:lnTo>
                      <a:pt x="307" y="745"/>
                    </a:lnTo>
                    <a:lnTo>
                      <a:pt x="332" y="762"/>
                    </a:lnTo>
                    <a:lnTo>
                      <a:pt x="362" y="775"/>
                    </a:lnTo>
                    <a:lnTo>
                      <a:pt x="395" y="785"/>
                    </a:lnTo>
                    <a:lnTo>
                      <a:pt x="432" y="790"/>
                    </a:lnTo>
                    <a:lnTo>
                      <a:pt x="471" y="790"/>
                    </a:lnTo>
                    <a:lnTo>
                      <a:pt x="498" y="785"/>
                    </a:lnTo>
                    <a:lnTo>
                      <a:pt x="524" y="780"/>
                    </a:lnTo>
                    <a:lnTo>
                      <a:pt x="548" y="772"/>
                    </a:lnTo>
                    <a:lnTo>
                      <a:pt x="571" y="762"/>
                    </a:lnTo>
                    <a:lnTo>
                      <a:pt x="590" y="750"/>
                    </a:lnTo>
                    <a:lnTo>
                      <a:pt x="609" y="737"/>
                    </a:lnTo>
                    <a:lnTo>
                      <a:pt x="624" y="722"/>
                    </a:lnTo>
                    <a:lnTo>
                      <a:pt x="636" y="706"/>
                    </a:lnTo>
                    <a:lnTo>
                      <a:pt x="648" y="711"/>
                    </a:lnTo>
                    <a:lnTo>
                      <a:pt x="662" y="715"/>
                    </a:lnTo>
                    <a:lnTo>
                      <a:pt x="675" y="718"/>
                    </a:lnTo>
                    <a:lnTo>
                      <a:pt x="689" y="720"/>
                    </a:lnTo>
                    <a:lnTo>
                      <a:pt x="704" y="722"/>
                    </a:lnTo>
                    <a:lnTo>
                      <a:pt x="719" y="723"/>
                    </a:lnTo>
                    <a:lnTo>
                      <a:pt x="735" y="723"/>
                    </a:lnTo>
                    <a:lnTo>
                      <a:pt x="750" y="722"/>
                    </a:lnTo>
                    <a:lnTo>
                      <a:pt x="789" y="717"/>
                    </a:lnTo>
                    <a:lnTo>
                      <a:pt x="825" y="706"/>
                    </a:lnTo>
                    <a:lnTo>
                      <a:pt x="856" y="692"/>
                    </a:lnTo>
                    <a:lnTo>
                      <a:pt x="883" y="673"/>
                    </a:lnTo>
                    <a:lnTo>
                      <a:pt x="905" y="653"/>
                    </a:lnTo>
                    <a:lnTo>
                      <a:pt x="921" y="629"/>
                    </a:lnTo>
                    <a:lnTo>
                      <a:pt x="930" y="604"/>
                    </a:lnTo>
                    <a:lnTo>
                      <a:pt x="932" y="578"/>
                    </a:lnTo>
                    <a:lnTo>
                      <a:pt x="932" y="577"/>
                    </a:lnTo>
                    <a:lnTo>
                      <a:pt x="931" y="574"/>
                    </a:lnTo>
                    <a:lnTo>
                      <a:pt x="931" y="573"/>
                    </a:lnTo>
                    <a:lnTo>
                      <a:pt x="931" y="572"/>
                    </a:lnTo>
                    <a:lnTo>
                      <a:pt x="931" y="571"/>
                    </a:lnTo>
                    <a:lnTo>
                      <a:pt x="931" y="569"/>
                    </a:lnTo>
                    <a:lnTo>
                      <a:pt x="930" y="568"/>
                    </a:lnTo>
                    <a:lnTo>
                      <a:pt x="930" y="567"/>
                    </a:lnTo>
                    <a:lnTo>
                      <a:pt x="963" y="558"/>
                    </a:lnTo>
                    <a:lnTo>
                      <a:pt x="991" y="546"/>
                    </a:lnTo>
                    <a:lnTo>
                      <a:pt x="1017" y="531"/>
                    </a:lnTo>
                    <a:lnTo>
                      <a:pt x="1039" y="513"/>
                    </a:lnTo>
                    <a:lnTo>
                      <a:pt x="1056" y="495"/>
                    </a:lnTo>
                    <a:lnTo>
                      <a:pt x="1069" y="473"/>
                    </a:lnTo>
                    <a:lnTo>
                      <a:pt x="1075" y="450"/>
                    </a:lnTo>
                    <a:lnTo>
                      <a:pt x="1077" y="428"/>
                    </a:lnTo>
                  </a:path>
                </a:pathLst>
              </a:custGeom>
              <a:gradFill>
                <a:gsLst>
                  <a:gs pos="0">
                    <a:srgbClr val="FFFFFF"/>
                  </a:gs>
                  <a:gs pos="100000">
                    <a:srgbClr val="99CCFF"/>
                  </a:gs>
                </a:gsLst>
                <a:path path="rect">
                  <a:fillToRect l="50000" t="50000" r="50000" b="50000"/>
                </a:path>
              </a:gradFill>
              <a:ln w="9525" cap="rnd">
                <a:noFill/>
                <a:round/>
                <a:headEnd/>
                <a:tailEnd/>
              </a:ln>
              <a:effectLst>
                <a:outerShdw blurRad="50800" dist="50800" dir="5400000" algn="ctr" rotWithShape="0">
                  <a:srgbClr val="6699FF"/>
                </a:outerShdw>
              </a:effectLst>
            </p:spPr>
            <p:txBody>
              <a:bodyPr/>
              <a:lstStyle/>
              <a:p>
                <a:endParaRPr lang="zh-CN" altLang="en-US" sz="1100"/>
              </a:p>
            </p:txBody>
          </p:sp>
        </p:grpSp>
        <p:grpSp>
          <p:nvGrpSpPr>
            <p:cNvPr id="50" name="Group 22"/>
            <p:cNvGrpSpPr>
              <a:grpSpLocks/>
            </p:cNvGrpSpPr>
            <p:nvPr/>
          </p:nvGrpSpPr>
          <p:grpSpPr bwMode="auto">
            <a:xfrm>
              <a:off x="646718" y="1447592"/>
              <a:ext cx="1374618" cy="528956"/>
              <a:chOff x="755" y="760"/>
              <a:chExt cx="1912" cy="1384"/>
            </a:xfrm>
          </p:grpSpPr>
          <p:sp>
            <p:nvSpPr>
              <p:cNvPr id="92" name="Freeform 23"/>
              <p:cNvSpPr>
                <a:spLocks/>
              </p:cNvSpPr>
              <p:nvPr/>
            </p:nvSpPr>
            <p:spPr bwMode="auto">
              <a:xfrm>
                <a:off x="755" y="774"/>
                <a:ext cx="1898" cy="1370"/>
              </a:xfrm>
              <a:custGeom>
                <a:avLst/>
                <a:gdLst>
                  <a:gd name="T0" fmla="*/ 1073 w 1080"/>
                  <a:gd name="T1" fmla="*/ 406 h 791"/>
                  <a:gd name="T2" fmla="*/ 1056 w 1080"/>
                  <a:gd name="T3" fmla="*/ 375 h 791"/>
                  <a:gd name="T4" fmla="*/ 1029 w 1080"/>
                  <a:gd name="T5" fmla="*/ 349 h 791"/>
                  <a:gd name="T6" fmla="*/ 1033 w 1080"/>
                  <a:gd name="T7" fmla="*/ 332 h 791"/>
                  <a:gd name="T8" fmla="*/ 1035 w 1080"/>
                  <a:gd name="T9" fmla="*/ 315 h 791"/>
                  <a:gd name="T10" fmla="*/ 1027 w 1080"/>
                  <a:gd name="T11" fmla="*/ 271 h 791"/>
                  <a:gd name="T12" fmla="*/ 965 w 1080"/>
                  <a:gd name="T13" fmla="*/ 195 h 791"/>
                  <a:gd name="T14" fmla="*/ 856 w 1080"/>
                  <a:gd name="T15" fmla="*/ 152 h 791"/>
                  <a:gd name="T16" fmla="*/ 783 w 1080"/>
                  <a:gd name="T17" fmla="*/ 83 h 791"/>
                  <a:gd name="T18" fmla="*/ 682 w 1080"/>
                  <a:gd name="T19" fmla="*/ 17 h 791"/>
                  <a:gd name="T20" fmla="*/ 536 w 1080"/>
                  <a:gd name="T21" fmla="*/ 1 h 791"/>
                  <a:gd name="T22" fmla="*/ 429 w 1080"/>
                  <a:gd name="T23" fmla="*/ 24 h 791"/>
                  <a:gd name="T24" fmla="*/ 345 w 1080"/>
                  <a:gd name="T25" fmla="*/ 74 h 791"/>
                  <a:gd name="T26" fmla="*/ 300 w 1080"/>
                  <a:gd name="T27" fmla="*/ 118 h 791"/>
                  <a:gd name="T28" fmla="*/ 279 w 1080"/>
                  <a:gd name="T29" fmla="*/ 117 h 791"/>
                  <a:gd name="T30" fmla="*/ 256 w 1080"/>
                  <a:gd name="T31" fmla="*/ 118 h 791"/>
                  <a:gd name="T32" fmla="*/ 147 w 1080"/>
                  <a:gd name="T33" fmla="*/ 141 h 791"/>
                  <a:gd name="T34" fmla="*/ 36 w 1080"/>
                  <a:gd name="T35" fmla="*/ 214 h 791"/>
                  <a:gd name="T36" fmla="*/ 0 w 1080"/>
                  <a:gd name="T37" fmla="*/ 316 h 791"/>
                  <a:gd name="T38" fmla="*/ 19 w 1080"/>
                  <a:gd name="T39" fmla="*/ 372 h 791"/>
                  <a:gd name="T40" fmla="*/ 64 w 1080"/>
                  <a:gd name="T41" fmla="*/ 419 h 791"/>
                  <a:gd name="T42" fmla="*/ 91 w 1080"/>
                  <a:gd name="T43" fmla="*/ 454 h 791"/>
                  <a:gd name="T44" fmla="*/ 60 w 1080"/>
                  <a:gd name="T45" fmla="*/ 491 h 791"/>
                  <a:gd name="T46" fmla="*/ 46 w 1080"/>
                  <a:gd name="T47" fmla="*/ 533 h 791"/>
                  <a:gd name="T48" fmla="*/ 67 w 1080"/>
                  <a:gd name="T49" fmla="*/ 598 h 791"/>
                  <a:gd name="T50" fmla="*/ 144 w 1080"/>
                  <a:gd name="T51" fmla="*/ 651 h 791"/>
                  <a:gd name="T52" fmla="*/ 258 w 1080"/>
                  <a:gd name="T53" fmla="*/ 666 h 791"/>
                  <a:gd name="T54" fmla="*/ 262 w 1080"/>
                  <a:gd name="T55" fmla="*/ 665 h 791"/>
                  <a:gd name="T56" fmla="*/ 267 w 1080"/>
                  <a:gd name="T57" fmla="*/ 665 h 791"/>
                  <a:gd name="T58" fmla="*/ 269 w 1080"/>
                  <a:gd name="T59" fmla="*/ 666 h 791"/>
                  <a:gd name="T60" fmla="*/ 269 w 1080"/>
                  <a:gd name="T61" fmla="*/ 670 h 791"/>
                  <a:gd name="T62" fmla="*/ 269 w 1080"/>
                  <a:gd name="T63" fmla="*/ 674 h 791"/>
                  <a:gd name="T64" fmla="*/ 289 w 1080"/>
                  <a:gd name="T65" fmla="*/ 725 h 791"/>
                  <a:gd name="T66" fmla="*/ 362 w 1080"/>
                  <a:gd name="T67" fmla="*/ 776 h 791"/>
                  <a:gd name="T68" fmla="*/ 472 w 1080"/>
                  <a:gd name="T69" fmla="*/ 790 h 791"/>
                  <a:gd name="T70" fmla="*/ 549 w 1080"/>
                  <a:gd name="T71" fmla="*/ 772 h 791"/>
                  <a:gd name="T72" fmla="*/ 609 w 1080"/>
                  <a:gd name="T73" fmla="*/ 737 h 791"/>
                  <a:gd name="T74" fmla="*/ 649 w 1080"/>
                  <a:gd name="T75" fmla="*/ 711 h 791"/>
                  <a:gd name="T76" fmla="*/ 691 w 1080"/>
                  <a:gd name="T77" fmla="*/ 721 h 791"/>
                  <a:gd name="T78" fmla="*/ 735 w 1080"/>
                  <a:gd name="T79" fmla="*/ 723 h 791"/>
                  <a:gd name="T80" fmla="*/ 825 w 1080"/>
                  <a:gd name="T81" fmla="*/ 706 h 791"/>
                  <a:gd name="T82" fmla="*/ 906 w 1080"/>
                  <a:gd name="T83" fmla="*/ 653 h 791"/>
                  <a:gd name="T84" fmla="*/ 933 w 1080"/>
                  <a:gd name="T85" fmla="*/ 578 h 791"/>
                  <a:gd name="T86" fmla="*/ 933 w 1080"/>
                  <a:gd name="T87" fmla="*/ 573 h 791"/>
                  <a:gd name="T88" fmla="*/ 932 w 1080"/>
                  <a:gd name="T89" fmla="*/ 570 h 791"/>
                  <a:gd name="T90" fmla="*/ 963 w 1080"/>
                  <a:gd name="T91" fmla="*/ 558 h 791"/>
                  <a:gd name="T92" fmla="*/ 1040 w 1080"/>
                  <a:gd name="T93" fmla="*/ 515 h 791"/>
                  <a:gd name="T94" fmla="*/ 1077 w 1080"/>
                  <a:gd name="T95" fmla="*/ 452 h 7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80"/>
                  <a:gd name="T145" fmla="*/ 0 h 791"/>
                  <a:gd name="T146" fmla="*/ 1080 w 1080"/>
                  <a:gd name="T147" fmla="*/ 791 h 7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80" h="791">
                    <a:moveTo>
                      <a:pt x="1079" y="428"/>
                    </a:moveTo>
                    <a:lnTo>
                      <a:pt x="1076" y="417"/>
                    </a:lnTo>
                    <a:lnTo>
                      <a:pt x="1073" y="406"/>
                    </a:lnTo>
                    <a:lnTo>
                      <a:pt x="1069" y="395"/>
                    </a:lnTo>
                    <a:lnTo>
                      <a:pt x="1063" y="385"/>
                    </a:lnTo>
                    <a:lnTo>
                      <a:pt x="1056" y="375"/>
                    </a:lnTo>
                    <a:lnTo>
                      <a:pt x="1048" y="366"/>
                    </a:lnTo>
                    <a:lnTo>
                      <a:pt x="1038" y="358"/>
                    </a:lnTo>
                    <a:lnTo>
                      <a:pt x="1029" y="349"/>
                    </a:lnTo>
                    <a:lnTo>
                      <a:pt x="1030" y="344"/>
                    </a:lnTo>
                    <a:lnTo>
                      <a:pt x="1032" y="339"/>
                    </a:lnTo>
                    <a:lnTo>
                      <a:pt x="1033" y="332"/>
                    </a:lnTo>
                    <a:lnTo>
                      <a:pt x="1034" y="327"/>
                    </a:lnTo>
                    <a:lnTo>
                      <a:pt x="1034" y="320"/>
                    </a:lnTo>
                    <a:lnTo>
                      <a:pt x="1035" y="315"/>
                    </a:lnTo>
                    <a:lnTo>
                      <a:pt x="1035" y="308"/>
                    </a:lnTo>
                    <a:lnTo>
                      <a:pt x="1034" y="302"/>
                    </a:lnTo>
                    <a:lnTo>
                      <a:pt x="1027" y="271"/>
                    </a:lnTo>
                    <a:lnTo>
                      <a:pt x="1013" y="243"/>
                    </a:lnTo>
                    <a:lnTo>
                      <a:pt x="993" y="217"/>
                    </a:lnTo>
                    <a:lnTo>
                      <a:pt x="965" y="195"/>
                    </a:lnTo>
                    <a:lnTo>
                      <a:pt x="934" y="176"/>
                    </a:lnTo>
                    <a:lnTo>
                      <a:pt x="896" y="161"/>
                    </a:lnTo>
                    <a:lnTo>
                      <a:pt x="856" y="152"/>
                    </a:lnTo>
                    <a:lnTo>
                      <a:pt x="812" y="146"/>
                    </a:lnTo>
                    <a:lnTo>
                      <a:pt x="801" y="113"/>
                    </a:lnTo>
                    <a:lnTo>
                      <a:pt x="783" y="83"/>
                    </a:lnTo>
                    <a:lnTo>
                      <a:pt x="756" y="56"/>
                    </a:lnTo>
                    <a:lnTo>
                      <a:pt x="721" y="34"/>
                    </a:lnTo>
                    <a:lnTo>
                      <a:pt x="682" y="17"/>
                    </a:lnTo>
                    <a:lnTo>
                      <a:pt x="636" y="5"/>
                    </a:lnTo>
                    <a:lnTo>
                      <a:pt x="588" y="0"/>
                    </a:lnTo>
                    <a:lnTo>
                      <a:pt x="536" y="1"/>
                    </a:lnTo>
                    <a:lnTo>
                      <a:pt x="498" y="5"/>
                    </a:lnTo>
                    <a:lnTo>
                      <a:pt x="462" y="14"/>
                    </a:lnTo>
                    <a:lnTo>
                      <a:pt x="429" y="24"/>
                    </a:lnTo>
                    <a:lnTo>
                      <a:pt x="397" y="39"/>
                    </a:lnTo>
                    <a:lnTo>
                      <a:pt x="370" y="56"/>
                    </a:lnTo>
                    <a:lnTo>
                      <a:pt x="345" y="74"/>
                    </a:lnTo>
                    <a:lnTo>
                      <a:pt x="324" y="96"/>
                    </a:lnTo>
                    <a:lnTo>
                      <a:pt x="308" y="118"/>
                    </a:lnTo>
                    <a:lnTo>
                      <a:pt x="300" y="118"/>
                    </a:lnTo>
                    <a:lnTo>
                      <a:pt x="294" y="118"/>
                    </a:lnTo>
                    <a:lnTo>
                      <a:pt x="286" y="117"/>
                    </a:lnTo>
                    <a:lnTo>
                      <a:pt x="279" y="117"/>
                    </a:lnTo>
                    <a:lnTo>
                      <a:pt x="271" y="117"/>
                    </a:lnTo>
                    <a:lnTo>
                      <a:pt x="264" y="118"/>
                    </a:lnTo>
                    <a:lnTo>
                      <a:pt x="256" y="118"/>
                    </a:lnTo>
                    <a:lnTo>
                      <a:pt x="248" y="118"/>
                    </a:lnTo>
                    <a:lnTo>
                      <a:pt x="196" y="127"/>
                    </a:lnTo>
                    <a:lnTo>
                      <a:pt x="147" y="141"/>
                    </a:lnTo>
                    <a:lnTo>
                      <a:pt x="104" y="160"/>
                    </a:lnTo>
                    <a:lnTo>
                      <a:pt x="67" y="185"/>
                    </a:lnTo>
                    <a:lnTo>
                      <a:pt x="36" y="214"/>
                    </a:lnTo>
                    <a:lnTo>
                      <a:pt x="15" y="245"/>
                    </a:lnTo>
                    <a:lnTo>
                      <a:pt x="3" y="280"/>
                    </a:lnTo>
                    <a:lnTo>
                      <a:pt x="0" y="316"/>
                    </a:lnTo>
                    <a:lnTo>
                      <a:pt x="3" y="335"/>
                    </a:lnTo>
                    <a:lnTo>
                      <a:pt x="9" y="355"/>
                    </a:lnTo>
                    <a:lnTo>
                      <a:pt x="19" y="372"/>
                    </a:lnTo>
                    <a:lnTo>
                      <a:pt x="31" y="390"/>
                    </a:lnTo>
                    <a:lnTo>
                      <a:pt x="46" y="405"/>
                    </a:lnTo>
                    <a:lnTo>
                      <a:pt x="64" y="419"/>
                    </a:lnTo>
                    <a:lnTo>
                      <a:pt x="83" y="432"/>
                    </a:lnTo>
                    <a:lnTo>
                      <a:pt x="105" y="443"/>
                    </a:lnTo>
                    <a:lnTo>
                      <a:pt x="91" y="454"/>
                    </a:lnTo>
                    <a:lnTo>
                      <a:pt x="79" y="466"/>
                    </a:lnTo>
                    <a:lnTo>
                      <a:pt x="69" y="478"/>
                    </a:lnTo>
                    <a:lnTo>
                      <a:pt x="60" y="491"/>
                    </a:lnTo>
                    <a:lnTo>
                      <a:pt x="54" y="505"/>
                    </a:lnTo>
                    <a:lnTo>
                      <a:pt x="49" y="518"/>
                    </a:lnTo>
                    <a:lnTo>
                      <a:pt x="46" y="533"/>
                    </a:lnTo>
                    <a:lnTo>
                      <a:pt x="47" y="547"/>
                    </a:lnTo>
                    <a:lnTo>
                      <a:pt x="53" y="574"/>
                    </a:lnTo>
                    <a:lnTo>
                      <a:pt x="67" y="598"/>
                    </a:lnTo>
                    <a:lnTo>
                      <a:pt x="88" y="620"/>
                    </a:lnTo>
                    <a:lnTo>
                      <a:pt x="114" y="637"/>
                    </a:lnTo>
                    <a:lnTo>
                      <a:pt x="144" y="651"/>
                    </a:lnTo>
                    <a:lnTo>
                      <a:pt x="179" y="661"/>
                    </a:lnTo>
                    <a:lnTo>
                      <a:pt x="217" y="666"/>
                    </a:lnTo>
                    <a:lnTo>
                      <a:pt x="258" y="666"/>
                    </a:lnTo>
                    <a:lnTo>
                      <a:pt x="259" y="666"/>
                    </a:lnTo>
                    <a:lnTo>
                      <a:pt x="260" y="666"/>
                    </a:lnTo>
                    <a:lnTo>
                      <a:pt x="262" y="665"/>
                    </a:lnTo>
                    <a:lnTo>
                      <a:pt x="264" y="665"/>
                    </a:lnTo>
                    <a:lnTo>
                      <a:pt x="265" y="665"/>
                    </a:lnTo>
                    <a:lnTo>
                      <a:pt x="267" y="665"/>
                    </a:lnTo>
                    <a:lnTo>
                      <a:pt x="268" y="665"/>
                    </a:lnTo>
                    <a:lnTo>
                      <a:pt x="269" y="665"/>
                    </a:lnTo>
                    <a:lnTo>
                      <a:pt x="269" y="666"/>
                    </a:lnTo>
                    <a:lnTo>
                      <a:pt x="269" y="667"/>
                    </a:lnTo>
                    <a:lnTo>
                      <a:pt x="269" y="669"/>
                    </a:lnTo>
                    <a:lnTo>
                      <a:pt x="269" y="670"/>
                    </a:lnTo>
                    <a:lnTo>
                      <a:pt x="269" y="672"/>
                    </a:lnTo>
                    <a:lnTo>
                      <a:pt x="269" y="673"/>
                    </a:lnTo>
                    <a:lnTo>
                      <a:pt x="269" y="674"/>
                    </a:lnTo>
                    <a:lnTo>
                      <a:pt x="269" y="676"/>
                    </a:lnTo>
                    <a:lnTo>
                      <a:pt x="275" y="701"/>
                    </a:lnTo>
                    <a:lnTo>
                      <a:pt x="289" y="725"/>
                    </a:lnTo>
                    <a:lnTo>
                      <a:pt x="308" y="745"/>
                    </a:lnTo>
                    <a:lnTo>
                      <a:pt x="333" y="762"/>
                    </a:lnTo>
                    <a:lnTo>
                      <a:pt x="362" y="776"/>
                    </a:lnTo>
                    <a:lnTo>
                      <a:pt x="396" y="785"/>
                    </a:lnTo>
                    <a:lnTo>
                      <a:pt x="433" y="790"/>
                    </a:lnTo>
                    <a:lnTo>
                      <a:pt x="472" y="790"/>
                    </a:lnTo>
                    <a:lnTo>
                      <a:pt x="499" y="786"/>
                    </a:lnTo>
                    <a:lnTo>
                      <a:pt x="524" y="780"/>
                    </a:lnTo>
                    <a:lnTo>
                      <a:pt x="549" y="772"/>
                    </a:lnTo>
                    <a:lnTo>
                      <a:pt x="571" y="762"/>
                    </a:lnTo>
                    <a:lnTo>
                      <a:pt x="592" y="750"/>
                    </a:lnTo>
                    <a:lnTo>
                      <a:pt x="609" y="737"/>
                    </a:lnTo>
                    <a:lnTo>
                      <a:pt x="624" y="722"/>
                    </a:lnTo>
                    <a:lnTo>
                      <a:pt x="636" y="707"/>
                    </a:lnTo>
                    <a:lnTo>
                      <a:pt x="649" y="711"/>
                    </a:lnTo>
                    <a:lnTo>
                      <a:pt x="662" y="715"/>
                    </a:lnTo>
                    <a:lnTo>
                      <a:pt x="676" y="718"/>
                    </a:lnTo>
                    <a:lnTo>
                      <a:pt x="691" y="721"/>
                    </a:lnTo>
                    <a:lnTo>
                      <a:pt x="705" y="722"/>
                    </a:lnTo>
                    <a:lnTo>
                      <a:pt x="720" y="723"/>
                    </a:lnTo>
                    <a:lnTo>
                      <a:pt x="735" y="723"/>
                    </a:lnTo>
                    <a:lnTo>
                      <a:pt x="751" y="722"/>
                    </a:lnTo>
                    <a:lnTo>
                      <a:pt x="789" y="717"/>
                    </a:lnTo>
                    <a:lnTo>
                      <a:pt x="825" y="706"/>
                    </a:lnTo>
                    <a:lnTo>
                      <a:pt x="857" y="692"/>
                    </a:lnTo>
                    <a:lnTo>
                      <a:pt x="884" y="673"/>
                    </a:lnTo>
                    <a:lnTo>
                      <a:pt x="906" y="653"/>
                    </a:lnTo>
                    <a:lnTo>
                      <a:pt x="922" y="630"/>
                    </a:lnTo>
                    <a:lnTo>
                      <a:pt x="932" y="604"/>
                    </a:lnTo>
                    <a:lnTo>
                      <a:pt x="933" y="578"/>
                    </a:lnTo>
                    <a:lnTo>
                      <a:pt x="933" y="577"/>
                    </a:lnTo>
                    <a:lnTo>
                      <a:pt x="933" y="575"/>
                    </a:lnTo>
                    <a:lnTo>
                      <a:pt x="933" y="573"/>
                    </a:lnTo>
                    <a:lnTo>
                      <a:pt x="933" y="572"/>
                    </a:lnTo>
                    <a:lnTo>
                      <a:pt x="932" y="571"/>
                    </a:lnTo>
                    <a:lnTo>
                      <a:pt x="932" y="570"/>
                    </a:lnTo>
                    <a:lnTo>
                      <a:pt x="932" y="569"/>
                    </a:lnTo>
                    <a:lnTo>
                      <a:pt x="932" y="567"/>
                    </a:lnTo>
                    <a:lnTo>
                      <a:pt x="963" y="558"/>
                    </a:lnTo>
                    <a:lnTo>
                      <a:pt x="993" y="546"/>
                    </a:lnTo>
                    <a:lnTo>
                      <a:pt x="1019" y="532"/>
                    </a:lnTo>
                    <a:lnTo>
                      <a:pt x="1040" y="515"/>
                    </a:lnTo>
                    <a:lnTo>
                      <a:pt x="1058" y="495"/>
                    </a:lnTo>
                    <a:lnTo>
                      <a:pt x="1070" y="473"/>
                    </a:lnTo>
                    <a:lnTo>
                      <a:pt x="1077" y="452"/>
                    </a:lnTo>
                    <a:lnTo>
                      <a:pt x="1079" y="428"/>
                    </a:lnTo>
                  </a:path>
                </a:pathLst>
              </a:custGeom>
              <a:solidFill>
                <a:srgbClr val="777777"/>
              </a:solidFill>
              <a:ln w="9525" cap="rnd">
                <a:noFill/>
                <a:round/>
                <a:headEnd/>
                <a:tailEnd/>
              </a:ln>
            </p:spPr>
            <p:txBody>
              <a:bodyPr/>
              <a:lstStyle/>
              <a:p>
                <a:endParaRPr lang="zh-CN" altLang="en-US" sz="1100"/>
              </a:p>
            </p:txBody>
          </p:sp>
          <p:sp>
            <p:nvSpPr>
              <p:cNvPr id="93" name="Freeform 24"/>
              <p:cNvSpPr>
                <a:spLocks/>
              </p:cNvSpPr>
              <p:nvPr/>
            </p:nvSpPr>
            <p:spPr bwMode="auto">
              <a:xfrm>
                <a:off x="773" y="760"/>
                <a:ext cx="1894" cy="1369"/>
              </a:xfrm>
              <a:custGeom>
                <a:avLst/>
                <a:gdLst>
                  <a:gd name="T0" fmla="*/ 1072 w 1078"/>
                  <a:gd name="T1" fmla="*/ 405 h 791"/>
                  <a:gd name="T2" fmla="*/ 1055 w 1078"/>
                  <a:gd name="T3" fmla="*/ 374 h 791"/>
                  <a:gd name="T4" fmla="*/ 1027 w 1078"/>
                  <a:gd name="T5" fmla="*/ 349 h 791"/>
                  <a:gd name="T6" fmla="*/ 1031 w 1078"/>
                  <a:gd name="T7" fmla="*/ 332 h 791"/>
                  <a:gd name="T8" fmla="*/ 1033 w 1078"/>
                  <a:gd name="T9" fmla="*/ 314 h 791"/>
                  <a:gd name="T10" fmla="*/ 1027 w 1078"/>
                  <a:gd name="T11" fmla="*/ 271 h 791"/>
                  <a:gd name="T12" fmla="*/ 965 w 1078"/>
                  <a:gd name="T13" fmla="*/ 194 h 791"/>
                  <a:gd name="T14" fmla="*/ 854 w 1078"/>
                  <a:gd name="T15" fmla="*/ 151 h 791"/>
                  <a:gd name="T16" fmla="*/ 781 w 1078"/>
                  <a:gd name="T17" fmla="*/ 82 h 791"/>
                  <a:gd name="T18" fmla="*/ 680 w 1078"/>
                  <a:gd name="T19" fmla="*/ 17 h 791"/>
                  <a:gd name="T20" fmla="*/ 536 w 1078"/>
                  <a:gd name="T21" fmla="*/ 0 h 791"/>
                  <a:gd name="T22" fmla="*/ 427 w 1078"/>
                  <a:gd name="T23" fmla="*/ 24 h 791"/>
                  <a:gd name="T24" fmla="*/ 345 w 1078"/>
                  <a:gd name="T25" fmla="*/ 74 h 791"/>
                  <a:gd name="T26" fmla="*/ 300 w 1078"/>
                  <a:gd name="T27" fmla="*/ 118 h 791"/>
                  <a:gd name="T28" fmla="*/ 277 w 1078"/>
                  <a:gd name="T29" fmla="*/ 117 h 791"/>
                  <a:gd name="T30" fmla="*/ 255 w 1078"/>
                  <a:gd name="T31" fmla="*/ 118 h 791"/>
                  <a:gd name="T32" fmla="*/ 146 w 1078"/>
                  <a:gd name="T33" fmla="*/ 140 h 791"/>
                  <a:gd name="T34" fmla="*/ 36 w 1078"/>
                  <a:gd name="T35" fmla="*/ 214 h 791"/>
                  <a:gd name="T36" fmla="*/ 0 w 1078"/>
                  <a:gd name="T37" fmla="*/ 316 h 791"/>
                  <a:gd name="T38" fmla="*/ 18 w 1078"/>
                  <a:gd name="T39" fmla="*/ 372 h 791"/>
                  <a:gd name="T40" fmla="*/ 62 w 1078"/>
                  <a:gd name="T41" fmla="*/ 419 h 791"/>
                  <a:gd name="T42" fmla="*/ 91 w 1078"/>
                  <a:gd name="T43" fmla="*/ 454 h 791"/>
                  <a:gd name="T44" fmla="*/ 59 w 1078"/>
                  <a:gd name="T45" fmla="*/ 491 h 791"/>
                  <a:gd name="T46" fmla="*/ 46 w 1078"/>
                  <a:gd name="T47" fmla="*/ 532 h 791"/>
                  <a:gd name="T48" fmla="*/ 66 w 1078"/>
                  <a:gd name="T49" fmla="*/ 598 h 791"/>
                  <a:gd name="T50" fmla="*/ 143 w 1078"/>
                  <a:gd name="T51" fmla="*/ 651 h 791"/>
                  <a:gd name="T52" fmla="*/ 257 w 1078"/>
                  <a:gd name="T53" fmla="*/ 666 h 791"/>
                  <a:gd name="T54" fmla="*/ 261 w 1078"/>
                  <a:gd name="T55" fmla="*/ 665 h 791"/>
                  <a:gd name="T56" fmla="*/ 265 w 1078"/>
                  <a:gd name="T57" fmla="*/ 665 h 791"/>
                  <a:gd name="T58" fmla="*/ 269 w 1078"/>
                  <a:gd name="T59" fmla="*/ 666 h 791"/>
                  <a:gd name="T60" fmla="*/ 268 w 1078"/>
                  <a:gd name="T61" fmla="*/ 670 h 791"/>
                  <a:gd name="T62" fmla="*/ 269 w 1078"/>
                  <a:gd name="T63" fmla="*/ 674 h 791"/>
                  <a:gd name="T64" fmla="*/ 287 w 1078"/>
                  <a:gd name="T65" fmla="*/ 724 h 791"/>
                  <a:gd name="T66" fmla="*/ 362 w 1078"/>
                  <a:gd name="T67" fmla="*/ 775 h 791"/>
                  <a:gd name="T68" fmla="*/ 471 w 1078"/>
                  <a:gd name="T69" fmla="*/ 790 h 791"/>
                  <a:gd name="T70" fmla="*/ 548 w 1078"/>
                  <a:gd name="T71" fmla="*/ 772 h 791"/>
                  <a:gd name="T72" fmla="*/ 609 w 1078"/>
                  <a:gd name="T73" fmla="*/ 737 h 791"/>
                  <a:gd name="T74" fmla="*/ 648 w 1078"/>
                  <a:gd name="T75" fmla="*/ 711 h 791"/>
                  <a:gd name="T76" fmla="*/ 689 w 1078"/>
                  <a:gd name="T77" fmla="*/ 720 h 791"/>
                  <a:gd name="T78" fmla="*/ 735 w 1078"/>
                  <a:gd name="T79" fmla="*/ 723 h 791"/>
                  <a:gd name="T80" fmla="*/ 825 w 1078"/>
                  <a:gd name="T81" fmla="*/ 706 h 791"/>
                  <a:gd name="T82" fmla="*/ 905 w 1078"/>
                  <a:gd name="T83" fmla="*/ 653 h 791"/>
                  <a:gd name="T84" fmla="*/ 932 w 1078"/>
                  <a:gd name="T85" fmla="*/ 578 h 791"/>
                  <a:gd name="T86" fmla="*/ 931 w 1078"/>
                  <a:gd name="T87" fmla="*/ 573 h 791"/>
                  <a:gd name="T88" fmla="*/ 931 w 1078"/>
                  <a:gd name="T89" fmla="*/ 569 h 791"/>
                  <a:gd name="T90" fmla="*/ 963 w 1078"/>
                  <a:gd name="T91" fmla="*/ 558 h 791"/>
                  <a:gd name="T92" fmla="*/ 1039 w 1078"/>
                  <a:gd name="T93" fmla="*/ 513 h 791"/>
                  <a:gd name="T94" fmla="*/ 1075 w 1078"/>
                  <a:gd name="T95" fmla="*/ 450 h 7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78"/>
                  <a:gd name="T145" fmla="*/ 0 h 791"/>
                  <a:gd name="T146" fmla="*/ 1078 w 1078"/>
                  <a:gd name="T147" fmla="*/ 791 h 7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78" h="791">
                    <a:moveTo>
                      <a:pt x="1077" y="428"/>
                    </a:moveTo>
                    <a:lnTo>
                      <a:pt x="1075" y="416"/>
                    </a:lnTo>
                    <a:lnTo>
                      <a:pt x="1072" y="405"/>
                    </a:lnTo>
                    <a:lnTo>
                      <a:pt x="1068" y="395"/>
                    </a:lnTo>
                    <a:lnTo>
                      <a:pt x="1062" y="384"/>
                    </a:lnTo>
                    <a:lnTo>
                      <a:pt x="1055" y="374"/>
                    </a:lnTo>
                    <a:lnTo>
                      <a:pt x="1046" y="366"/>
                    </a:lnTo>
                    <a:lnTo>
                      <a:pt x="1037" y="357"/>
                    </a:lnTo>
                    <a:lnTo>
                      <a:pt x="1027" y="349"/>
                    </a:lnTo>
                    <a:lnTo>
                      <a:pt x="1029" y="344"/>
                    </a:lnTo>
                    <a:lnTo>
                      <a:pt x="1030" y="337"/>
                    </a:lnTo>
                    <a:lnTo>
                      <a:pt x="1031" y="332"/>
                    </a:lnTo>
                    <a:lnTo>
                      <a:pt x="1032" y="325"/>
                    </a:lnTo>
                    <a:lnTo>
                      <a:pt x="1033" y="320"/>
                    </a:lnTo>
                    <a:lnTo>
                      <a:pt x="1033" y="314"/>
                    </a:lnTo>
                    <a:lnTo>
                      <a:pt x="1033" y="307"/>
                    </a:lnTo>
                    <a:lnTo>
                      <a:pt x="1033" y="302"/>
                    </a:lnTo>
                    <a:lnTo>
                      <a:pt x="1027" y="271"/>
                    </a:lnTo>
                    <a:lnTo>
                      <a:pt x="1012" y="242"/>
                    </a:lnTo>
                    <a:lnTo>
                      <a:pt x="992" y="217"/>
                    </a:lnTo>
                    <a:lnTo>
                      <a:pt x="965" y="194"/>
                    </a:lnTo>
                    <a:lnTo>
                      <a:pt x="932" y="176"/>
                    </a:lnTo>
                    <a:lnTo>
                      <a:pt x="895" y="161"/>
                    </a:lnTo>
                    <a:lnTo>
                      <a:pt x="854" y="151"/>
                    </a:lnTo>
                    <a:lnTo>
                      <a:pt x="811" y="146"/>
                    </a:lnTo>
                    <a:lnTo>
                      <a:pt x="801" y="113"/>
                    </a:lnTo>
                    <a:lnTo>
                      <a:pt x="781" y="82"/>
                    </a:lnTo>
                    <a:lnTo>
                      <a:pt x="754" y="56"/>
                    </a:lnTo>
                    <a:lnTo>
                      <a:pt x="720" y="34"/>
                    </a:lnTo>
                    <a:lnTo>
                      <a:pt x="680" y="17"/>
                    </a:lnTo>
                    <a:lnTo>
                      <a:pt x="636" y="5"/>
                    </a:lnTo>
                    <a:lnTo>
                      <a:pt x="587" y="0"/>
                    </a:lnTo>
                    <a:lnTo>
                      <a:pt x="536" y="0"/>
                    </a:lnTo>
                    <a:lnTo>
                      <a:pt x="498" y="5"/>
                    </a:lnTo>
                    <a:lnTo>
                      <a:pt x="461" y="14"/>
                    </a:lnTo>
                    <a:lnTo>
                      <a:pt x="427" y="24"/>
                    </a:lnTo>
                    <a:lnTo>
                      <a:pt x="397" y="39"/>
                    </a:lnTo>
                    <a:lnTo>
                      <a:pt x="369" y="56"/>
                    </a:lnTo>
                    <a:lnTo>
                      <a:pt x="345" y="74"/>
                    </a:lnTo>
                    <a:lnTo>
                      <a:pt x="324" y="95"/>
                    </a:lnTo>
                    <a:lnTo>
                      <a:pt x="308" y="118"/>
                    </a:lnTo>
                    <a:lnTo>
                      <a:pt x="300" y="118"/>
                    </a:lnTo>
                    <a:lnTo>
                      <a:pt x="293" y="117"/>
                    </a:lnTo>
                    <a:lnTo>
                      <a:pt x="285" y="117"/>
                    </a:lnTo>
                    <a:lnTo>
                      <a:pt x="277" y="117"/>
                    </a:lnTo>
                    <a:lnTo>
                      <a:pt x="270" y="117"/>
                    </a:lnTo>
                    <a:lnTo>
                      <a:pt x="263" y="117"/>
                    </a:lnTo>
                    <a:lnTo>
                      <a:pt x="255" y="118"/>
                    </a:lnTo>
                    <a:lnTo>
                      <a:pt x="248" y="118"/>
                    </a:lnTo>
                    <a:lnTo>
                      <a:pt x="195" y="126"/>
                    </a:lnTo>
                    <a:lnTo>
                      <a:pt x="146" y="140"/>
                    </a:lnTo>
                    <a:lnTo>
                      <a:pt x="104" y="160"/>
                    </a:lnTo>
                    <a:lnTo>
                      <a:pt x="66" y="184"/>
                    </a:lnTo>
                    <a:lnTo>
                      <a:pt x="36" y="214"/>
                    </a:lnTo>
                    <a:lnTo>
                      <a:pt x="15" y="245"/>
                    </a:lnTo>
                    <a:lnTo>
                      <a:pt x="2" y="279"/>
                    </a:lnTo>
                    <a:lnTo>
                      <a:pt x="0" y="316"/>
                    </a:lnTo>
                    <a:lnTo>
                      <a:pt x="3" y="335"/>
                    </a:lnTo>
                    <a:lnTo>
                      <a:pt x="9" y="354"/>
                    </a:lnTo>
                    <a:lnTo>
                      <a:pt x="18" y="372"/>
                    </a:lnTo>
                    <a:lnTo>
                      <a:pt x="31" y="389"/>
                    </a:lnTo>
                    <a:lnTo>
                      <a:pt x="45" y="405"/>
                    </a:lnTo>
                    <a:lnTo>
                      <a:pt x="62" y="419"/>
                    </a:lnTo>
                    <a:lnTo>
                      <a:pt x="82" y="432"/>
                    </a:lnTo>
                    <a:lnTo>
                      <a:pt x="104" y="443"/>
                    </a:lnTo>
                    <a:lnTo>
                      <a:pt x="91" y="454"/>
                    </a:lnTo>
                    <a:lnTo>
                      <a:pt x="79" y="466"/>
                    </a:lnTo>
                    <a:lnTo>
                      <a:pt x="68" y="478"/>
                    </a:lnTo>
                    <a:lnTo>
                      <a:pt x="59" y="491"/>
                    </a:lnTo>
                    <a:lnTo>
                      <a:pt x="53" y="504"/>
                    </a:lnTo>
                    <a:lnTo>
                      <a:pt x="48" y="518"/>
                    </a:lnTo>
                    <a:lnTo>
                      <a:pt x="46" y="532"/>
                    </a:lnTo>
                    <a:lnTo>
                      <a:pt x="46" y="547"/>
                    </a:lnTo>
                    <a:lnTo>
                      <a:pt x="53" y="573"/>
                    </a:lnTo>
                    <a:lnTo>
                      <a:pt x="66" y="598"/>
                    </a:lnTo>
                    <a:lnTo>
                      <a:pt x="86" y="619"/>
                    </a:lnTo>
                    <a:lnTo>
                      <a:pt x="112" y="637"/>
                    </a:lnTo>
                    <a:lnTo>
                      <a:pt x="143" y="651"/>
                    </a:lnTo>
                    <a:lnTo>
                      <a:pt x="179" y="661"/>
                    </a:lnTo>
                    <a:lnTo>
                      <a:pt x="217" y="666"/>
                    </a:lnTo>
                    <a:lnTo>
                      <a:pt x="257" y="666"/>
                    </a:lnTo>
                    <a:lnTo>
                      <a:pt x="258" y="665"/>
                    </a:lnTo>
                    <a:lnTo>
                      <a:pt x="260" y="665"/>
                    </a:lnTo>
                    <a:lnTo>
                      <a:pt x="261" y="665"/>
                    </a:lnTo>
                    <a:lnTo>
                      <a:pt x="262" y="665"/>
                    </a:lnTo>
                    <a:lnTo>
                      <a:pt x="264" y="665"/>
                    </a:lnTo>
                    <a:lnTo>
                      <a:pt x="265" y="665"/>
                    </a:lnTo>
                    <a:lnTo>
                      <a:pt x="267" y="665"/>
                    </a:lnTo>
                    <a:lnTo>
                      <a:pt x="269" y="663"/>
                    </a:lnTo>
                    <a:lnTo>
                      <a:pt x="269" y="666"/>
                    </a:lnTo>
                    <a:lnTo>
                      <a:pt x="268" y="667"/>
                    </a:lnTo>
                    <a:lnTo>
                      <a:pt x="268" y="668"/>
                    </a:lnTo>
                    <a:lnTo>
                      <a:pt x="268" y="670"/>
                    </a:lnTo>
                    <a:lnTo>
                      <a:pt x="268" y="671"/>
                    </a:lnTo>
                    <a:lnTo>
                      <a:pt x="269" y="673"/>
                    </a:lnTo>
                    <a:lnTo>
                      <a:pt x="269" y="674"/>
                    </a:lnTo>
                    <a:lnTo>
                      <a:pt x="269" y="675"/>
                    </a:lnTo>
                    <a:lnTo>
                      <a:pt x="274" y="701"/>
                    </a:lnTo>
                    <a:lnTo>
                      <a:pt x="287" y="724"/>
                    </a:lnTo>
                    <a:lnTo>
                      <a:pt x="307" y="745"/>
                    </a:lnTo>
                    <a:lnTo>
                      <a:pt x="332" y="762"/>
                    </a:lnTo>
                    <a:lnTo>
                      <a:pt x="362" y="775"/>
                    </a:lnTo>
                    <a:lnTo>
                      <a:pt x="395" y="785"/>
                    </a:lnTo>
                    <a:lnTo>
                      <a:pt x="432" y="790"/>
                    </a:lnTo>
                    <a:lnTo>
                      <a:pt x="471" y="790"/>
                    </a:lnTo>
                    <a:lnTo>
                      <a:pt x="498" y="785"/>
                    </a:lnTo>
                    <a:lnTo>
                      <a:pt x="524" y="780"/>
                    </a:lnTo>
                    <a:lnTo>
                      <a:pt x="548" y="772"/>
                    </a:lnTo>
                    <a:lnTo>
                      <a:pt x="571" y="762"/>
                    </a:lnTo>
                    <a:lnTo>
                      <a:pt x="590" y="750"/>
                    </a:lnTo>
                    <a:lnTo>
                      <a:pt x="609" y="737"/>
                    </a:lnTo>
                    <a:lnTo>
                      <a:pt x="624" y="722"/>
                    </a:lnTo>
                    <a:lnTo>
                      <a:pt x="636" y="706"/>
                    </a:lnTo>
                    <a:lnTo>
                      <a:pt x="648" y="711"/>
                    </a:lnTo>
                    <a:lnTo>
                      <a:pt x="662" y="715"/>
                    </a:lnTo>
                    <a:lnTo>
                      <a:pt x="675" y="718"/>
                    </a:lnTo>
                    <a:lnTo>
                      <a:pt x="689" y="720"/>
                    </a:lnTo>
                    <a:lnTo>
                      <a:pt x="704" y="722"/>
                    </a:lnTo>
                    <a:lnTo>
                      <a:pt x="719" y="723"/>
                    </a:lnTo>
                    <a:lnTo>
                      <a:pt x="735" y="723"/>
                    </a:lnTo>
                    <a:lnTo>
                      <a:pt x="750" y="722"/>
                    </a:lnTo>
                    <a:lnTo>
                      <a:pt x="789" y="717"/>
                    </a:lnTo>
                    <a:lnTo>
                      <a:pt x="825" y="706"/>
                    </a:lnTo>
                    <a:lnTo>
                      <a:pt x="856" y="692"/>
                    </a:lnTo>
                    <a:lnTo>
                      <a:pt x="883" y="673"/>
                    </a:lnTo>
                    <a:lnTo>
                      <a:pt x="905" y="653"/>
                    </a:lnTo>
                    <a:lnTo>
                      <a:pt x="921" y="629"/>
                    </a:lnTo>
                    <a:lnTo>
                      <a:pt x="930" y="604"/>
                    </a:lnTo>
                    <a:lnTo>
                      <a:pt x="932" y="578"/>
                    </a:lnTo>
                    <a:lnTo>
                      <a:pt x="932" y="577"/>
                    </a:lnTo>
                    <a:lnTo>
                      <a:pt x="931" y="574"/>
                    </a:lnTo>
                    <a:lnTo>
                      <a:pt x="931" y="573"/>
                    </a:lnTo>
                    <a:lnTo>
                      <a:pt x="931" y="572"/>
                    </a:lnTo>
                    <a:lnTo>
                      <a:pt x="931" y="571"/>
                    </a:lnTo>
                    <a:lnTo>
                      <a:pt x="931" y="569"/>
                    </a:lnTo>
                    <a:lnTo>
                      <a:pt x="930" y="568"/>
                    </a:lnTo>
                    <a:lnTo>
                      <a:pt x="930" y="567"/>
                    </a:lnTo>
                    <a:lnTo>
                      <a:pt x="963" y="558"/>
                    </a:lnTo>
                    <a:lnTo>
                      <a:pt x="991" y="546"/>
                    </a:lnTo>
                    <a:lnTo>
                      <a:pt x="1017" y="531"/>
                    </a:lnTo>
                    <a:lnTo>
                      <a:pt x="1039" y="513"/>
                    </a:lnTo>
                    <a:lnTo>
                      <a:pt x="1056" y="495"/>
                    </a:lnTo>
                    <a:lnTo>
                      <a:pt x="1069" y="473"/>
                    </a:lnTo>
                    <a:lnTo>
                      <a:pt x="1075" y="450"/>
                    </a:lnTo>
                    <a:lnTo>
                      <a:pt x="1077" y="428"/>
                    </a:lnTo>
                  </a:path>
                </a:pathLst>
              </a:custGeom>
              <a:gradFill>
                <a:gsLst>
                  <a:gs pos="0">
                    <a:srgbClr val="FFFFFF"/>
                  </a:gs>
                  <a:gs pos="100000">
                    <a:srgbClr val="99CCFF"/>
                  </a:gs>
                </a:gsLst>
                <a:path path="rect">
                  <a:fillToRect l="50000" t="50000" r="50000" b="50000"/>
                </a:path>
              </a:gradFill>
              <a:ln w="9525" cap="rnd">
                <a:noFill/>
                <a:round/>
                <a:headEnd/>
                <a:tailEnd/>
              </a:ln>
              <a:effectLst>
                <a:outerShdw blurRad="50800" dist="50800" dir="5400000" algn="ctr" rotWithShape="0">
                  <a:srgbClr val="6699FF"/>
                </a:outerShdw>
              </a:effectLst>
            </p:spPr>
            <p:txBody>
              <a:bodyPr/>
              <a:lstStyle/>
              <a:p>
                <a:endParaRPr lang="zh-CN" altLang="en-US" sz="1100"/>
              </a:p>
            </p:txBody>
          </p:sp>
        </p:grpSp>
        <p:sp>
          <p:nvSpPr>
            <p:cNvPr id="51" name="弧形 50"/>
            <p:cNvSpPr/>
            <p:nvPr/>
          </p:nvSpPr>
          <p:spPr bwMode="auto">
            <a:xfrm rot="21414700">
              <a:off x="3169936" y="944194"/>
              <a:ext cx="1361930" cy="1362618"/>
            </a:xfrm>
            <a:prstGeom prst="arc">
              <a:avLst>
                <a:gd name="adj1" fmla="val 16046055"/>
                <a:gd name="adj2" fmla="val 5461580"/>
              </a:avLst>
            </a:prstGeom>
            <a:noFill/>
            <a:ln w="31750">
              <a:solidFill>
                <a:srgbClr val="99CCFF"/>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863877">
                <a:buClr>
                  <a:srgbClr val="CC9900"/>
                </a:buClr>
                <a:buFont typeface="Wingdings" pitchFamily="2" charset="2"/>
                <a:buChar char="n"/>
              </a:pPr>
              <a:endParaRPr lang="zh-CN" altLang="en-US" sz="1100" dirty="0">
                <a:latin typeface="Arial" charset="0"/>
                <a:ea typeface="宋体" charset="-122"/>
              </a:endParaRPr>
            </a:p>
          </p:txBody>
        </p:sp>
        <p:sp>
          <p:nvSpPr>
            <p:cNvPr id="52" name="AutoShape 113"/>
            <p:cNvSpPr>
              <a:spLocks noChangeArrowheads="1"/>
            </p:cNvSpPr>
            <p:nvPr/>
          </p:nvSpPr>
          <p:spPr bwMode="auto">
            <a:xfrm>
              <a:off x="912362" y="2315640"/>
              <a:ext cx="758782" cy="163624"/>
            </a:xfrm>
            <a:prstGeom prst="roundRect">
              <a:avLst>
                <a:gd name="adj" fmla="val 16667"/>
              </a:avLst>
            </a:prstGeom>
            <a:gradFill rotWithShape="1">
              <a:gsLst>
                <a:gs pos="0">
                  <a:srgbClr val="FFFFFF"/>
                </a:gs>
                <a:gs pos="100000">
                  <a:srgbClr val="B2B2B2"/>
                </a:gs>
              </a:gsLst>
              <a:lin ang="2700000" scaled="1"/>
            </a:gradFill>
            <a:ln w="28575" algn="ctr">
              <a:solidFill>
                <a:schemeClr val="bg1">
                  <a:lumMod val="50000"/>
                </a:schemeClr>
              </a:solidFill>
              <a:round/>
              <a:headEnd/>
              <a:tailEnd/>
            </a:ln>
          </p:spPr>
          <p:txBody>
            <a:bodyPr wrap="square" lIns="68562" tIns="34281" rIns="68562" bIns="34281" anchor="ctr">
              <a:spAutoFit/>
            </a:bodyPr>
            <a:lstStyle/>
            <a:p>
              <a:pPr algn="r"/>
              <a:r>
                <a:rPr lang="zh-CN" altLang="en-US" sz="1100" dirty="0">
                  <a:latin typeface="微软雅黑" pitchFamily="34" charset="-122"/>
                  <a:ea typeface="微软雅黑" pitchFamily="34" charset="-122"/>
                </a:rPr>
                <a:t>教师</a:t>
              </a:r>
            </a:p>
          </p:txBody>
        </p:sp>
        <p:sp>
          <p:nvSpPr>
            <p:cNvPr id="53" name="AutoShape 113"/>
            <p:cNvSpPr>
              <a:spLocks noChangeArrowheads="1"/>
            </p:cNvSpPr>
            <p:nvPr/>
          </p:nvSpPr>
          <p:spPr bwMode="auto">
            <a:xfrm>
              <a:off x="3321705" y="2344015"/>
              <a:ext cx="777330" cy="163624"/>
            </a:xfrm>
            <a:prstGeom prst="roundRect">
              <a:avLst>
                <a:gd name="adj" fmla="val 16667"/>
              </a:avLst>
            </a:prstGeom>
            <a:gradFill rotWithShape="1">
              <a:gsLst>
                <a:gs pos="0">
                  <a:srgbClr val="FFFFFF"/>
                </a:gs>
                <a:gs pos="100000">
                  <a:srgbClr val="B2B2B2"/>
                </a:gs>
              </a:gsLst>
              <a:lin ang="2700000" scaled="1"/>
            </a:gradFill>
            <a:ln w="28575" algn="ctr">
              <a:solidFill>
                <a:schemeClr val="bg1">
                  <a:lumMod val="50000"/>
                </a:schemeClr>
              </a:solidFill>
              <a:round/>
              <a:headEnd/>
              <a:tailEnd/>
            </a:ln>
          </p:spPr>
          <p:txBody>
            <a:bodyPr wrap="square" lIns="68562" tIns="34281" rIns="68562" bIns="34281" anchor="ctr">
              <a:spAutoFit/>
            </a:bodyPr>
            <a:lstStyle/>
            <a:p>
              <a:pPr algn="r"/>
              <a:r>
                <a:rPr lang="zh-CN" altLang="en-US" sz="1100" dirty="0">
                  <a:latin typeface="微软雅黑" pitchFamily="34" charset="-122"/>
                  <a:ea typeface="微软雅黑" pitchFamily="34" charset="-122"/>
                </a:rPr>
                <a:t>学生</a:t>
              </a:r>
            </a:p>
          </p:txBody>
        </p:sp>
        <p:pic>
          <p:nvPicPr>
            <p:cNvPr id="54" name="Picture 4"/>
            <p:cNvPicPr>
              <a:picLocks noChangeAspect="1" noChangeArrowheads="1"/>
            </p:cNvPicPr>
            <p:nvPr/>
          </p:nvPicPr>
          <p:blipFill>
            <a:blip r:embed="rId17" cstate="email"/>
            <a:srcRect/>
            <a:stretch>
              <a:fillRect/>
            </a:stretch>
          </p:blipFill>
          <p:spPr bwMode="auto">
            <a:xfrm>
              <a:off x="914400" y="2294145"/>
              <a:ext cx="346054" cy="2014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5" name="Picture 6"/>
            <p:cNvPicPr>
              <a:picLocks noChangeAspect="1" noChangeArrowheads="1"/>
            </p:cNvPicPr>
            <p:nvPr/>
          </p:nvPicPr>
          <p:blipFill>
            <a:blip r:embed="rId18" cstate="email"/>
            <a:srcRect/>
            <a:stretch>
              <a:fillRect/>
            </a:stretch>
          </p:blipFill>
          <p:spPr bwMode="auto">
            <a:xfrm>
              <a:off x="3321269" y="2321165"/>
              <a:ext cx="367096" cy="218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6" name="弧形 55"/>
            <p:cNvSpPr/>
            <p:nvPr/>
          </p:nvSpPr>
          <p:spPr bwMode="auto">
            <a:xfrm flipH="1">
              <a:off x="531753" y="1033934"/>
              <a:ext cx="1650531" cy="1264465"/>
            </a:xfrm>
            <a:prstGeom prst="arc">
              <a:avLst>
                <a:gd name="adj1" fmla="val 16564889"/>
                <a:gd name="adj2" fmla="val 4856203"/>
              </a:avLst>
            </a:prstGeom>
            <a:noFill/>
            <a:ln w="31750">
              <a:solidFill>
                <a:srgbClr val="99CCFF"/>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863877">
                <a:buClr>
                  <a:srgbClr val="CC9900"/>
                </a:buClr>
                <a:buFont typeface="Wingdings" pitchFamily="2" charset="2"/>
                <a:buChar char="n"/>
              </a:pPr>
              <a:endParaRPr lang="zh-CN" altLang="en-US" sz="1100" dirty="0">
                <a:latin typeface="Arial" charset="0"/>
                <a:ea typeface="宋体" charset="-122"/>
              </a:endParaRPr>
            </a:p>
          </p:txBody>
        </p:sp>
        <p:sp>
          <p:nvSpPr>
            <p:cNvPr id="57" name="弧形 56"/>
            <p:cNvSpPr/>
            <p:nvPr/>
          </p:nvSpPr>
          <p:spPr bwMode="auto">
            <a:xfrm rot="1093844" flipH="1">
              <a:off x="1426570" y="1307671"/>
              <a:ext cx="105849" cy="530570"/>
            </a:xfrm>
            <a:prstGeom prst="arc">
              <a:avLst/>
            </a:prstGeom>
            <a:noFill/>
            <a:ln w="28575">
              <a:solidFill>
                <a:srgbClr val="99CCFF"/>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863877">
                <a:buClr>
                  <a:srgbClr val="CC9900"/>
                </a:buClr>
                <a:buFont typeface="Wingdings" pitchFamily="2" charset="2"/>
                <a:buChar char="n"/>
              </a:pPr>
              <a:endParaRPr lang="zh-CN" altLang="en-US" sz="1100" dirty="0">
                <a:latin typeface="Arial" charset="0"/>
                <a:ea typeface="宋体" charset="-122"/>
              </a:endParaRPr>
            </a:p>
          </p:txBody>
        </p:sp>
        <p:sp>
          <p:nvSpPr>
            <p:cNvPr id="58" name="弧形 57"/>
            <p:cNvSpPr/>
            <p:nvPr/>
          </p:nvSpPr>
          <p:spPr bwMode="auto">
            <a:xfrm flipH="1">
              <a:off x="1250771" y="1983805"/>
              <a:ext cx="171256" cy="574992"/>
            </a:xfrm>
            <a:prstGeom prst="arc">
              <a:avLst/>
            </a:prstGeom>
            <a:noFill/>
            <a:ln w="28575">
              <a:solidFill>
                <a:srgbClr val="99CCFF"/>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863877">
                <a:buClr>
                  <a:srgbClr val="CC9900"/>
                </a:buClr>
                <a:buFont typeface="Wingdings" pitchFamily="2" charset="2"/>
                <a:buChar char="n"/>
              </a:pPr>
              <a:endParaRPr lang="zh-CN" altLang="en-US" sz="1100" dirty="0">
                <a:latin typeface="Arial" charset="0"/>
                <a:ea typeface="宋体" charset="-122"/>
              </a:endParaRPr>
            </a:p>
          </p:txBody>
        </p:sp>
        <p:sp>
          <p:nvSpPr>
            <p:cNvPr id="59" name="弧形 58"/>
            <p:cNvSpPr/>
            <p:nvPr/>
          </p:nvSpPr>
          <p:spPr bwMode="auto">
            <a:xfrm rot="20767597">
              <a:off x="3564808" y="1312664"/>
              <a:ext cx="169144" cy="621300"/>
            </a:xfrm>
            <a:prstGeom prst="arc">
              <a:avLst/>
            </a:prstGeom>
            <a:noFill/>
            <a:ln w="28575">
              <a:solidFill>
                <a:srgbClr val="99CCFF"/>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863877">
                <a:buClr>
                  <a:srgbClr val="CC9900"/>
                </a:buClr>
                <a:buFont typeface="Wingdings" pitchFamily="2" charset="2"/>
                <a:buChar char="n"/>
              </a:pPr>
              <a:endParaRPr lang="zh-CN" altLang="en-US" sz="1100" dirty="0">
                <a:latin typeface="Arial" charset="0"/>
                <a:ea typeface="宋体" charset="-122"/>
              </a:endParaRPr>
            </a:p>
          </p:txBody>
        </p:sp>
        <p:sp>
          <p:nvSpPr>
            <p:cNvPr id="60" name="弧形 59"/>
            <p:cNvSpPr/>
            <p:nvPr/>
          </p:nvSpPr>
          <p:spPr bwMode="auto">
            <a:xfrm>
              <a:off x="3789046" y="2027917"/>
              <a:ext cx="38369" cy="582595"/>
            </a:xfrm>
            <a:prstGeom prst="arc">
              <a:avLst/>
            </a:prstGeom>
            <a:noFill/>
            <a:ln w="28575">
              <a:solidFill>
                <a:srgbClr val="99CCFF"/>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863877">
                <a:buClr>
                  <a:srgbClr val="CC9900"/>
                </a:buClr>
                <a:buFont typeface="Wingdings" pitchFamily="2" charset="2"/>
                <a:buChar char="n"/>
              </a:pPr>
              <a:endParaRPr lang="zh-CN" altLang="en-US" sz="1100" dirty="0">
                <a:latin typeface="Arial" charset="0"/>
                <a:ea typeface="宋体" charset="-122"/>
              </a:endParaRPr>
            </a:p>
          </p:txBody>
        </p:sp>
        <p:sp>
          <p:nvSpPr>
            <p:cNvPr id="61" name="弧形 60"/>
            <p:cNvSpPr/>
            <p:nvPr/>
          </p:nvSpPr>
          <p:spPr bwMode="auto">
            <a:xfrm rot="14914777" flipH="1">
              <a:off x="2070654" y="933851"/>
              <a:ext cx="234662" cy="2083233"/>
            </a:xfrm>
            <a:prstGeom prst="arc">
              <a:avLst>
                <a:gd name="adj1" fmla="val 16385397"/>
                <a:gd name="adj2" fmla="val 5196588"/>
              </a:avLst>
            </a:prstGeom>
            <a:noFill/>
            <a:ln w="31750">
              <a:solidFill>
                <a:srgbClr val="99CCFF"/>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863877">
                <a:buClr>
                  <a:srgbClr val="CC9900"/>
                </a:buClr>
                <a:buFont typeface="Wingdings" pitchFamily="2" charset="2"/>
                <a:buChar char="n"/>
              </a:pPr>
              <a:endParaRPr lang="zh-CN" altLang="en-US" sz="1100" dirty="0">
                <a:latin typeface="Arial" charset="0"/>
                <a:ea typeface="宋体" charset="-122"/>
              </a:endParaRPr>
            </a:p>
          </p:txBody>
        </p:sp>
        <p:sp>
          <p:nvSpPr>
            <p:cNvPr id="62" name="弧形 61"/>
            <p:cNvSpPr/>
            <p:nvPr/>
          </p:nvSpPr>
          <p:spPr bwMode="auto">
            <a:xfrm rot="17556453" flipH="1">
              <a:off x="2602339" y="606390"/>
              <a:ext cx="370697" cy="2544720"/>
            </a:xfrm>
            <a:prstGeom prst="arc">
              <a:avLst>
                <a:gd name="adj1" fmla="val 16938911"/>
                <a:gd name="adj2" fmla="val 5069958"/>
              </a:avLst>
            </a:prstGeom>
            <a:noFill/>
            <a:ln w="31750">
              <a:solidFill>
                <a:srgbClr val="99CCFF"/>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863877">
                <a:buClr>
                  <a:srgbClr val="CC9900"/>
                </a:buClr>
                <a:buFont typeface="Wingdings" pitchFamily="2" charset="2"/>
                <a:buChar char="n"/>
              </a:pPr>
              <a:endParaRPr lang="zh-CN" altLang="en-US" sz="1100" dirty="0">
                <a:latin typeface="Arial" charset="0"/>
                <a:ea typeface="宋体" charset="-122"/>
              </a:endParaRPr>
            </a:p>
          </p:txBody>
        </p:sp>
        <p:sp>
          <p:nvSpPr>
            <p:cNvPr id="63" name="弧形 62"/>
            <p:cNvSpPr/>
            <p:nvPr/>
          </p:nvSpPr>
          <p:spPr bwMode="auto">
            <a:xfrm rot="16200000" flipH="1">
              <a:off x="2361799" y="274393"/>
              <a:ext cx="306218" cy="2625014"/>
            </a:xfrm>
            <a:prstGeom prst="arc">
              <a:avLst>
                <a:gd name="adj1" fmla="val 17085461"/>
                <a:gd name="adj2" fmla="val 4524559"/>
              </a:avLst>
            </a:prstGeom>
            <a:noFill/>
            <a:ln w="31750">
              <a:solidFill>
                <a:srgbClr val="99CCFF"/>
              </a:solidFill>
              <a:prstDash val="dash"/>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863877">
                <a:buClr>
                  <a:srgbClr val="CC9900"/>
                </a:buClr>
                <a:buFont typeface="Wingdings" pitchFamily="2" charset="2"/>
                <a:buChar char="n"/>
              </a:pPr>
              <a:endParaRPr lang="zh-CN" altLang="en-US" sz="1100" dirty="0">
                <a:latin typeface="Arial" charset="0"/>
                <a:ea typeface="宋体" charset="-122"/>
              </a:endParaRPr>
            </a:p>
          </p:txBody>
        </p:sp>
        <p:sp>
          <p:nvSpPr>
            <p:cNvPr id="64" name="TextBox 63"/>
            <p:cNvSpPr txBox="1"/>
            <p:nvPr/>
          </p:nvSpPr>
          <p:spPr>
            <a:xfrm>
              <a:off x="2198750" y="1604523"/>
              <a:ext cx="733477" cy="147891"/>
            </a:xfrm>
            <a:prstGeom prst="rect">
              <a:avLst/>
            </a:prstGeom>
            <a:noFill/>
          </p:spPr>
          <p:txBody>
            <a:bodyPr wrap="square" lIns="68562" tIns="34281" rIns="68562" bIns="34281" rtlCol="0">
              <a:spAutoFit/>
            </a:bodyPr>
            <a:lstStyle/>
            <a:p>
              <a:r>
                <a:rPr lang="zh-CN" altLang="en-US" sz="1100" dirty="0">
                  <a:solidFill>
                    <a:schemeClr val="tx1">
                      <a:lumMod val="65000"/>
                      <a:lumOff val="35000"/>
                    </a:schemeClr>
                  </a:solidFill>
                  <a:latin typeface="微软雅黑" pitchFamily="34" charset="-122"/>
                  <a:ea typeface="微软雅黑" pitchFamily="34" charset="-122"/>
                </a:rPr>
                <a:t>同步更新</a:t>
              </a:r>
            </a:p>
          </p:txBody>
        </p:sp>
        <p:sp>
          <p:nvSpPr>
            <p:cNvPr id="65" name="TextBox 64"/>
            <p:cNvSpPr txBox="1"/>
            <p:nvPr/>
          </p:nvSpPr>
          <p:spPr>
            <a:xfrm>
              <a:off x="798642" y="1780124"/>
              <a:ext cx="1021976" cy="252853"/>
            </a:xfrm>
            <a:prstGeom prst="rect">
              <a:avLst/>
            </a:prstGeom>
            <a:noFill/>
          </p:spPr>
          <p:txBody>
            <a:bodyPr wrap="square" lIns="68562" tIns="34281" rIns="68562" bIns="34281" rtlCol="0">
              <a:spAutoFit/>
            </a:bodyPr>
            <a:lstStyle/>
            <a:p>
              <a:pPr algn="ctr"/>
              <a:r>
                <a:rPr lang="zh-CN" altLang="en-US" sz="11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rPr>
                <a:t>学校</a:t>
              </a:r>
              <a:r>
                <a:rPr lang="en-US" altLang="zh-CN" sz="11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rPr>
                <a:t>:</a:t>
              </a:r>
              <a:r>
                <a:rPr lang="zh-CN" altLang="en-US" sz="11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rPr>
                <a:t>资源共享服务平台</a:t>
              </a:r>
            </a:p>
          </p:txBody>
        </p:sp>
        <p:sp>
          <p:nvSpPr>
            <p:cNvPr id="66" name="TextBox 65"/>
            <p:cNvSpPr txBox="1"/>
            <p:nvPr/>
          </p:nvSpPr>
          <p:spPr>
            <a:xfrm>
              <a:off x="3338570" y="1793740"/>
              <a:ext cx="1058389" cy="252853"/>
            </a:xfrm>
            <a:prstGeom prst="rect">
              <a:avLst/>
            </a:prstGeom>
            <a:noFill/>
          </p:spPr>
          <p:txBody>
            <a:bodyPr wrap="square" lIns="68562" tIns="34281" rIns="68562" bIns="34281" rtlCol="0">
              <a:spAutoFit/>
            </a:bodyPr>
            <a:lstStyle/>
            <a:p>
              <a:pPr algn="ctr"/>
              <a:r>
                <a:rPr lang="zh-CN" altLang="en-US" sz="11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rPr>
                <a:t>学校</a:t>
              </a:r>
              <a:r>
                <a:rPr lang="en-US" altLang="zh-CN" sz="11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rPr>
                <a:t>:</a:t>
              </a:r>
              <a:r>
                <a:rPr lang="zh-CN" altLang="en-US" sz="11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rPr>
                <a:t>资源共享服务平台</a:t>
              </a:r>
            </a:p>
          </p:txBody>
        </p:sp>
        <p:sp>
          <p:nvSpPr>
            <p:cNvPr id="67" name="TextBox 66"/>
            <p:cNvSpPr txBox="1"/>
            <p:nvPr/>
          </p:nvSpPr>
          <p:spPr>
            <a:xfrm>
              <a:off x="1653275" y="1180136"/>
              <a:ext cx="1843332" cy="147891"/>
            </a:xfrm>
            <a:prstGeom prst="rect">
              <a:avLst/>
            </a:prstGeom>
            <a:noFill/>
          </p:spPr>
          <p:txBody>
            <a:bodyPr wrap="square" lIns="68562" tIns="34281" rIns="68562" bIns="34281" rtlCol="0">
              <a:spAutoFit/>
            </a:bodyPr>
            <a:lstStyle/>
            <a:p>
              <a:pPr algn="ctr"/>
              <a:r>
                <a:rPr lang="zh-CN" altLang="en-US" sz="11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软雅黑" pitchFamily="34" charset="-122"/>
                  <a:ea typeface="微软雅黑" pitchFamily="34" charset="-122"/>
                </a:rPr>
                <a:t>教育部：资源共享服务平台</a:t>
              </a:r>
            </a:p>
          </p:txBody>
        </p:sp>
        <p:grpSp>
          <p:nvGrpSpPr>
            <p:cNvPr id="68" name="组合 89"/>
            <p:cNvGrpSpPr/>
            <p:nvPr/>
          </p:nvGrpSpPr>
          <p:grpSpPr>
            <a:xfrm>
              <a:off x="1732797" y="822051"/>
              <a:ext cx="1819801" cy="308395"/>
              <a:chOff x="2129175" y="949012"/>
              <a:chExt cx="3661792" cy="704222"/>
            </a:xfrm>
          </p:grpSpPr>
          <p:sp>
            <p:nvSpPr>
              <p:cNvPr id="89" name="文本框 165"/>
              <p:cNvSpPr txBox="1">
                <a:spLocks noChangeArrowheads="1"/>
              </p:cNvSpPr>
              <p:nvPr/>
            </p:nvSpPr>
            <p:spPr bwMode="auto">
              <a:xfrm>
                <a:off x="4820283" y="1188038"/>
                <a:ext cx="970684" cy="370419"/>
              </a:xfrm>
              <a:prstGeom prst="rect">
                <a:avLst/>
              </a:prstGeom>
              <a:noFill/>
              <a:ln w="9525">
                <a:noFill/>
                <a:miter lim="800000"/>
                <a:headEnd/>
                <a:tailEnd/>
              </a:ln>
            </p:spPr>
            <p:txBody>
              <a:bodyPr wrap="none">
                <a:spAutoFit/>
              </a:bodyPr>
              <a:lstStyle/>
              <a:p>
                <a:r>
                  <a:rPr kumimoji="1" lang="zh-CN" altLang="en-US" sz="1100" i="1" dirty="0">
                    <a:solidFill>
                      <a:srgbClr val="1F497D"/>
                    </a:solidFill>
                    <a:latin typeface="微软雅黑" pitchFamily="34" charset="-122"/>
                    <a:ea typeface="微软雅黑" pitchFamily="34" charset="-122"/>
                  </a:rPr>
                  <a:t>云空间</a:t>
                </a:r>
              </a:p>
            </p:txBody>
          </p:sp>
          <p:sp>
            <p:nvSpPr>
              <p:cNvPr id="90" name="文本框 166"/>
              <p:cNvSpPr txBox="1">
                <a:spLocks noChangeArrowheads="1"/>
              </p:cNvSpPr>
              <p:nvPr/>
            </p:nvSpPr>
            <p:spPr bwMode="auto">
              <a:xfrm>
                <a:off x="3548200" y="949012"/>
                <a:ext cx="970684" cy="370419"/>
              </a:xfrm>
              <a:prstGeom prst="rect">
                <a:avLst/>
              </a:prstGeom>
              <a:noFill/>
              <a:ln w="9525">
                <a:noFill/>
                <a:miter lim="800000"/>
                <a:headEnd/>
                <a:tailEnd/>
              </a:ln>
            </p:spPr>
            <p:txBody>
              <a:bodyPr wrap="none">
                <a:spAutoFit/>
              </a:bodyPr>
              <a:lstStyle/>
              <a:p>
                <a:r>
                  <a:rPr kumimoji="1" lang="zh-CN" altLang="en-US" sz="1100" i="1" dirty="0">
                    <a:solidFill>
                      <a:srgbClr val="1F497D"/>
                    </a:solidFill>
                    <a:latin typeface="微软雅黑" pitchFamily="34" charset="-122"/>
                    <a:ea typeface="微软雅黑" pitchFamily="34" charset="-122"/>
                  </a:rPr>
                  <a:t>云资源</a:t>
                </a:r>
              </a:p>
            </p:txBody>
          </p:sp>
          <p:sp>
            <p:nvSpPr>
              <p:cNvPr id="91" name="文本框 167"/>
              <p:cNvSpPr txBox="1">
                <a:spLocks noChangeArrowheads="1"/>
              </p:cNvSpPr>
              <p:nvPr/>
            </p:nvSpPr>
            <p:spPr bwMode="auto">
              <a:xfrm>
                <a:off x="2129175" y="1282815"/>
                <a:ext cx="970684" cy="370419"/>
              </a:xfrm>
              <a:prstGeom prst="rect">
                <a:avLst/>
              </a:prstGeom>
              <a:noFill/>
              <a:ln w="9525">
                <a:noFill/>
                <a:miter lim="800000"/>
                <a:headEnd/>
                <a:tailEnd/>
              </a:ln>
            </p:spPr>
            <p:txBody>
              <a:bodyPr wrap="none">
                <a:spAutoFit/>
              </a:bodyPr>
              <a:lstStyle/>
              <a:p>
                <a:r>
                  <a:rPr kumimoji="1" lang="zh-CN" altLang="en-US" sz="1100" i="1" dirty="0">
                    <a:solidFill>
                      <a:srgbClr val="1F497D"/>
                    </a:solidFill>
                    <a:latin typeface="微软雅黑" pitchFamily="34" charset="-122"/>
                    <a:ea typeface="微软雅黑" pitchFamily="34" charset="-122"/>
                  </a:rPr>
                  <a:t>云门户</a:t>
                </a:r>
              </a:p>
            </p:txBody>
          </p:sp>
        </p:grpSp>
        <p:grpSp>
          <p:nvGrpSpPr>
            <p:cNvPr id="69" name="组合 90"/>
            <p:cNvGrpSpPr/>
            <p:nvPr/>
          </p:nvGrpSpPr>
          <p:grpSpPr>
            <a:xfrm>
              <a:off x="735275" y="1514108"/>
              <a:ext cx="1256761" cy="279696"/>
              <a:chOff x="2129175" y="949012"/>
              <a:chExt cx="4367582" cy="794703"/>
            </a:xfrm>
          </p:grpSpPr>
          <p:sp>
            <p:nvSpPr>
              <p:cNvPr id="86" name="文本框 165"/>
              <p:cNvSpPr txBox="1">
                <a:spLocks noChangeArrowheads="1"/>
              </p:cNvSpPr>
              <p:nvPr/>
            </p:nvSpPr>
            <p:spPr bwMode="auto">
              <a:xfrm>
                <a:off x="4820284" y="1188038"/>
                <a:ext cx="1676473" cy="460903"/>
              </a:xfrm>
              <a:prstGeom prst="rect">
                <a:avLst/>
              </a:prstGeom>
              <a:noFill/>
              <a:ln w="9525">
                <a:noFill/>
                <a:miter lim="800000"/>
                <a:headEnd/>
                <a:tailEnd/>
              </a:ln>
            </p:spPr>
            <p:txBody>
              <a:bodyPr wrap="none">
                <a:spAutoFit/>
              </a:bodyPr>
              <a:lstStyle/>
              <a:p>
                <a:r>
                  <a:rPr kumimoji="1" lang="zh-CN" altLang="en-US" sz="1100" i="1" dirty="0">
                    <a:solidFill>
                      <a:srgbClr val="1F497D"/>
                    </a:solidFill>
                    <a:latin typeface="微软雅黑" pitchFamily="34" charset="-122"/>
                    <a:ea typeface="微软雅黑" pitchFamily="34" charset="-122"/>
                  </a:rPr>
                  <a:t>云空间</a:t>
                </a:r>
              </a:p>
            </p:txBody>
          </p:sp>
          <p:sp>
            <p:nvSpPr>
              <p:cNvPr id="87" name="文本框 166"/>
              <p:cNvSpPr txBox="1">
                <a:spLocks noChangeArrowheads="1"/>
              </p:cNvSpPr>
              <p:nvPr/>
            </p:nvSpPr>
            <p:spPr bwMode="auto">
              <a:xfrm>
                <a:off x="3548199" y="949012"/>
                <a:ext cx="1676472" cy="460903"/>
              </a:xfrm>
              <a:prstGeom prst="rect">
                <a:avLst/>
              </a:prstGeom>
              <a:noFill/>
              <a:ln w="9525">
                <a:noFill/>
                <a:miter lim="800000"/>
                <a:headEnd/>
                <a:tailEnd/>
              </a:ln>
            </p:spPr>
            <p:txBody>
              <a:bodyPr wrap="none">
                <a:spAutoFit/>
              </a:bodyPr>
              <a:lstStyle/>
              <a:p>
                <a:r>
                  <a:rPr kumimoji="1" lang="zh-CN" altLang="en-US" sz="1100" i="1" dirty="0">
                    <a:solidFill>
                      <a:srgbClr val="1F497D"/>
                    </a:solidFill>
                    <a:latin typeface="微软雅黑" pitchFamily="34" charset="-122"/>
                    <a:ea typeface="微软雅黑" pitchFamily="34" charset="-122"/>
                  </a:rPr>
                  <a:t>云资源</a:t>
                </a:r>
              </a:p>
            </p:txBody>
          </p:sp>
          <p:sp>
            <p:nvSpPr>
              <p:cNvPr id="88" name="文本框 167"/>
              <p:cNvSpPr txBox="1">
                <a:spLocks noChangeArrowheads="1"/>
              </p:cNvSpPr>
              <p:nvPr/>
            </p:nvSpPr>
            <p:spPr bwMode="auto">
              <a:xfrm>
                <a:off x="2129175" y="1282812"/>
                <a:ext cx="1676472" cy="460903"/>
              </a:xfrm>
              <a:prstGeom prst="rect">
                <a:avLst/>
              </a:prstGeom>
              <a:noFill/>
              <a:ln w="9525">
                <a:noFill/>
                <a:miter lim="800000"/>
                <a:headEnd/>
                <a:tailEnd/>
              </a:ln>
            </p:spPr>
            <p:txBody>
              <a:bodyPr wrap="none">
                <a:spAutoFit/>
              </a:bodyPr>
              <a:lstStyle/>
              <a:p>
                <a:r>
                  <a:rPr kumimoji="1" lang="zh-CN" altLang="en-US" sz="1100" i="1" dirty="0">
                    <a:solidFill>
                      <a:srgbClr val="1F497D"/>
                    </a:solidFill>
                    <a:latin typeface="微软雅黑" pitchFamily="34" charset="-122"/>
                    <a:ea typeface="微软雅黑" pitchFamily="34" charset="-122"/>
                  </a:rPr>
                  <a:t>云门户</a:t>
                </a:r>
              </a:p>
            </p:txBody>
          </p:sp>
        </p:grpSp>
        <p:grpSp>
          <p:nvGrpSpPr>
            <p:cNvPr id="70" name="组合 97"/>
            <p:cNvGrpSpPr/>
            <p:nvPr/>
          </p:nvGrpSpPr>
          <p:grpSpPr>
            <a:xfrm>
              <a:off x="3262332" y="1535441"/>
              <a:ext cx="1256761" cy="279696"/>
              <a:chOff x="2129175" y="949009"/>
              <a:chExt cx="4367582" cy="794703"/>
            </a:xfrm>
          </p:grpSpPr>
          <p:sp>
            <p:nvSpPr>
              <p:cNvPr id="83" name="文本框 165"/>
              <p:cNvSpPr txBox="1">
                <a:spLocks noChangeArrowheads="1"/>
              </p:cNvSpPr>
              <p:nvPr/>
            </p:nvSpPr>
            <p:spPr bwMode="auto">
              <a:xfrm>
                <a:off x="4820284" y="1188035"/>
                <a:ext cx="1676473" cy="460903"/>
              </a:xfrm>
              <a:prstGeom prst="rect">
                <a:avLst/>
              </a:prstGeom>
              <a:noFill/>
              <a:ln w="9525">
                <a:noFill/>
                <a:miter lim="800000"/>
                <a:headEnd/>
                <a:tailEnd/>
              </a:ln>
            </p:spPr>
            <p:txBody>
              <a:bodyPr wrap="none">
                <a:spAutoFit/>
              </a:bodyPr>
              <a:lstStyle/>
              <a:p>
                <a:r>
                  <a:rPr kumimoji="1" lang="zh-CN" altLang="en-US" sz="1100" i="1" dirty="0">
                    <a:solidFill>
                      <a:srgbClr val="1F497D"/>
                    </a:solidFill>
                    <a:latin typeface="微软雅黑" pitchFamily="34" charset="-122"/>
                    <a:ea typeface="微软雅黑" pitchFamily="34" charset="-122"/>
                  </a:rPr>
                  <a:t>云空间</a:t>
                </a:r>
              </a:p>
            </p:txBody>
          </p:sp>
          <p:sp>
            <p:nvSpPr>
              <p:cNvPr id="84" name="文本框 166"/>
              <p:cNvSpPr txBox="1">
                <a:spLocks noChangeArrowheads="1"/>
              </p:cNvSpPr>
              <p:nvPr/>
            </p:nvSpPr>
            <p:spPr bwMode="auto">
              <a:xfrm>
                <a:off x="3548199" y="949009"/>
                <a:ext cx="1676472" cy="460903"/>
              </a:xfrm>
              <a:prstGeom prst="rect">
                <a:avLst/>
              </a:prstGeom>
              <a:noFill/>
              <a:ln w="9525">
                <a:noFill/>
                <a:miter lim="800000"/>
                <a:headEnd/>
                <a:tailEnd/>
              </a:ln>
            </p:spPr>
            <p:txBody>
              <a:bodyPr wrap="none">
                <a:spAutoFit/>
              </a:bodyPr>
              <a:lstStyle/>
              <a:p>
                <a:r>
                  <a:rPr kumimoji="1" lang="zh-CN" altLang="en-US" sz="1100" i="1" dirty="0">
                    <a:solidFill>
                      <a:srgbClr val="1F497D"/>
                    </a:solidFill>
                    <a:latin typeface="微软雅黑" pitchFamily="34" charset="-122"/>
                    <a:ea typeface="微软雅黑" pitchFamily="34" charset="-122"/>
                  </a:rPr>
                  <a:t>云资源</a:t>
                </a:r>
              </a:p>
            </p:txBody>
          </p:sp>
          <p:sp>
            <p:nvSpPr>
              <p:cNvPr id="85" name="文本框 167"/>
              <p:cNvSpPr txBox="1">
                <a:spLocks noChangeArrowheads="1"/>
              </p:cNvSpPr>
              <p:nvPr/>
            </p:nvSpPr>
            <p:spPr bwMode="auto">
              <a:xfrm>
                <a:off x="2129175" y="1282809"/>
                <a:ext cx="1676472" cy="460903"/>
              </a:xfrm>
              <a:prstGeom prst="rect">
                <a:avLst/>
              </a:prstGeom>
              <a:noFill/>
              <a:ln w="9525">
                <a:noFill/>
                <a:miter lim="800000"/>
                <a:headEnd/>
                <a:tailEnd/>
              </a:ln>
            </p:spPr>
            <p:txBody>
              <a:bodyPr wrap="none">
                <a:spAutoFit/>
              </a:bodyPr>
              <a:lstStyle/>
              <a:p>
                <a:r>
                  <a:rPr kumimoji="1" lang="zh-CN" altLang="en-US" sz="1100" i="1" dirty="0">
                    <a:solidFill>
                      <a:srgbClr val="1F497D"/>
                    </a:solidFill>
                    <a:latin typeface="微软雅黑" pitchFamily="34" charset="-122"/>
                    <a:ea typeface="微软雅黑" pitchFamily="34" charset="-122"/>
                  </a:rPr>
                  <a:t>云门户</a:t>
                </a:r>
              </a:p>
            </p:txBody>
          </p:sp>
        </p:grpSp>
        <p:grpSp>
          <p:nvGrpSpPr>
            <p:cNvPr id="71" name="组合 107"/>
            <p:cNvGrpSpPr/>
            <p:nvPr/>
          </p:nvGrpSpPr>
          <p:grpSpPr>
            <a:xfrm>
              <a:off x="1611964" y="746234"/>
              <a:ext cx="1915748" cy="403811"/>
              <a:chOff x="2360727" y="1040413"/>
              <a:chExt cx="3332340" cy="702961"/>
            </a:xfrm>
          </p:grpSpPr>
          <p:sp>
            <p:nvSpPr>
              <p:cNvPr id="80" name="云形 30"/>
              <p:cNvSpPr>
                <a:spLocks/>
              </p:cNvSpPr>
              <p:nvPr/>
            </p:nvSpPr>
            <p:spPr bwMode="auto">
              <a:xfrm rot="20694651">
                <a:off x="2360727" y="1238585"/>
                <a:ext cx="1040100" cy="504789"/>
              </a:xfrm>
              <a:custGeom>
                <a:avLst/>
                <a:gdLst>
                  <a:gd name="T0" fmla="*/ 251731 w 43200"/>
                  <a:gd name="T1" fmla="*/ 716651 h 43200"/>
                  <a:gd name="T2" fmla="*/ 115862 w 43200"/>
                  <a:gd name="T3" fmla="*/ 694831 h 43200"/>
                  <a:gd name="T4" fmla="*/ 371615 w 43200"/>
                  <a:gd name="T5" fmla="*/ 955434 h 43200"/>
                  <a:gd name="T6" fmla="*/ 312183 w 43200"/>
                  <a:gd name="T7" fmla="*/ 965864 h 43200"/>
                  <a:gd name="T8" fmla="*/ 883874 w 43200"/>
                  <a:gd name="T9" fmla="*/ 1070171 h 43200"/>
                  <a:gd name="T10" fmla="*/ 848043 w 43200"/>
                  <a:gd name="T11" fmla="*/ 1022535 h 43200"/>
                  <a:gd name="T12" fmla="*/ 1546270 w 43200"/>
                  <a:gd name="T13" fmla="*/ 951382 h 43200"/>
                  <a:gd name="T14" fmla="*/ 1531948 w 43200"/>
                  <a:gd name="T15" fmla="*/ 1003645 h 43200"/>
                  <a:gd name="T16" fmla="*/ 1830667 w 43200"/>
                  <a:gd name="T17" fmla="*/ 628414 h 43200"/>
                  <a:gd name="T18" fmla="*/ 2005049 w 43200"/>
                  <a:gd name="T19" fmla="*/ 823777 h 43200"/>
                  <a:gd name="T20" fmla="*/ 2242029 w 43200"/>
                  <a:gd name="T21" fmla="*/ 420348 h 43200"/>
                  <a:gd name="T22" fmla="*/ 2164359 w 43200"/>
                  <a:gd name="T23" fmla="*/ 493609 h 43200"/>
                  <a:gd name="T24" fmla="*/ 2055685 w 43200"/>
                  <a:gd name="T25" fmla="*/ 148548 h 43200"/>
                  <a:gd name="T26" fmla="*/ 2059762 w 43200"/>
                  <a:gd name="T27" fmla="*/ 183153 h 43200"/>
                  <a:gd name="T28" fmla="*/ 1559733 w 43200"/>
                  <a:gd name="T29" fmla="*/ 108194 h 43200"/>
                  <a:gd name="T30" fmla="*/ 1599534 w 43200"/>
                  <a:gd name="T31" fmla="*/ 64062 h 43200"/>
                  <a:gd name="T32" fmla="*/ 1187635 w 43200"/>
                  <a:gd name="T33" fmla="*/ 129220 h 43200"/>
                  <a:gd name="T34" fmla="*/ 1206892 w 43200"/>
                  <a:gd name="T35" fmla="*/ 91166 h 43200"/>
                  <a:gd name="T36" fmla="*/ 750955 w 43200"/>
                  <a:gd name="T37" fmla="*/ 142142 h 43200"/>
                  <a:gd name="T38" fmla="*/ 820686 w 43200"/>
                  <a:gd name="T39" fmla="*/ 179046 h 43200"/>
                  <a:gd name="T40" fmla="*/ 221371 w 43200"/>
                  <a:gd name="T41" fmla="*/ 432257 h 43200"/>
                  <a:gd name="T42" fmla="*/ 209195 w 43200"/>
                  <a:gd name="T43" fmla="*/ 39340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558ED5">
                  <a:alpha val="12157"/>
                </a:srgbClr>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zh-CN" altLang="en-US" sz="1100" dirty="0"/>
              </a:p>
            </p:txBody>
          </p:sp>
          <p:sp>
            <p:nvSpPr>
              <p:cNvPr id="81" name="云形 129"/>
              <p:cNvSpPr>
                <a:spLocks/>
              </p:cNvSpPr>
              <p:nvPr/>
            </p:nvSpPr>
            <p:spPr bwMode="auto">
              <a:xfrm rot="1833697">
                <a:off x="4790255" y="1190252"/>
                <a:ext cx="902812" cy="499958"/>
              </a:xfrm>
              <a:custGeom>
                <a:avLst/>
                <a:gdLst>
                  <a:gd name="T0" fmla="*/ 243618 w 43200"/>
                  <a:gd name="T1" fmla="*/ 768184 h 43200"/>
                  <a:gd name="T2" fmla="*/ 112128 w 43200"/>
                  <a:gd name="T3" fmla="*/ 744795 h 43200"/>
                  <a:gd name="T4" fmla="*/ 359639 w 43200"/>
                  <a:gd name="T5" fmla="*/ 1024138 h 43200"/>
                  <a:gd name="T6" fmla="*/ 302122 w 43200"/>
                  <a:gd name="T7" fmla="*/ 1035319 h 43200"/>
                  <a:gd name="T8" fmla="*/ 855388 w 43200"/>
                  <a:gd name="T9" fmla="*/ 1147126 h 43200"/>
                  <a:gd name="T10" fmla="*/ 820712 w 43200"/>
                  <a:gd name="T11" fmla="*/ 1096064 h 43200"/>
                  <a:gd name="T12" fmla="*/ 1496436 w 43200"/>
                  <a:gd name="T13" fmla="*/ 1019795 h 43200"/>
                  <a:gd name="T14" fmla="*/ 1482576 w 43200"/>
                  <a:gd name="T15" fmla="*/ 1075816 h 43200"/>
                  <a:gd name="T16" fmla="*/ 1771668 w 43200"/>
                  <a:gd name="T17" fmla="*/ 673603 h 43200"/>
                  <a:gd name="T18" fmla="*/ 1940430 w 43200"/>
                  <a:gd name="T19" fmla="*/ 883014 h 43200"/>
                  <a:gd name="T20" fmla="*/ 2169773 w 43200"/>
                  <a:gd name="T21" fmla="*/ 450575 h 43200"/>
                  <a:gd name="T22" fmla="*/ 2094606 w 43200"/>
                  <a:gd name="T23" fmla="*/ 529104 h 43200"/>
                  <a:gd name="T24" fmla="*/ 1989434 w 43200"/>
                  <a:gd name="T25" fmla="*/ 159230 h 43200"/>
                  <a:gd name="T26" fmla="*/ 1993380 w 43200"/>
                  <a:gd name="T27" fmla="*/ 196323 h 43200"/>
                  <a:gd name="T28" fmla="*/ 1509466 w 43200"/>
                  <a:gd name="T29" fmla="*/ 115974 h 43200"/>
                  <a:gd name="T30" fmla="*/ 1547984 w 43200"/>
                  <a:gd name="T31" fmla="*/ 68669 h 43200"/>
                  <a:gd name="T32" fmla="*/ 1149360 w 43200"/>
                  <a:gd name="T33" fmla="*/ 138512 h 43200"/>
                  <a:gd name="T34" fmla="*/ 1167996 w 43200"/>
                  <a:gd name="T35" fmla="*/ 97721 h 43200"/>
                  <a:gd name="T36" fmla="*/ 726753 w 43200"/>
                  <a:gd name="T37" fmla="*/ 152363 h 43200"/>
                  <a:gd name="T38" fmla="*/ 794237 w 43200"/>
                  <a:gd name="T39" fmla="*/ 191921 h 43200"/>
                  <a:gd name="T40" fmla="*/ 214236 w 43200"/>
                  <a:gd name="T41" fmla="*/ 463340 h 43200"/>
                  <a:gd name="T42" fmla="*/ 202453 w 43200"/>
                  <a:gd name="T43" fmla="*/ 42169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FF00">
                  <a:alpha val="9019"/>
                </a:srgbClr>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zh-CN" altLang="en-US" sz="1100"/>
              </a:p>
            </p:txBody>
          </p:sp>
          <p:sp>
            <p:nvSpPr>
              <p:cNvPr id="82" name="云形 128"/>
              <p:cNvSpPr>
                <a:spLocks/>
              </p:cNvSpPr>
              <p:nvPr/>
            </p:nvSpPr>
            <p:spPr bwMode="auto">
              <a:xfrm>
                <a:off x="3559444" y="1040413"/>
                <a:ext cx="1174533" cy="463188"/>
              </a:xfrm>
              <a:custGeom>
                <a:avLst/>
                <a:gdLst>
                  <a:gd name="T0" fmla="*/ 367659 w 43200"/>
                  <a:gd name="T1" fmla="*/ 680678 h 43200"/>
                  <a:gd name="T2" fmla="*/ 169219 w 43200"/>
                  <a:gd name="T3" fmla="*/ 659953 h 43200"/>
                  <a:gd name="T4" fmla="*/ 542754 w 43200"/>
                  <a:gd name="T5" fmla="*/ 907475 h 43200"/>
                  <a:gd name="T6" fmla="*/ 455951 w 43200"/>
                  <a:gd name="T7" fmla="*/ 917382 h 43200"/>
                  <a:gd name="T8" fmla="*/ 1290920 w 43200"/>
                  <a:gd name="T9" fmla="*/ 1016453 h 43200"/>
                  <a:gd name="T10" fmla="*/ 1238588 w 43200"/>
                  <a:gd name="T11" fmla="*/ 971208 h 43200"/>
                  <a:gd name="T12" fmla="*/ 2258366 w 43200"/>
                  <a:gd name="T13" fmla="*/ 903627 h 43200"/>
                  <a:gd name="T14" fmla="*/ 2237449 w 43200"/>
                  <a:gd name="T15" fmla="*/ 953266 h 43200"/>
                  <a:gd name="T16" fmla="*/ 2673735 w 43200"/>
                  <a:gd name="T17" fmla="*/ 596870 h 43200"/>
                  <a:gd name="T18" fmla="*/ 2928425 w 43200"/>
                  <a:gd name="T19" fmla="*/ 782427 h 43200"/>
                  <a:gd name="T20" fmla="*/ 3274540 w 43200"/>
                  <a:gd name="T21" fmla="*/ 399248 h 43200"/>
                  <a:gd name="T22" fmla="*/ 3161101 w 43200"/>
                  <a:gd name="T23" fmla="*/ 468832 h 43200"/>
                  <a:gd name="T24" fmla="*/ 3002380 w 43200"/>
                  <a:gd name="T25" fmla="*/ 141092 h 43200"/>
                  <a:gd name="T26" fmla="*/ 3008334 w 43200"/>
                  <a:gd name="T27" fmla="*/ 173959 h 43200"/>
                  <a:gd name="T28" fmla="*/ 2278030 w 43200"/>
                  <a:gd name="T29" fmla="*/ 102763 h 43200"/>
                  <a:gd name="T30" fmla="*/ 2336160 w 43200"/>
                  <a:gd name="T31" fmla="*/ 60847 h 43200"/>
                  <a:gd name="T32" fmla="*/ 1734571 w 43200"/>
                  <a:gd name="T33" fmla="*/ 122734 h 43200"/>
                  <a:gd name="T34" fmla="*/ 1762696 w 43200"/>
                  <a:gd name="T35" fmla="*/ 86590 h 43200"/>
                  <a:gd name="T36" fmla="*/ 1096789 w 43200"/>
                  <a:gd name="T37" fmla="*/ 135007 h 43200"/>
                  <a:gd name="T38" fmla="*/ 1198633 w 43200"/>
                  <a:gd name="T39" fmla="*/ 170059 h 43200"/>
                  <a:gd name="T40" fmla="*/ 323318 w 43200"/>
                  <a:gd name="T41" fmla="*/ 410560 h 43200"/>
                  <a:gd name="T42" fmla="*/ 305534 w 43200"/>
                  <a:gd name="T43" fmla="*/ 373662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E46C0A">
                  <a:alpha val="5098"/>
                </a:srgbClr>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zh-CN" altLang="en-US" sz="1100" i="1" dirty="0"/>
              </a:p>
            </p:txBody>
          </p:sp>
        </p:grpSp>
        <p:grpSp>
          <p:nvGrpSpPr>
            <p:cNvPr id="72" name="组合 111"/>
            <p:cNvGrpSpPr/>
            <p:nvPr/>
          </p:nvGrpSpPr>
          <p:grpSpPr>
            <a:xfrm>
              <a:off x="698972" y="1514109"/>
              <a:ext cx="1132714" cy="309238"/>
              <a:chOff x="2374753" y="975868"/>
              <a:chExt cx="3346367" cy="682651"/>
            </a:xfrm>
          </p:grpSpPr>
          <p:sp>
            <p:nvSpPr>
              <p:cNvPr id="77" name="云形 30"/>
              <p:cNvSpPr>
                <a:spLocks/>
              </p:cNvSpPr>
              <p:nvPr/>
            </p:nvSpPr>
            <p:spPr bwMode="auto">
              <a:xfrm rot="20694651">
                <a:off x="2374753" y="1122381"/>
                <a:ext cx="1040100" cy="504788"/>
              </a:xfrm>
              <a:custGeom>
                <a:avLst/>
                <a:gdLst>
                  <a:gd name="T0" fmla="*/ 251731 w 43200"/>
                  <a:gd name="T1" fmla="*/ 716651 h 43200"/>
                  <a:gd name="T2" fmla="*/ 115862 w 43200"/>
                  <a:gd name="T3" fmla="*/ 694831 h 43200"/>
                  <a:gd name="T4" fmla="*/ 371615 w 43200"/>
                  <a:gd name="T5" fmla="*/ 955434 h 43200"/>
                  <a:gd name="T6" fmla="*/ 312183 w 43200"/>
                  <a:gd name="T7" fmla="*/ 965864 h 43200"/>
                  <a:gd name="T8" fmla="*/ 883874 w 43200"/>
                  <a:gd name="T9" fmla="*/ 1070171 h 43200"/>
                  <a:gd name="T10" fmla="*/ 848043 w 43200"/>
                  <a:gd name="T11" fmla="*/ 1022535 h 43200"/>
                  <a:gd name="T12" fmla="*/ 1546270 w 43200"/>
                  <a:gd name="T13" fmla="*/ 951382 h 43200"/>
                  <a:gd name="T14" fmla="*/ 1531948 w 43200"/>
                  <a:gd name="T15" fmla="*/ 1003645 h 43200"/>
                  <a:gd name="T16" fmla="*/ 1830667 w 43200"/>
                  <a:gd name="T17" fmla="*/ 628414 h 43200"/>
                  <a:gd name="T18" fmla="*/ 2005049 w 43200"/>
                  <a:gd name="T19" fmla="*/ 823777 h 43200"/>
                  <a:gd name="T20" fmla="*/ 2242029 w 43200"/>
                  <a:gd name="T21" fmla="*/ 420348 h 43200"/>
                  <a:gd name="T22" fmla="*/ 2164359 w 43200"/>
                  <a:gd name="T23" fmla="*/ 493609 h 43200"/>
                  <a:gd name="T24" fmla="*/ 2055685 w 43200"/>
                  <a:gd name="T25" fmla="*/ 148548 h 43200"/>
                  <a:gd name="T26" fmla="*/ 2059762 w 43200"/>
                  <a:gd name="T27" fmla="*/ 183153 h 43200"/>
                  <a:gd name="T28" fmla="*/ 1559733 w 43200"/>
                  <a:gd name="T29" fmla="*/ 108194 h 43200"/>
                  <a:gd name="T30" fmla="*/ 1599534 w 43200"/>
                  <a:gd name="T31" fmla="*/ 64062 h 43200"/>
                  <a:gd name="T32" fmla="*/ 1187635 w 43200"/>
                  <a:gd name="T33" fmla="*/ 129220 h 43200"/>
                  <a:gd name="T34" fmla="*/ 1206892 w 43200"/>
                  <a:gd name="T35" fmla="*/ 91166 h 43200"/>
                  <a:gd name="T36" fmla="*/ 750955 w 43200"/>
                  <a:gd name="T37" fmla="*/ 142142 h 43200"/>
                  <a:gd name="T38" fmla="*/ 820686 w 43200"/>
                  <a:gd name="T39" fmla="*/ 179046 h 43200"/>
                  <a:gd name="T40" fmla="*/ 221371 w 43200"/>
                  <a:gd name="T41" fmla="*/ 432257 h 43200"/>
                  <a:gd name="T42" fmla="*/ 209195 w 43200"/>
                  <a:gd name="T43" fmla="*/ 39340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558ED5">
                  <a:alpha val="12157"/>
                </a:srgbClr>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zh-CN" altLang="en-US" sz="1100" dirty="0"/>
              </a:p>
            </p:txBody>
          </p:sp>
          <p:sp>
            <p:nvSpPr>
              <p:cNvPr id="78" name="云形 129"/>
              <p:cNvSpPr>
                <a:spLocks/>
              </p:cNvSpPr>
              <p:nvPr/>
            </p:nvSpPr>
            <p:spPr bwMode="auto">
              <a:xfrm rot="1833697">
                <a:off x="4818308" y="1158561"/>
                <a:ext cx="902812" cy="499958"/>
              </a:xfrm>
              <a:custGeom>
                <a:avLst/>
                <a:gdLst>
                  <a:gd name="T0" fmla="*/ 243618 w 43200"/>
                  <a:gd name="T1" fmla="*/ 768184 h 43200"/>
                  <a:gd name="T2" fmla="*/ 112128 w 43200"/>
                  <a:gd name="T3" fmla="*/ 744795 h 43200"/>
                  <a:gd name="T4" fmla="*/ 359639 w 43200"/>
                  <a:gd name="T5" fmla="*/ 1024138 h 43200"/>
                  <a:gd name="T6" fmla="*/ 302122 w 43200"/>
                  <a:gd name="T7" fmla="*/ 1035319 h 43200"/>
                  <a:gd name="T8" fmla="*/ 855388 w 43200"/>
                  <a:gd name="T9" fmla="*/ 1147126 h 43200"/>
                  <a:gd name="T10" fmla="*/ 820712 w 43200"/>
                  <a:gd name="T11" fmla="*/ 1096064 h 43200"/>
                  <a:gd name="T12" fmla="*/ 1496436 w 43200"/>
                  <a:gd name="T13" fmla="*/ 1019795 h 43200"/>
                  <a:gd name="T14" fmla="*/ 1482576 w 43200"/>
                  <a:gd name="T15" fmla="*/ 1075816 h 43200"/>
                  <a:gd name="T16" fmla="*/ 1771668 w 43200"/>
                  <a:gd name="T17" fmla="*/ 673603 h 43200"/>
                  <a:gd name="T18" fmla="*/ 1940430 w 43200"/>
                  <a:gd name="T19" fmla="*/ 883014 h 43200"/>
                  <a:gd name="T20" fmla="*/ 2169773 w 43200"/>
                  <a:gd name="T21" fmla="*/ 450575 h 43200"/>
                  <a:gd name="T22" fmla="*/ 2094606 w 43200"/>
                  <a:gd name="T23" fmla="*/ 529104 h 43200"/>
                  <a:gd name="T24" fmla="*/ 1989434 w 43200"/>
                  <a:gd name="T25" fmla="*/ 159230 h 43200"/>
                  <a:gd name="T26" fmla="*/ 1993380 w 43200"/>
                  <a:gd name="T27" fmla="*/ 196323 h 43200"/>
                  <a:gd name="T28" fmla="*/ 1509466 w 43200"/>
                  <a:gd name="T29" fmla="*/ 115974 h 43200"/>
                  <a:gd name="T30" fmla="*/ 1547984 w 43200"/>
                  <a:gd name="T31" fmla="*/ 68669 h 43200"/>
                  <a:gd name="T32" fmla="*/ 1149360 w 43200"/>
                  <a:gd name="T33" fmla="*/ 138512 h 43200"/>
                  <a:gd name="T34" fmla="*/ 1167996 w 43200"/>
                  <a:gd name="T35" fmla="*/ 97721 h 43200"/>
                  <a:gd name="T36" fmla="*/ 726753 w 43200"/>
                  <a:gd name="T37" fmla="*/ 152363 h 43200"/>
                  <a:gd name="T38" fmla="*/ 794237 w 43200"/>
                  <a:gd name="T39" fmla="*/ 191921 h 43200"/>
                  <a:gd name="T40" fmla="*/ 214236 w 43200"/>
                  <a:gd name="T41" fmla="*/ 463340 h 43200"/>
                  <a:gd name="T42" fmla="*/ 202453 w 43200"/>
                  <a:gd name="T43" fmla="*/ 42169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FF00">
                  <a:alpha val="9019"/>
                </a:srgbClr>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zh-CN" altLang="en-US" sz="1100"/>
              </a:p>
            </p:txBody>
          </p:sp>
          <p:sp>
            <p:nvSpPr>
              <p:cNvPr id="79" name="云形 128"/>
              <p:cNvSpPr>
                <a:spLocks/>
              </p:cNvSpPr>
              <p:nvPr/>
            </p:nvSpPr>
            <p:spPr bwMode="auto">
              <a:xfrm>
                <a:off x="3547369" y="975868"/>
                <a:ext cx="1174533" cy="463188"/>
              </a:xfrm>
              <a:custGeom>
                <a:avLst/>
                <a:gdLst>
                  <a:gd name="T0" fmla="*/ 367659 w 43200"/>
                  <a:gd name="T1" fmla="*/ 680678 h 43200"/>
                  <a:gd name="T2" fmla="*/ 169219 w 43200"/>
                  <a:gd name="T3" fmla="*/ 659953 h 43200"/>
                  <a:gd name="T4" fmla="*/ 542754 w 43200"/>
                  <a:gd name="T5" fmla="*/ 907475 h 43200"/>
                  <a:gd name="T6" fmla="*/ 455951 w 43200"/>
                  <a:gd name="T7" fmla="*/ 917382 h 43200"/>
                  <a:gd name="T8" fmla="*/ 1290920 w 43200"/>
                  <a:gd name="T9" fmla="*/ 1016453 h 43200"/>
                  <a:gd name="T10" fmla="*/ 1238588 w 43200"/>
                  <a:gd name="T11" fmla="*/ 971208 h 43200"/>
                  <a:gd name="T12" fmla="*/ 2258366 w 43200"/>
                  <a:gd name="T13" fmla="*/ 903627 h 43200"/>
                  <a:gd name="T14" fmla="*/ 2237449 w 43200"/>
                  <a:gd name="T15" fmla="*/ 953266 h 43200"/>
                  <a:gd name="T16" fmla="*/ 2673735 w 43200"/>
                  <a:gd name="T17" fmla="*/ 596870 h 43200"/>
                  <a:gd name="T18" fmla="*/ 2928425 w 43200"/>
                  <a:gd name="T19" fmla="*/ 782427 h 43200"/>
                  <a:gd name="T20" fmla="*/ 3274540 w 43200"/>
                  <a:gd name="T21" fmla="*/ 399248 h 43200"/>
                  <a:gd name="T22" fmla="*/ 3161101 w 43200"/>
                  <a:gd name="T23" fmla="*/ 468832 h 43200"/>
                  <a:gd name="T24" fmla="*/ 3002380 w 43200"/>
                  <a:gd name="T25" fmla="*/ 141092 h 43200"/>
                  <a:gd name="T26" fmla="*/ 3008334 w 43200"/>
                  <a:gd name="T27" fmla="*/ 173959 h 43200"/>
                  <a:gd name="T28" fmla="*/ 2278030 w 43200"/>
                  <a:gd name="T29" fmla="*/ 102763 h 43200"/>
                  <a:gd name="T30" fmla="*/ 2336160 w 43200"/>
                  <a:gd name="T31" fmla="*/ 60847 h 43200"/>
                  <a:gd name="T32" fmla="*/ 1734571 w 43200"/>
                  <a:gd name="T33" fmla="*/ 122734 h 43200"/>
                  <a:gd name="T34" fmla="*/ 1762696 w 43200"/>
                  <a:gd name="T35" fmla="*/ 86590 h 43200"/>
                  <a:gd name="T36" fmla="*/ 1096789 w 43200"/>
                  <a:gd name="T37" fmla="*/ 135007 h 43200"/>
                  <a:gd name="T38" fmla="*/ 1198633 w 43200"/>
                  <a:gd name="T39" fmla="*/ 170059 h 43200"/>
                  <a:gd name="T40" fmla="*/ 323318 w 43200"/>
                  <a:gd name="T41" fmla="*/ 410560 h 43200"/>
                  <a:gd name="T42" fmla="*/ 305534 w 43200"/>
                  <a:gd name="T43" fmla="*/ 373662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E46C0A">
                  <a:alpha val="5098"/>
                </a:srgbClr>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zh-CN" altLang="en-US" sz="1100" i="1" dirty="0"/>
              </a:p>
            </p:txBody>
          </p:sp>
        </p:grpSp>
        <p:grpSp>
          <p:nvGrpSpPr>
            <p:cNvPr id="73" name="组合 106"/>
            <p:cNvGrpSpPr/>
            <p:nvPr/>
          </p:nvGrpSpPr>
          <p:grpSpPr>
            <a:xfrm>
              <a:off x="3235486" y="1506098"/>
              <a:ext cx="1132714" cy="309238"/>
              <a:chOff x="2374753" y="975868"/>
              <a:chExt cx="3346367" cy="682651"/>
            </a:xfrm>
          </p:grpSpPr>
          <p:sp>
            <p:nvSpPr>
              <p:cNvPr id="74" name="云形 30"/>
              <p:cNvSpPr>
                <a:spLocks/>
              </p:cNvSpPr>
              <p:nvPr/>
            </p:nvSpPr>
            <p:spPr bwMode="auto">
              <a:xfrm rot="20694651">
                <a:off x="2374753" y="1122381"/>
                <a:ext cx="1040100" cy="504788"/>
              </a:xfrm>
              <a:custGeom>
                <a:avLst/>
                <a:gdLst>
                  <a:gd name="T0" fmla="*/ 251731 w 43200"/>
                  <a:gd name="T1" fmla="*/ 716651 h 43200"/>
                  <a:gd name="T2" fmla="*/ 115862 w 43200"/>
                  <a:gd name="T3" fmla="*/ 694831 h 43200"/>
                  <a:gd name="T4" fmla="*/ 371615 w 43200"/>
                  <a:gd name="T5" fmla="*/ 955434 h 43200"/>
                  <a:gd name="T6" fmla="*/ 312183 w 43200"/>
                  <a:gd name="T7" fmla="*/ 965864 h 43200"/>
                  <a:gd name="T8" fmla="*/ 883874 w 43200"/>
                  <a:gd name="T9" fmla="*/ 1070171 h 43200"/>
                  <a:gd name="T10" fmla="*/ 848043 w 43200"/>
                  <a:gd name="T11" fmla="*/ 1022535 h 43200"/>
                  <a:gd name="T12" fmla="*/ 1546270 w 43200"/>
                  <a:gd name="T13" fmla="*/ 951382 h 43200"/>
                  <a:gd name="T14" fmla="*/ 1531948 w 43200"/>
                  <a:gd name="T15" fmla="*/ 1003645 h 43200"/>
                  <a:gd name="T16" fmla="*/ 1830667 w 43200"/>
                  <a:gd name="T17" fmla="*/ 628414 h 43200"/>
                  <a:gd name="T18" fmla="*/ 2005049 w 43200"/>
                  <a:gd name="T19" fmla="*/ 823777 h 43200"/>
                  <a:gd name="T20" fmla="*/ 2242029 w 43200"/>
                  <a:gd name="T21" fmla="*/ 420348 h 43200"/>
                  <a:gd name="T22" fmla="*/ 2164359 w 43200"/>
                  <a:gd name="T23" fmla="*/ 493609 h 43200"/>
                  <a:gd name="T24" fmla="*/ 2055685 w 43200"/>
                  <a:gd name="T25" fmla="*/ 148548 h 43200"/>
                  <a:gd name="T26" fmla="*/ 2059762 w 43200"/>
                  <a:gd name="T27" fmla="*/ 183153 h 43200"/>
                  <a:gd name="T28" fmla="*/ 1559733 w 43200"/>
                  <a:gd name="T29" fmla="*/ 108194 h 43200"/>
                  <a:gd name="T30" fmla="*/ 1599534 w 43200"/>
                  <a:gd name="T31" fmla="*/ 64062 h 43200"/>
                  <a:gd name="T32" fmla="*/ 1187635 w 43200"/>
                  <a:gd name="T33" fmla="*/ 129220 h 43200"/>
                  <a:gd name="T34" fmla="*/ 1206892 w 43200"/>
                  <a:gd name="T35" fmla="*/ 91166 h 43200"/>
                  <a:gd name="T36" fmla="*/ 750955 w 43200"/>
                  <a:gd name="T37" fmla="*/ 142142 h 43200"/>
                  <a:gd name="T38" fmla="*/ 820686 w 43200"/>
                  <a:gd name="T39" fmla="*/ 179046 h 43200"/>
                  <a:gd name="T40" fmla="*/ 221371 w 43200"/>
                  <a:gd name="T41" fmla="*/ 432257 h 43200"/>
                  <a:gd name="T42" fmla="*/ 209195 w 43200"/>
                  <a:gd name="T43" fmla="*/ 39340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558ED5">
                  <a:alpha val="12157"/>
                </a:srgbClr>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zh-CN" altLang="en-US" sz="1100" dirty="0"/>
              </a:p>
            </p:txBody>
          </p:sp>
          <p:sp>
            <p:nvSpPr>
              <p:cNvPr id="75" name="云形 129"/>
              <p:cNvSpPr>
                <a:spLocks/>
              </p:cNvSpPr>
              <p:nvPr/>
            </p:nvSpPr>
            <p:spPr bwMode="auto">
              <a:xfrm rot="1833697">
                <a:off x="4818308" y="1158561"/>
                <a:ext cx="902812" cy="499958"/>
              </a:xfrm>
              <a:custGeom>
                <a:avLst/>
                <a:gdLst>
                  <a:gd name="T0" fmla="*/ 243618 w 43200"/>
                  <a:gd name="T1" fmla="*/ 768184 h 43200"/>
                  <a:gd name="T2" fmla="*/ 112128 w 43200"/>
                  <a:gd name="T3" fmla="*/ 744795 h 43200"/>
                  <a:gd name="T4" fmla="*/ 359639 w 43200"/>
                  <a:gd name="T5" fmla="*/ 1024138 h 43200"/>
                  <a:gd name="T6" fmla="*/ 302122 w 43200"/>
                  <a:gd name="T7" fmla="*/ 1035319 h 43200"/>
                  <a:gd name="T8" fmla="*/ 855388 w 43200"/>
                  <a:gd name="T9" fmla="*/ 1147126 h 43200"/>
                  <a:gd name="T10" fmla="*/ 820712 w 43200"/>
                  <a:gd name="T11" fmla="*/ 1096064 h 43200"/>
                  <a:gd name="T12" fmla="*/ 1496436 w 43200"/>
                  <a:gd name="T13" fmla="*/ 1019795 h 43200"/>
                  <a:gd name="T14" fmla="*/ 1482576 w 43200"/>
                  <a:gd name="T15" fmla="*/ 1075816 h 43200"/>
                  <a:gd name="T16" fmla="*/ 1771668 w 43200"/>
                  <a:gd name="T17" fmla="*/ 673603 h 43200"/>
                  <a:gd name="T18" fmla="*/ 1940430 w 43200"/>
                  <a:gd name="T19" fmla="*/ 883014 h 43200"/>
                  <a:gd name="T20" fmla="*/ 2169773 w 43200"/>
                  <a:gd name="T21" fmla="*/ 450575 h 43200"/>
                  <a:gd name="T22" fmla="*/ 2094606 w 43200"/>
                  <a:gd name="T23" fmla="*/ 529104 h 43200"/>
                  <a:gd name="T24" fmla="*/ 1989434 w 43200"/>
                  <a:gd name="T25" fmla="*/ 159230 h 43200"/>
                  <a:gd name="T26" fmla="*/ 1993380 w 43200"/>
                  <a:gd name="T27" fmla="*/ 196323 h 43200"/>
                  <a:gd name="T28" fmla="*/ 1509466 w 43200"/>
                  <a:gd name="T29" fmla="*/ 115974 h 43200"/>
                  <a:gd name="T30" fmla="*/ 1547984 w 43200"/>
                  <a:gd name="T31" fmla="*/ 68669 h 43200"/>
                  <a:gd name="T32" fmla="*/ 1149360 w 43200"/>
                  <a:gd name="T33" fmla="*/ 138512 h 43200"/>
                  <a:gd name="T34" fmla="*/ 1167996 w 43200"/>
                  <a:gd name="T35" fmla="*/ 97721 h 43200"/>
                  <a:gd name="T36" fmla="*/ 726753 w 43200"/>
                  <a:gd name="T37" fmla="*/ 152363 h 43200"/>
                  <a:gd name="T38" fmla="*/ 794237 w 43200"/>
                  <a:gd name="T39" fmla="*/ 191921 h 43200"/>
                  <a:gd name="T40" fmla="*/ 214236 w 43200"/>
                  <a:gd name="T41" fmla="*/ 463340 h 43200"/>
                  <a:gd name="T42" fmla="*/ 202453 w 43200"/>
                  <a:gd name="T43" fmla="*/ 42169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FFFF00">
                  <a:alpha val="9019"/>
                </a:srgbClr>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zh-CN" altLang="en-US" sz="1100"/>
              </a:p>
            </p:txBody>
          </p:sp>
          <p:sp>
            <p:nvSpPr>
              <p:cNvPr id="76" name="云形 128"/>
              <p:cNvSpPr>
                <a:spLocks/>
              </p:cNvSpPr>
              <p:nvPr/>
            </p:nvSpPr>
            <p:spPr bwMode="auto">
              <a:xfrm>
                <a:off x="3547369" y="975868"/>
                <a:ext cx="1174533" cy="463188"/>
              </a:xfrm>
              <a:custGeom>
                <a:avLst/>
                <a:gdLst>
                  <a:gd name="T0" fmla="*/ 367659 w 43200"/>
                  <a:gd name="T1" fmla="*/ 680678 h 43200"/>
                  <a:gd name="T2" fmla="*/ 169219 w 43200"/>
                  <a:gd name="T3" fmla="*/ 659953 h 43200"/>
                  <a:gd name="T4" fmla="*/ 542754 w 43200"/>
                  <a:gd name="T5" fmla="*/ 907475 h 43200"/>
                  <a:gd name="T6" fmla="*/ 455951 w 43200"/>
                  <a:gd name="T7" fmla="*/ 917382 h 43200"/>
                  <a:gd name="T8" fmla="*/ 1290920 w 43200"/>
                  <a:gd name="T9" fmla="*/ 1016453 h 43200"/>
                  <a:gd name="T10" fmla="*/ 1238588 w 43200"/>
                  <a:gd name="T11" fmla="*/ 971208 h 43200"/>
                  <a:gd name="T12" fmla="*/ 2258366 w 43200"/>
                  <a:gd name="T13" fmla="*/ 903627 h 43200"/>
                  <a:gd name="T14" fmla="*/ 2237449 w 43200"/>
                  <a:gd name="T15" fmla="*/ 953266 h 43200"/>
                  <a:gd name="T16" fmla="*/ 2673735 w 43200"/>
                  <a:gd name="T17" fmla="*/ 596870 h 43200"/>
                  <a:gd name="T18" fmla="*/ 2928425 w 43200"/>
                  <a:gd name="T19" fmla="*/ 782427 h 43200"/>
                  <a:gd name="T20" fmla="*/ 3274540 w 43200"/>
                  <a:gd name="T21" fmla="*/ 399248 h 43200"/>
                  <a:gd name="T22" fmla="*/ 3161101 w 43200"/>
                  <a:gd name="T23" fmla="*/ 468832 h 43200"/>
                  <a:gd name="T24" fmla="*/ 3002380 w 43200"/>
                  <a:gd name="T25" fmla="*/ 141092 h 43200"/>
                  <a:gd name="T26" fmla="*/ 3008334 w 43200"/>
                  <a:gd name="T27" fmla="*/ 173959 h 43200"/>
                  <a:gd name="T28" fmla="*/ 2278030 w 43200"/>
                  <a:gd name="T29" fmla="*/ 102763 h 43200"/>
                  <a:gd name="T30" fmla="*/ 2336160 w 43200"/>
                  <a:gd name="T31" fmla="*/ 60847 h 43200"/>
                  <a:gd name="T32" fmla="*/ 1734571 w 43200"/>
                  <a:gd name="T33" fmla="*/ 122734 h 43200"/>
                  <a:gd name="T34" fmla="*/ 1762696 w 43200"/>
                  <a:gd name="T35" fmla="*/ 86590 h 43200"/>
                  <a:gd name="T36" fmla="*/ 1096789 w 43200"/>
                  <a:gd name="T37" fmla="*/ 135007 h 43200"/>
                  <a:gd name="T38" fmla="*/ 1198633 w 43200"/>
                  <a:gd name="T39" fmla="*/ 170059 h 43200"/>
                  <a:gd name="T40" fmla="*/ 323318 w 43200"/>
                  <a:gd name="T41" fmla="*/ 410560 h 43200"/>
                  <a:gd name="T42" fmla="*/ 305534 w 43200"/>
                  <a:gd name="T43" fmla="*/ 373662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E46C0A">
                  <a:alpha val="5098"/>
                </a:srgbClr>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zh-CN" altLang="en-US" sz="1100" i="1" dirty="0"/>
              </a:p>
            </p:txBody>
          </p:sp>
        </p:grpSp>
      </p:grpSp>
      <p:grpSp>
        <p:nvGrpSpPr>
          <p:cNvPr id="98" name="组合 97"/>
          <p:cNvGrpSpPr/>
          <p:nvPr/>
        </p:nvGrpSpPr>
        <p:grpSpPr>
          <a:xfrm>
            <a:off x="449790" y="4250365"/>
            <a:ext cx="2622997" cy="1165316"/>
            <a:chOff x="356956" y="3214632"/>
            <a:chExt cx="2081629" cy="924944"/>
          </a:xfrm>
        </p:grpSpPr>
        <p:sp>
          <p:nvSpPr>
            <p:cNvPr id="99" name="AutoShape 35"/>
            <p:cNvSpPr>
              <a:spLocks noChangeArrowheads="1"/>
            </p:cNvSpPr>
            <p:nvPr/>
          </p:nvSpPr>
          <p:spPr bwMode="auto">
            <a:xfrm>
              <a:off x="1423809" y="3285300"/>
              <a:ext cx="1014776" cy="814701"/>
            </a:xfrm>
            <a:prstGeom prst="flowChartAlternateProcess">
              <a:avLst/>
            </a:prstGeom>
            <a:solidFill>
              <a:srgbClr val="B2D0CF">
                <a:alpha val="49019"/>
              </a:srgbClr>
            </a:solidFill>
            <a:ln w="9525">
              <a:solidFill>
                <a:schemeClr val="tx1"/>
              </a:solidFill>
              <a:prstDash val="dash"/>
              <a:miter lim="800000"/>
              <a:headEnd/>
              <a:tailEnd/>
            </a:ln>
          </p:spPr>
          <p:txBody>
            <a:bodyPr lIns="90906" tIns="45456" rIns="90906" bIns="45456" anchor="ctr"/>
            <a:lstStyle/>
            <a:p>
              <a:endParaRPr lang="zh-CN" altLang="en-US" sz="1000">
                <a:solidFill>
                  <a:srgbClr val="000000"/>
                </a:solidFill>
                <a:latin typeface="微软雅黑" pitchFamily="34" charset="-122"/>
                <a:ea typeface="微软雅黑" pitchFamily="34" charset="-122"/>
              </a:endParaRPr>
            </a:p>
          </p:txBody>
        </p:sp>
        <p:sp>
          <p:nvSpPr>
            <p:cNvPr id="100" name="AutoShape 35"/>
            <p:cNvSpPr>
              <a:spLocks noChangeArrowheads="1"/>
            </p:cNvSpPr>
            <p:nvPr/>
          </p:nvSpPr>
          <p:spPr bwMode="auto">
            <a:xfrm>
              <a:off x="356956" y="3276296"/>
              <a:ext cx="1015990" cy="817883"/>
            </a:xfrm>
            <a:prstGeom prst="flowChartAlternateProcess">
              <a:avLst/>
            </a:prstGeom>
            <a:solidFill>
              <a:srgbClr val="92D050">
                <a:alpha val="34000"/>
              </a:srgbClr>
            </a:solidFill>
            <a:ln w="9525" cap="flat" cmpd="sng" algn="ctr">
              <a:solidFill>
                <a:schemeClr val="tx1"/>
              </a:solidFill>
              <a:prstDash val="dash"/>
            </a:ln>
            <a:effectLst/>
          </p:spPr>
          <p:txBody>
            <a:bodyPr lIns="0" tIns="0" rIns="0" bIns="40794"/>
            <a:lstStyle/>
            <a:p>
              <a:pPr marL="513910" indent="-513910" algn="ctr" defTabSz="1222438" fontAlgn="auto">
                <a:spcBef>
                  <a:spcPts val="0"/>
                </a:spcBef>
                <a:spcAft>
                  <a:spcPts val="0"/>
                </a:spcAft>
                <a:buClr>
                  <a:srgbClr val="990000"/>
                </a:buClr>
                <a:tabLst>
                  <a:tab pos="108860" algn="l"/>
                </a:tabLst>
                <a:defRPr/>
              </a:pPr>
              <a:endParaRPr lang="zh-CN" altLang="en-US" sz="1000" kern="0" dirty="0">
                <a:solidFill>
                  <a:srgbClr val="000000"/>
                </a:solidFill>
                <a:latin typeface="微软雅黑" pitchFamily="34" charset="-122"/>
                <a:ea typeface="微软雅黑" pitchFamily="34" charset="-122"/>
                <a:cs typeface="Arial" pitchFamily="34" charset="0"/>
                <a:sym typeface="Lucida Grande"/>
              </a:endParaRPr>
            </a:p>
          </p:txBody>
        </p:sp>
        <p:sp>
          <p:nvSpPr>
            <p:cNvPr id="101" name="TextBox 100"/>
            <p:cNvSpPr txBox="1"/>
            <p:nvPr/>
          </p:nvSpPr>
          <p:spPr>
            <a:xfrm>
              <a:off x="619721" y="3214632"/>
              <a:ext cx="707710" cy="195433"/>
            </a:xfrm>
            <a:prstGeom prst="rect">
              <a:avLst/>
            </a:prstGeom>
            <a:noFill/>
          </p:spPr>
          <p:txBody>
            <a:bodyPr wrap="square" rtlCol="0">
              <a:spAutoFit/>
            </a:bodyPr>
            <a:lstStyle/>
            <a:p>
              <a:r>
                <a:rPr lang="zh-CN" altLang="en-US" sz="1000" dirty="0">
                  <a:latin typeface="微软雅黑" pitchFamily="34" charset="-122"/>
                  <a:ea typeface="微软雅黑" pitchFamily="34" charset="-122"/>
                </a:rPr>
                <a:t>课程体系</a:t>
              </a:r>
            </a:p>
          </p:txBody>
        </p:sp>
        <p:sp>
          <p:nvSpPr>
            <p:cNvPr id="102" name="TextBox 101"/>
            <p:cNvSpPr txBox="1"/>
            <p:nvPr/>
          </p:nvSpPr>
          <p:spPr>
            <a:xfrm>
              <a:off x="413538" y="3821997"/>
              <a:ext cx="506345" cy="317579"/>
            </a:xfrm>
            <a:prstGeom prst="rect">
              <a:avLst/>
            </a:prstGeom>
            <a:noFill/>
          </p:spPr>
          <p:txBody>
            <a:bodyPr wrap="square" rtlCol="0">
              <a:spAutoFit/>
            </a:bodyPr>
            <a:lstStyle/>
            <a:p>
              <a:pPr algn="ctr"/>
              <a:r>
                <a:rPr lang="zh-CN" altLang="en-US" sz="1000" dirty="0">
                  <a:latin typeface="微软雅黑" pitchFamily="34" charset="-122"/>
                  <a:ea typeface="微软雅黑" pitchFamily="34" charset="-122"/>
                </a:rPr>
                <a:t>微视频发布</a:t>
              </a:r>
            </a:p>
          </p:txBody>
        </p:sp>
        <p:sp>
          <p:nvSpPr>
            <p:cNvPr id="103" name="TextBox 102"/>
            <p:cNvSpPr txBox="1"/>
            <p:nvPr/>
          </p:nvSpPr>
          <p:spPr>
            <a:xfrm>
              <a:off x="840828" y="3809211"/>
              <a:ext cx="514039" cy="317579"/>
            </a:xfrm>
            <a:prstGeom prst="rect">
              <a:avLst/>
            </a:prstGeom>
            <a:noFill/>
          </p:spPr>
          <p:txBody>
            <a:bodyPr wrap="square" rtlCol="0">
              <a:spAutoFit/>
            </a:bodyPr>
            <a:lstStyle/>
            <a:p>
              <a:pPr algn="ctr"/>
              <a:r>
                <a:rPr lang="zh-CN" altLang="en-US" sz="1000" dirty="0">
                  <a:latin typeface="微软雅黑" pitchFamily="34" charset="-122"/>
                  <a:ea typeface="微软雅黑" pitchFamily="34" charset="-122"/>
                </a:rPr>
                <a:t>测试与考试</a:t>
              </a:r>
            </a:p>
          </p:txBody>
        </p:sp>
        <p:pic>
          <p:nvPicPr>
            <p:cNvPr id="104" name="Picture 2"/>
            <p:cNvPicPr>
              <a:picLocks noChangeAspect="1" noChangeArrowheads="1"/>
            </p:cNvPicPr>
            <p:nvPr/>
          </p:nvPicPr>
          <p:blipFill>
            <a:blip r:embed="rId19" cstate="email"/>
            <a:srcRect/>
            <a:stretch>
              <a:fillRect/>
            </a:stretch>
          </p:blipFill>
          <p:spPr bwMode="auto">
            <a:xfrm>
              <a:off x="452237" y="3406194"/>
              <a:ext cx="387310" cy="398074"/>
            </a:xfrm>
            <a:prstGeom prst="rect">
              <a:avLst/>
            </a:prstGeom>
            <a:noFill/>
            <a:ln w="9525">
              <a:noFill/>
              <a:miter lim="800000"/>
              <a:headEnd/>
              <a:tailEnd/>
            </a:ln>
          </p:spPr>
        </p:pic>
        <p:pic>
          <p:nvPicPr>
            <p:cNvPr id="105" name="Picture 3"/>
            <p:cNvPicPr>
              <a:picLocks noChangeAspect="1" noChangeArrowheads="1"/>
            </p:cNvPicPr>
            <p:nvPr/>
          </p:nvPicPr>
          <p:blipFill>
            <a:blip r:embed="rId20" cstate="email"/>
            <a:srcRect/>
            <a:stretch>
              <a:fillRect/>
            </a:stretch>
          </p:blipFill>
          <p:spPr bwMode="auto">
            <a:xfrm>
              <a:off x="904258" y="3399836"/>
              <a:ext cx="441708" cy="403111"/>
            </a:xfrm>
            <a:prstGeom prst="rect">
              <a:avLst/>
            </a:prstGeom>
            <a:noFill/>
            <a:ln w="9525">
              <a:noFill/>
              <a:miter lim="800000"/>
              <a:headEnd/>
              <a:tailEnd/>
            </a:ln>
          </p:spPr>
        </p:pic>
        <p:sp>
          <p:nvSpPr>
            <p:cNvPr id="106" name="TextBox 105"/>
            <p:cNvSpPr txBox="1"/>
            <p:nvPr/>
          </p:nvSpPr>
          <p:spPr>
            <a:xfrm>
              <a:off x="1638603" y="3251543"/>
              <a:ext cx="609209" cy="195433"/>
            </a:xfrm>
            <a:prstGeom prst="rect">
              <a:avLst/>
            </a:prstGeom>
            <a:noFill/>
          </p:spPr>
          <p:txBody>
            <a:bodyPr wrap="square" rtlCol="0">
              <a:spAutoFit/>
            </a:bodyPr>
            <a:lstStyle/>
            <a:p>
              <a:r>
                <a:rPr lang="zh-CN" altLang="en-US" sz="1000" dirty="0">
                  <a:latin typeface="微软雅黑" pitchFamily="34" charset="-122"/>
                  <a:ea typeface="微软雅黑" pitchFamily="34" charset="-122"/>
                </a:rPr>
                <a:t>在线导学</a:t>
              </a:r>
            </a:p>
          </p:txBody>
        </p:sp>
        <p:sp>
          <p:nvSpPr>
            <p:cNvPr id="107" name="TextBox 106"/>
            <p:cNvSpPr txBox="1"/>
            <p:nvPr/>
          </p:nvSpPr>
          <p:spPr>
            <a:xfrm>
              <a:off x="1486787" y="3821354"/>
              <a:ext cx="413814" cy="317579"/>
            </a:xfrm>
            <a:prstGeom prst="rect">
              <a:avLst/>
            </a:prstGeom>
            <a:noFill/>
          </p:spPr>
          <p:txBody>
            <a:bodyPr wrap="square" rtlCol="0">
              <a:spAutoFit/>
            </a:bodyPr>
            <a:lstStyle/>
            <a:p>
              <a:r>
                <a:rPr lang="zh-CN" altLang="en-US" sz="1000" dirty="0">
                  <a:latin typeface="微软雅黑" pitchFamily="34" charset="-122"/>
                  <a:ea typeface="微软雅黑" pitchFamily="34" charset="-122"/>
                </a:rPr>
                <a:t>视频答疑</a:t>
              </a:r>
            </a:p>
          </p:txBody>
        </p:sp>
        <p:sp>
          <p:nvSpPr>
            <p:cNvPr id="108" name="TextBox 107"/>
            <p:cNvSpPr txBox="1"/>
            <p:nvPr/>
          </p:nvSpPr>
          <p:spPr>
            <a:xfrm>
              <a:off x="1968955" y="3800383"/>
              <a:ext cx="427403" cy="317579"/>
            </a:xfrm>
            <a:prstGeom prst="rect">
              <a:avLst/>
            </a:prstGeom>
            <a:noFill/>
          </p:spPr>
          <p:txBody>
            <a:bodyPr wrap="square" rtlCol="0">
              <a:spAutoFit/>
            </a:bodyPr>
            <a:lstStyle/>
            <a:p>
              <a:r>
                <a:rPr lang="zh-CN" altLang="en-US" sz="1000" dirty="0">
                  <a:latin typeface="微软雅黑" pitchFamily="34" charset="-122"/>
                  <a:ea typeface="微软雅黑" pitchFamily="34" charset="-122"/>
                </a:rPr>
                <a:t>留帖公告</a:t>
              </a:r>
            </a:p>
          </p:txBody>
        </p:sp>
        <p:pic>
          <p:nvPicPr>
            <p:cNvPr id="109" name="Picture 3"/>
            <p:cNvPicPr>
              <a:picLocks noChangeAspect="1" noChangeArrowheads="1"/>
            </p:cNvPicPr>
            <p:nvPr/>
          </p:nvPicPr>
          <p:blipFill>
            <a:blip r:embed="rId21" cstate="email"/>
            <a:srcRect/>
            <a:stretch>
              <a:fillRect/>
            </a:stretch>
          </p:blipFill>
          <p:spPr bwMode="auto">
            <a:xfrm flipH="1">
              <a:off x="1523677" y="3421206"/>
              <a:ext cx="396824" cy="407967"/>
            </a:xfrm>
            <a:prstGeom prst="rect">
              <a:avLst/>
            </a:prstGeom>
            <a:noFill/>
            <a:ln w="9525">
              <a:noFill/>
              <a:miter lim="800000"/>
              <a:headEnd/>
              <a:tailEnd/>
            </a:ln>
          </p:spPr>
        </p:pic>
        <p:pic>
          <p:nvPicPr>
            <p:cNvPr id="110" name="Picture 4"/>
            <p:cNvPicPr>
              <a:picLocks noChangeAspect="1" noChangeArrowheads="1"/>
            </p:cNvPicPr>
            <p:nvPr/>
          </p:nvPicPr>
          <p:blipFill>
            <a:blip r:embed="rId22" cstate="email"/>
            <a:srcRect/>
            <a:stretch>
              <a:fillRect/>
            </a:stretch>
          </p:blipFill>
          <p:spPr bwMode="auto">
            <a:xfrm>
              <a:off x="1953203" y="3422662"/>
              <a:ext cx="461171" cy="420109"/>
            </a:xfrm>
            <a:prstGeom prst="rect">
              <a:avLst/>
            </a:prstGeom>
            <a:noFill/>
            <a:ln w="9525">
              <a:noFill/>
              <a:miter lim="800000"/>
              <a:headEnd/>
              <a:tailEnd/>
            </a:ln>
          </p:spPr>
        </p:pic>
      </p:grpSp>
      <p:grpSp>
        <p:nvGrpSpPr>
          <p:cNvPr id="111" name="组合 110"/>
          <p:cNvGrpSpPr/>
          <p:nvPr/>
        </p:nvGrpSpPr>
        <p:grpSpPr>
          <a:xfrm>
            <a:off x="3305245" y="4281163"/>
            <a:ext cx="2614711" cy="1140723"/>
            <a:chOff x="2665107" y="3197037"/>
            <a:chExt cx="2075053" cy="946201"/>
          </a:xfrm>
        </p:grpSpPr>
        <p:sp>
          <p:nvSpPr>
            <p:cNvPr id="112" name="AutoShape 35"/>
            <p:cNvSpPr>
              <a:spLocks noChangeArrowheads="1"/>
            </p:cNvSpPr>
            <p:nvPr/>
          </p:nvSpPr>
          <p:spPr bwMode="auto">
            <a:xfrm>
              <a:off x="2665107" y="3251876"/>
              <a:ext cx="1023032" cy="844591"/>
            </a:xfrm>
            <a:prstGeom prst="flowChartAlternateProcess">
              <a:avLst/>
            </a:prstGeom>
            <a:solidFill>
              <a:srgbClr val="66CCFF">
                <a:alpha val="36078"/>
              </a:srgbClr>
            </a:solidFill>
            <a:ln w="9525">
              <a:solidFill>
                <a:schemeClr val="tx1"/>
              </a:solidFill>
              <a:prstDash val="dash"/>
              <a:miter lim="800000"/>
              <a:headEnd/>
              <a:tailEnd/>
            </a:ln>
          </p:spPr>
          <p:txBody>
            <a:bodyPr lIns="90906" tIns="45456" rIns="90906" bIns="45456" anchor="ctr"/>
            <a:lstStyle/>
            <a:p>
              <a:endParaRPr lang="zh-CN" altLang="en-US" sz="1000">
                <a:solidFill>
                  <a:srgbClr val="000000"/>
                </a:solidFill>
                <a:latin typeface="微软雅黑" pitchFamily="34" charset="-122"/>
                <a:ea typeface="微软雅黑" pitchFamily="34" charset="-122"/>
              </a:endParaRPr>
            </a:p>
          </p:txBody>
        </p:sp>
        <p:sp>
          <p:nvSpPr>
            <p:cNvPr id="113" name="AutoShape 35"/>
            <p:cNvSpPr>
              <a:spLocks noChangeArrowheads="1"/>
            </p:cNvSpPr>
            <p:nvPr/>
          </p:nvSpPr>
          <p:spPr bwMode="auto">
            <a:xfrm>
              <a:off x="3716574" y="3239001"/>
              <a:ext cx="1002889" cy="851637"/>
            </a:xfrm>
            <a:prstGeom prst="flowChartAlternateProcess">
              <a:avLst/>
            </a:prstGeom>
            <a:solidFill>
              <a:srgbClr val="CCFFCC">
                <a:alpha val="36000"/>
              </a:srgbClr>
            </a:solidFill>
            <a:ln w="9525">
              <a:solidFill>
                <a:schemeClr val="tx1"/>
              </a:solidFill>
              <a:prstDash val="dash"/>
              <a:miter lim="800000"/>
              <a:headEnd/>
              <a:tailEnd/>
            </a:ln>
          </p:spPr>
          <p:txBody>
            <a:bodyPr lIns="90906" tIns="45456" rIns="90906" bIns="45456" anchor="ctr"/>
            <a:lstStyle/>
            <a:p>
              <a:endParaRPr lang="zh-CN" altLang="en-US" sz="1000">
                <a:solidFill>
                  <a:srgbClr val="000000"/>
                </a:solidFill>
                <a:latin typeface="微软雅黑" pitchFamily="34" charset="-122"/>
                <a:ea typeface="微软雅黑" pitchFamily="34" charset="-122"/>
              </a:endParaRPr>
            </a:p>
          </p:txBody>
        </p:sp>
        <p:sp>
          <p:nvSpPr>
            <p:cNvPr id="114" name="TextBox 113"/>
            <p:cNvSpPr txBox="1"/>
            <p:nvPr/>
          </p:nvSpPr>
          <p:spPr>
            <a:xfrm>
              <a:off x="2904885" y="3209640"/>
              <a:ext cx="622655" cy="204234"/>
            </a:xfrm>
            <a:prstGeom prst="rect">
              <a:avLst/>
            </a:prstGeom>
            <a:noFill/>
          </p:spPr>
          <p:txBody>
            <a:bodyPr wrap="square" rtlCol="0">
              <a:spAutoFit/>
            </a:bodyPr>
            <a:lstStyle/>
            <a:p>
              <a:r>
                <a:rPr lang="zh-CN" altLang="en-US" sz="1000" dirty="0">
                  <a:latin typeface="微软雅黑" pitchFamily="34" charset="-122"/>
                  <a:ea typeface="微软雅黑" pitchFamily="34" charset="-122"/>
                </a:rPr>
                <a:t>活动汇</a:t>
              </a:r>
            </a:p>
          </p:txBody>
        </p:sp>
        <p:sp>
          <p:nvSpPr>
            <p:cNvPr id="115" name="TextBox 114"/>
            <p:cNvSpPr txBox="1"/>
            <p:nvPr/>
          </p:nvSpPr>
          <p:spPr>
            <a:xfrm>
              <a:off x="2700025" y="3786646"/>
              <a:ext cx="407086" cy="331881"/>
            </a:xfrm>
            <a:prstGeom prst="rect">
              <a:avLst/>
            </a:prstGeom>
            <a:noFill/>
          </p:spPr>
          <p:txBody>
            <a:bodyPr wrap="square" rtlCol="0">
              <a:spAutoFit/>
            </a:bodyPr>
            <a:lstStyle/>
            <a:p>
              <a:r>
                <a:rPr lang="zh-CN" altLang="en-US" sz="1000" dirty="0">
                  <a:latin typeface="微软雅黑" pitchFamily="34" charset="-122"/>
                  <a:ea typeface="微软雅黑" pitchFamily="34" charset="-122"/>
                </a:rPr>
                <a:t>线下活动</a:t>
              </a:r>
            </a:p>
          </p:txBody>
        </p:sp>
        <p:sp>
          <p:nvSpPr>
            <p:cNvPr id="116" name="TextBox 115"/>
            <p:cNvSpPr txBox="1"/>
            <p:nvPr/>
          </p:nvSpPr>
          <p:spPr>
            <a:xfrm>
              <a:off x="3170400" y="3795861"/>
              <a:ext cx="394331" cy="331881"/>
            </a:xfrm>
            <a:prstGeom prst="rect">
              <a:avLst/>
            </a:prstGeom>
            <a:noFill/>
          </p:spPr>
          <p:txBody>
            <a:bodyPr wrap="square" rtlCol="0">
              <a:spAutoFit/>
            </a:bodyPr>
            <a:lstStyle/>
            <a:p>
              <a:r>
                <a:rPr lang="zh-CN" altLang="en-US" sz="1000" dirty="0">
                  <a:latin typeface="微软雅黑" pitchFamily="34" charset="-122"/>
                  <a:ea typeface="微软雅黑" pitchFamily="34" charset="-122"/>
                </a:rPr>
                <a:t>线上比武</a:t>
              </a:r>
            </a:p>
          </p:txBody>
        </p:sp>
        <p:pic>
          <p:nvPicPr>
            <p:cNvPr id="117" name="Picture 5"/>
            <p:cNvPicPr>
              <a:picLocks noChangeAspect="1" noChangeArrowheads="1"/>
            </p:cNvPicPr>
            <p:nvPr/>
          </p:nvPicPr>
          <p:blipFill>
            <a:blip r:embed="rId23" cstate="email"/>
            <a:srcRect/>
            <a:stretch>
              <a:fillRect/>
            </a:stretch>
          </p:blipFill>
          <p:spPr bwMode="auto">
            <a:xfrm>
              <a:off x="2738616" y="3404315"/>
              <a:ext cx="361637" cy="411609"/>
            </a:xfrm>
            <a:prstGeom prst="rect">
              <a:avLst/>
            </a:prstGeom>
            <a:noFill/>
            <a:ln w="9525">
              <a:noFill/>
              <a:miter lim="800000"/>
              <a:headEnd/>
              <a:tailEnd/>
            </a:ln>
          </p:spPr>
        </p:pic>
        <p:pic>
          <p:nvPicPr>
            <p:cNvPr id="118" name="Picture 6"/>
            <p:cNvPicPr>
              <a:picLocks noChangeAspect="1" noChangeArrowheads="1"/>
            </p:cNvPicPr>
            <p:nvPr/>
          </p:nvPicPr>
          <p:blipFill>
            <a:blip r:embed="rId24" cstate="email"/>
            <a:srcRect/>
            <a:stretch>
              <a:fillRect/>
            </a:stretch>
          </p:blipFill>
          <p:spPr bwMode="auto">
            <a:xfrm>
              <a:off x="3193864" y="3406257"/>
              <a:ext cx="370404" cy="433465"/>
            </a:xfrm>
            <a:prstGeom prst="rect">
              <a:avLst/>
            </a:prstGeom>
            <a:noFill/>
            <a:ln w="9525">
              <a:noFill/>
              <a:miter lim="800000"/>
              <a:headEnd/>
              <a:tailEnd/>
            </a:ln>
          </p:spPr>
        </p:pic>
        <p:sp>
          <p:nvSpPr>
            <p:cNvPr id="119" name="TextBox 118"/>
            <p:cNvSpPr txBox="1"/>
            <p:nvPr/>
          </p:nvSpPr>
          <p:spPr>
            <a:xfrm>
              <a:off x="3914063" y="3197037"/>
              <a:ext cx="673637" cy="204234"/>
            </a:xfrm>
            <a:prstGeom prst="rect">
              <a:avLst/>
            </a:prstGeom>
            <a:noFill/>
          </p:spPr>
          <p:txBody>
            <a:bodyPr wrap="square" rtlCol="0">
              <a:spAutoFit/>
            </a:bodyPr>
            <a:lstStyle/>
            <a:p>
              <a:r>
                <a:rPr lang="zh-CN" altLang="en-US" sz="1000" dirty="0">
                  <a:latin typeface="微软雅黑" pitchFamily="34" charset="-122"/>
                  <a:ea typeface="微软雅黑" pitchFamily="34" charset="-122"/>
                </a:rPr>
                <a:t>个人空间</a:t>
              </a:r>
            </a:p>
          </p:txBody>
        </p:sp>
        <p:sp>
          <p:nvSpPr>
            <p:cNvPr id="120" name="TextBox 119"/>
            <p:cNvSpPr txBox="1"/>
            <p:nvPr/>
          </p:nvSpPr>
          <p:spPr>
            <a:xfrm>
              <a:off x="3794757" y="3811357"/>
              <a:ext cx="447838" cy="331881"/>
            </a:xfrm>
            <a:prstGeom prst="rect">
              <a:avLst/>
            </a:prstGeom>
            <a:noFill/>
          </p:spPr>
          <p:txBody>
            <a:bodyPr wrap="square" rtlCol="0">
              <a:spAutoFit/>
            </a:bodyPr>
            <a:lstStyle/>
            <a:p>
              <a:r>
                <a:rPr lang="zh-CN" altLang="en-US" sz="1000" dirty="0">
                  <a:latin typeface="微软雅黑" pitchFamily="34" charset="-122"/>
                  <a:ea typeface="微软雅黑" pitchFamily="34" charset="-122"/>
                </a:rPr>
                <a:t>学习进程</a:t>
              </a:r>
            </a:p>
          </p:txBody>
        </p:sp>
        <p:sp>
          <p:nvSpPr>
            <p:cNvPr id="121" name="TextBox 120"/>
            <p:cNvSpPr txBox="1"/>
            <p:nvPr/>
          </p:nvSpPr>
          <p:spPr>
            <a:xfrm>
              <a:off x="4292322" y="3777712"/>
              <a:ext cx="447838" cy="331881"/>
            </a:xfrm>
            <a:prstGeom prst="rect">
              <a:avLst/>
            </a:prstGeom>
            <a:noFill/>
          </p:spPr>
          <p:txBody>
            <a:bodyPr wrap="square" rtlCol="0">
              <a:spAutoFit/>
            </a:bodyPr>
            <a:lstStyle/>
            <a:p>
              <a:r>
                <a:rPr lang="zh-CN" altLang="en-US" sz="1000" dirty="0">
                  <a:latin typeface="微软雅黑" pitchFamily="34" charset="-122"/>
                  <a:ea typeface="微软雅黑" pitchFamily="34" charset="-122"/>
                </a:rPr>
                <a:t>个人信息</a:t>
              </a:r>
            </a:p>
          </p:txBody>
        </p:sp>
        <p:pic>
          <p:nvPicPr>
            <p:cNvPr id="122" name="Picture 7"/>
            <p:cNvPicPr>
              <a:picLocks noChangeAspect="1" noChangeArrowheads="1"/>
            </p:cNvPicPr>
            <p:nvPr/>
          </p:nvPicPr>
          <p:blipFill>
            <a:blip r:embed="rId25" cstate="email"/>
            <a:srcRect/>
            <a:stretch>
              <a:fillRect/>
            </a:stretch>
          </p:blipFill>
          <p:spPr bwMode="auto">
            <a:xfrm>
              <a:off x="3784405" y="3382701"/>
              <a:ext cx="397607" cy="426981"/>
            </a:xfrm>
            <a:prstGeom prst="rect">
              <a:avLst/>
            </a:prstGeom>
            <a:noFill/>
            <a:ln w="9525">
              <a:noFill/>
              <a:miter lim="800000"/>
              <a:headEnd/>
              <a:tailEnd/>
            </a:ln>
          </p:spPr>
        </p:pic>
        <p:pic>
          <p:nvPicPr>
            <p:cNvPr id="123" name="Picture 8"/>
            <p:cNvPicPr>
              <a:picLocks noChangeAspect="1" noChangeArrowheads="1"/>
            </p:cNvPicPr>
            <p:nvPr/>
          </p:nvPicPr>
          <p:blipFill>
            <a:blip r:embed="rId26" cstate="email"/>
            <a:srcRect/>
            <a:stretch>
              <a:fillRect/>
            </a:stretch>
          </p:blipFill>
          <p:spPr bwMode="auto">
            <a:xfrm>
              <a:off x="4259483" y="3390715"/>
              <a:ext cx="372826" cy="442958"/>
            </a:xfrm>
            <a:prstGeom prst="rect">
              <a:avLst/>
            </a:prstGeom>
            <a:noFill/>
            <a:ln w="9525">
              <a:noFill/>
              <a:miter lim="800000"/>
              <a:headEnd/>
              <a:tailEnd/>
            </a:ln>
          </p:spPr>
        </p:pic>
      </p:grpSp>
      <p:sp>
        <p:nvSpPr>
          <p:cNvPr id="124" name="矩形 123"/>
          <p:cNvSpPr/>
          <p:nvPr/>
        </p:nvSpPr>
        <p:spPr>
          <a:xfrm>
            <a:off x="7623661" y="2385212"/>
            <a:ext cx="1964823" cy="436207"/>
          </a:xfrm>
          <a:prstGeom prst="rect">
            <a:avLst/>
          </a:prstGeom>
          <a:noFill/>
        </p:spPr>
        <p:txBody>
          <a:bodyPr wrap="square" lIns="86388" tIns="43194" rIns="86388" bIns="43194">
            <a:prstTxWarp prst="textArchUp">
              <a:avLst>
                <a:gd name="adj" fmla="val 11191646"/>
              </a:avLst>
            </a:prstTxWarp>
            <a:spAutoFit/>
            <a:scene3d>
              <a:camera prst="isometricOffAxis1Right"/>
              <a:lightRig rig="threePt" dir="t"/>
            </a:scene3d>
          </a:bodyPr>
          <a:lstStyle/>
          <a:p>
            <a:pPr defTabSz="757394"/>
            <a:r>
              <a:rPr lang="zh-CN" altLang="en-US" dirty="0">
                <a:solidFill>
                  <a:srgbClr val="990000"/>
                </a:solidFill>
                <a:effectLst>
                  <a:glow rad="228600">
                    <a:srgbClr val="E7B98A">
                      <a:satMod val="175000"/>
                      <a:alpha val="40000"/>
                    </a:srgbClr>
                  </a:glow>
                </a:effectLst>
                <a:latin typeface="微软雅黑" pitchFamily="34" charset="-122"/>
                <a:ea typeface="微软雅黑" pitchFamily="34" charset="-122"/>
              </a:rPr>
              <a:t>教育资源共享平台</a:t>
            </a:r>
            <a:r>
              <a:rPr lang="en-US" altLang="zh-CN" dirty="0">
                <a:solidFill>
                  <a:srgbClr val="990000"/>
                </a:solidFill>
                <a:effectLst>
                  <a:glow rad="228600">
                    <a:srgbClr val="E7B98A">
                      <a:satMod val="175000"/>
                      <a:alpha val="40000"/>
                    </a:srgbClr>
                  </a:glow>
                </a:effectLst>
                <a:latin typeface="微软雅黑" pitchFamily="34" charset="-122"/>
                <a:ea typeface="微软雅黑" pitchFamily="34" charset="-122"/>
              </a:rPr>
              <a:t/>
            </a:r>
            <a:br>
              <a:rPr lang="en-US" altLang="zh-CN" dirty="0">
                <a:solidFill>
                  <a:srgbClr val="990000"/>
                </a:solidFill>
                <a:effectLst>
                  <a:glow rad="228600">
                    <a:srgbClr val="E7B98A">
                      <a:satMod val="175000"/>
                      <a:alpha val="40000"/>
                    </a:srgbClr>
                  </a:glow>
                </a:effectLst>
                <a:latin typeface="微软雅黑" pitchFamily="34" charset="-122"/>
                <a:ea typeface="微软雅黑" pitchFamily="34" charset="-122"/>
              </a:rPr>
            </a:br>
            <a:endParaRPr lang="en-US" altLang="zh-CN" dirty="0">
              <a:solidFill>
                <a:srgbClr val="990000"/>
              </a:solidFill>
              <a:effectLst>
                <a:glow rad="228600">
                  <a:srgbClr val="E7B98A">
                    <a:satMod val="175000"/>
                    <a:alpha val="40000"/>
                  </a:srgbClr>
                </a:glow>
              </a:effectLst>
              <a:latin typeface="微软雅黑" pitchFamily="34" charset="-122"/>
              <a:ea typeface="微软雅黑" pitchFamily="34" charset="-122"/>
            </a:endParaRPr>
          </a:p>
        </p:txBody>
      </p:sp>
      <p:sp>
        <p:nvSpPr>
          <p:cNvPr id="125" name="矩形 124"/>
          <p:cNvSpPr/>
          <p:nvPr/>
        </p:nvSpPr>
        <p:spPr>
          <a:xfrm>
            <a:off x="7933017" y="2504388"/>
            <a:ext cx="1456812" cy="397432"/>
          </a:xfrm>
          <a:prstGeom prst="rect">
            <a:avLst/>
          </a:prstGeom>
          <a:noFill/>
        </p:spPr>
        <p:txBody>
          <a:bodyPr wrap="square" lIns="86388" tIns="43194" rIns="86388" bIns="43194">
            <a:spAutoFit/>
            <a:scene3d>
              <a:camera prst="isometricOffAxis1Right"/>
              <a:lightRig rig="threePt" dir="t"/>
            </a:scene3d>
          </a:bodyPr>
          <a:lstStyle/>
          <a:p>
            <a:pPr defTabSz="757394"/>
            <a:r>
              <a:rPr lang="en-US" altLang="zh-CN" sz="1000" b="1" dirty="0">
                <a:solidFill>
                  <a:srgbClr val="990000"/>
                </a:solidFill>
                <a:effectLst>
                  <a:glow rad="228600">
                    <a:srgbClr val="E7B98A">
                      <a:satMod val="175000"/>
                      <a:alpha val="40000"/>
                    </a:srgbClr>
                  </a:glow>
                </a:effectLst>
                <a:latin typeface="微软雅黑" pitchFamily="34" charset="-122"/>
                <a:ea typeface="微软雅黑" pitchFamily="34" charset="-122"/>
              </a:rPr>
              <a:t>MOOC</a:t>
            </a:r>
            <a:r>
              <a:rPr lang="zh-CN" altLang="en-US" sz="1000" dirty="0">
                <a:solidFill>
                  <a:srgbClr val="990000"/>
                </a:solidFill>
                <a:effectLst>
                  <a:glow rad="228600">
                    <a:srgbClr val="E7B98A">
                      <a:satMod val="175000"/>
                      <a:alpha val="40000"/>
                    </a:srgbClr>
                  </a:glow>
                </a:effectLst>
                <a:latin typeface="微软雅黑" pitchFamily="34" charset="-122"/>
                <a:ea typeface="微软雅黑" pitchFamily="34" charset="-122"/>
              </a:rPr>
              <a:t>（</a:t>
            </a:r>
            <a:r>
              <a:rPr lang="en-US" altLang="zh-CN" sz="1000" dirty="0">
                <a:solidFill>
                  <a:srgbClr val="990000"/>
                </a:solidFill>
                <a:effectLst>
                  <a:glow rad="228600">
                    <a:srgbClr val="E7B98A">
                      <a:satMod val="175000"/>
                      <a:alpha val="40000"/>
                    </a:srgbClr>
                  </a:glow>
                </a:effectLst>
                <a:latin typeface="微软雅黑" pitchFamily="34" charset="-122"/>
                <a:ea typeface="微软雅黑" pitchFamily="34" charset="-122"/>
              </a:rPr>
              <a:t>massive open online courses</a:t>
            </a:r>
            <a:r>
              <a:rPr lang="zh-CN" altLang="en-US" sz="1000" dirty="0">
                <a:solidFill>
                  <a:srgbClr val="990000"/>
                </a:solidFill>
                <a:effectLst>
                  <a:glow rad="228600">
                    <a:srgbClr val="E7B98A">
                      <a:satMod val="175000"/>
                      <a:alpha val="40000"/>
                    </a:srgbClr>
                  </a:glow>
                </a:effectLst>
                <a:latin typeface="微软雅黑" pitchFamily="34" charset="-122"/>
                <a:ea typeface="微软雅黑" pitchFamily="34" charset="-122"/>
              </a:rPr>
              <a:t>）</a:t>
            </a:r>
            <a:endParaRPr lang="en-US" altLang="zh-CN" sz="1000" dirty="0">
              <a:solidFill>
                <a:srgbClr val="990000"/>
              </a:solidFill>
              <a:effectLst>
                <a:glow rad="228600">
                  <a:srgbClr val="E7B98A">
                    <a:satMod val="175000"/>
                    <a:alpha val="40000"/>
                  </a:srgbClr>
                </a:glow>
              </a:effectLst>
              <a:latin typeface="微软雅黑" pitchFamily="34" charset="-122"/>
              <a:ea typeface="微软雅黑" pitchFamily="3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cstate="print"/>
          <a:srcRect/>
          <a:stretch>
            <a:fillRect/>
          </a:stretch>
        </p:blipFill>
        <p:spPr bwMode="auto">
          <a:xfrm>
            <a:off x="1189037" y="1411287"/>
            <a:ext cx="5637213" cy="4691063"/>
          </a:xfrm>
          <a:prstGeom prst="rect">
            <a:avLst/>
          </a:prstGeom>
          <a:noFill/>
          <a:ln w="9525">
            <a:noFill/>
            <a:miter lim="800000"/>
            <a:headEnd/>
            <a:tailEnd/>
          </a:ln>
        </p:spPr>
      </p:pic>
      <p:sp>
        <p:nvSpPr>
          <p:cNvPr id="5" name="矩形 4"/>
          <p:cNvSpPr/>
          <p:nvPr/>
        </p:nvSpPr>
        <p:spPr>
          <a:xfrm>
            <a:off x="7132637" y="1411287"/>
            <a:ext cx="3168650" cy="4800600"/>
          </a:xfrm>
          <a:prstGeom prst="rect">
            <a:avLst/>
          </a:prstGeom>
        </p:spPr>
        <p:txBody>
          <a:bodyPr>
            <a:spAutoFit/>
          </a:bodyPr>
          <a:lstStyle/>
          <a:p>
            <a:pPr marL="342900" indent="-342900">
              <a:buFont typeface="+mj-lt"/>
              <a:buAutoNum type="arabicPeriod"/>
              <a:defRPr/>
            </a:pPr>
            <a:r>
              <a:rPr lang="zh-CN" altLang="zh-CN" sz="1800" dirty="0" smtClean="0">
                <a:latin typeface="微软雅黑" panose="020B0503020204020204" pitchFamily="34" charset="-122"/>
                <a:ea typeface="微软雅黑" panose="020B0503020204020204" pitchFamily="34" charset="-122"/>
              </a:rPr>
              <a:t>为</a:t>
            </a:r>
            <a:r>
              <a:rPr lang="zh-CN" altLang="zh-CN" sz="1800" dirty="0">
                <a:latin typeface="微软雅黑" panose="020B0503020204020204" pitchFamily="34" charset="-122"/>
                <a:ea typeface="微软雅黑" panose="020B0503020204020204" pitchFamily="34" charset="-122"/>
              </a:rPr>
              <a:t>学校建设安防监控中心、分控中心（门卫、值班室）、前端视频监控系统、入侵报警系统、通信传输系统、卡口系统和一卡通系统。</a:t>
            </a:r>
            <a:endParaRPr lang="en-US" altLang="zh-CN" sz="1800" dirty="0">
              <a:latin typeface="微软雅黑" panose="020B0503020204020204" pitchFamily="34" charset="-122"/>
              <a:ea typeface="微软雅黑" panose="020B0503020204020204" pitchFamily="34" charset="-122"/>
            </a:endParaRPr>
          </a:p>
          <a:p>
            <a:pPr marL="342900" indent="-342900">
              <a:buFont typeface="+mj-lt"/>
              <a:buAutoNum type="arabicPeriod"/>
              <a:defRPr/>
            </a:pPr>
            <a:r>
              <a:rPr lang="zh-CN" altLang="zh-CN" sz="1800" dirty="0" smtClean="0">
                <a:latin typeface="微软雅黑" panose="020B0503020204020204" pitchFamily="34" charset="-122"/>
                <a:ea typeface="微软雅黑" panose="020B0503020204020204" pitchFamily="34" charset="-122"/>
              </a:rPr>
              <a:t>通过</a:t>
            </a:r>
            <a:r>
              <a:rPr lang="zh-CN" altLang="zh-CN" sz="1800" dirty="0">
                <a:latin typeface="微软雅黑" panose="020B0503020204020204" pitchFamily="34" charset="-122"/>
                <a:ea typeface="微软雅黑" panose="020B0503020204020204" pitchFamily="34" charset="-122"/>
              </a:rPr>
              <a:t>智能分析系统，能够将各校园安防子系统无缝整合在一起，化被动监控为主动监控，能够极大的提高视频的利用效率，提升监控系统的整体性能。</a:t>
            </a:r>
            <a:endParaRPr lang="en-US" altLang="zh-CN" sz="1800" dirty="0">
              <a:latin typeface="微软雅黑" panose="020B0503020204020204" pitchFamily="34" charset="-122"/>
              <a:ea typeface="微软雅黑" panose="020B0503020204020204" pitchFamily="34" charset="-122"/>
            </a:endParaRPr>
          </a:p>
          <a:p>
            <a:pPr marL="342900" indent="-342900">
              <a:buFont typeface="+mj-lt"/>
              <a:buAutoNum type="arabicPeriod"/>
              <a:defRPr/>
            </a:pPr>
            <a:endParaRPr lang="en-US" altLang="zh-CN" sz="1800" dirty="0">
              <a:latin typeface="微软雅黑" panose="020B0503020204020204" pitchFamily="34" charset="-122"/>
              <a:ea typeface="微软雅黑" panose="020B0503020204020204" pitchFamily="34" charset="-122"/>
            </a:endParaRPr>
          </a:p>
          <a:p>
            <a:pPr marL="342900" indent="-342900">
              <a:buFont typeface="+mj-lt"/>
              <a:buAutoNum type="arabicPeriod"/>
              <a:defRPr/>
            </a:pPr>
            <a:r>
              <a:rPr lang="zh-CN" altLang="zh-CN" sz="1800" dirty="0" smtClean="0">
                <a:latin typeface="微软雅黑" panose="020B0503020204020204" pitchFamily="34" charset="-122"/>
                <a:ea typeface="微软雅黑" panose="020B0503020204020204" pitchFamily="34" charset="-122"/>
              </a:rPr>
              <a:t>有效</a:t>
            </a:r>
            <a:r>
              <a:rPr lang="zh-CN" altLang="zh-CN" sz="1800" dirty="0">
                <a:latin typeface="微软雅黑" panose="020B0503020204020204" pitchFamily="34" charset="-122"/>
                <a:ea typeface="微软雅黑" panose="020B0503020204020204" pitchFamily="34" charset="-122"/>
              </a:rPr>
              <a:t>保护青少年和儿童的人身安全，防止外来侵害案件的发生，维护校园正常的教学和生活</a:t>
            </a:r>
            <a:r>
              <a:rPr lang="zh-CN" altLang="zh-CN" sz="1800" dirty="0" smtClean="0">
                <a:latin typeface="微软雅黑" panose="020B0503020204020204" pitchFamily="34" charset="-122"/>
                <a:ea typeface="微软雅黑" panose="020B0503020204020204" pitchFamily="34" charset="-122"/>
              </a:rPr>
              <a:t>秩序</a:t>
            </a:r>
            <a:r>
              <a:rPr lang="zh-CN" altLang="en-US" sz="1800" dirty="0" smtClean="0">
                <a:latin typeface="微软雅黑" panose="020B0503020204020204" pitchFamily="34" charset="-122"/>
                <a:ea typeface="微软雅黑" panose="020B0503020204020204" pitchFamily="34" charset="-122"/>
              </a:rPr>
              <a:t>。</a:t>
            </a:r>
            <a:endParaRPr lang="zh-CN" altLang="zh-CN" sz="1800" dirty="0">
              <a:latin typeface="微软雅黑" panose="020B0503020204020204" pitchFamily="34" charset="-122"/>
              <a:ea typeface="微软雅黑" panose="020B0503020204020204" pitchFamily="34" charset="-122"/>
            </a:endParaRPr>
          </a:p>
        </p:txBody>
      </p:sp>
      <p:sp>
        <p:nvSpPr>
          <p:cNvPr id="6" name="矩形 5"/>
          <p:cNvSpPr/>
          <p:nvPr/>
        </p:nvSpPr>
        <p:spPr>
          <a:xfrm>
            <a:off x="626621" y="597145"/>
            <a:ext cx="8458200" cy="461665"/>
          </a:xfrm>
          <a:prstGeom prst="rect">
            <a:avLst/>
          </a:prstGeom>
        </p:spPr>
        <p:txBody>
          <a:bodyPr wrap="square">
            <a:spAutoFit/>
          </a:bodyPr>
          <a:lstStyle/>
          <a:p>
            <a:r>
              <a:rPr lang="zh-CN" altLang="en-US" sz="2400" b="1" kern="0" dirty="0" smtClean="0">
                <a:solidFill>
                  <a:srgbClr val="C00000"/>
                </a:solidFill>
                <a:latin typeface="微软雅黑" pitchFamily="34" charset="-122"/>
                <a:ea typeface="微软雅黑" pitchFamily="34" charset="-122"/>
              </a:rPr>
              <a:t>教育云的案例</a:t>
            </a:r>
            <a:r>
              <a:rPr lang="en-US" altLang="zh-CN" sz="2400" b="1" kern="0" dirty="0" smtClean="0">
                <a:solidFill>
                  <a:srgbClr val="C00000"/>
                </a:solidFill>
                <a:latin typeface="微软雅黑" pitchFamily="34" charset="-122"/>
                <a:ea typeface="微软雅黑" pitchFamily="34" charset="-122"/>
              </a:rPr>
              <a:t>1</a:t>
            </a:r>
            <a:r>
              <a:rPr lang="zh-CN" altLang="en-US" sz="2400" b="1" kern="0" dirty="0" smtClean="0">
                <a:solidFill>
                  <a:srgbClr val="C00000"/>
                </a:solidFill>
                <a:latin typeface="微软雅黑" pitchFamily="34" charset="-122"/>
                <a:ea typeface="微软雅黑" pitchFamily="34" charset="-122"/>
              </a:rPr>
              <a:t>：平安校园</a:t>
            </a:r>
            <a:endParaRPr lang="zh-CN" altLang="en-US" sz="2400" b="1" kern="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42703806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9"/>
          <p:cNvGrpSpPr>
            <a:grpSpLocks/>
          </p:cNvGrpSpPr>
          <p:nvPr/>
        </p:nvGrpSpPr>
        <p:grpSpPr bwMode="auto">
          <a:xfrm>
            <a:off x="579437" y="966875"/>
            <a:ext cx="8417847" cy="5259542"/>
            <a:chOff x="296030" y="315888"/>
            <a:chExt cx="11501518" cy="6786610"/>
          </a:xfrm>
        </p:grpSpPr>
        <p:pic>
          <p:nvPicPr>
            <p:cNvPr id="9" name="Picture 35" descr="云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67930" y="2816218"/>
              <a:ext cx="2345974" cy="136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94" y="958830"/>
              <a:ext cx="760709" cy="98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69"/>
            <p:cNvSpPr txBox="1"/>
            <p:nvPr/>
          </p:nvSpPr>
          <p:spPr>
            <a:xfrm>
              <a:off x="4154630" y="3243256"/>
              <a:ext cx="1927237" cy="430096"/>
            </a:xfrm>
            <a:prstGeom prst="rect">
              <a:avLst/>
            </a:prstGeom>
            <a:noFill/>
          </p:spPr>
          <p:txBody>
            <a:bodyPr>
              <a:spAutoFit/>
            </a:bodyPr>
            <a:lstStyle/>
            <a:p>
              <a:pPr>
                <a:defRPr/>
              </a:pPr>
              <a:r>
                <a:rPr lang="zh-CN" altLang="en-US" dirty="0">
                  <a:solidFill>
                    <a:schemeClr val="accent5">
                      <a:lumMod val="75000"/>
                    </a:schemeClr>
                  </a:solidFill>
                  <a:ea typeface="微软雅黑" pitchFamily="34" charset="-122"/>
                </a:rPr>
                <a:t>互联网</a:t>
              </a:r>
              <a:r>
                <a:rPr lang="en-US" altLang="zh-CN" dirty="0">
                  <a:solidFill>
                    <a:schemeClr val="accent5">
                      <a:lumMod val="75000"/>
                    </a:schemeClr>
                  </a:solidFill>
                  <a:ea typeface="微软雅黑" pitchFamily="34" charset="-122"/>
                </a:rPr>
                <a:t>/</a:t>
              </a:r>
              <a:r>
                <a:rPr lang="zh-CN" altLang="en-US" dirty="0">
                  <a:solidFill>
                    <a:schemeClr val="accent5">
                      <a:lumMod val="75000"/>
                    </a:schemeClr>
                  </a:solidFill>
                  <a:ea typeface="微软雅黑" pitchFamily="34" charset="-122"/>
                </a:rPr>
                <a:t>专网</a:t>
              </a:r>
            </a:p>
          </p:txBody>
        </p:sp>
        <p:pic>
          <p:nvPicPr>
            <p:cNvPr id="12" name="图片 70" descr="10"/>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220" y="906448"/>
              <a:ext cx="77152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71" descr="ER-89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4922" y="906448"/>
              <a:ext cx="61912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72" descr="读头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53352" y="1049324"/>
              <a:ext cx="609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78713" y="2601904"/>
              <a:ext cx="2689943" cy="1427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74"/>
            <p:cNvSpPr txBox="1"/>
            <p:nvPr/>
          </p:nvSpPr>
          <p:spPr>
            <a:xfrm>
              <a:off x="7082628" y="4027890"/>
              <a:ext cx="1929300" cy="414597"/>
            </a:xfrm>
            <a:prstGeom prst="rect">
              <a:avLst/>
            </a:prstGeom>
            <a:noFill/>
          </p:spPr>
          <p:txBody>
            <a:bodyPr>
              <a:spAutoFit/>
            </a:bodyPr>
            <a:lstStyle/>
            <a:p>
              <a:pPr>
                <a:defRPr/>
              </a:pPr>
              <a:r>
                <a:rPr lang="zh-CN" altLang="en-US" sz="1600" dirty="0">
                  <a:solidFill>
                    <a:schemeClr val="accent5">
                      <a:lumMod val="75000"/>
                    </a:schemeClr>
                  </a:solidFill>
                  <a:ea typeface="微软雅黑" pitchFamily="34" charset="-122"/>
                </a:rPr>
                <a:t>中心管理平台</a:t>
              </a:r>
            </a:p>
          </p:txBody>
        </p:sp>
        <p:sp>
          <p:nvSpPr>
            <p:cNvPr id="17" name="矩形标注 16"/>
            <p:cNvSpPr/>
            <p:nvPr/>
          </p:nvSpPr>
          <p:spPr>
            <a:xfrm>
              <a:off x="9398898" y="2455793"/>
              <a:ext cx="1642484" cy="1679347"/>
            </a:xfrm>
            <a:prstGeom prst="wedgeRectCallout">
              <a:avLst>
                <a:gd name="adj1" fmla="val -70739"/>
                <a:gd name="adj2" fmla="val -1192"/>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tIns="144000" anchor="ctr"/>
            <a:lstStyle/>
            <a:p>
              <a:pPr eaLnBrk="1" hangingPunct="1">
                <a:lnSpc>
                  <a:spcPct val="150000"/>
                </a:lnSpc>
                <a:buFont typeface="Wingdings" panose="05000000000000000000" pitchFamily="2" charset="2"/>
                <a:buChar char="l"/>
              </a:pPr>
              <a:r>
                <a:rPr lang="zh-CN" altLang="en-US" sz="1000" dirty="0">
                  <a:solidFill>
                    <a:schemeClr val="tx1"/>
                  </a:solidFill>
                </a:rPr>
                <a:t>存储服务器</a:t>
              </a:r>
              <a:endParaRPr lang="en-US" altLang="zh-CN" sz="1000" dirty="0">
                <a:solidFill>
                  <a:schemeClr val="tx1"/>
                </a:solidFill>
              </a:endParaRPr>
            </a:p>
            <a:p>
              <a:pPr eaLnBrk="1" hangingPunct="1">
                <a:lnSpc>
                  <a:spcPct val="150000"/>
                </a:lnSpc>
                <a:buFont typeface="Wingdings" panose="05000000000000000000" pitchFamily="2" charset="2"/>
                <a:buChar char="l"/>
              </a:pPr>
              <a:r>
                <a:rPr lang="zh-CN" altLang="en-US" sz="1000" dirty="0">
                  <a:solidFill>
                    <a:schemeClr val="tx1"/>
                  </a:solidFill>
                </a:rPr>
                <a:t>数据服务器</a:t>
              </a:r>
              <a:endParaRPr lang="en-US" altLang="zh-CN" sz="1000" dirty="0">
                <a:solidFill>
                  <a:schemeClr val="tx1"/>
                </a:solidFill>
              </a:endParaRPr>
            </a:p>
            <a:p>
              <a:pPr eaLnBrk="1" hangingPunct="1">
                <a:lnSpc>
                  <a:spcPct val="150000"/>
                </a:lnSpc>
                <a:buFont typeface="Wingdings" panose="05000000000000000000" pitchFamily="2" charset="2"/>
                <a:buChar char="l"/>
              </a:pPr>
              <a:r>
                <a:rPr lang="zh-CN" altLang="en-US" sz="1000" dirty="0">
                  <a:solidFill>
                    <a:schemeClr val="tx1"/>
                  </a:solidFill>
                </a:rPr>
                <a:t>短信管理平台</a:t>
              </a:r>
              <a:endParaRPr lang="en-US" altLang="zh-CN" sz="1000" dirty="0">
                <a:solidFill>
                  <a:schemeClr val="tx1"/>
                </a:solidFill>
              </a:endParaRPr>
            </a:p>
            <a:p>
              <a:pPr eaLnBrk="1" hangingPunct="1">
                <a:lnSpc>
                  <a:spcPct val="150000"/>
                </a:lnSpc>
                <a:buFont typeface="Wingdings" panose="05000000000000000000" pitchFamily="2" charset="2"/>
                <a:buChar char="l"/>
              </a:pPr>
              <a:r>
                <a:rPr lang="zh-CN" altLang="en-US" sz="1000" dirty="0">
                  <a:solidFill>
                    <a:schemeClr val="tx1"/>
                  </a:solidFill>
                </a:rPr>
                <a:t>家校通平台</a:t>
              </a:r>
              <a:endParaRPr lang="en-US" altLang="zh-CN" sz="1000" dirty="0">
                <a:solidFill>
                  <a:schemeClr val="tx1"/>
                </a:solidFill>
              </a:endParaRPr>
            </a:p>
            <a:p>
              <a:pPr eaLnBrk="1" hangingPunct="1">
                <a:lnSpc>
                  <a:spcPct val="150000"/>
                </a:lnSpc>
                <a:buFont typeface="Wingdings" panose="05000000000000000000" pitchFamily="2" charset="2"/>
                <a:buChar char="l"/>
              </a:pPr>
              <a:r>
                <a:rPr lang="zh-CN" altLang="en-US" sz="1000" dirty="0" smtClean="0">
                  <a:solidFill>
                    <a:schemeClr val="tx1"/>
                  </a:solidFill>
                </a:rPr>
                <a:t>智</a:t>
              </a:r>
              <a:r>
                <a:rPr lang="zh-CN" altLang="en-US" sz="1000" dirty="0">
                  <a:solidFill>
                    <a:schemeClr val="tx1"/>
                  </a:solidFill>
                </a:rPr>
                <a:t>能一卡通平台</a:t>
              </a:r>
              <a:endParaRPr lang="en-US" altLang="zh-CN" sz="1000" dirty="0">
                <a:solidFill>
                  <a:schemeClr val="tx1"/>
                </a:solidFill>
              </a:endParaRPr>
            </a:p>
            <a:p>
              <a:pPr algn="ctr">
                <a:defRPr/>
              </a:pPr>
              <a:endParaRPr lang="zh-CN" altLang="en-US" sz="1000" dirty="0"/>
            </a:p>
          </p:txBody>
        </p:sp>
        <p:pic>
          <p:nvPicPr>
            <p:cNvPr id="19"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39830" y="5407046"/>
              <a:ext cx="157480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96954" y="315888"/>
              <a:ext cx="2239958" cy="152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直接连接符 25"/>
            <p:cNvCxnSpPr>
              <a:stCxn id="9" idx="3"/>
            </p:cNvCxnSpPr>
            <p:nvPr/>
          </p:nvCxnSpPr>
          <p:spPr>
            <a:xfrm>
              <a:off x="6213926" y="3498989"/>
              <a:ext cx="583949" cy="30998"/>
            </a:xfrm>
            <a:prstGeom prst="line">
              <a:avLst/>
            </a:prstGeom>
          </p:spPr>
          <p:style>
            <a:lnRef idx="1">
              <a:schemeClr val="accent1"/>
            </a:lnRef>
            <a:fillRef idx="0">
              <a:schemeClr val="accent1"/>
            </a:fillRef>
            <a:effectRef idx="0">
              <a:schemeClr val="accent1"/>
            </a:effectRef>
            <a:fontRef idx="minor">
              <a:schemeClr val="tx1"/>
            </a:fontRef>
          </p:style>
        </p:cxnSp>
        <p:sp>
          <p:nvSpPr>
            <p:cNvPr id="27" name="圆角矩形 26"/>
            <p:cNvSpPr/>
            <p:nvPr/>
          </p:nvSpPr>
          <p:spPr>
            <a:xfrm>
              <a:off x="296030" y="530937"/>
              <a:ext cx="3214813" cy="19276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8" name="TextBox 93"/>
            <p:cNvSpPr txBox="1">
              <a:spLocks noChangeArrowheads="1"/>
            </p:cNvSpPr>
            <p:nvPr/>
          </p:nvSpPr>
          <p:spPr bwMode="auto">
            <a:xfrm>
              <a:off x="799792" y="530202"/>
              <a:ext cx="2234691" cy="450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FFFFFF"/>
                  </a:solidFill>
                  <a:latin typeface="微软雅黑" panose="020B0503020204020204" pitchFamily="34" charset="-122"/>
                  <a:ea typeface="微软雅黑" panose="020B0503020204020204" pitchFamily="34" charset="-122"/>
                </a:defRPr>
              </a:lvl1pPr>
              <a:lvl2pPr marL="742950" indent="-285750" eaLnBrk="0" hangingPunct="0">
                <a:defRPr>
                  <a:solidFill>
                    <a:srgbClr val="FFFFFF"/>
                  </a:solidFill>
                  <a:latin typeface="微软雅黑" panose="020B0503020204020204" pitchFamily="34" charset="-122"/>
                  <a:ea typeface="微软雅黑" panose="020B0503020204020204" pitchFamily="34" charset="-122"/>
                </a:defRPr>
              </a:lvl2pPr>
              <a:lvl3pPr marL="1143000" indent="-228600" eaLnBrk="0" hangingPunct="0">
                <a:defRPr>
                  <a:solidFill>
                    <a:srgbClr val="FFFFFF"/>
                  </a:solidFill>
                  <a:latin typeface="微软雅黑" panose="020B0503020204020204" pitchFamily="34" charset="-122"/>
                  <a:ea typeface="微软雅黑" panose="020B0503020204020204" pitchFamily="34" charset="-122"/>
                </a:defRPr>
              </a:lvl3pPr>
              <a:lvl4pPr marL="1600200" indent="-228600" eaLnBrk="0" hangingPunct="0">
                <a:defRPr>
                  <a:solidFill>
                    <a:srgbClr val="FFFFFF"/>
                  </a:solidFill>
                  <a:latin typeface="微软雅黑" panose="020B0503020204020204" pitchFamily="34" charset="-122"/>
                  <a:ea typeface="微软雅黑" panose="020B0503020204020204" pitchFamily="34" charset="-122"/>
                </a:defRPr>
              </a:lvl4pPr>
              <a:lvl5pPr marL="2057400" indent="-228600" eaLnBrk="0" hangingPunct="0">
                <a:defRPr>
                  <a:solidFill>
                    <a:srgbClr val="FFFFFF"/>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9pPr>
            </a:lstStyle>
            <a:p>
              <a:pPr eaLnBrk="1" hangingPunct="1"/>
              <a:r>
                <a:rPr lang="zh-CN" altLang="en-US" b="1" dirty="0">
                  <a:solidFill>
                    <a:srgbClr val="C00000"/>
                  </a:solidFill>
                </a:rPr>
                <a:t>智能化校园</a:t>
              </a:r>
            </a:p>
          </p:txBody>
        </p:sp>
        <p:sp>
          <p:nvSpPr>
            <p:cNvPr id="29" name="TextBox 94"/>
            <p:cNvSpPr txBox="1">
              <a:spLocks noChangeArrowheads="1"/>
            </p:cNvSpPr>
            <p:nvPr/>
          </p:nvSpPr>
          <p:spPr bwMode="auto">
            <a:xfrm>
              <a:off x="367468" y="1865499"/>
              <a:ext cx="1214446" cy="33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FFFFFF"/>
                  </a:solidFill>
                  <a:latin typeface="微软雅黑" panose="020B0503020204020204" pitchFamily="34" charset="-122"/>
                  <a:ea typeface="微软雅黑" panose="020B0503020204020204" pitchFamily="34" charset="-122"/>
                </a:defRPr>
              </a:lvl1pPr>
              <a:lvl2pPr marL="742950" indent="-285750" eaLnBrk="0" hangingPunct="0">
                <a:defRPr>
                  <a:solidFill>
                    <a:srgbClr val="FFFFFF"/>
                  </a:solidFill>
                  <a:latin typeface="微软雅黑" panose="020B0503020204020204" pitchFamily="34" charset="-122"/>
                  <a:ea typeface="微软雅黑" panose="020B0503020204020204" pitchFamily="34" charset="-122"/>
                </a:defRPr>
              </a:lvl2pPr>
              <a:lvl3pPr marL="1143000" indent="-228600" eaLnBrk="0" hangingPunct="0">
                <a:defRPr>
                  <a:solidFill>
                    <a:srgbClr val="FFFFFF"/>
                  </a:solidFill>
                  <a:latin typeface="微软雅黑" panose="020B0503020204020204" pitchFamily="34" charset="-122"/>
                  <a:ea typeface="微软雅黑" panose="020B0503020204020204" pitchFamily="34" charset="-122"/>
                </a:defRPr>
              </a:lvl3pPr>
              <a:lvl4pPr marL="1600200" indent="-228600" eaLnBrk="0" hangingPunct="0">
                <a:defRPr>
                  <a:solidFill>
                    <a:srgbClr val="FFFFFF"/>
                  </a:solidFill>
                  <a:latin typeface="微软雅黑" panose="020B0503020204020204" pitchFamily="34" charset="-122"/>
                  <a:ea typeface="微软雅黑" panose="020B0503020204020204" pitchFamily="34" charset="-122"/>
                </a:defRPr>
              </a:lvl4pPr>
              <a:lvl5pPr marL="2057400" indent="-228600" eaLnBrk="0" hangingPunct="0">
                <a:defRPr>
                  <a:solidFill>
                    <a:srgbClr val="FFFFFF"/>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9pPr>
            </a:lstStyle>
            <a:p>
              <a:pPr algn="ctr" eaLnBrk="1" hangingPunct="1"/>
              <a:r>
                <a:rPr lang="zh-CN" altLang="en-US" sz="1200">
                  <a:solidFill>
                    <a:schemeClr val="tx1"/>
                  </a:solidFill>
                </a:rPr>
                <a:t>消费</a:t>
              </a:r>
            </a:p>
          </p:txBody>
        </p:sp>
        <p:sp>
          <p:nvSpPr>
            <p:cNvPr id="30" name="TextBox 95"/>
            <p:cNvSpPr txBox="1">
              <a:spLocks noChangeArrowheads="1"/>
            </p:cNvSpPr>
            <p:nvPr/>
          </p:nvSpPr>
          <p:spPr bwMode="auto">
            <a:xfrm>
              <a:off x="2439170" y="1865499"/>
              <a:ext cx="1214446" cy="33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FFFFFF"/>
                  </a:solidFill>
                  <a:latin typeface="微软雅黑" panose="020B0503020204020204" pitchFamily="34" charset="-122"/>
                  <a:ea typeface="微软雅黑" panose="020B0503020204020204" pitchFamily="34" charset="-122"/>
                </a:defRPr>
              </a:lvl1pPr>
              <a:lvl2pPr marL="742950" indent="-285750" eaLnBrk="0" hangingPunct="0">
                <a:defRPr>
                  <a:solidFill>
                    <a:srgbClr val="FFFFFF"/>
                  </a:solidFill>
                  <a:latin typeface="微软雅黑" panose="020B0503020204020204" pitchFamily="34" charset="-122"/>
                  <a:ea typeface="微软雅黑" panose="020B0503020204020204" pitchFamily="34" charset="-122"/>
                </a:defRPr>
              </a:lvl2pPr>
              <a:lvl3pPr marL="1143000" indent="-228600" eaLnBrk="0" hangingPunct="0">
                <a:defRPr>
                  <a:solidFill>
                    <a:srgbClr val="FFFFFF"/>
                  </a:solidFill>
                  <a:latin typeface="微软雅黑" panose="020B0503020204020204" pitchFamily="34" charset="-122"/>
                  <a:ea typeface="微软雅黑" panose="020B0503020204020204" pitchFamily="34" charset="-122"/>
                </a:defRPr>
              </a:lvl3pPr>
              <a:lvl4pPr marL="1600200" indent="-228600" eaLnBrk="0" hangingPunct="0">
                <a:defRPr>
                  <a:solidFill>
                    <a:srgbClr val="FFFFFF"/>
                  </a:solidFill>
                  <a:latin typeface="微软雅黑" panose="020B0503020204020204" pitchFamily="34" charset="-122"/>
                  <a:ea typeface="微软雅黑" panose="020B0503020204020204" pitchFamily="34" charset="-122"/>
                </a:defRPr>
              </a:lvl4pPr>
              <a:lvl5pPr marL="2057400" indent="-228600" eaLnBrk="0" hangingPunct="0">
                <a:defRPr>
                  <a:solidFill>
                    <a:srgbClr val="FFFFFF"/>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9pPr>
            </a:lstStyle>
            <a:p>
              <a:pPr algn="ctr" eaLnBrk="1" hangingPunct="1"/>
              <a:r>
                <a:rPr lang="zh-CN" altLang="en-US" sz="1200">
                  <a:solidFill>
                    <a:schemeClr val="tx1"/>
                  </a:solidFill>
                </a:rPr>
                <a:t>考勤</a:t>
              </a:r>
            </a:p>
          </p:txBody>
        </p:sp>
        <p:sp>
          <p:nvSpPr>
            <p:cNvPr id="31" name="TextBox 96"/>
            <p:cNvSpPr txBox="1">
              <a:spLocks noChangeArrowheads="1"/>
            </p:cNvSpPr>
            <p:nvPr/>
          </p:nvSpPr>
          <p:spPr bwMode="auto">
            <a:xfrm>
              <a:off x="1367600" y="1865499"/>
              <a:ext cx="1214446" cy="33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FFFFFF"/>
                  </a:solidFill>
                  <a:latin typeface="微软雅黑" panose="020B0503020204020204" pitchFamily="34" charset="-122"/>
                  <a:ea typeface="微软雅黑" panose="020B0503020204020204" pitchFamily="34" charset="-122"/>
                </a:defRPr>
              </a:lvl1pPr>
              <a:lvl2pPr marL="742950" indent="-285750" eaLnBrk="0" hangingPunct="0">
                <a:defRPr>
                  <a:solidFill>
                    <a:srgbClr val="FFFFFF"/>
                  </a:solidFill>
                  <a:latin typeface="微软雅黑" panose="020B0503020204020204" pitchFamily="34" charset="-122"/>
                  <a:ea typeface="微软雅黑" panose="020B0503020204020204" pitchFamily="34" charset="-122"/>
                </a:defRPr>
              </a:lvl2pPr>
              <a:lvl3pPr marL="1143000" indent="-228600" eaLnBrk="0" hangingPunct="0">
                <a:defRPr>
                  <a:solidFill>
                    <a:srgbClr val="FFFFFF"/>
                  </a:solidFill>
                  <a:latin typeface="微软雅黑" panose="020B0503020204020204" pitchFamily="34" charset="-122"/>
                  <a:ea typeface="微软雅黑" panose="020B0503020204020204" pitchFamily="34" charset="-122"/>
                </a:defRPr>
              </a:lvl3pPr>
              <a:lvl4pPr marL="1600200" indent="-228600" eaLnBrk="0" hangingPunct="0">
                <a:defRPr>
                  <a:solidFill>
                    <a:srgbClr val="FFFFFF"/>
                  </a:solidFill>
                  <a:latin typeface="微软雅黑" panose="020B0503020204020204" pitchFamily="34" charset="-122"/>
                  <a:ea typeface="微软雅黑" panose="020B0503020204020204" pitchFamily="34" charset="-122"/>
                </a:defRPr>
              </a:lvl4pPr>
              <a:lvl5pPr marL="2057400" indent="-228600" eaLnBrk="0" hangingPunct="0">
                <a:defRPr>
                  <a:solidFill>
                    <a:srgbClr val="FFFFFF"/>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9pPr>
            </a:lstStyle>
            <a:p>
              <a:pPr algn="ctr" eaLnBrk="1" hangingPunct="1"/>
              <a:r>
                <a:rPr lang="zh-CN" altLang="en-US" sz="1200">
                  <a:solidFill>
                    <a:schemeClr val="tx1"/>
                  </a:solidFill>
                </a:rPr>
                <a:t>门禁</a:t>
              </a:r>
            </a:p>
          </p:txBody>
        </p:sp>
        <p:sp>
          <p:nvSpPr>
            <p:cNvPr id="32" name="圆角矩形 31"/>
            <p:cNvSpPr/>
            <p:nvPr/>
          </p:nvSpPr>
          <p:spPr>
            <a:xfrm>
              <a:off x="5582519" y="530937"/>
              <a:ext cx="1357732" cy="19276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3" name="TextBox 98"/>
            <p:cNvSpPr txBox="1">
              <a:spLocks noChangeArrowheads="1"/>
            </p:cNvSpPr>
            <p:nvPr/>
          </p:nvSpPr>
          <p:spPr bwMode="auto">
            <a:xfrm>
              <a:off x="5573573" y="530202"/>
              <a:ext cx="2500330" cy="450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FFFFFF"/>
                  </a:solidFill>
                  <a:latin typeface="微软雅黑" panose="020B0503020204020204" pitchFamily="34" charset="-122"/>
                  <a:ea typeface="微软雅黑" panose="020B0503020204020204" pitchFamily="34" charset="-122"/>
                </a:defRPr>
              </a:lvl1pPr>
              <a:lvl2pPr marL="742950" indent="-285750" eaLnBrk="0" hangingPunct="0">
                <a:defRPr>
                  <a:solidFill>
                    <a:srgbClr val="FFFFFF"/>
                  </a:solidFill>
                  <a:latin typeface="微软雅黑" panose="020B0503020204020204" pitchFamily="34" charset="-122"/>
                  <a:ea typeface="微软雅黑" panose="020B0503020204020204" pitchFamily="34" charset="-122"/>
                </a:defRPr>
              </a:lvl2pPr>
              <a:lvl3pPr marL="1143000" indent="-228600" eaLnBrk="0" hangingPunct="0">
                <a:defRPr>
                  <a:solidFill>
                    <a:srgbClr val="FFFFFF"/>
                  </a:solidFill>
                  <a:latin typeface="微软雅黑" panose="020B0503020204020204" pitchFamily="34" charset="-122"/>
                  <a:ea typeface="微软雅黑" panose="020B0503020204020204" pitchFamily="34" charset="-122"/>
                </a:defRPr>
              </a:lvl3pPr>
              <a:lvl4pPr marL="1600200" indent="-228600" eaLnBrk="0" hangingPunct="0">
                <a:defRPr>
                  <a:solidFill>
                    <a:srgbClr val="FFFFFF"/>
                  </a:solidFill>
                  <a:latin typeface="微软雅黑" panose="020B0503020204020204" pitchFamily="34" charset="-122"/>
                  <a:ea typeface="微软雅黑" panose="020B0503020204020204" pitchFamily="34" charset="-122"/>
                </a:defRPr>
              </a:lvl4pPr>
              <a:lvl5pPr marL="2057400" indent="-228600" eaLnBrk="0" hangingPunct="0">
                <a:defRPr>
                  <a:solidFill>
                    <a:srgbClr val="FFFFFF"/>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9pPr>
            </a:lstStyle>
            <a:p>
              <a:pPr eaLnBrk="1" hangingPunct="1"/>
              <a:r>
                <a:rPr lang="zh-CN" altLang="en-US" b="1">
                  <a:solidFill>
                    <a:srgbClr val="C00000"/>
                  </a:solidFill>
                </a:rPr>
                <a:t>亲情话机</a:t>
              </a:r>
            </a:p>
          </p:txBody>
        </p:sp>
        <p:pic>
          <p:nvPicPr>
            <p:cNvPr id="34" name="Picture 39" descr="C:\Users\cz\Desktop\30-1101202-3123825.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39368" y="887392"/>
              <a:ext cx="1012890" cy="100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100"/>
            <p:cNvSpPr txBox="1">
              <a:spLocks noChangeArrowheads="1"/>
            </p:cNvSpPr>
            <p:nvPr/>
          </p:nvSpPr>
          <p:spPr bwMode="auto">
            <a:xfrm>
              <a:off x="3867930" y="1887523"/>
              <a:ext cx="1428760" cy="33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FFFFFF"/>
                  </a:solidFill>
                  <a:latin typeface="微软雅黑" panose="020B0503020204020204" pitchFamily="34" charset="-122"/>
                  <a:ea typeface="微软雅黑" panose="020B0503020204020204" pitchFamily="34" charset="-122"/>
                </a:defRPr>
              </a:lvl1pPr>
              <a:lvl2pPr marL="742950" indent="-285750" eaLnBrk="0" hangingPunct="0">
                <a:defRPr>
                  <a:solidFill>
                    <a:srgbClr val="FFFFFF"/>
                  </a:solidFill>
                  <a:latin typeface="微软雅黑" panose="020B0503020204020204" pitchFamily="34" charset="-122"/>
                  <a:ea typeface="微软雅黑" panose="020B0503020204020204" pitchFamily="34" charset="-122"/>
                </a:defRPr>
              </a:lvl2pPr>
              <a:lvl3pPr marL="1143000" indent="-228600" eaLnBrk="0" hangingPunct="0">
                <a:defRPr>
                  <a:solidFill>
                    <a:srgbClr val="FFFFFF"/>
                  </a:solidFill>
                  <a:latin typeface="微软雅黑" panose="020B0503020204020204" pitchFamily="34" charset="-122"/>
                  <a:ea typeface="微软雅黑" panose="020B0503020204020204" pitchFamily="34" charset="-122"/>
                </a:defRPr>
              </a:lvl3pPr>
              <a:lvl4pPr marL="1600200" indent="-228600" eaLnBrk="0" hangingPunct="0">
                <a:defRPr>
                  <a:solidFill>
                    <a:srgbClr val="FFFFFF"/>
                  </a:solidFill>
                  <a:latin typeface="微软雅黑" panose="020B0503020204020204" pitchFamily="34" charset="-122"/>
                  <a:ea typeface="微软雅黑" panose="020B0503020204020204" pitchFamily="34" charset="-122"/>
                </a:defRPr>
              </a:lvl4pPr>
              <a:lvl5pPr marL="2057400" indent="-228600" eaLnBrk="0" hangingPunct="0">
                <a:defRPr>
                  <a:solidFill>
                    <a:srgbClr val="FFFFFF"/>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9pPr>
            </a:lstStyle>
            <a:p>
              <a:pPr algn="ctr" eaLnBrk="1" hangingPunct="1"/>
              <a:r>
                <a:rPr lang="zh-CN" altLang="en-US" sz="1200">
                  <a:solidFill>
                    <a:schemeClr val="tx1"/>
                  </a:solidFill>
                </a:rPr>
                <a:t>有源卡读卡器</a:t>
              </a:r>
            </a:p>
          </p:txBody>
        </p:sp>
        <p:sp>
          <p:nvSpPr>
            <p:cNvPr id="36" name="圆角矩形 35"/>
            <p:cNvSpPr/>
            <p:nvPr/>
          </p:nvSpPr>
          <p:spPr>
            <a:xfrm>
              <a:off x="2510083" y="530937"/>
              <a:ext cx="2857840" cy="1927683"/>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37" name="TextBox 102"/>
            <p:cNvSpPr txBox="1">
              <a:spLocks noChangeArrowheads="1"/>
            </p:cNvSpPr>
            <p:nvPr/>
          </p:nvSpPr>
          <p:spPr bwMode="auto">
            <a:xfrm>
              <a:off x="3725054" y="530202"/>
              <a:ext cx="2500330" cy="450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FFFFFF"/>
                  </a:solidFill>
                  <a:latin typeface="微软雅黑" panose="020B0503020204020204" pitchFamily="34" charset="-122"/>
                  <a:ea typeface="微软雅黑" panose="020B0503020204020204" pitchFamily="34" charset="-122"/>
                </a:defRPr>
              </a:lvl1pPr>
              <a:lvl2pPr marL="742950" indent="-285750" eaLnBrk="0" hangingPunct="0">
                <a:defRPr>
                  <a:solidFill>
                    <a:srgbClr val="FFFFFF"/>
                  </a:solidFill>
                  <a:latin typeface="微软雅黑" panose="020B0503020204020204" pitchFamily="34" charset="-122"/>
                  <a:ea typeface="微软雅黑" panose="020B0503020204020204" pitchFamily="34" charset="-122"/>
                </a:defRPr>
              </a:lvl2pPr>
              <a:lvl3pPr marL="1143000" indent="-228600" eaLnBrk="0" hangingPunct="0">
                <a:defRPr>
                  <a:solidFill>
                    <a:srgbClr val="FFFFFF"/>
                  </a:solidFill>
                  <a:latin typeface="微软雅黑" panose="020B0503020204020204" pitchFamily="34" charset="-122"/>
                  <a:ea typeface="微软雅黑" panose="020B0503020204020204" pitchFamily="34" charset="-122"/>
                </a:defRPr>
              </a:lvl3pPr>
              <a:lvl4pPr marL="1600200" indent="-228600" eaLnBrk="0" hangingPunct="0">
                <a:defRPr>
                  <a:solidFill>
                    <a:srgbClr val="FFFFFF"/>
                  </a:solidFill>
                  <a:latin typeface="微软雅黑" panose="020B0503020204020204" pitchFamily="34" charset="-122"/>
                  <a:ea typeface="微软雅黑" panose="020B0503020204020204" pitchFamily="34" charset="-122"/>
                </a:defRPr>
              </a:lvl4pPr>
              <a:lvl5pPr marL="2057400" indent="-228600" eaLnBrk="0" hangingPunct="0">
                <a:defRPr>
                  <a:solidFill>
                    <a:srgbClr val="FFFFFF"/>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9pPr>
            </a:lstStyle>
            <a:p>
              <a:pPr eaLnBrk="1" hangingPunct="1"/>
              <a:r>
                <a:rPr lang="zh-CN" altLang="en-US" b="1" dirty="0">
                  <a:solidFill>
                    <a:srgbClr val="C00000"/>
                  </a:solidFill>
                </a:rPr>
                <a:t>平安彩信</a:t>
              </a:r>
            </a:p>
          </p:txBody>
        </p:sp>
        <p:cxnSp>
          <p:nvCxnSpPr>
            <p:cNvPr id="38" name="直接连接符 37"/>
            <p:cNvCxnSpPr>
              <a:endCxn id="9" idx="0"/>
            </p:cNvCxnSpPr>
            <p:nvPr/>
          </p:nvCxnSpPr>
          <p:spPr>
            <a:xfrm>
              <a:off x="2082954" y="2458620"/>
              <a:ext cx="2958948" cy="358414"/>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直接连接符 38"/>
            <p:cNvCxnSpPr>
              <a:stCxn id="36" idx="2"/>
              <a:endCxn id="9" idx="0"/>
            </p:cNvCxnSpPr>
            <p:nvPr/>
          </p:nvCxnSpPr>
          <p:spPr>
            <a:xfrm rot="16200000" flipH="1">
              <a:off x="4311762" y="2086893"/>
              <a:ext cx="358414" cy="1101868"/>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接连接符 39"/>
            <p:cNvCxnSpPr>
              <a:stCxn id="32" idx="2"/>
            </p:cNvCxnSpPr>
            <p:nvPr/>
          </p:nvCxnSpPr>
          <p:spPr>
            <a:xfrm rot="5400000">
              <a:off x="5528149" y="2083798"/>
              <a:ext cx="358414" cy="1108059"/>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Picture 33" descr="j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868459" y="4459292"/>
              <a:ext cx="764786" cy="107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33" descr="j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82772" y="1744648"/>
              <a:ext cx="764786" cy="107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Box 109"/>
            <p:cNvSpPr txBox="1"/>
            <p:nvPr/>
          </p:nvSpPr>
          <p:spPr>
            <a:xfrm>
              <a:off x="6603914" y="4671097"/>
              <a:ext cx="1927237" cy="712952"/>
            </a:xfrm>
            <a:prstGeom prst="rect">
              <a:avLst/>
            </a:prstGeom>
            <a:noFill/>
          </p:spPr>
          <p:txBody>
            <a:bodyPr>
              <a:spAutoFit/>
            </a:bodyPr>
            <a:lstStyle/>
            <a:p>
              <a:pPr>
                <a:defRPr/>
              </a:pPr>
              <a:r>
                <a:rPr lang="zh-CN" altLang="en-US" sz="1600" dirty="0">
                  <a:solidFill>
                    <a:schemeClr val="bg1">
                      <a:lumMod val="50000"/>
                    </a:schemeClr>
                  </a:solidFill>
                  <a:ea typeface="微软雅黑" pitchFamily="34" charset="-122"/>
                </a:rPr>
                <a:t>平安彩信</a:t>
              </a:r>
              <a:endParaRPr lang="en-US" altLang="zh-CN" sz="1600" dirty="0">
                <a:solidFill>
                  <a:schemeClr val="bg1">
                    <a:lumMod val="50000"/>
                  </a:schemeClr>
                </a:solidFill>
                <a:ea typeface="微软雅黑" pitchFamily="34" charset="-122"/>
              </a:endParaRPr>
            </a:p>
            <a:p>
              <a:pPr>
                <a:defRPr/>
              </a:pPr>
              <a:r>
                <a:rPr lang="zh-CN" altLang="en-US" sz="1600" dirty="0">
                  <a:solidFill>
                    <a:schemeClr val="bg1">
                      <a:lumMod val="50000"/>
                    </a:schemeClr>
                  </a:solidFill>
                  <a:ea typeface="微软雅黑" pitchFamily="34" charset="-122"/>
                </a:rPr>
                <a:t>校务信息</a:t>
              </a:r>
            </a:p>
          </p:txBody>
        </p:sp>
        <p:sp>
          <p:nvSpPr>
            <p:cNvPr id="45" name="TextBox 110"/>
            <p:cNvSpPr txBox="1"/>
            <p:nvPr/>
          </p:nvSpPr>
          <p:spPr>
            <a:xfrm>
              <a:off x="8797331" y="4876459"/>
              <a:ext cx="2214053" cy="412661"/>
            </a:xfrm>
            <a:prstGeom prst="rect">
              <a:avLst/>
            </a:prstGeom>
            <a:noFill/>
          </p:spPr>
          <p:txBody>
            <a:bodyPr>
              <a:spAutoFit/>
            </a:bodyPr>
            <a:lstStyle/>
            <a:p>
              <a:pPr>
                <a:defRPr/>
              </a:pPr>
              <a:r>
                <a:rPr lang="zh-CN" altLang="en-US" sz="1600" dirty="0">
                  <a:solidFill>
                    <a:schemeClr val="bg1">
                      <a:lumMod val="50000"/>
                    </a:schemeClr>
                  </a:solidFill>
                  <a:ea typeface="微软雅黑" pitchFamily="34" charset="-122"/>
                </a:rPr>
                <a:t>信息查询与管理</a:t>
              </a:r>
            </a:p>
          </p:txBody>
        </p:sp>
        <p:sp>
          <p:nvSpPr>
            <p:cNvPr id="46" name="TextBox 111"/>
            <p:cNvSpPr txBox="1"/>
            <p:nvPr/>
          </p:nvSpPr>
          <p:spPr>
            <a:xfrm>
              <a:off x="8797331" y="1803789"/>
              <a:ext cx="2356429" cy="412661"/>
            </a:xfrm>
            <a:prstGeom prst="rect">
              <a:avLst/>
            </a:prstGeom>
            <a:noFill/>
          </p:spPr>
          <p:txBody>
            <a:bodyPr>
              <a:spAutoFit/>
            </a:bodyPr>
            <a:lstStyle/>
            <a:p>
              <a:pPr>
                <a:defRPr/>
              </a:pPr>
              <a:r>
                <a:rPr lang="zh-CN" altLang="en-US" sz="1600" dirty="0">
                  <a:solidFill>
                    <a:schemeClr val="bg1">
                      <a:lumMod val="50000"/>
                    </a:schemeClr>
                  </a:solidFill>
                  <a:ea typeface="微软雅黑" pitchFamily="34" charset="-122"/>
                </a:rPr>
                <a:t>信息查询与管理</a:t>
              </a:r>
            </a:p>
          </p:txBody>
        </p:sp>
        <p:sp>
          <p:nvSpPr>
            <p:cNvPr id="47" name="矩形 46"/>
            <p:cNvSpPr/>
            <p:nvPr/>
          </p:nvSpPr>
          <p:spPr>
            <a:xfrm>
              <a:off x="8715435" y="6316680"/>
              <a:ext cx="2296295" cy="461665"/>
            </a:xfrm>
            <a:prstGeom prst="rect">
              <a:avLst/>
            </a:prstGeom>
            <a:noFill/>
          </p:spPr>
          <p:txBody>
            <a:bodyPr>
              <a:spAutoFit/>
            </a:bodyPr>
            <a:lstStyle/>
            <a:p>
              <a:pPr algn="ctr">
                <a:defRPr/>
              </a:pPr>
              <a:r>
                <a:rPr lang="zh-CN" alt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微软雅黑" pitchFamily="34" charset="-122"/>
                </a:rPr>
                <a:t>家长终端</a:t>
              </a:r>
            </a:p>
          </p:txBody>
        </p:sp>
        <p:sp>
          <p:nvSpPr>
            <p:cNvPr id="48" name="矩形 47"/>
            <p:cNvSpPr/>
            <p:nvPr/>
          </p:nvSpPr>
          <p:spPr>
            <a:xfrm>
              <a:off x="9001186" y="568603"/>
              <a:ext cx="2296295" cy="488258"/>
            </a:xfrm>
            <a:prstGeom prst="rect">
              <a:avLst/>
            </a:prstGeom>
            <a:noFill/>
          </p:spPr>
          <p:txBody>
            <a:bodyPr>
              <a:spAutoFit/>
            </a:bodyPr>
            <a:lstStyle/>
            <a:p>
              <a:pPr algn="ctr">
                <a:defRPr/>
              </a:pPr>
              <a:r>
                <a:rPr lang="zh-CN" alt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a typeface="微软雅黑" pitchFamily="34" charset="-122"/>
                </a:rPr>
                <a:t>学校终端</a:t>
              </a:r>
            </a:p>
          </p:txBody>
        </p:sp>
        <p:sp>
          <p:nvSpPr>
            <p:cNvPr id="49" name="圆角矩形 48"/>
            <p:cNvSpPr/>
            <p:nvPr/>
          </p:nvSpPr>
          <p:spPr>
            <a:xfrm>
              <a:off x="6368684" y="4459924"/>
              <a:ext cx="4642701" cy="2642574"/>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50" name="TextBox 115"/>
            <p:cNvSpPr txBox="1">
              <a:spLocks noChangeArrowheads="1"/>
            </p:cNvSpPr>
            <p:nvPr/>
          </p:nvSpPr>
          <p:spPr bwMode="auto">
            <a:xfrm>
              <a:off x="9297218" y="4459292"/>
              <a:ext cx="2500330" cy="450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rgbClr val="FFFFFF"/>
                  </a:solidFill>
                  <a:latin typeface="微软雅黑" panose="020B0503020204020204" pitchFamily="34" charset="-122"/>
                  <a:ea typeface="微软雅黑" panose="020B0503020204020204" pitchFamily="34" charset="-122"/>
                </a:defRPr>
              </a:lvl1pPr>
              <a:lvl2pPr marL="742950" indent="-285750" eaLnBrk="0" hangingPunct="0">
                <a:defRPr>
                  <a:solidFill>
                    <a:srgbClr val="FFFFFF"/>
                  </a:solidFill>
                  <a:latin typeface="微软雅黑" panose="020B0503020204020204" pitchFamily="34" charset="-122"/>
                  <a:ea typeface="微软雅黑" panose="020B0503020204020204" pitchFamily="34" charset="-122"/>
                </a:defRPr>
              </a:lvl2pPr>
              <a:lvl3pPr marL="1143000" indent="-228600" eaLnBrk="0" hangingPunct="0">
                <a:defRPr>
                  <a:solidFill>
                    <a:srgbClr val="FFFFFF"/>
                  </a:solidFill>
                  <a:latin typeface="微软雅黑" panose="020B0503020204020204" pitchFamily="34" charset="-122"/>
                  <a:ea typeface="微软雅黑" panose="020B0503020204020204" pitchFamily="34" charset="-122"/>
                </a:defRPr>
              </a:lvl3pPr>
              <a:lvl4pPr marL="1600200" indent="-228600" eaLnBrk="0" hangingPunct="0">
                <a:defRPr>
                  <a:solidFill>
                    <a:srgbClr val="FFFFFF"/>
                  </a:solidFill>
                  <a:latin typeface="微软雅黑" panose="020B0503020204020204" pitchFamily="34" charset="-122"/>
                  <a:ea typeface="微软雅黑" panose="020B0503020204020204" pitchFamily="34" charset="-122"/>
                </a:defRPr>
              </a:lvl4pPr>
              <a:lvl5pPr marL="2057400" indent="-228600" eaLnBrk="0" hangingPunct="0">
                <a:defRPr>
                  <a:solidFill>
                    <a:srgbClr val="FFFFFF"/>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9pPr>
            </a:lstStyle>
            <a:p>
              <a:pPr eaLnBrk="1" hangingPunct="1"/>
              <a:r>
                <a:rPr lang="zh-CN" altLang="en-US" b="1">
                  <a:solidFill>
                    <a:srgbClr val="C00000"/>
                  </a:solidFill>
                </a:rPr>
                <a:t>家校通</a:t>
              </a:r>
            </a:p>
          </p:txBody>
        </p:sp>
      </p:grpSp>
      <p:grpSp>
        <p:nvGrpSpPr>
          <p:cNvPr id="3" name="组合 2"/>
          <p:cNvGrpSpPr>
            <a:grpSpLocks/>
          </p:cNvGrpSpPr>
          <p:nvPr/>
        </p:nvGrpSpPr>
        <p:grpSpPr bwMode="auto">
          <a:xfrm>
            <a:off x="712987" y="4864402"/>
            <a:ext cx="932469" cy="754045"/>
            <a:chOff x="827584" y="1484784"/>
            <a:chExt cx="2664370" cy="2181194"/>
          </a:xfrm>
        </p:grpSpPr>
        <p:pic>
          <p:nvPicPr>
            <p:cNvPr id="52" name="Picture 91" descr="C:\Users\cz\Desktop\simkaart.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1371073">
              <a:off x="949021" y="2810902"/>
              <a:ext cx="1117600"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90" descr="C:\Users\cz\Desktop\202971.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27584" y="1484784"/>
              <a:ext cx="2664370" cy="2181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矩形 1"/>
            <p:cNvSpPr>
              <a:spLocks noChangeArrowheads="1"/>
            </p:cNvSpPr>
            <p:nvPr/>
          </p:nvSpPr>
          <p:spPr bwMode="auto">
            <a:xfrm rot="3372183">
              <a:off x="1415811" y="3138433"/>
              <a:ext cx="590525" cy="45719"/>
            </a:xfrm>
            <a:prstGeom prst="rect">
              <a:avLst/>
            </a:prstGeom>
            <a:solidFill>
              <a:schemeClr val="tx2"/>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rgbClr val="FFFFFF"/>
                  </a:solidFill>
                  <a:latin typeface="微软雅黑" panose="020B0503020204020204" pitchFamily="34" charset="-122"/>
                  <a:ea typeface="微软雅黑" panose="020B0503020204020204" pitchFamily="34" charset="-122"/>
                </a:defRPr>
              </a:lvl1pPr>
              <a:lvl2pPr marL="742950" indent="-285750" eaLnBrk="0" hangingPunct="0">
                <a:defRPr>
                  <a:solidFill>
                    <a:srgbClr val="FFFFFF"/>
                  </a:solidFill>
                  <a:latin typeface="微软雅黑" panose="020B0503020204020204" pitchFamily="34" charset="-122"/>
                  <a:ea typeface="微软雅黑" panose="020B0503020204020204" pitchFamily="34" charset="-122"/>
                </a:defRPr>
              </a:lvl2pPr>
              <a:lvl3pPr marL="1143000" indent="-228600" eaLnBrk="0" hangingPunct="0">
                <a:defRPr>
                  <a:solidFill>
                    <a:srgbClr val="FFFFFF"/>
                  </a:solidFill>
                  <a:latin typeface="微软雅黑" panose="020B0503020204020204" pitchFamily="34" charset="-122"/>
                  <a:ea typeface="微软雅黑" panose="020B0503020204020204" pitchFamily="34" charset="-122"/>
                </a:defRPr>
              </a:lvl3pPr>
              <a:lvl4pPr marL="1600200" indent="-228600" eaLnBrk="0" hangingPunct="0">
                <a:defRPr>
                  <a:solidFill>
                    <a:srgbClr val="FFFFFF"/>
                  </a:solidFill>
                  <a:latin typeface="微软雅黑" panose="020B0503020204020204" pitchFamily="34" charset="-122"/>
                  <a:ea typeface="微软雅黑" panose="020B0503020204020204" pitchFamily="34" charset="-122"/>
                </a:defRPr>
              </a:lvl4pPr>
              <a:lvl5pPr marL="2057400" indent="-228600" eaLnBrk="0" hangingPunct="0">
                <a:defRPr>
                  <a:solidFill>
                    <a:srgbClr val="FFFFFF"/>
                  </a:solidFill>
                  <a:latin typeface="微软雅黑" panose="020B0503020204020204" pitchFamily="34" charset="-122"/>
                  <a:ea typeface="微软雅黑" panose="020B0503020204020204" pitchFamily="34" charset="-122"/>
                </a:defRPr>
              </a:lvl5pPr>
              <a:lvl6pPr marL="25146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6pPr>
              <a:lvl7pPr marL="29718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7pPr>
              <a:lvl8pPr marL="34290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8pPr>
              <a:lvl9pPr marL="3886200" indent="-228600" eaLnBrk="0" fontAlgn="base" hangingPunct="0">
                <a:spcBef>
                  <a:spcPct val="0"/>
                </a:spcBef>
                <a:spcAft>
                  <a:spcPct val="0"/>
                </a:spcAft>
                <a:defRPr>
                  <a:solidFill>
                    <a:srgbClr val="FFFFFF"/>
                  </a:solidFill>
                  <a:latin typeface="微软雅黑" panose="020B0503020204020204" pitchFamily="34" charset="-122"/>
                  <a:ea typeface="微软雅黑" panose="020B0503020204020204" pitchFamily="34" charset="-122"/>
                </a:defRPr>
              </a:lvl9pPr>
            </a:lstStyle>
            <a:p>
              <a:pPr algn="r" eaLnBrk="1" hangingPunct="1"/>
              <a:endParaRPr lang="zh-CN" altLang="en-US"/>
            </a:p>
          </p:txBody>
        </p:sp>
      </p:grpSp>
      <p:sp>
        <p:nvSpPr>
          <p:cNvPr id="55" name="矩形 54"/>
          <p:cNvSpPr/>
          <p:nvPr/>
        </p:nvSpPr>
        <p:spPr>
          <a:xfrm>
            <a:off x="626621" y="597145"/>
            <a:ext cx="8458200" cy="461665"/>
          </a:xfrm>
          <a:prstGeom prst="rect">
            <a:avLst/>
          </a:prstGeom>
        </p:spPr>
        <p:txBody>
          <a:bodyPr wrap="square">
            <a:spAutoFit/>
          </a:bodyPr>
          <a:lstStyle/>
          <a:p>
            <a:r>
              <a:rPr lang="zh-CN" altLang="en-US" sz="2400" b="1" kern="0" dirty="0">
                <a:solidFill>
                  <a:srgbClr val="C00000"/>
                </a:solidFill>
                <a:latin typeface="微软雅黑" pitchFamily="34" charset="-122"/>
                <a:ea typeface="微软雅黑" pitchFamily="34" charset="-122"/>
              </a:rPr>
              <a:t>教育云的</a:t>
            </a:r>
            <a:r>
              <a:rPr lang="zh-CN" altLang="en-US" sz="2400" b="1" kern="0" dirty="0" smtClean="0">
                <a:solidFill>
                  <a:srgbClr val="C00000"/>
                </a:solidFill>
                <a:latin typeface="微软雅黑" pitchFamily="34" charset="-122"/>
                <a:ea typeface="微软雅黑" pitchFamily="34" charset="-122"/>
              </a:rPr>
              <a:t>案例</a:t>
            </a:r>
            <a:r>
              <a:rPr lang="en-US" altLang="zh-CN" sz="2400" b="1" kern="0" dirty="0" smtClean="0">
                <a:solidFill>
                  <a:srgbClr val="C00000"/>
                </a:solidFill>
                <a:latin typeface="微软雅黑" pitchFamily="34" charset="-122"/>
                <a:ea typeface="微软雅黑" pitchFamily="34" charset="-122"/>
              </a:rPr>
              <a:t>2</a:t>
            </a:r>
            <a:r>
              <a:rPr lang="zh-CN" altLang="en-US" sz="2400" b="1" kern="0" dirty="0" smtClean="0">
                <a:solidFill>
                  <a:srgbClr val="C00000"/>
                </a:solidFill>
                <a:latin typeface="微软雅黑" pitchFamily="34" charset="-122"/>
                <a:ea typeface="微软雅黑" pitchFamily="34" charset="-122"/>
              </a:rPr>
              <a:t>：</a:t>
            </a:r>
            <a:r>
              <a:rPr lang="zh-CN" altLang="en-US" sz="2400" b="1" kern="0" dirty="0">
                <a:solidFill>
                  <a:srgbClr val="C00000"/>
                </a:solidFill>
                <a:latin typeface="微软雅黑" pitchFamily="34" charset="-122"/>
                <a:ea typeface="微软雅黑" pitchFamily="34" charset="-122"/>
              </a:rPr>
              <a:t>电子学生证</a:t>
            </a:r>
          </a:p>
        </p:txBody>
      </p:sp>
      <p:sp>
        <p:nvSpPr>
          <p:cNvPr id="56" name="Rectangle 5"/>
          <p:cNvSpPr>
            <a:spLocks noChangeArrowheads="1"/>
          </p:cNvSpPr>
          <p:nvPr/>
        </p:nvSpPr>
        <p:spPr bwMode="auto">
          <a:xfrm>
            <a:off x="8743356" y="2122498"/>
            <a:ext cx="2506567" cy="904524"/>
          </a:xfrm>
          <a:prstGeom prst="rect">
            <a:avLst/>
          </a:prstGeom>
          <a:gradFill rotWithShape="0">
            <a:gsLst>
              <a:gs pos="0">
                <a:srgbClr val="FDFDFD"/>
              </a:gs>
              <a:gs pos="100000">
                <a:srgbClr val="C9C5C4"/>
              </a:gs>
            </a:gsLst>
            <a:lin ang="5400000" scaled="1"/>
          </a:gradFill>
          <a:ln w="12700">
            <a:solidFill>
              <a:srgbClr val="B2B2B2"/>
            </a:solidFill>
            <a:miter lim="800000"/>
            <a:headEnd/>
            <a:tailEnd/>
          </a:ln>
          <a:effectLst>
            <a:outerShdw dist="53882" dir="2700000" algn="ctr" rotWithShape="0">
              <a:srgbClr val="000000">
                <a:alpha val="30000"/>
              </a:srgbClr>
            </a:outerShdw>
          </a:effectLst>
        </p:spPr>
        <p:txBody>
          <a:bodyPr wrap="square" lIns="0" tIns="47125" rIns="94250" bIns="47125" anchor="ctr"/>
          <a:lstStyle/>
          <a:p>
            <a:pPr marL="171003" latinLnBrk="1">
              <a:buFontTx/>
              <a:buChar char="•"/>
              <a:defRPr/>
            </a:pPr>
            <a:r>
              <a:rPr kumimoji="1" lang="zh-CN" altLang="zh-CN" sz="992" b="1" dirty="0" smtClean="0">
                <a:solidFill>
                  <a:srgbClr val="800000"/>
                </a:solidFill>
                <a:latin typeface="华文细黑" pitchFamily="2" charset="-122"/>
                <a:ea typeface="华文细黑" pitchFamily="2" charset="-122"/>
              </a:rPr>
              <a:t>远</a:t>
            </a:r>
            <a:r>
              <a:rPr kumimoji="1" lang="zh-CN" altLang="zh-CN" sz="992" b="1" dirty="0">
                <a:solidFill>
                  <a:srgbClr val="800000"/>
                </a:solidFill>
                <a:latin typeface="华文细黑" pitchFamily="2" charset="-122"/>
                <a:ea typeface="华文细黑" pitchFamily="2" charset="-122"/>
              </a:rPr>
              <a:t>距离射频识别卡模</a:t>
            </a:r>
            <a:r>
              <a:rPr kumimoji="1" lang="zh-CN" altLang="zh-CN" sz="992" b="1" dirty="0" smtClean="0">
                <a:solidFill>
                  <a:srgbClr val="800000"/>
                </a:solidFill>
                <a:latin typeface="华文细黑" pitchFamily="2" charset="-122"/>
                <a:ea typeface="华文细黑" pitchFamily="2" charset="-122"/>
              </a:rPr>
              <a:t>块</a:t>
            </a:r>
            <a:r>
              <a:rPr kumimoji="1" lang="en-US" altLang="zh-CN" sz="992" b="1" dirty="0">
                <a:solidFill>
                  <a:srgbClr val="800000"/>
                </a:solidFill>
                <a:latin typeface="华文细黑" pitchFamily="2" charset="-122"/>
                <a:ea typeface="华文细黑" pitchFamily="2" charset="-122"/>
              </a:rPr>
              <a:t>,</a:t>
            </a:r>
            <a:r>
              <a:rPr kumimoji="1" lang="zh-CN" altLang="zh-CN" sz="992" b="1" dirty="0" smtClean="0">
                <a:solidFill>
                  <a:srgbClr val="800000"/>
                </a:solidFill>
                <a:latin typeface="华文细黑" pitchFamily="2" charset="-122"/>
                <a:ea typeface="华文细黑" pitchFamily="2" charset="-122"/>
              </a:rPr>
              <a:t>实</a:t>
            </a:r>
            <a:r>
              <a:rPr kumimoji="1" lang="zh-CN" altLang="zh-CN" sz="992" b="1" dirty="0">
                <a:solidFill>
                  <a:srgbClr val="800000"/>
                </a:solidFill>
                <a:latin typeface="华文细黑" pitchFamily="2" charset="-122"/>
                <a:ea typeface="华文细黑" pitchFamily="2" charset="-122"/>
              </a:rPr>
              <a:t>现无人工操作及无排队等候的电子自动化考勤</a:t>
            </a:r>
            <a:endParaRPr kumimoji="1" lang="ko-KR" altLang="en-US" sz="992" b="1" dirty="0">
              <a:solidFill>
                <a:srgbClr val="800000"/>
              </a:solidFill>
              <a:latin typeface="华文细黑" pitchFamily="2" charset="-122"/>
              <a:ea typeface="Gulim" pitchFamily="34" charset="-127"/>
            </a:endParaRPr>
          </a:p>
          <a:p>
            <a:pPr marL="171003" latinLnBrk="1">
              <a:buFontTx/>
              <a:buChar char="•"/>
              <a:defRPr/>
            </a:pPr>
            <a:r>
              <a:rPr kumimoji="1" lang="ko-KR" altLang="en-US" sz="992" b="1" dirty="0">
                <a:solidFill>
                  <a:srgbClr val="800000"/>
                </a:solidFill>
                <a:latin typeface="华文细黑" pitchFamily="2" charset="-122"/>
                <a:ea typeface="Gulim" pitchFamily="34" charset="-127"/>
              </a:rPr>
              <a:t> </a:t>
            </a:r>
            <a:r>
              <a:rPr kumimoji="1" lang="en-US" altLang="zh-CN" sz="992" b="1" dirty="0">
                <a:solidFill>
                  <a:srgbClr val="800000"/>
                </a:solidFill>
                <a:latin typeface="华文细黑" pitchFamily="2" charset="-122"/>
                <a:ea typeface="华文细黑" pitchFamily="2" charset="-122"/>
              </a:rPr>
              <a:t>RFID13.56MHz</a:t>
            </a:r>
            <a:r>
              <a:rPr kumimoji="1" lang="zh-CN" altLang="zh-CN" sz="992" b="1" dirty="0">
                <a:solidFill>
                  <a:srgbClr val="800000"/>
                </a:solidFill>
                <a:latin typeface="华文细黑" pitchFamily="2" charset="-122"/>
                <a:ea typeface="华文细黑" pitchFamily="2" charset="-122"/>
              </a:rPr>
              <a:t>近距离射频识别卡模块</a:t>
            </a:r>
            <a:r>
              <a:rPr kumimoji="1" lang="zh-CN" altLang="en-US" sz="992" b="1" dirty="0" smtClean="0">
                <a:solidFill>
                  <a:srgbClr val="800000"/>
                </a:solidFill>
                <a:latin typeface="华文细黑" pitchFamily="2" charset="-122"/>
                <a:ea typeface="华文细黑" pitchFamily="2" charset="-122"/>
              </a:rPr>
              <a:t>：</a:t>
            </a:r>
            <a:r>
              <a:rPr kumimoji="1" lang="zh-CN" altLang="zh-CN" sz="992" b="1" dirty="0" smtClean="0">
                <a:solidFill>
                  <a:srgbClr val="800000"/>
                </a:solidFill>
                <a:latin typeface="华文细黑" pitchFamily="2" charset="-122"/>
                <a:ea typeface="华文细黑" pitchFamily="2" charset="-122"/>
              </a:rPr>
              <a:t>校</a:t>
            </a:r>
            <a:r>
              <a:rPr kumimoji="1" lang="zh-CN" altLang="zh-CN" sz="992" b="1" dirty="0">
                <a:solidFill>
                  <a:srgbClr val="800000"/>
                </a:solidFill>
                <a:latin typeface="华文细黑" pitchFamily="2" charset="-122"/>
                <a:ea typeface="华文细黑" pitchFamily="2" charset="-122"/>
              </a:rPr>
              <a:t>园内餐饮消费、图书馆借</a:t>
            </a:r>
            <a:r>
              <a:rPr kumimoji="1" lang="zh-CN" altLang="zh-CN" sz="992" b="1" dirty="0" smtClean="0">
                <a:solidFill>
                  <a:srgbClr val="800000"/>
                </a:solidFill>
                <a:latin typeface="华文细黑" pitchFamily="2" charset="-122"/>
                <a:ea typeface="华文细黑" pitchFamily="2" charset="-122"/>
              </a:rPr>
              <a:t>阅</a:t>
            </a:r>
            <a:endParaRPr kumimoji="1" lang="en-US" altLang="zh-CN" sz="992" b="1" dirty="0" smtClean="0">
              <a:solidFill>
                <a:srgbClr val="800000"/>
              </a:solidFill>
              <a:latin typeface="华文细黑" pitchFamily="2" charset="-122"/>
              <a:ea typeface="华文细黑" pitchFamily="2" charset="-122"/>
            </a:endParaRPr>
          </a:p>
          <a:p>
            <a:pPr marL="171003" latinLnBrk="1">
              <a:buFontTx/>
              <a:buChar char="•"/>
              <a:defRPr/>
            </a:pPr>
            <a:r>
              <a:rPr kumimoji="1" lang="en-US" altLang="ko-KR" sz="992" b="1" dirty="0" smtClean="0">
                <a:solidFill>
                  <a:srgbClr val="800000"/>
                </a:solidFill>
                <a:latin typeface="华文细黑" pitchFamily="2" charset="-122"/>
                <a:ea typeface="华文细黑" pitchFamily="2" charset="-122"/>
              </a:rPr>
              <a:t>SIM</a:t>
            </a:r>
            <a:r>
              <a:rPr kumimoji="1" lang="zh-CN" altLang="en-US" sz="992" b="1" dirty="0" smtClean="0">
                <a:solidFill>
                  <a:srgbClr val="800000"/>
                </a:solidFill>
                <a:latin typeface="华文细黑" pitchFamily="2" charset="-122"/>
                <a:ea typeface="华文细黑" pitchFamily="2" charset="-122"/>
              </a:rPr>
              <a:t>，用于插卡式移动公话</a:t>
            </a:r>
            <a:endParaRPr kumimoji="1" lang="ko-KR" altLang="en-US" sz="992" b="1" dirty="0">
              <a:solidFill>
                <a:srgbClr val="800000"/>
              </a:solidFill>
              <a:latin typeface="华文细黑" pitchFamily="2" charset="-122"/>
              <a:ea typeface="Gulim" pitchFamily="34" charset="-127"/>
            </a:endParaRPr>
          </a:p>
        </p:txBody>
      </p:sp>
      <p:sp>
        <p:nvSpPr>
          <p:cNvPr id="57" name="Rectangle 16"/>
          <p:cNvSpPr>
            <a:spLocks noChangeArrowheads="1"/>
          </p:cNvSpPr>
          <p:nvPr/>
        </p:nvSpPr>
        <p:spPr bwMode="auto">
          <a:xfrm>
            <a:off x="8743356" y="3165253"/>
            <a:ext cx="2506567" cy="351009"/>
          </a:xfrm>
          <a:prstGeom prst="rect">
            <a:avLst/>
          </a:prstGeom>
          <a:gradFill rotWithShape="0">
            <a:gsLst>
              <a:gs pos="0">
                <a:srgbClr val="63AEE7"/>
              </a:gs>
              <a:gs pos="100000">
                <a:srgbClr val="386282"/>
              </a:gs>
            </a:gsLst>
            <a:lin ang="5400000" scaled="1"/>
          </a:gradFill>
          <a:ln w="9525">
            <a:noFill/>
            <a:miter lim="800000"/>
            <a:headEnd/>
            <a:tailEnd/>
          </a:ln>
        </p:spPr>
        <p:txBody>
          <a:bodyPr wrap="none" anchor="ctr"/>
          <a:lstStyle/>
          <a:p>
            <a:pPr algn="ctr" latinLnBrk="1"/>
            <a:r>
              <a:rPr kumimoji="1" lang="zh-CN" altLang="en-US" b="1" dirty="0" smtClean="0">
                <a:solidFill>
                  <a:srgbClr val="FFFFFF"/>
                </a:solidFill>
                <a:latin typeface="华文细黑" pitchFamily="2" charset="-122"/>
                <a:ea typeface="华文细黑" pitchFamily="2" charset="-122"/>
                <a:cs typeface="HY견고딕"/>
              </a:rPr>
              <a:t>对于家长</a:t>
            </a:r>
            <a:endParaRPr kumimoji="1" lang="ko-KR" altLang="en-US" b="1" dirty="0">
              <a:solidFill>
                <a:srgbClr val="FFFFFF"/>
              </a:solidFill>
              <a:latin typeface="华文细黑" pitchFamily="2" charset="-122"/>
              <a:ea typeface="HY견고딕"/>
              <a:cs typeface="HY견고딕"/>
            </a:endParaRPr>
          </a:p>
        </p:txBody>
      </p:sp>
      <p:sp>
        <p:nvSpPr>
          <p:cNvPr id="58" name="Rectangle 17"/>
          <p:cNvSpPr>
            <a:spLocks noChangeArrowheads="1"/>
          </p:cNvSpPr>
          <p:nvPr/>
        </p:nvSpPr>
        <p:spPr bwMode="auto">
          <a:xfrm>
            <a:off x="8743356" y="1771489"/>
            <a:ext cx="2506567" cy="351009"/>
          </a:xfrm>
          <a:prstGeom prst="rect">
            <a:avLst/>
          </a:prstGeom>
          <a:gradFill rotWithShape="0">
            <a:gsLst>
              <a:gs pos="0">
                <a:srgbClr val="CC3300"/>
              </a:gs>
              <a:gs pos="100000">
                <a:srgbClr val="721D00"/>
              </a:gs>
            </a:gsLst>
            <a:lin ang="5400000" scaled="1"/>
          </a:gradFill>
          <a:ln w="9525">
            <a:noFill/>
            <a:miter lim="800000"/>
            <a:headEnd/>
            <a:tailEnd/>
          </a:ln>
        </p:spPr>
        <p:txBody>
          <a:bodyPr wrap="none" anchor="ctr"/>
          <a:lstStyle/>
          <a:p>
            <a:pPr algn="ctr" latinLnBrk="1"/>
            <a:r>
              <a:rPr kumimoji="1" lang="zh-CN" altLang="en-US" dirty="0" smtClean="0">
                <a:solidFill>
                  <a:srgbClr val="FFFFFF"/>
                </a:solidFill>
                <a:latin typeface="华文细黑" pitchFamily="2" charset="-122"/>
                <a:ea typeface="华文细黑" pitchFamily="2" charset="-122"/>
                <a:cs typeface="HY견고딕"/>
              </a:rPr>
              <a:t>对于学生</a:t>
            </a:r>
            <a:endParaRPr kumimoji="1" lang="ko-KR" altLang="en-US" dirty="0">
              <a:solidFill>
                <a:srgbClr val="FFFFFF"/>
              </a:solidFill>
              <a:latin typeface="华文细黑" pitchFamily="2" charset="-122"/>
              <a:ea typeface="HY견고딕"/>
              <a:cs typeface="HY견고딕"/>
            </a:endParaRPr>
          </a:p>
        </p:txBody>
      </p:sp>
      <p:sp>
        <p:nvSpPr>
          <p:cNvPr id="59" name="Rectangle 17"/>
          <p:cNvSpPr>
            <a:spLocks noChangeArrowheads="1"/>
          </p:cNvSpPr>
          <p:nvPr/>
        </p:nvSpPr>
        <p:spPr bwMode="auto">
          <a:xfrm>
            <a:off x="8741856" y="4686443"/>
            <a:ext cx="2506567" cy="351009"/>
          </a:xfrm>
          <a:prstGeom prst="rect">
            <a:avLst/>
          </a:prstGeom>
          <a:gradFill rotWithShape="0">
            <a:gsLst>
              <a:gs pos="0">
                <a:srgbClr val="CC3300"/>
              </a:gs>
              <a:gs pos="100000">
                <a:srgbClr val="721D00"/>
              </a:gs>
            </a:gsLst>
            <a:lin ang="5400000" scaled="1"/>
          </a:gradFill>
          <a:ln w="9525">
            <a:noFill/>
            <a:miter lim="800000"/>
            <a:headEnd/>
            <a:tailEnd/>
          </a:ln>
        </p:spPr>
        <p:txBody>
          <a:bodyPr wrap="none" anchor="ctr"/>
          <a:lstStyle/>
          <a:p>
            <a:pPr algn="ctr" latinLnBrk="1"/>
            <a:r>
              <a:rPr kumimoji="1" lang="zh-CN" altLang="en-US" b="1" dirty="0" smtClean="0">
                <a:solidFill>
                  <a:srgbClr val="FFFFFF"/>
                </a:solidFill>
                <a:latin typeface="华文细黑" pitchFamily="2" charset="-122"/>
                <a:ea typeface="华文细黑" pitchFamily="2" charset="-122"/>
                <a:cs typeface="HY견고딕"/>
              </a:rPr>
              <a:t>对于学校</a:t>
            </a:r>
            <a:endParaRPr kumimoji="1" lang="ko-KR" altLang="en-US" b="1" dirty="0">
              <a:solidFill>
                <a:srgbClr val="FFFFFF"/>
              </a:solidFill>
              <a:latin typeface="华文细黑" pitchFamily="2" charset="-122"/>
              <a:ea typeface="HY견고딕"/>
              <a:cs typeface="HY견고딕"/>
            </a:endParaRPr>
          </a:p>
        </p:txBody>
      </p:sp>
      <p:sp>
        <p:nvSpPr>
          <p:cNvPr id="60" name="Rectangle 5"/>
          <p:cNvSpPr>
            <a:spLocks noChangeArrowheads="1"/>
          </p:cNvSpPr>
          <p:nvPr/>
        </p:nvSpPr>
        <p:spPr bwMode="auto">
          <a:xfrm>
            <a:off x="8730269" y="3503218"/>
            <a:ext cx="2506567" cy="1066213"/>
          </a:xfrm>
          <a:prstGeom prst="rect">
            <a:avLst/>
          </a:prstGeom>
          <a:gradFill rotWithShape="0">
            <a:gsLst>
              <a:gs pos="0">
                <a:srgbClr val="FDFDFD"/>
              </a:gs>
              <a:gs pos="100000">
                <a:srgbClr val="C9C5C4"/>
              </a:gs>
            </a:gsLst>
            <a:lin ang="5400000" scaled="1"/>
          </a:gradFill>
          <a:ln w="12700">
            <a:solidFill>
              <a:srgbClr val="B2B2B2"/>
            </a:solidFill>
            <a:miter lim="800000"/>
            <a:headEnd/>
            <a:tailEnd/>
          </a:ln>
          <a:effectLst>
            <a:outerShdw dist="53882" dir="2700000" algn="ctr" rotWithShape="0">
              <a:srgbClr val="000000">
                <a:alpha val="30000"/>
              </a:srgbClr>
            </a:outerShdw>
          </a:effectLst>
        </p:spPr>
        <p:txBody>
          <a:bodyPr wrap="square" lIns="0" tIns="47125" rIns="94250" bIns="47125" anchor="ctr"/>
          <a:lstStyle/>
          <a:p>
            <a:pPr marL="171003" latinLnBrk="1">
              <a:buFontTx/>
              <a:buChar char="•"/>
              <a:defRPr/>
            </a:pPr>
            <a:r>
              <a:rPr lang="zh-CN" altLang="zh-CN" sz="992" b="1" dirty="0">
                <a:solidFill>
                  <a:srgbClr val="002060"/>
                </a:solidFill>
                <a:latin typeface="华文细黑" pitchFamily="2" charset="-122"/>
                <a:ea typeface="华文细黑" pitchFamily="2" charset="-122"/>
              </a:rPr>
              <a:t>将学生到校离校情况通过手机短信发送给家长</a:t>
            </a:r>
            <a:endParaRPr kumimoji="1" lang="ko-KR" altLang="en-US" sz="992" b="1" dirty="0">
              <a:solidFill>
                <a:srgbClr val="002060"/>
              </a:solidFill>
              <a:latin typeface="华文细黑" pitchFamily="2" charset="-122"/>
              <a:ea typeface="Gulim" pitchFamily="34" charset="-127"/>
            </a:endParaRPr>
          </a:p>
          <a:p>
            <a:pPr marL="171003" latinLnBrk="1">
              <a:buFontTx/>
              <a:buChar char="•"/>
              <a:defRPr/>
            </a:pPr>
            <a:r>
              <a:rPr lang="zh-CN" altLang="zh-CN" sz="992" b="1" dirty="0">
                <a:solidFill>
                  <a:srgbClr val="002060"/>
                </a:solidFill>
                <a:latin typeface="华文细黑" pitchFamily="2" charset="-122"/>
                <a:ea typeface="华文细黑" pitchFamily="2" charset="-122"/>
              </a:rPr>
              <a:t>学生家长无需为学生配备手机就能与在校读书的学生进行沟通联系</a:t>
            </a:r>
            <a:endParaRPr lang="en-US" altLang="zh-CN" sz="992" b="1" dirty="0">
              <a:solidFill>
                <a:srgbClr val="002060"/>
              </a:solidFill>
              <a:latin typeface="华文细黑" pitchFamily="2" charset="-122"/>
              <a:ea typeface="华文细黑" pitchFamily="2" charset="-122"/>
            </a:endParaRPr>
          </a:p>
          <a:p>
            <a:pPr marL="171003" latinLnBrk="1">
              <a:buFontTx/>
              <a:buChar char="•"/>
              <a:defRPr/>
            </a:pPr>
            <a:r>
              <a:rPr lang="zh-CN" altLang="zh-CN" sz="992" b="1" dirty="0">
                <a:solidFill>
                  <a:srgbClr val="002060"/>
                </a:solidFill>
                <a:latin typeface="华文细黑" pitchFamily="2" charset="-122"/>
                <a:ea typeface="华文细黑" pitchFamily="2" charset="-122"/>
              </a:rPr>
              <a:t>方便家长对学生的通信管理。同时家长也可选择类似于主副卡、子母卡这样的优惠套餐组合</a:t>
            </a:r>
            <a:endParaRPr kumimoji="1" lang="ko-KR" altLang="en-US" sz="992" b="1" dirty="0">
              <a:solidFill>
                <a:srgbClr val="002060"/>
              </a:solidFill>
              <a:latin typeface="华文细黑" pitchFamily="2" charset="-122"/>
              <a:ea typeface="Gulim" pitchFamily="34" charset="-127"/>
            </a:endParaRPr>
          </a:p>
        </p:txBody>
      </p:sp>
      <p:sp>
        <p:nvSpPr>
          <p:cNvPr id="61" name="Rectangle 5"/>
          <p:cNvSpPr>
            <a:spLocks noChangeArrowheads="1"/>
          </p:cNvSpPr>
          <p:nvPr/>
        </p:nvSpPr>
        <p:spPr bwMode="auto">
          <a:xfrm>
            <a:off x="8741856" y="5037451"/>
            <a:ext cx="2506567" cy="904524"/>
          </a:xfrm>
          <a:prstGeom prst="rect">
            <a:avLst/>
          </a:prstGeom>
          <a:gradFill rotWithShape="0">
            <a:gsLst>
              <a:gs pos="0">
                <a:srgbClr val="FDFDFD"/>
              </a:gs>
              <a:gs pos="100000">
                <a:srgbClr val="C9C5C4"/>
              </a:gs>
            </a:gsLst>
            <a:lin ang="5400000" scaled="1"/>
          </a:gradFill>
          <a:ln w="12700">
            <a:solidFill>
              <a:srgbClr val="B2B2B2"/>
            </a:solidFill>
            <a:miter lim="800000"/>
            <a:headEnd/>
            <a:tailEnd/>
          </a:ln>
          <a:effectLst>
            <a:outerShdw dist="53882" dir="2700000" algn="ctr" rotWithShape="0">
              <a:srgbClr val="000000">
                <a:alpha val="30000"/>
              </a:srgbClr>
            </a:outerShdw>
          </a:effectLst>
        </p:spPr>
        <p:txBody>
          <a:bodyPr wrap="square" lIns="0" tIns="47125" rIns="94250" bIns="47125" anchor="ctr"/>
          <a:lstStyle/>
          <a:p>
            <a:pPr marL="171003" latinLnBrk="1">
              <a:buFontTx/>
              <a:buChar char="•"/>
              <a:defRPr/>
            </a:pPr>
            <a:r>
              <a:rPr lang="zh-CN" altLang="zh-CN" sz="992" b="1" dirty="0">
                <a:solidFill>
                  <a:srgbClr val="820000"/>
                </a:solidFill>
                <a:latin typeface="华文细黑" pitchFamily="2" charset="-122"/>
                <a:ea typeface="华文细黑" pitchFamily="2" charset="-122"/>
              </a:rPr>
              <a:t>学生到校及离校的时间记录为校方明确学生事故责任提供了有力的依据</a:t>
            </a:r>
            <a:endParaRPr kumimoji="1" lang="ko-KR" altLang="en-US" sz="992" b="1" dirty="0">
              <a:solidFill>
                <a:srgbClr val="820000"/>
              </a:solidFill>
              <a:latin typeface="华文细黑" pitchFamily="2" charset="-122"/>
              <a:ea typeface="Gulim" pitchFamily="34" charset="-127"/>
            </a:endParaRPr>
          </a:p>
          <a:p>
            <a:pPr marL="171003" latinLnBrk="1">
              <a:buFontTx/>
              <a:buChar char="•"/>
              <a:defRPr/>
            </a:pPr>
            <a:r>
              <a:rPr lang="zh-CN" altLang="zh-CN" sz="992" b="1" dirty="0">
                <a:solidFill>
                  <a:srgbClr val="820000"/>
                </a:solidFill>
                <a:latin typeface="华文细黑" pitchFamily="2" charset="-122"/>
                <a:ea typeface="华文细黑" pitchFamily="2" charset="-122"/>
              </a:rPr>
              <a:t>亲情电话满足家校沟通需求</a:t>
            </a:r>
            <a:r>
              <a:rPr lang="zh-CN" altLang="en-US" sz="992" b="1" dirty="0">
                <a:solidFill>
                  <a:srgbClr val="820000"/>
                </a:solidFill>
                <a:latin typeface="华文细黑" pitchFamily="2" charset="-122"/>
                <a:ea typeface="华文细黑" pitchFamily="2" charset="-122"/>
              </a:rPr>
              <a:t>，</a:t>
            </a:r>
            <a:r>
              <a:rPr lang="zh-CN" altLang="zh-CN" sz="992" b="1" dirty="0">
                <a:solidFill>
                  <a:srgbClr val="820000"/>
                </a:solidFill>
                <a:latin typeface="华文细黑" pitchFamily="2" charset="-122"/>
                <a:ea typeface="华文细黑" pitchFamily="2" charset="-122"/>
              </a:rPr>
              <a:t>为学校解决学生携带手机影响成绩</a:t>
            </a:r>
            <a:r>
              <a:rPr lang="zh-CN" altLang="en-US" sz="992" b="1" dirty="0">
                <a:solidFill>
                  <a:srgbClr val="820000"/>
                </a:solidFill>
                <a:latin typeface="华文细黑" pitchFamily="2" charset="-122"/>
                <a:ea typeface="华文细黑" pitchFamily="2" charset="-122"/>
              </a:rPr>
              <a:t>，</a:t>
            </a:r>
            <a:r>
              <a:rPr lang="zh-CN" altLang="zh-CN" sz="992" b="1" dirty="0">
                <a:solidFill>
                  <a:srgbClr val="820000"/>
                </a:solidFill>
                <a:latin typeface="华文细黑" pitchFamily="2" charset="-122"/>
                <a:ea typeface="华文细黑" pitchFamily="2" charset="-122"/>
              </a:rPr>
              <a:t>不带手机</a:t>
            </a:r>
            <a:r>
              <a:rPr lang="zh-CN" altLang="en-US" sz="992" b="1" dirty="0">
                <a:solidFill>
                  <a:srgbClr val="820000"/>
                </a:solidFill>
                <a:latin typeface="华文细黑" pitchFamily="2" charset="-122"/>
                <a:ea typeface="华文细黑" pitchFamily="2" charset="-122"/>
              </a:rPr>
              <a:t>又</a:t>
            </a:r>
            <a:r>
              <a:rPr lang="zh-CN" altLang="zh-CN" sz="992" b="1" dirty="0">
                <a:solidFill>
                  <a:srgbClr val="820000"/>
                </a:solidFill>
                <a:latin typeface="华文细黑" pitchFamily="2" charset="-122"/>
                <a:ea typeface="华文细黑" pitchFamily="2" charset="-122"/>
              </a:rPr>
              <a:t>影响家校沟通</a:t>
            </a:r>
            <a:r>
              <a:rPr lang="zh-CN" altLang="en-US" sz="992" b="1" dirty="0">
                <a:solidFill>
                  <a:srgbClr val="820000"/>
                </a:solidFill>
                <a:latin typeface="华文细黑" pitchFamily="2" charset="-122"/>
                <a:ea typeface="华文细黑" pitchFamily="2" charset="-122"/>
              </a:rPr>
              <a:t>的</a:t>
            </a:r>
            <a:r>
              <a:rPr lang="zh-CN" altLang="zh-CN" sz="992" b="1" dirty="0">
                <a:solidFill>
                  <a:srgbClr val="820000"/>
                </a:solidFill>
                <a:latin typeface="华文细黑" pitchFamily="2" charset="-122"/>
                <a:ea typeface="华文细黑" pitchFamily="2" charset="-122"/>
              </a:rPr>
              <a:t>矛盾</a:t>
            </a:r>
            <a:endParaRPr kumimoji="1" lang="ko-KR" altLang="en-US" sz="992" b="1" dirty="0">
              <a:solidFill>
                <a:srgbClr val="820000"/>
              </a:solidFill>
              <a:latin typeface="华文细黑" pitchFamily="2" charset="-122"/>
              <a:ea typeface="Gulim" pitchFamily="34" charset="-127"/>
            </a:endParaRPr>
          </a:p>
        </p:txBody>
      </p:sp>
      <p:pic>
        <p:nvPicPr>
          <p:cNvPr id="62" name="图片 6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79222" y="3624929"/>
            <a:ext cx="1598543" cy="993445"/>
          </a:xfrm>
          <a:prstGeom prst="rect">
            <a:avLst/>
          </a:prstGeom>
        </p:spPr>
      </p:pic>
      <p:pic>
        <p:nvPicPr>
          <p:cNvPr id="63" name="Picture 33" descr="j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808128" y="2730201"/>
            <a:ext cx="559739" cy="830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Rectangle 5"/>
          <p:cNvSpPr>
            <a:spLocks noChangeArrowheads="1"/>
          </p:cNvSpPr>
          <p:nvPr/>
        </p:nvSpPr>
        <p:spPr bwMode="auto">
          <a:xfrm>
            <a:off x="1784938" y="4884262"/>
            <a:ext cx="2506567" cy="904524"/>
          </a:xfrm>
          <a:prstGeom prst="rect">
            <a:avLst/>
          </a:prstGeom>
          <a:gradFill rotWithShape="0">
            <a:gsLst>
              <a:gs pos="0">
                <a:srgbClr val="FDFDFD"/>
              </a:gs>
              <a:gs pos="100000">
                <a:srgbClr val="C9C5C4"/>
              </a:gs>
            </a:gsLst>
            <a:lin ang="5400000" scaled="1"/>
          </a:gradFill>
          <a:ln w="12700">
            <a:solidFill>
              <a:srgbClr val="B2B2B2"/>
            </a:solidFill>
            <a:miter lim="800000"/>
            <a:headEnd/>
            <a:tailEnd/>
          </a:ln>
          <a:effectLst>
            <a:outerShdw dist="53882" dir="2700000" algn="ctr" rotWithShape="0">
              <a:srgbClr val="000000">
                <a:alpha val="30000"/>
              </a:srgbClr>
            </a:outerShdw>
          </a:effectLst>
        </p:spPr>
        <p:txBody>
          <a:bodyPr wrap="square" lIns="0" tIns="47125" rIns="94250" bIns="47125" anchor="ctr"/>
          <a:lstStyle/>
          <a:p>
            <a:pPr marL="171003" latinLnBrk="1">
              <a:buFontTx/>
              <a:buChar char="•"/>
              <a:defRPr/>
            </a:pPr>
            <a:r>
              <a:rPr kumimoji="1" lang="ko-KR" altLang="en-US" sz="992" b="1" dirty="0" smtClean="0">
                <a:solidFill>
                  <a:srgbClr val="800000"/>
                </a:solidFill>
                <a:latin typeface="华文细黑" pitchFamily="2" charset="-122"/>
                <a:ea typeface="Gulim" pitchFamily="34" charset="-127"/>
              </a:rPr>
              <a:t> </a:t>
            </a:r>
            <a:r>
              <a:rPr kumimoji="1" lang="zh-CN" altLang="en-US" sz="992" b="1" dirty="0" smtClean="0">
                <a:solidFill>
                  <a:srgbClr val="800000"/>
                </a:solidFill>
                <a:latin typeface="华文细黑" pitchFamily="2" charset="-122"/>
                <a:ea typeface="Gulim" pitchFamily="34" charset="-127"/>
              </a:rPr>
              <a:t>一卡三芯：</a:t>
            </a:r>
            <a:r>
              <a:rPr kumimoji="1" lang="en-US" altLang="zh-CN" sz="992" b="1" dirty="0" smtClean="0">
                <a:solidFill>
                  <a:srgbClr val="800000"/>
                </a:solidFill>
                <a:latin typeface="华文细黑" pitchFamily="2" charset="-122"/>
                <a:ea typeface="华文细黑" pitchFamily="2" charset="-122"/>
              </a:rPr>
              <a:t>RFID </a:t>
            </a:r>
            <a:r>
              <a:rPr kumimoji="1" lang="en-US" altLang="zh-CN" sz="992" b="1" dirty="0">
                <a:solidFill>
                  <a:srgbClr val="800000"/>
                </a:solidFill>
                <a:latin typeface="华文细黑" pitchFamily="2" charset="-122"/>
                <a:ea typeface="华文细黑" pitchFamily="2" charset="-122"/>
              </a:rPr>
              <a:t>2.4GHz</a:t>
            </a:r>
            <a:r>
              <a:rPr kumimoji="1" lang="zh-CN" altLang="zh-CN" sz="992" b="1" dirty="0">
                <a:solidFill>
                  <a:srgbClr val="800000"/>
                </a:solidFill>
                <a:latin typeface="华文细黑" pitchFamily="2" charset="-122"/>
                <a:ea typeface="华文细黑" pitchFamily="2" charset="-122"/>
              </a:rPr>
              <a:t>远距离射频识别卡模</a:t>
            </a:r>
            <a:r>
              <a:rPr kumimoji="1" lang="zh-CN" altLang="zh-CN" sz="992" b="1" dirty="0" smtClean="0">
                <a:solidFill>
                  <a:srgbClr val="800000"/>
                </a:solidFill>
                <a:latin typeface="华文细黑" pitchFamily="2" charset="-122"/>
                <a:ea typeface="华文细黑" pitchFamily="2" charset="-122"/>
              </a:rPr>
              <a:t>块</a:t>
            </a:r>
            <a:r>
              <a:rPr kumimoji="1" lang="zh-CN" altLang="en-US" sz="992" b="1" dirty="0" smtClean="0">
                <a:solidFill>
                  <a:srgbClr val="800000"/>
                </a:solidFill>
                <a:latin typeface="华文细黑" pitchFamily="2" charset="-122"/>
                <a:ea typeface="华文细黑" pitchFamily="2" charset="-122"/>
              </a:rPr>
              <a:t>，用于原距离识别考勤；</a:t>
            </a:r>
            <a:r>
              <a:rPr kumimoji="1" lang="en-US" altLang="zh-CN" sz="992" b="1" dirty="0" smtClean="0">
                <a:solidFill>
                  <a:srgbClr val="800000"/>
                </a:solidFill>
                <a:latin typeface="华文细黑" pitchFamily="2" charset="-122"/>
                <a:ea typeface="华文细黑" pitchFamily="2" charset="-122"/>
              </a:rPr>
              <a:t>RFID13.56MHz</a:t>
            </a:r>
            <a:r>
              <a:rPr kumimoji="1" lang="zh-CN" altLang="zh-CN" sz="992" b="1" dirty="0">
                <a:solidFill>
                  <a:srgbClr val="800000"/>
                </a:solidFill>
                <a:latin typeface="华文细黑" pitchFamily="2" charset="-122"/>
                <a:ea typeface="华文细黑" pitchFamily="2" charset="-122"/>
              </a:rPr>
              <a:t>近距离射频识别卡模</a:t>
            </a:r>
            <a:r>
              <a:rPr kumimoji="1" lang="zh-CN" altLang="zh-CN" sz="992" b="1" dirty="0" smtClean="0">
                <a:solidFill>
                  <a:srgbClr val="800000"/>
                </a:solidFill>
                <a:latin typeface="华文细黑" pitchFamily="2" charset="-122"/>
                <a:ea typeface="华文细黑" pitchFamily="2" charset="-122"/>
              </a:rPr>
              <a:t>块</a:t>
            </a:r>
            <a:r>
              <a:rPr kumimoji="1" lang="zh-CN" altLang="en-US" sz="992" b="1" dirty="0" smtClean="0">
                <a:solidFill>
                  <a:srgbClr val="800000"/>
                </a:solidFill>
                <a:latin typeface="华文细黑" pitchFamily="2" charset="-122"/>
                <a:ea typeface="华文细黑" pitchFamily="2" charset="-122"/>
              </a:rPr>
              <a:t>，用于</a:t>
            </a:r>
            <a:r>
              <a:rPr kumimoji="1" lang="zh-CN" altLang="zh-CN" sz="992" b="1" dirty="0" smtClean="0">
                <a:solidFill>
                  <a:srgbClr val="800000"/>
                </a:solidFill>
                <a:latin typeface="华文细黑" pitchFamily="2" charset="-122"/>
                <a:ea typeface="华文细黑" pitchFamily="2" charset="-122"/>
              </a:rPr>
              <a:t>校</a:t>
            </a:r>
            <a:r>
              <a:rPr kumimoji="1" lang="zh-CN" altLang="zh-CN" sz="992" b="1" dirty="0">
                <a:solidFill>
                  <a:srgbClr val="800000"/>
                </a:solidFill>
                <a:latin typeface="华文细黑" pitchFamily="2" charset="-122"/>
                <a:ea typeface="华文细黑" pitchFamily="2" charset="-122"/>
              </a:rPr>
              <a:t>园内餐饮消费、图书馆借</a:t>
            </a:r>
            <a:r>
              <a:rPr kumimoji="1" lang="zh-CN" altLang="zh-CN" sz="992" b="1" dirty="0" smtClean="0">
                <a:solidFill>
                  <a:srgbClr val="800000"/>
                </a:solidFill>
                <a:latin typeface="华文细黑" pitchFamily="2" charset="-122"/>
                <a:ea typeface="华文细黑" pitchFamily="2" charset="-122"/>
              </a:rPr>
              <a:t>阅</a:t>
            </a:r>
            <a:r>
              <a:rPr kumimoji="1" lang="zh-CN" altLang="en-US" sz="992" b="1" dirty="0" smtClean="0">
                <a:solidFill>
                  <a:srgbClr val="800000"/>
                </a:solidFill>
                <a:latin typeface="华文细黑" pitchFamily="2" charset="-122"/>
                <a:ea typeface="华文细黑" pitchFamily="2" charset="-122"/>
              </a:rPr>
              <a:t>；</a:t>
            </a:r>
            <a:r>
              <a:rPr kumimoji="1" lang="en-US" altLang="zh-CN" sz="992" b="1" dirty="0" smtClean="0">
                <a:solidFill>
                  <a:srgbClr val="800000"/>
                </a:solidFill>
                <a:latin typeface="华文细黑" pitchFamily="2" charset="-122"/>
                <a:ea typeface="华文细黑" pitchFamily="2" charset="-122"/>
              </a:rPr>
              <a:t>SIM</a:t>
            </a:r>
            <a:r>
              <a:rPr kumimoji="1" lang="zh-CN" altLang="en-US" sz="992" b="1" dirty="0" smtClean="0">
                <a:solidFill>
                  <a:srgbClr val="800000"/>
                </a:solidFill>
                <a:latin typeface="华文细黑" pitchFamily="2" charset="-122"/>
                <a:ea typeface="华文细黑" pitchFamily="2" charset="-122"/>
              </a:rPr>
              <a:t>，用于插入移动公话，向外拨打电话</a:t>
            </a:r>
            <a:endParaRPr kumimoji="1" lang="ko-KR" altLang="en-US" sz="992" b="1" dirty="0">
              <a:solidFill>
                <a:srgbClr val="800000"/>
              </a:solidFill>
              <a:latin typeface="华文细黑" pitchFamily="2" charset="-122"/>
              <a:ea typeface="Gulim" pitchFamily="34" charset="-127"/>
            </a:endParaRPr>
          </a:p>
        </p:txBody>
      </p:sp>
    </p:spTree>
    <p:extLst>
      <p:ext uri="{BB962C8B-B14F-4D97-AF65-F5344CB8AC3E}">
        <p14:creationId xmlns:p14="http://schemas.microsoft.com/office/powerpoint/2010/main" val="22510266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p:cNvSpPr txBox="1">
            <a:spLocks noChangeArrowheads="1"/>
          </p:cNvSpPr>
          <p:nvPr/>
        </p:nvSpPr>
        <p:spPr bwMode="auto">
          <a:xfrm>
            <a:off x="884237" y="593459"/>
            <a:ext cx="50005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defRPr kumimoji="1" sz="2400" b="1" kern="0">
                <a:solidFill>
                  <a:srgbClr val="C00000"/>
                </a:solidFill>
                <a:latin typeface="微软雅黑" pitchFamily="34" charset="-122"/>
                <a:ea typeface="微软雅黑" pitchFamily="34" charset="-122"/>
              </a:defRPr>
            </a:lvl1pPr>
            <a:lvl2pPr marL="742950" indent="-285750" eaLnBrk="0" hangingPunct="0">
              <a:defRPr kumimoji="1" b="1">
                <a:solidFill>
                  <a:srgbClr val="FF0000"/>
                </a:solidFill>
                <a:latin typeface="华文细黑" pitchFamily="2" charset="-122"/>
                <a:ea typeface="宋体" charset="-122"/>
              </a:defRPr>
            </a:lvl2pPr>
            <a:lvl3pPr marL="1143000" indent="-228600" eaLnBrk="0" hangingPunct="0">
              <a:defRPr kumimoji="1" b="1">
                <a:solidFill>
                  <a:srgbClr val="FF0000"/>
                </a:solidFill>
                <a:latin typeface="华文细黑" pitchFamily="2" charset="-122"/>
                <a:ea typeface="宋体" charset="-122"/>
              </a:defRPr>
            </a:lvl3pPr>
            <a:lvl4pPr marL="1600200" indent="-228600" eaLnBrk="0" hangingPunct="0">
              <a:defRPr kumimoji="1" b="1">
                <a:solidFill>
                  <a:srgbClr val="FF0000"/>
                </a:solidFill>
                <a:latin typeface="华文细黑" pitchFamily="2" charset="-122"/>
                <a:ea typeface="宋体" charset="-122"/>
              </a:defRPr>
            </a:lvl4pPr>
            <a:lvl5pPr marL="2057400" indent="-228600" eaLnBrk="0" hangingPunct="0">
              <a:defRPr kumimoji="1" b="1">
                <a:solidFill>
                  <a:srgbClr val="FF0000"/>
                </a:solidFill>
                <a:latin typeface="华文细黑" pitchFamily="2" charset="-122"/>
                <a:ea typeface="宋体" charset="-122"/>
              </a:defRPr>
            </a:lvl5pPr>
            <a:lvl6pPr marL="2514600" indent="-228600" eaLnBrk="0" fontAlgn="base" hangingPunct="0">
              <a:spcBef>
                <a:spcPct val="0"/>
              </a:spcBef>
              <a:spcAft>
                <a:spcPct val="0"/>
              </a:spcAft>
              <a:defRPr kumimoji="1" b="1">
                <a:solidFill>
                  <a:srgbClr val="FF0000"/>
                </a:solidFill>
                <a:latin typeface="华文细黑" pitchFamily="2" charset="-122"/>
                <a:ea typeface="宋体" charset="-122"/>
              </a:defRPr>
            </a:lvl6pPr>
            <a:lvl7pPr marL="2971800" indent="-228600" eaLnBrk="0" fontAlgn="base" hangingPunct="0">
              <a:spcBef>
                <a:spcPct val="0"/>
              </a:spcBef>
              <a:spcAft>
                <a:spcPct val="0"/>
              </a:spcAft>
              <a:defRPr kumimoji="1" b="1">
                <a:solidFill>
                  <a:srgbClr val="FF0000"/>
                </a:solidFill>
                <a:latin typeface="华文细黑" pitchFamily="2" charset="-122"/>
                <a:ea typeface="宋体" charset="-122"/>
              </a:defRPr>
            </a:lvl7pPr>
            <a:lvl8pPr marL="3429000" indent="-228600" eaLnBrk="0" fontAlgn="base" hangingPunct="0">
              <a:spcBef>
                <a:spcPct val="0"/>
              </a:spcBef>
              <a:spcAft>
                <a:spcPct val="0"/>
              </a:spcAft>
              <a:defRPr kumimoji="1" b="1">
                <a:solidFill>
                  <a:srgbClr val="FF0000"/>
                </a:solidFill>
                <a:latin typeface="华文细黑" pitchFamily="2" charset="-122"/>
                <a:ea typeface="宋体" charset="-122"/>
              </a:defRPr>
            </a:lvl8pPr>
            <a:lvl9pPr marL="3886200" indent="-228600" eaLnBrk="0" fontAlgn="base" hangingPunct="0">
              <a:spcBef>
                <a:spcPct val="0"/>
              </a:spcBef>
              <a:spcAft>
                <a:spcPct val="0"/>
              </a:spcAft>
              <a:defRPr kumimoji="1" b="1">
                <a:solidFill>
                  <a:srgbClr val="FF0000"/>
                </a:solidFill>
                <a:latin typeface="华文细黑" pitchFamily="2" charset="-122"/>
                <a:ea typeface="宋体" charset="-122"/>
              </a:defRPr>
            </a:lvl9pPr>
          </a:lstStyle>
          <a:p>
            <a:r>
              <a:rPr lang="zh-CN" altLang="en-US" dirty="0"/>
              <a:t>教育云的</a:t>
            </a:r>
            <a:r>
              <a:rPr lang="zh-CN" altLang="en-US" dirty="0" smtClean="0"/>
              <a:t>案例</a:t>
            </a:r>
            <a:r>
              <a:rPr lang="en-US" altLang="zh-CN" dirty="0"/>
              <a:t>3</a:t>
            </a:r>
            <a:r>
              <a:rPr lang="zh-CN" altLang="en-US" dirty="0" smtClean="0"/>
              <a:t>：校车</a:t>
            </a:r>
            <a:r>
              <a:rPr lang="zh-CN" altLang="en-US" dirty="0"/>
              <a:t>监控</a:t>
            </a:r>
          </a:p>
        </p:txBody>
      </p:sp>
      <p:pic>
        <p:nvPicPr>
          <p:cNvPr id="3" name="图片 3" descr="H:\000\QQ截图20130306183557.png"/>
          <p:cNvPicPr>
            <a:picLocks noChangeAspect="1" noChangeArrowheads="1"/>
          </p:cNvPicPr>
          <p:nvPr/>
        </p:nvPicPr>
        <p:blipFill>
          <a:blip r:embed="rId3" cstate="print"/>
          <a:srcRect/>
          <a:stretch>
            <a:fillRect/>
          </a:stretch>
        </p:blipFill>
        <p:spPr bwMode="auto">
          <a:xfrm>
            <a:off x="1610426" y="1131031"/>
            <a:ext cx="5103138" cy="3244588"/>
          </a:xfrm>
          <a:prstGeom prst="rect">
            <a:avLst/>
          </a:prstGeom>
          <a:noFill/>
          <a:ln w="9525">
            <a:noFill/>
            <a:miter lim="800000"/>
            <a:headEnd/>
            <a:tailEnd/>
          </a:ln>
        </p:spPr>
      </p:pic>
      <p:pic>
        <p:nvPicPr>
          <p:cNvPr id="4" name="图片 5" descr="H:\000\QQ截图20130306183519.png"/>
          <p:cNvPicPr>
            <a:picLocks noChangeAspect="1" noChangeArrowheads="1"/>
          </p:cNvPicPr>
          <p:nvPr/>
        </p:nvPicPr>
        <p:blipFill>
          <a:blip r:embed="rId4" cstate="print"/>
          <a:srcRect/>
          <a:stretch>
            <a:fillRect/>
          </a:stretch>
        </p:blipFill>
        <p:spPr bwMode="auto">
          <a:xfrm>
            <a:off x="1440920" y="4396619"/>
            <a:ext cx="5340730" cy="1954552"/>
          </a:xfrm>
          <a:prstGeom prst="rect">
            <a:avLst/>
          </a:prstGeom>
          <a:noFill/>
          <a:ln w="9525">
            <a:noFill/>
            <a:miter lim="800000"/>
            <a:headEnd/>
            <a:tailEnd/>
          </a:ln>
        </p:spPr>
      </p:pic>
      <p:sp>
        <p:nvSpPr>
          <p:cNvPr id="6" name="Rectangle 1"/>
          <p:cNvSpPr>
            <a:spLocks noChangeArrowheads="1"/>
          </p:cNvSpPr>
          <p:nvPr/>
        </p:nvSpPr>
        <p:spPr bwMode="auto">
          <a:xfrm>
            <a:off x="6985774" y="992658"/>
            <a:ext cx="2789677" cy="4978286"/>
          </a:xfrm>
          <a:prstGeom prst="rect">
            <a:avLst/>
          </a:prstGeom>
          <a:noFill/>
          <a:ln w="9525" cap="flat" cmpd="sng" algn="ctr">
            <a:noFill/>
            <a:prstDash val="solid"/>
            <a:miter lim="800000"/>
            <a:headEnd/>
            <a:tailEnd/>
          </a:ln>
          <a:effectLst>
            <a:prstShdw prst="shdw17" dist="17961" dir="2700000">
              <a:schemeClr val="accent2">
                <a:gamma/>
                <a:shade val="60000"/>
                <a:invGamma/>
              </a:schemeClr>
            </a:prstShdw>
          </a:effectLst>
        </p:spPr>
        <p:txBody>
          <a:bodyPr wrap="square" anchor="ctr">
            <a:spAutoFit/>
          </a:bodyPr>
          <a:lstStyle/>
          <a:p>
            <a:pPr eaLnBrk="0" hangingPunct="0">
              <a:buFont typeface="Wingdings" pitchFamily="2" charset="2"/>
              <a:buChar char="u"/>
            </a:pPr>
            <a:r>
              <a:rPr lang="zh-CN" altLang="en-US" sz="1323" b="1" dirty="0">
                <a:latin typeface="华文细黑" pitchFamily="2" charset="-122"/>
                <a:ea typeface="华文细黑" pitchFamily="2" charset="-122"/>
              </a:rPr>
              <a:t>建立校车信息档案，包括车牌号码、品牌型号、荷载人数和车辆所有人、驾驶人、发证单位、有效期等事项</a:t>
            </a:r>
          </a:p>
          <a:p>
            <a:pPr eaLnBrk="0" hangingPunct="0">
              <a:buFont typeface="Wingdings" pitchFamily="2" charset="2"/>
              <a:buChar char="u"/>
            </a:pPr>
            <a:r>
              <a:rPr lang="zh-CN" altLang="en-US" sz="1323" b="1" dirty="0">
                <a:latin typeface="华文细黑" pitchFamily="2" charset="-122"/>
                <a:ea typeface="华文细黑" pitchFamily="2" charset="-122"/>
              </a:rPr>
              <a:t>严格限制车辆行驶路线、行驶时间、行驶速度，杜绝超速、超载等现象，一旦违规载客马上报警，出现安全事故立即上报</a:t>
            </a:r>
          </a:p>
          <a:p>
            <a:pPr eaLnBrk="0" hangingPunct="0">
              <a:buFont typeface="Wingdings" pitchFamily="2" charset="2"/>
              <a:buChar char="u"/>
            </a:pPr>
            <a:r>
              <a:rPr lang="zh-CN" altLang="en-US" sz="1323" b="1" dirty="0">
                <a:latin typeface="华文细黑" pitchFamily="2" charset="-122"/>
                <a:ea typeface="华文细黑" pitchFamily="2" charset="-122"/>
              </a:rPr>
              <a:t>对社会车辆进行有效监督，预防社会车辆占用校车专用道行驶、校车在道路上停车上下学生，后方车辆没有按规定停车等待等违规事件</a:t>
            </a:r>
          </a:p>
          <a:p>
            <a:pPr eaLnBrk="0" hangingPunct="0">
              <a:buFont typeface="Wingdings" pitchFamily="2" charset="2"/>
              <a:buChar char="u"/>
            </a:pPr>
            <a:r>
              <a:rPr lang="zh-CN" altLang="en-US" sz="1323" b="1" dirty="0">
                <a:latin typeface="华文细黑" pitchFamily="2" charset="-122"/>
                <a:ea typeface="华文细黑" pitchFamily="2" charset="-122"/>
              </a:rPr>
              <a:t>建立司机违章档案，对违章时间、地点、事件类型、处理结果进行记录</a:t>
            </a:r>
          </a:p>
          <a:p>
            <a:pPr eaLnBrk="0" hangingPunct="0">
              <a:buFont typeface="Wingdings" pitchFamily="2" charset="2"/>
              <a:buChar char="u"/>
            </a:pPr>
            <a:r>
              <a:rPr lang="zh-CN" altLang="en-US" sz="1323" b="1" dirty="0">
                <a:latin typeface="华文细黑" pitchFamily="2" charset="-122"/>
                <a:ea typeface="华文细黑" pitchFamily="2" charset="-122"/>
              </a:rPr>
              <a:t>对司机、随车照管人员和学生进行考勤管理，明确岗位职责，保证学生安全接送</a:t>
            </a:r>
          </a:p>
          <a:p>
            <a:pPr eaLnBrk="0" hangingPunct="0">
              <a:buFont typeface="Wingdings" pitchFamily="2" charset="2"/>
              <a:buChar char="u"/>
            </a:pPr>
            <a:r>
              <a:rPr lang="zh-CN" altLang="en-US" sz="1323" b="1" dirty="0">
                <a:latin typeface="华文细黑" pitchFamily="2" charset="-122"/>
                <a:ea typeface="华文细黑" pitchFamily="2" charset="-122"/>
              </a:rPr>
              <a:t>让家长能够及时了解学生情况，知道什么时间上下校车，解决安全接送问题</a:t>
            </a:r>
          </a:p>
          <a:p>
            <a:pPr eaLnBrk="0" hangingPunct="0">
              <a:buFont typeface="Wingdings" pitchFamily="2" charset="2"/>
              <a:buChar char="u"/>
            </a:pPr>
            <a:r>
              <a:rPr lang="zh-CN" altLang="en-US" sz="1323" b="1" dirty="0">
                <a:latin typeface="华文细黑" pitchFamily="2" charset="-122"/>
                <a:ea typeface="华文细黑" pitchFamily="2" charset="-122"/>
              </a:rPr>
              <a:t>为教育、公安、交通等相关部门建立健全校车安全管理信息共享机制，便于多部门进行联合应急指挥</a:t>
            </a:r>
          </a:p>
        </p:txBody>
      </p:sp>
    </p:spTree>
    <p:extLst>
      <p:ext uri="{BB962C8B-B14F-4D97-AF65-F5344CB8AC3E}">
        <p14:creationId xmlns:p14="http://schemas.microsoft.com/office/powerpoint/2010/main" val="37996124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AutoShape 64"/>
          <p:cNvSpPr>
            <a:spLocks noChangeArrowheads="1"/>
          </p:cNvSpPr>
          <p:nvPr/>
        </p:nvSpPr>
        <p:spPr bwMode="gray">
          <a:xfrm>
            <a:off x="2016936" y="216005"/>
            <a:ext cx="6984189" cy="576016"/>
          </a:xfrm>
          <a:prstGeom prst="roundRect">
            <a:avLst>
              <a:gd name="adj" fmla="val 0"/>
            </a:avLst>
          </a:prstGeom>
          <a:noFill/>
          <a:ln w="38100">
            <a:noFill/>
            <a:round/>
            <a:headEnd/>
            <a:tailEnd/>
          </a:ln>
          <a:effectLst/>
        </p:spPr>
        <p:txBody>
          <a:bodyPr wrap="none" anchor="ctr"/>
          <a:lstStyle/>
          <a:p>
            <a:pPr fontAlgn="auto">
              <a:spcBef>
                <a:spcPts val="0"/>
              </a:spcBef>
              <a:spcAft>
                <a:spcPts val="0"/>
              </a:spcAft>
              <a:defRPr/>
            </a:pPr>
            <a:r>
              <a:rPr lang="en-US" sz="2835" b="1" kern="0" dirty="0">
                <a:solidFill>
                  <a:schemeClr val="bg1"/>
                </a:solidFill>
                <a:ea typeface="굴림" charset="-127"/>
                <a:cs typeface="Arial" pitchFamily="34" charset="0"/>
              </a:rPr>
              <a:t>Cause &amp; Effect Diagrams</a:t>
            </a:r>
            <a:endParaRPr lang="en-US" sz="2835" kern="0" dirty="0">
              <a:solidFill>
                <a:schemeClr val="bg1"/>
              </a:solidFill>
              <a:ea typeface="굴림" charset="-127"/>
              <a:cs typeface="Arial" pitchFamily="34" charset="0"/>
            </a:endParaRPr>
          </a:p>
        </p:txBody>
      </p:sp>
      <p:sp>
        <p:nvSpPr>
          <p:cNvPr id="28" name="TextBox 7"/>
          <p:cNvSpPr txBox="1">
            <a:spLocks noChangeArrowheads="1"/>
          </p:cNvSpPr>
          <p:nvPr/>
        </p:nvSpPr>
        <p:spPr bwMode="auto">
          <a:xfrm>
            <a:off x="730178" y="719997"/>
            <a:ext cx="50005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defRPr kumimoji="1" sz="2400" b="1" kern="0">
                <a:solidFill>
                  <a:srgbClr val="C00000"/>
                </a:solidFill>
                <a:latin typeface="微软雅黑" pitchFamily="34" charset="-122"/>
                <a:ea typeface="微软雅黑" pitchFamily="34" charset="-122"/>
              </a:defRPr>
            </a:lvl1pPr>
            <a:lvl2pPr marL="742950" indent="-285750" eaLnBrk="0" hangingPunct="0">
              <a:defRPr kumimoji="1" b="1">
                <a:solidFill>
                  <a:srgbClr val="FF0000"/>
                </a:solidFill>
                <a:latin typeface="华文细黑" pitchFamily="2" charset="-122"/>
                <a:ea typeface="宋体" charset="-122"/>
              </a:defRPr>
            </a:lvl2pPr>
            <a:lvl3pPr marL="1143000" indent="-228600" eaLnBrk="0" hangingPunct="0">
              <a:defRPr kumimoji="1" b="1">
                <a:solidFill>
                  <a:srgbClr val="FF0000"/>
                </a:solidFill>
                <a:latin typeface="华文细黑" pitchFamily="2" charset="-122"/>
                <a:ea typeface="宋体" charset="-122"/>
              </a:defRPr>
            </a:lvl3pPr>
            <a:lvl4pPr marL="1600200" indent="-228600" eaLnBrk="0" hangingPunct="0">
              <a:defRPr kumimoji="1" b="1">
                <a:solidFill>
                  <a:srgbClr val="FF0000"/>
                </a:solidFill>
                <a:latin typeface="华文细黑" pitchFamily="2" charset="-122"/>
                <a:ea typeface="宋体" charset="-122"/>
              </a:defRPr>
            </a:lvl4pPr>
            <a:lvl5pPr marL="2057400" indent="-228600" eaLnBrk="0" hangingPunct="0">
              <a:defRPr kumimoji="1" b="1">
                <a:solidFill>
                  <a:srgbClr val="FF0000"/>
                </a:solidFill>
                <a:latin typeface="华文细黑" pitchFamily="2" charset="-122"/>
                <a:ea typeface="宋体" charset="-122"/>
              </a:defRPr>
            </a:lvl5pPr>
            <a:lvl6pPr marL="2514600" indent="-228600" eaLnBrk="0" fontAlgn="base" hangingPunct="0">
              <a:spcBef>
                <a:spcPct val="0"/>
              </a:spcBef>
              <a:spcAft>
                <a:spcPct val="0"/>
              </a:spcAft>
              <a:defRPr kumimoji="1" b="1">
                <a:solidFill>
                  <a:srgbClr val="FF0000"/>
                </a:solidFill>
                <a:latin typeface="华文细黑" pitchFamily="2" charset="-122"/>
                <a:ea typeface="宋体" charset="-122"/>
              </a:defRPr>
            </a:lvl6pPr>
            <a:lvl7pPr marL="2971800" indent="-228600" eaLnBrk="0" fontAlgn="base" hangingPunct="0">
              <a:spcBef>
                <a:spcPct val="0"/>
              </a:spcBef>
              <a:spcAft>
                <a:spcPct val="0"/>
              </a:spcAft>
              <a:defRPr kumimoji="1" b="1">
                <a:solidFill>
                  <a:srgbClr val="FF0000"/>
                </a:solidFill>
                <a:latin typeface="华文细黑" pitchFamily="2" charset="-122"/>
                <a:ea typeface="宋体" charset="-122"/>
              </a:defRPr>
            </a:lvl7pPr>
            <a:lvl8pPr marL="3429000" indent="-228600" eaLnBrk="0" fontAlgn="base" hangingPunct="0">
              <a:spcBef>
                <a:spcPct val="0"/>
              </a:spcBef>
              <a:spcAft>
                <a:spcPct val="0"/>
              </a:spcAft>
              <a:defRPr kumimoji="1" b="1">
                <a:solidFill>
                  <a:srgbClr val="FF0000"/>
                </a:solidFill>
                <a:latin typeface="华文细黑" pitchFamily="2" charset="-122"/>
                <a:ea typeface="宋体" charset="-122"/>
              </a:defRPr>
            </a:lvl8pPr>
            <a:lvl9pPr marL="3886200" indent="-228600" eaLnBrk="0" fontAlgn="base" hangingPunct="0">
              <a:spcBef>
                <a:spcPct val="0"/>
              </a:spcBef>
              <a:spcAft>
                <a:spcPct val="0"/>
              </a:spcAft>
              <a:defRPr kumimoji="1" b="1">
                <a:solidFill>
                  <a:srgbClr val="FF0000"/>
                </a:solidFill>
                <a:latin typeface="华文细黑" pitchFamily="2" charset="-122"/>
                <a:ea typeface="宋体" charset="-122"/>
              </a:defRPr>
            </a:lvl9pPr>
          </a:lstStyle>
          <a:p>
            <a:r>
              <a:rPr lang="zh-CN" altLang="en-US" dirty="0"/>
              <a:t>教育云的</a:t>
            </a:r>
            <a:r>
              <a:rPr lang="zh-CN" altLang="en-US" dirty="0" smtClean="0"/>
              <a:t>案例</a:t>
            </a:r>
            <a:r>
              <a:rPr lang="en-US" altLang="zh-CN" dirty="0" smtClean="0"/>
              <a:t>4</a:t>
            </a:r>
            <a:r>
              <a:rPr lang="zh-CN" altLang="en-US" dirty="0" smtClean="0"/>
              <a:t>：互动校园</a:t>
            </a:r>
            <a:endParaRPr lang="zh-CN" altLang="en-US" dirty="0"/>
          </a:p>
        </p:txBody>
      </p:sp>
      <p:pic>
        <p:nvPicPr>
          <p:cNvPr id="6" name="Picture 20" descr="QQ图片2014072108515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3500" y="2328277"/>
            <a:ext cx="5280586" cy="365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p:cNvPicPr>
            <a:picLocks noChangeAspect="1"/>
          </p:cNvPicPr>
          <p:nvPr/>
        </p:nvPicPr>
        <p:blipFill>
          <a:blip r:embed="rId3" cstate="print"/>
          <a:stretch>
            <a:fillRect/>
          </a:stretch>
        </p:blipFill>
        <p:spPr>
          <a:xfrm>
            <a:off x="970741" y="2440783"/>
            <a:ext cx="2259700" cy="3120045"/>
          </a:xfrm>
          <a:prstGeom prst="rect">
            <a:avLst/>
          </a:prstGeom>
        </p:spPr>
      </p:pic>
      <p:grpSp>
        <p:nvGrpSpPr>
          <p:cNvPr id="4" name="组合 3"/>
          <p:cNvGrpSpPr/>
          <p:nvPr/>
        </p:nvGrpSpPr>
        <p:grpSpPr>
          <a:xfrm>
            <a:off x="9126220" y="2401887"/>
            <a:ext cx="1488289" cy="338554"/>
            <a:chOff x="9149548" y="1614487"/>
            <a:chExt cx="1488289" cy="338554"/>
          </a:xfrm>
        </p:grpSpPr>
        <p:pic>
          <p:nvPicPr>
            <p:cNvPr id="27" name="Picture 27" descr="C:\Users\xy\Desktop\图表标记\QQ图片20140818091622.jpg"/>
            <p:cNvPicPr>
              <a:picLocks noChangeAspect="1" noChangeArrowheads="1"/>
            </p:cNvPicPr>
            <p:nvPr/>
          </p:nvPicPr>
          <p:blipFill>
            <a:blip r:embed="rId4" cstate="print">
              <a:extLst>
                <a:ext uri="{28A0092B-C50C-407E-A947-70E740481C1C}">
                  <a14:useLocalDpi xmlns:a14="http://schemas.microsoft.com/office/drawing/2010/main" val="0"/>
                </a:ext>
              </a:extLst>
            </a:blip>
            <a:srcRect l="75479" t="20947" b="60863"/>
            <a:stretch>
              <a:fillRect/>
            </a:stretch>
          </p:blipFill>
          <p:spPr bwMode="auto">
            <a:xfrm>
              <a:off x="9149548" y="1630093"/>
              <a:ext cx="39219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13"/>
            <p:cNvSpPr txBox="1">
              <a:spLocks noChangeArrowheads="1"/>
            </p:cNvSpPr>
            <p:nvPr/>
          </p:nvSpPr>
          <p:spPr bwMode="auto">
            <a:xfrm>
              <a:off x="9480473" y="1614487"/>
              <a:ext cx="11573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dirty="0">
                  <a:solidFill>
                    <a:srgbClr val="857F7F"/>
                  </a:solidFill>
                  <a:latin typeface="微软雅黑" panose="020B0503020204020204" pitchFamily="34" charset="-122"/>
                  <a:ea typeface="微软雅黑" panose="020B0503020204020204" pitchFamily="34" charset="-122"/>
                </a:rPr>
                <a:t>公告通知</a:t>
              </a:r>
            </a:p>
          </p:txBody>
        </p:sp>
      </p:grpSp>
      <p:sp>
        <p:nvSpPr>
          <p:cNvPr id="3" name="矩形 2"/>
          <p:cNvSpPr/>
          <p:nvPr/>
        </p:nvSpPr>
        <p:spPr>
          <a:xfrm>
            <a:off x="1036637" y="1368244"/>
            <a:ext cx="9577871" cy="646331"/>
          </a:xfrm>
          <a:prstGeom prst="rect">
            <a:avLst/>
          </a:prstGeom>
        </p:spPr>
        <p:txBody>
          <a:bodyPr wrap="square">
            <a:spAutoFit/>
          </a:bodyPr>
          <a:lstStyle/>
          <a:p>
            <a:r>
              <a:rPr lang="zh-CN" altLang="en-US" dirty="0">
                <a:ln w="3175">
                  <a:noFill/>
                </a:ln>
                <a:solidFill>
                  <a:srgbClr val="726C6C"/>
                </a:solidFill>
                <a:latin typeface="微软雅黑" pitchFamily="34" charset="-122"/>
                <a:ea typeface="微软雅黑" pitchFamily="34" charset="-122"/>
              </a:rPr>
              <a:t>互动校园依托移动互联网、云计算、社交媒体等最新技术，通过信息高速公路实现老师、家长的信息互通，达到了学校教育和家庭教育融合</a:t>
            </a:r>
            <a:endParaRPr lang="zh-CN" altLang="en-US" dirty="0"/>
          </a:p>
        </p:txBody>
      </p:sp>
      <p:grpSp>
        <p:nvGrpSpPr>
          <p:cNvPr id="5" name="组合 4"/>
          <p:cNvGrpSpPr/>
          <p:nvPr/>
        </p:nvGrpSpPr>
        <p:grpSpPr>
          <a:xfrm>
            <a:off x="9126220" y="2856831"/>
            <a:ext cx="1652751" cy="338554"/>
            <a:chOff x="9149548" y="2160587"/>
            <a:chExt cx="1652751" cy="338554"/>
          </a:xfrm>
        </p:grpSpPr>
        <p:sp>
          <p:nvSpPr>
            <p:cNvPr id="32" name="TextBox 15"/>
            <p:cNvSpPr txBox="1">
              <a:spLocks noChangeArrowheads="1"/>
            </p:cNvSpPr>
            <p:nvPr/>
          </p:nvSpPr>
          <p:spPr bwMode="auto">
            <a:xfrm>
              <a:off x="9480473" y="2160587"/>
              <a:ext cx="13218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dirty="0">
                  <a:solidFill>
                    <a:srgbClr val="857F7F"/>
                  </a:solidFill>
                  <a:latin typeface="微软雅黑" panose="020B0503020204020204" pitchFamily="34" charset="-122"/>
                  <a:ea typeface="微软雅黑" panose="020B0503020204020204" pitchFamily="34" charset="-122"/>
                </a:rPr>
                <a:t>家校互动</a:t>
              </a:r>
            </a:p>
          </p:txBody>
        </p:sp>
        <p:pic>
          <p:nvPicPr>
            <p:cNvPr id="46" name="Picture 27" descr="C:\Users\xy\Desktop\图表标记\QQ图片20140818091622.jpg"/>
            <p:cNvPicPr>
              <a:picLocks noChangeAspect="1" noChangeArrowheads="1"/>
            </p:cNvPicPr>
            <p:nvPr/>
          </p:nvPicPr>
          <p:blipFill>
            <a:blip r:embed="rId4" cstate="print">
              <a:extLst>
                <a:ext uri="{28A0092B-C50C-407E-A947-70E740481C1C}">
                  <a14:useLocalDpi xmlns:a14="http://schemas.microsoft.com/office/drawing/2010/main" val="0"/>
                </a:ext>
              </a:extLst>
            </a:blip>
            <a:srcRect l="75479" t="20947" b="60863"/>
            <a:stretch>
              <a:fillRect/>
            </a:stretch>
          </p:blipFill>
          <p:spPr bwMode="auto">
            <a:xfrm>
              <a:off x="9149548" y="2181434"/>
              <a:ext cx="39219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组合 25"/>
          <p:cNvGrpSpPr/>
          <p:nvPr/>
        </p:nvGrpSpPr>
        <p:grpSpPr>
          <a:xfrm>
            <a:off x="9126220" y="3308602"/>
            <a:ext cx="1652751" cy="338953"/>
            <a:chOff x="9149548" y="2706288"/>
            <a:chExt cx="1652751" cy="338953"/>
          </a:xfrm>
        </p:grpSpPr>
        <p:sp>
          <p:nvSpPr>
            <p:cNvPr id="34" name="TextBox 17"/>
            <p:cNvSpPr txBox="1">
              <a:spLocks noChangeArrowheads="1"/>
            </p:cNvSpPr>
            <p:nvPr/>
          </p:nvSpPr>
          <p:spPr bwMode="auto">
            <a:xfrm>
              <a:off x="9480473" y="2706687"/>
              <a:ext cx="13218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dirty="0">
                  <a:solidFill>
                    <a:srgbClr val="857F7F"/>
                  </a:solidFill>
                  <a:latin typeface="微软雅黑" panose="020B0503020204020204" pitchFamily="34" charset="-122"/>
                  <a:ea typeface="微软雅黑" panose="020B0503020204020204" pitchFamily="34" charset="-122"/>
                </a:rPr>
                <a:t>课程导航</a:t>
              </a:r>
            </a:p>
          </p:txBody>
        </p:sp>
        <p:pic>
          <p:nvPicPr>
            <p:cNvPr id="47" name="Picture 27" descr="C:\Users\xy\Desktop\图表标记\QQ图片20140818091622.jpg"/>
            <p:cNvPicPr>
              <a:picLocks noChangeAspect="1" noChangeArrowheads="1"/>
            </p:cNvPicPr>
            <p:nvPr/>
          </p:nvPicPr>
          <p:blipFill>
            <a:blip r:embed="rId4" cstate="print">
              <a:extLst>
                <a:ext uri="{28A0092B-C50C-407E-A947-70E740481C1C}">
                  <a14:useLocalDpi xmlns:a14="http://schemas.microsoft.com/office/drawing/2010/main" val="0"/>
                </a:ext>
              </a:extLst>
            </a:blip>
            <a:srcRect l="75479" t="20947" b="60863"/>
            <a:stretch>
              <a:fillRect/>
            </a:stretch>
          </p:blipFill>
          <p:spPr bwMode="auto">
            <a:xfrm>
              <a:off x="9149548" y="2706288"/>
              <a:ext cx="39219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组合 52"/>
          <p:cNvGrpSpPr/>
          <p:nvPr/>
        </p:nvGrpSpPr>
        <p:grpSpPr>
          <a:xfrm>
            <a:off x="9126220" y="3696815"/>
            <a:ext cx="1652751" cy="338554"/>
            <a:chOff x="9149548" y="3227387"/>
            <a:chExt cx="1652751" cy="338554"/>
          </a:xfrm>
        </p:grpSpPr>
        <p:sp>
          <p:nvSpPr>
            <p:cNvPr id="36" name="TextBox 19"/>
            <p:cNvSpPr txBox="1">
              <a:spLocks noChangeArrowheads="1"/>
            </p:cNvSpPr>
            <p:nvPr/>
          </p:nvSpPr>
          <p:spPr bwMode="auto">
            <a:xfrm>
              <a:off x="9480473" y="3227387"/>
              <a:ext cx="13218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dirty="0">
                  <a:solidFill>
                    <a:srgbClr val="857F7F"/>
                  </a:solidFill>
                  <a:latin typeface="微软雅黑" panose="020B0503020204020204" pitchFamily="34" charset="-122"/>
                  <a:ea typeface="微软雅黑" panose="020B0503020204020204" pitchFamily="34" charset="-122"/>
                </a:rPr>
                <a:t>家庭作业</a:t>
              </a:r>
            </a:p>
          </p:txBody>
        </p:sp>
        <p:pic>
          <p:nvPicPr>
            <p:cNvPr id="48" name="Picture 27" descr="C:\Users\xy\Desktop\图表标记\QQ图片20140818091622.jpg"/>
            <p:cNvPicPr>
              <a:picLocks noChangeAspect="1" noChangeArrowheads="1"/>
            </p:cNvPicPr>
            <p:nvPr/>
          </p:nvPicPr>
          <p:blipFill>
            <a:blip r:embed="rId4" cstate="print">
              <a:extLst>
                <a:ext uri="{28A0092B-C50C-407E-A947-70E740481C1C}">
                  <a14:useLocalDpi xmlns:a14="http://schemas.microsoft.com/office/drawing/2010/main" val="0"/>
                </a:ext>
              </a:extLst>
            </a:blip>
            <a:srcRect l="75479" t="20947" b="60863"/>
            <a:stretch>
              <a:fillRect/>
            </a:stretch>
          </p:blipFill>
          <p:spPr bwMode="auto">
            <a:xfrm>
              <a:off x="9149548" y="3237691"/>
              <a:ext cx="39219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组合 53"/>
          <p:cNvGrpSpPr/>
          <p:nvPr/>
        </p:nvGrpSpPr>
        <p:grpSpPr>
          <a:xfrm>
            <a:off x="9126220" y="4094933"/>
            <a:ext cx="1652751" cy="342947"/>
            <a:chOff x="9149548" y="3769094"/>
            <a:chExt cx="1652751" cy="342947"/>
          </a:xfrm>
        </p:grpSpPr>
        <p:sp>
          <p:nvSpPr>
            <p:cNvPr id="39" name="TextBox 21"/>
            <p:cNvSpPr txBox="1">
              <a:spLocks noChangeArrowheads="1"/>
            </p:cNvSpPr>
            <p:nvPr/>
          </p:nvSpPr>
          <p:spPr bwMode="auto">
            <a:xfrm>
              <a:off x="9480473" y="3773487"/>
              <a:ext cx="13218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dirty="0">
                  <a:solidFill>
                    <a:srgbClr val="857F7F"/>
                  </a:solidFill>
                  <a:latin typeface="微软雅黑" panose="020B0503020204020204" pitchFamily="34" charset="-122"/>
                  <a:ea typeface="微软雅黑" panose="020B0503020204020204" pitchFamily="34" charset="-122"/>
                </a:rPr>
                <a:t>成绩表现</a:t>
              </a:r>
            </a:p>
          </p:txBody>
        </p:sp>
        <p:pic>
          <p:nvPicPr>
            <p:cNvPr id="49" name="Picture 27" descr="C:\Users\xy\Desktop\图表标记\QQ图片20140818091622.jpg"/>
            <p:cNvPicPr>
              <a:picLocks noChangeAspect="1" noChangeArrowheads="1"/>
            </p:cNvPicPr>
            <p:nvPr/>
          </p:nvPicPr>
          <p:blipFill>
            <a:blip r:embed="rId4" cstate="print">
              <a:extLst>
                <a:ext uri="{28A0092B-C50C-407E-A947-70E740481C1C}">
                  <a14:useLocalDpi xmlns:a14="http://schemas.microsoft.com/office/drawing/2010/main" val="0"/>
                </a:ext>
              </a:extLst>
            </a:blip>
            <a:srcRect l="75479" t="20947" b="60863"/>
            <a:stretch>
              <a:fillRect/>
            </a:stretch>
          </p:blipFill>
          <p:spPr bwMode="auto">
            <a:xfrm>
              <a:off x="9149548" y="3769094"/>
              <a:ext cx="39219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组合 54"/>
          <p:cNvGrpSpPr/>
          <p:nvPr/>
        </p:nvGrpSpPr>
        <p:grpSpPr>
          <a:xfrm>
            <a:off x="9126220" y="4499075"/>
            <a:ext cx="1652751" cy="338554"/>
            <a:chOff x="9149548" y="4319587"/>
            <a:chExt cx="1652751" cy="338554"/>
          </a:xfrm>
        </p:grpSpPr>
        <p:sp>
          <p:nvSpPr>
            <p:cNvPr id="41" name="TextBox 23"/>
            <p:cNvSpPr txBox="1">
              <a:spLocks noChangeArrowheads="1"/>
            </p:cNvSpPr>
            <p:nvPr/>
          </p:nvSpPr>
          <p:spPr bwMode="auto">
            <a:xfrm>
              <a:off x="9480473" y="4319587"/>
              <a:ext cx="13218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dirty="0">
                  <a:solidFill>
                    <a:srgbClr val="857F7F"/>
                  </a:solidFill>
                  <a:latin typeface="微软雅黑" panose="020B0503020204020204" pitchFamily="34" charset="-122"/>
                  <a:ea typeface="微软雅黑" panose="020B0503020204020204" pitchFamily="34" charset="-122"/>
                </a:rPr>
                <a:t>成长日记</a:t>
              </a:r>
            </a:p>
          </p:txBody>
        </p:sp>
        <p:pic>
          <p:nvPicPr>
            <p:cNvPr id="50" name="Picture 27" descr="C:\Users\xy\Desktop\图表标记\QQ图片20140818091622.jpg"/>
            <p:cNvPicPr>
              <a:picLocks noChangeAspect="1" noChangeArrowheads="1"/>
            </p:cNvPicPr>
            <p:nvPr/>
          </p:nvPicPr>
          <p:blipFill>
            <a:blip r:embed="rId4" cstate="print">
              <a:extLst>
                <a:ext uri="{28A0092B-C50C-407E-A947-70E740481C1C}">
                  <a14:useLocalDpi xmlns:a14="http://schemas.microsoft.com/office/drawing/2010/main" val="0"/>
                </a:ext>
              </a:extLst>
            </a:blip>
            <a:srcRect l="75479" t="20947" b="60863"/>
            <a:stretch>
              <a:fillRect/>
            </a:stretch>
          </p:blipFill>
          <p:spPr bwMode="auto">
            <a:xfrm>
              <a:off x="9149548" y="4321384"/>
              <a:ext cx="39219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组合 55"/>
          <p:cNvGrpSpPr/>
          <p:nvPr/>
        </p:nvGrpSpPr>
        <p:grpSpPr>
          <a:xfrm>
            <a:off x="9137486" y="4928727"/>
            <a:ext cx="1652751" cy="338554"/>
            <a:chOff x="9149548" y="4827587"/>
            <a:chExt cx="1652751" cy="338554"/>
          </a:xfrm>
        </p:grpSpPr>
        <p:sp>
          <p:nvSpPr>
            <p:cNvPr id="43" name="TextBox 25"/>
            <p:cNvSpPr txBox="1">
              <a:spLocks noChangeArrowheads="1"/>
            </p:cNvSpPr>
            <p:nvPr/>
          </p:nvSpPr>
          <p:spPr bwMode="auto">
            <a:xfrm>
              <a:off x="9480473" y="4827587"/>
              <a:ext cx="13218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a:solidFill>
                    <a:srgbClr val="857F7F"/>
                  </a:solidFill>
                  <a:latin typeface="微软雅黑" panose="020B0503020204020204" pitchFamily="34" charset="-122"/>
                  <a:ea typeface="微软雅黑" panose="020B0503020204020204" pitchFamily="34" charset="-122"/>
                </a:rPr>
                <a:t>校园生活</a:t>
              </a:r>
            </a:p>
          </p:txBody>
        </p:sp>
        <p:pic>
          <p:nvPicPr>
            <p:cNvPr id="51" name="Picture 27" descr="C:\Users\xy\Desktop\图表标记\QQ图片20140818091622.jpg"/>
            <p:cNvPicPr>
              <a:picLocks noChangeAspect="1" noChangeArrowheads="1"/>
            </p:cNvPicPr>
            <p:nvPr/>
          </p:nvPicPr>
          <p:blipFill>
            <a:blip r:embed="rId4" cstate="print">
              <a:extLst>
                <a:ext uri="{28A0092B-C50C-407E-A947-70E740481C1C}">
                  <a14:useLocalDpi xmlns:a14="http://schemas.microsoft.com/office/drawing/2010/main" val="0"/>
                </a:ext>
              </a:extLst>
            </a:blip>
            <a:srcRect l="75479" t="20947" b="60863"/>
            <a:stretch>
              <a:fillRect/>
            </a:stretch>
          </p:blipFill>
          <p:spPr bwMode="auto">
            <a:xfrm>
              <a:off x="9149548" y="4829384"/>
              <a:ext cx="39219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组合 56"/>
          <p:cNvGrpSpPr/>
          <p:nvPr/>
        </p:nvGrpSpPr>
        <p:grpSpPr>
          <a:xfrm>
            <a:off x="9137486" y="5380498"/>
            <a:ext cx="1652751" cy="338554"/>
            <a:chOff x="9149548" y="5373687"/>
            <a:chExt cx="1652751" cy="338554"/>
          </a:xfrm>
        </p:grpSpPr>
        <p:sp>
          <p:nvSpPr>
            <p:cNvPr id="45" name="TextBox 27"/>
            <p:cNvSpPr txBox="1">
              <a:spLocks noChangeArrowheads="1"/>
            </p:cNvSpPr>
            <p:nvPr/>
          </p:nvSpPr>
          <p:spPr bwMode="auto">
            <a:xfrm>
              <a:off x="9480473" y="5373687"/>
              <a:ext cx="13218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600" dirty="0">
                  <a:solidFill>
                    <a:srgbClr val="857F7F"/>
                  </a:solidFill>
                  <a:latin typeface="微软雅黑" panose="020B0503020204020204" pitchFamily="34" charset="-122"/>
                  <a:ea typeface="微软雅黑" panose="020B0503020204020204" pitchFamily="34" charset="-122"/>
                </a:rPr>
                <a:t>学生考勤</a:t>
              </a:r>
            </a:p>
          </p:txBody>
        </p:sp>
        <p:pic>
          <p:nvPicPr>
            <p:cNvPr id="52" name="Picture 27" descr="C:\Users\xy\Desktop\图表标记\QQ图片20140818091622.jpg"/>
            <p:cNvPicPr>
              <a:picLocks noChangeAspect="1" noChangeArrowheads="1"/>
            </p:cNvPicPr>
            <p:nvPr/>
          </p:nvPicPr>
          <p:blipFill>
            <a:blip r:embed="rId4" cstate="print">
              <a:extLst>
                <a:ext uri="{28A0092B-C50C-407E-A947-70E740481C1C}">
                  <a14:useLocalDpi xmlns:a14="http://schemas.microsoft.com/office/drawing/2010/main" val="0"/>
                </a:ext>
              </a:extLst>
            </a:blip>
            <a:srcRect l="75479" t="20947" b="60863"/>
            <a:stretch>
              <a:fillRect/>
            </a:stretch>
          </p:blipFill>
          <p:spPr bwMode="auto">
            <a:xfrm>
              <a:off x="9149548" y="5380454"/>
              <a:ext cx="39219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6120394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4"/>
          <p:cNvSpPr>
            <a:spLocks noChangeArrowheads="1"/>
          </p:cNvSpPr>
          <p:nvPr/>
        </p:nvSpPr>
        <p:spPr bwMode="auto">
          <a:xfrm>
            <a:off x="1617925" y="270007"/>
            <a:ext cx="7518203" cy="403511"/>
          </a:xfrm>
          <a:prstGeom prst="rect">
            <a:avLst/>
          </a:prstGeom>
          <a:noFill/>
          <a:ln w="9525">
            <a:noFill/>
            <a:miter lim="800000"/>
            <a:headEnd/>
            <a:tailEnd/>
          </a:ln>
        </p:spPr>
        <p:txBody>
          <a:bodyPr/>
          <a:lstStyle/>
          <a:p>
            <a:pPr eaLnBrk="0" hangingPunct="0"/>
            <a:endParaRPr lang="zh-CN" altLang="en-US" sz="1323">
              <a:ea typeface="黑体" pitchFamily="2" charset="-122"/>
            </a:endParaRPr>
          </a:p>
        </p:txBody>
      </p:sp>
      <p:pic>
        <p:nvPicPr>
          <p:cNvPr id="40963" name="Picture 7" descr="未命名1"/>
          <p:cNvPicPr>
            <a:picLocks noChangeAspect="1" noChangeArrowheads="1"/>
          </p:cNvPicPr>
          <p:nvPr/>
        </p:nvPicPr>
        <p:blipFill>
          <a:blip r:embed="rId2" cstate="print"/>
          <a:srcRect/>
          <a:stretch>
            <a:fillRect/>
          </a:stretch>
        </p:blipFill>
        <p:spPr bwMode="auto">
          <a:xfrm>
            <a:off x="1443920" y="1743046"/>
            <a:ext cx="3102084" cy="3265589"/>
          </a:xfrm>
          <a:prstGeom prst="rect">
            <a:avLst/>
          </a:prstGeom>
          <a:noFill/>
          <a:ln w="9525">
            <a:noFill/>
            <a:miter lim="800000"/>
            <a:headEnd/>
            <a:tailEnd/>
          </a:ln>
        </p:spPr>
      </p:pic>
      <p:pic>
        <p:nvPicPr>
          <p:cNvPr id="40964" name="Picture 14" descr="未命名">
            <a:hlinkClick r:id="rId3" action="ppaction://hlinkfile"/>
          </p:cNvPr>
          <p:cNvPicPr>
            <a:picLocks noChangeAspect="1" noChangeArrowheads="1"/>
          </p:cNvPicPr>
          <p:nvPr/>
        </p:nvPicPr>
        <p:blipFill>
          <a:blip r:embed="rId4" cstate="print"/>
          <a:srcRect/>
          <a:stretch>
            <a:fillRect/>
          </a:stretch>
        </p:blipFill>
        <p:spPr bwMode="auto">
          <a:xfrm>
            <a:off x="2903461" y="1810550"/>
            <a:ext cx="2937079" cy="4219613"/>
          </a:xfrm>
          <a:prstGeom prst="rect">
            <a:avLst/>
          </a:prstGeom>
          <a:noFill/>
          <a:ln w="9525">
            <a:noFill/>
            <a:miter lim="800000"/>
            <a:headEnd/>
            <a:tailEnd/>
          </a:ln>
        </p:spPr>
      </p:pic>
      <p:sp>
        <p:nvSpPr>
          <p:cNvPr id="7" name="矩形 6"/>
          <p:cNvSpPr/>
          <p:nvPr/>
        </p:nvSpPr>
        <p:spPr>
          <a:xfrm>
            <a:off x="6101547" y="1939553"/>
            <a:ext cx="3673599" cy="4164473"/>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eaLnBrk="0" hangingPunct="0">
              <a:lnSpc>
                <a:spcPct val="150000"/>
              </a:lnSpc>
              <a:buFont typeface="Arial" pitchFamily="34" charset="0"/>
              <a:buNone/>
              <a:defRPr/>
            </a:pPr>
            <a:r>
              <a:rPr lang="zh-CN" altLang="en-US" sz="1512" u="sng" dirty="0">
                <a:solidFill>
                  <a:srgbClr val="FF0000"/>
                </a:solidFill>
                <a:latin typeface="微软雅黑" panose="020B0503020204020204" pitchFamily="34" charset="-122"/>
                <a:ea typeface="微软雅黑" panose="020B0503020204020204" pitchFamily="34" charset="-122"/>
              </a:rPr>
              <a:t>海量优质的网络教育资源</a:t>
            </a:r>
            <a:r>
              <a:rPr lang="en-US" altLang="zh-CN" sz="1512" u="sng" dirty="0">
                <a:solidFill>
                  <a:srgbClr val="FF0000"/>
                </a:solidFill>
                <a:latin typeface="微软雅黑" panose="020B0503020204020204" pitchFamily="34" charset="-122"/>
                <a:ea typeface="微软雅黑" panose="020B0503020204020204" pitchFamily="34" charset="-122"/>
              </a:rPr>
              <a:t>:</a:t>
            </a:r>
          </a:p>
          <a:p>
            <a:pPr eaLnBrk="0" hangingPunct="0">
              <a:lnSpc>
                <a:spcPct val="200000"/>
              </a:lnSpc>
              <a:buFont typeface="Arial" pitchFamily="34" charset="0"/>
              <a:buChar char="•"/>
              <a:defRPr/>
            </a:pPr>
            <a:r>
              <a:rPr lang="zh-CN" altLang="en-US" sz="1512" dirty="0">
                <a:solidFill>
                  <a:schemeClr val="tx1"/>
                </a:solidFill>
                <a:latin typeface="微软雅黑" panose="020B0503020204020204" pitchFamily="34" charset="-122"/>
                <a:ea typeface="微软雅黑" panose="020B0503020204020204" pitchFamily="34" charset="-122"/>
              </a:rPr>
              <a:t>涵盖了从小学一年至高中三年各学科的教学资源，版本包括；人教版、北师版、苏教版、语文</a:t>
            </a:r>
            <a:r>
              <a:rPr lang="en-US" altLang="zh-CN" sz="1512" dirty="0">
                <a:solidFill>
                  <a:schemeClr val="tx1"/>
                </a:solidFill>
                <a:latin typeface="微软雅黑" panose="020B0503020204020204" pitchFamily="34" charset="-122"/>
                <a:ea typeface="微软雅黑" panose="020B0503020204020204" pitchFamily="34" charset="-122"/>
              </a:rPr>
              <a:t>A</a:t>
            </a:r>
            <a:r>
              <a:rPr lang="zh-CN" altLang="en-US" sz="1512" dirty="0">
                <a:solidFill>
                  <a:schemeClr val="tx1"/>
                </a:solidFill>
                <a:latin typeface="微软雅黑" panose="020B0503020204020204" pitchFamily="34" charset="-122"/>
                <a:ea typeface="微软雅黑" panose="020B0503020204020204" pitchFamily="34" charset="-122"/>
              </a:rPr>
              <a:t>版、语文</a:t>
            </a:r>
            <a:r>
              <a:rPr lang="en-US" altLang="zh-CN" sz="1512" dirty="0">
                <a:solidFill>
                  <a:schemeClr val="tx1"/>
                </a:solidFill>
                <a:latin typeface="微软雅黑" panose="020B0503020204020204" pitchFamily="34" charset="-122"/>
                <a:ea typeface="微软雅黑" panose="020B0503020204020204" pitchFamily="34" charset="-122"/>
              </a:rPr>
              <a:t>S</a:t>
            </a:r>
            <a:r>
              <a:rPr lang="zh-CN" altLang="en-US" sz="1512" dirty="0">
                <a:solidFill>
                  <a:schemeClr val="tx1"/>
                </a:solidFill>
                <a:latin typeface="微软雅黑" panose="020B0503020204020204" pitchFamily="34" charset="-122"/>
                <a:ea typeface="微软雅黑" panose="020B0503020204020204" pitchFamily="34" charset="-122"/>
              </a:rPr>
              <a:t>版等。</a:t>
            </a:r>
          </a:p>
          <a:p>
            <a:pPr eaLnBrk="0" hangingPunct="0">
              <a:lnSpc>
                <a:spcPct val="200000"/>
              </a:lnSpc>
              <a:buFont typeface="Arial" pitchFamily="34" charset="0"/>
              <a:buChar char="•"/>
              <a:defRPr/>
            </a:pPr>
            <a:r>
              <a:rPr lang="zh-CN" altLang="en-US" sz="1512" dirty="0">
                <a:solidFill>
                  <a:schemeClr val="tx1"/>
                </a:solidFill>
                <a:latin typeface="微软雅黑" panose="020B0503020204020204" pitchFamily="34" charset="-122"/>
                <a:ea typeface="微软雅黑" panose="020B0503020204020204" pitchFamily="34" charset="-122"/>
              </a:rPr>
              <a:t>整合了中央教科所、北大附中附小网校、北京数字景山网校、新东方英语、牛津英语、ＫＯＫＯ英语，动漫英语，欢乐英语等教育资源。</a:t>
            </a:r>
          </a:p>
          <a:p>
            <a:pPr eaLnBrk="0" hangingPunct="0">
              <a:lnSpc>
                <a:spcPct val="200000"/>
              </a:lnSpc>
              <a:buFont typeface="Arial" pitchFamily="34" charset="0"/>
              <a:buChar char="•"/>
              <a:defRPr/>
            </a:pPr>
            <a:r>
              <a:rPr lang="zh-CN" altLang="en-US" sz="1512" dirty="0">
                <a:solidFill>
                  <a:schemeClr val="tx1"/>
                </a:solidFill>
                <a:latin typeface="微软雅黑" panose="020B0503020204020204" pitchFamily="34" charset="-122"/>
                <a:ea typeface="微软雅黑" panose="020B0503020204020204" pitchFamily="34" charset="-122"/>
              </a:rPr>
              <a:t>名师课堂实录、</a:t>
            </a:r>
            <a:r>
              <a:rPr lang="en-US" altLang="zh-CN" sz="1512" dirty="0">
                <a:solidFill>
                  <a:schemeClr val="tx1"/>
                </a:solidFill>
                <a:latin typeface="微软雅黑" panose="020B0503020204020204" pitchFamily="34" charset="-122"/>
                <a:ea typeface="微软雅黑" panose="020B0503020204020204" pitchFamily="34" charset="-122"/>
              </a:rPr>
              <a:t>FLSH</a:t>
            </a:r>
            <a:r>
              <a:rPr lang="zh-CN" altLang="en-US" sz="1512" dirty="0">
                <a:solidFill>
                  <a:schemeClr val="tx1"/>
                </a:solidFill>
                <a:latin typeface="微软雅黑" panose="020B0503020204020204" pitchFamily="34" charset="-122"/>
                <a:ea typeface="微软雅黑" panose="020B0503020204020204" pitchFamily="34" charset="-122"/>
              </a:rPr>
              <a:t>动画教学资源等。</a:t>
            </a:r>
          </a:p>
        </p:txBody>
      </p:sp>
      <p:sp>
        <p:nvSpPr>
          <p:cNvPr id="40966" name="AutoShape 65"/>
          <p:cNvSpPr>
            <a:spLocks noChangeArrowheads="1"/>
          </p:cNvSpPr>
          <p:nvPr/>
        </p:nvSpPr>
        <p:spPr bwMode="auto">
          <a:xfrm>
            <a:off x="1481079" y="1028627"/>
            <a:ext cx="8008716" cy="874566"/>
          </a:xfrm>
          <a:prstGeom prst="roundRect">
            <a:avLst>
              <a:gd name="adj" fmla="val 16667"/>
            </a:avLst>
          </a:prstGeom>
          <a:solidFill>
            <a:srgbClr val="FFFF99"/>
          </a:solidFill>
          <a:ln w="15875">
            <a:noFill/>
            <a:prstDash val="dash"/>
            <a:round/>
            <a:headEnd/>
            <a:tailEnd/>
          </a:ln>
        </p:spPr>
        <p:txBody>
          <a:bodyPr>
            <a:spAutoFit/>
          </a:bodyPr>
          <a:lstStyle/>
          <a:p>
            <a:pPr eaLnBrk="0" hangingPunct="0">
              <a:lnSpc>
                <a:spcPct val="150000"/>
              </a:lnSpc>
              <a:buFont typeface="Arial" pitchFamily="34" charset="0"/>
              <a:buNone/>
            </a:pPr>
            <a:r>
              <a:rPr lang="zh-CN" altLang="en-US" sz="1512" b="1" dirty="0">
                <a:latin typeface="微软雅黑" panose="020B0503020204020204" pitchFamily="34" charset="-122"/>
                <a:ea typeface="微软雅黑" panose="020B0503020204020204" pitchFamily="34" charset="-122"/>
              </a:rPr>
              <a:t>网脉平台</a:t>
            </a:r>
            <a:r>
              <a:rPr lang="en-US" altLang="zh-CN" sz="1512" b="1" dirty="0">
                <a:latin typeface="微软雅黑" panose="020B0503020204020204" pitchFamily="34" charset="-122"/>
                <a:ea typeface="微软雅黑" panose="020B0503020204020204" pitchFamily="34" charset="-122"/>
              </a:rPr>
              <a:t>--</a:t>
            </a:r>
            <a:r>
              <a:rPr lang="zh-CN" altLang="en-US" sz="1512" b="1" dirty="0">
                <a:latin typeface="微软雅黑" panose="020B0503020204020204" pitchFamily="34" charset="-122"/>
                <a:ea typeface="微软雅黑" panose="020B0503020204020204" pitchFamily="34" charset="-122"/>
              </a:rPr>
              <a:t>我们网（</a:t>
            </a:r>
            <a:r>
              <a:rPr lang="en-US" altLang="zh-CN" sz="1512" b="1" dirty="0">
                <a:latin typeface="微软雅黑" panose="020B0503020204020204" pitchFamily="34" charset="-122"/>
                <a:ea typeface="微软雅黑" panose="020B0503020204020204" pitchFamily="34" charset="-122"/>
              </a:rPr>
              <a:t> http://www.wmw.cn </a:t>
            </a:r>
            <a:r>
              <a:rPr lang="zh-CN" altLang="en-US" sz="1512" b="1" dirty="0">
                <a:latin typeface="微软雅黑" panose="020B0503020204020204" pitchFamily="34" charset="-122"/>
                <a:ea typeface="微软雅黑" panose="020B0503020204020204" pitchFamily="34" charset="-122"/>
              </a:rPr>
              <a:t>）是未成年人专属的绿色安全的实名制网络成长社区，为孩子们提供学习、交流、娱乐等服务的一站式平台。</a:t>
            </a:r>
          </a:p>
        </p:txBody>
      </p:sp>
      <p:sp>
        <p:nvSpPr>
          <p:cNvPr id="8" name="TextBox 7"/>
          <p:cNvSpPr txBox="1">
            <a:spLocks noChangeArrowheads="1"/>
          </p:cNvSpPr>
          <p:nvPr/>
        </p:nvSpPr>
        <p:spPr bwMode="auto">
          <a:xfrm>
            <a:off x="960437" y="566962"/>
            <a:ext cx="50005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eaLnBrk="1" hangingPunct="1">
              <a:defRPr kumimoji="1" sz="2400" b="1" kern="0">
                <a:solidFill>
                  <a:srgbClr val="C00000"/>
                </a:solidFill>
                <a:latin typeface="微软雅黑" pitchFamily="34" charset="-122"/>
                <a:ea typeface="微软雅黑" pitchFamily="34" charset="-122"/>
              </a:defRPr>
            </a:lvl1pPr>
            <a:lvl2pPr marL="742950" indent="-285750" eaLnBrk="0" hangingPunct="0">
              <a:defRPr kumimoji="1" b="1">
                <a:solidFill>
                  <a:srgbClr val="FF0000"/>
                </a:solidFill>
                <a:latin typeface="华文细黑" pitchFamily="2" charset="-122"/>
                <a:ea typeface="宋体" charset="-122"/>
              </a:defRPr>
            </a:lvl2pPr>
            <a:lvl3pPr marL="1143000" indent="-228600" eaLnBrk="0" hangingPunct="0">
              <a:defRPr kumimoji="1" b="1">
                <a:solidFill>
                  <a:srgbClr val="FF0000"/>
                </a:solidFill>
                <a:latin typeface="华文细黑" pitchFamily="2" charset="-122"/>
                <a:ea typeface="宋体" charset="-122"/>
              </a:defRPr>
            </a:lvl3pPr>
            <a:lvl4pPr marL="1600200" indent="-228600" eaLnBrk="0" hangingPunct="0">
              <a:defRPr kumimoji="1" b="1">
                <a:solidFill>
                  <a:srgbClr val="FF0000"/>
                </a:solidFill>
                <a:latin typeface="华文细黑" pitchFamily="2" charset="-122"/>
                <a:ea typeface="宋体" charset="-122"/>
              </a:defRPr>
            </a:lvl4pPr>
            <a:lvl5pPr marL="2057400" indent="-228600" eaLnBrk="0" hangingPunct="0">
              <a:defRPr kumimoji="1" b="1">
                <a:solidFill>
                  <a:srgbClr val="FF0000"/>
                </a:solidFill>
                <a:latin typeface="华文细黑" pitchFamily="2" charset="-122"/>
                <a:ea typeface="宋体" charset="-122"/>
              </a:defRPr>
            </a:lvl5pPr>
            <a:lvl6pPr marL="2514600" indent="-228600" eaLnBrk="0" fontAlgn="base" hangingPunct="0">
              <a:spcBef>
                <a:spcPct val="0"/>
              </a:spcBef>
              <a:spcAft>
                <a:spcPct val="0"/>
              </a:spcAft>
              <a:defRPr kumimoji="1" b="1">
                <a:solidFill>
                  <a:srgbClr val="FF0000"/>
                </a:solidFill>
                <a:latin typeface="华文细黑" pitchFamily="2" charset="-122"/>
                <a:ea typeface="宋体" charset="-122"/>
              </a:defRPr>
            </a:lvl6pPr>
            <a:lvl7pPr marL="2971800" indent="-228600" eaLnBrk="0" fontAlgn="base" hangingPunct="0">
              <a:spcBef>
                <a:spcPct val="0"/>
              </a:spcBef>
              <a:spcAft>
                <a:spcPct val="0"/>
              </a:spcAft>
              <a:defRPr kumimoji="1" b="1">
                <a:solidFill>
                  <a:srgbClr val="FF0000"/>
                </a:solidFill>
                <a:latin typeface="华文细黑" pitchFamily="2" charset="-122"/>
                <a:ea typeface="宋体" charset="-122"/>
              </a:defRPr>
            </a:lvl7pPr>
            <a:lvl8pPr marL="3429000" indent="-228600" eaLnBrk="0" fontAlgn="base" hangingPunct="0">
              <a:spcBef>
                <a:spcPct val="0"/>
              </a:spcBef>
              <a:spcAft>
                <a:spcPct val="0"/>
              </a:spcAft>
              <a:defRPr kumimoji="1" b="1">
                <a:solidFill>
                  <a:srgbClr val="FF0000"/>
                </a:solidFill>
                <a:latin typeface="华文细黑" pitchFamily="2" charset="-122"/>
                <a:ea typeface="宋体" charset="-122"/>
              </a:defRPr>
            </a:lvl8pPr>
            <a:lvl9pPr marL="3886200" indent="-228600" eaLnBrk="0" fontAlgn="base" hangingPunct="0">
              <a:spcBef>
                <a:spcPct val="0"/>
              </a:spcBef>
              <a:spcAft>
                <a:spcPct val="0"/>
              </a:spcAft>
              <a:defRPr kumimoji="1" b="1">
                <a:solidFill>
                  <a:srgbClr val="FF0000"/>
                </a:solidFill>
                <a:latin typeface="华文细黑" pitchFamily="2" charset="-122"/>
                <a:ea typeface="宋体" charset="-122"/>
              </a:defRPr>
            </a:lvl9pPr>
          </a:lstStyle>
          <a:p>
            <a:r>
              <a:rPr lang="zh-CN" altLang="en-US" dirty="0"/>
              <a:t>教育云的</a:t>
            </a:r>
            <a:r>
              <a:rPr lang="zh-CN" altLang="en-US" dirty="0" smtClean="0"/>
              <a:t>案例</a:t>
            </a:r>
            <a:r>
              <a:rPr lang="en-US" altLang="zh-CN" dirty="0"/>
              <a:t>5</a:t>
            </a:r>
            <a:r>
              <a:rPr lang="zh-CN" altLang="en-US" dirty="0" smtClean="0"/>
              <a:t>：我们</a:t>
            </a:r>
            <a:r>
              <a:rPr lang="zh-CN" altLang="en-US" dirty="0"/>
              <a:t>网</a:t>
            </a:r>
          </a:p>
        </p:txBody>
      </p:sp>
    </p:spTree>
    <p:extLst>
      <p:ext uri="{BB962C8B-B14F-4D97-AF65-F5344CB8AC3E}">
        <p14:creationId xmlns:p14="http://schemas.microsoft.com/office/powerpoint/2010/main" val="2531826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 name="矩形 5"/>
          <p:cNvSpPr/>
          <p:nvPr/>
        </p:nvSpPr>
        <p:spPr>
          <a:xfrm>
            <a:off x="8249148" y="1311261"/>
            <a:ext cx="1415772" cy="461665"/>
          </a:xfrm>
          <a:prstGeom prst="rect">
            <a:avLst/>
          </a:prstGeom>
        </p:spPr>
        <p:txBody>
          <a:bodyPr wrap="none">
            <a:spAutoFit/>
          </a:bodyPr>
          <a:lstStyle/>
          <a:p>
            <a:r>
              <a:rPr lang="zh-CN" altLang="en-US" sz="2400" b="1" kern="0" dirty="0" smtClean="0">
                <a:solidFill>
                  <a:srgbClr val="003366"/>
                </a:solidFill>
                <a:latin typeface="微软雅黑" pitchFamily="34" charset="-122"/>
                <a:ea typeface="微软雅黑" pitchFamily="34" charset="-122"/>
              </a:rPr>
              <a:t>发展趋势</a:t>
            </a:r>
          </a:p>
        </p:txBody>
      </p:sp>
      <p:sp>
        <p:nvSpPr>
          <p:cNvPr id="7" name="矩形 6"/>
          <p:cNvSpPr/>
          <p:nvPr/>
        </p:nvSpPr>
        <p:spPr>
          <a:xfrm>
            <a:off x="8245430" y="2740021"/>
            <a:ext cx="1415772" cy="461665"/>
          </a:xfrm>
          <a:prstGeom prst="rect">
            <a:avLst/>
          </a:prstGeom>
        </p:spPr>
        <p:txBody>
          <a:bodyPr wrap="none">
            <a:spAutoFit/>
          </a:bodyPr>
          <a:lstStyle/>
          <a:p>
            <a:r>
              <a:rPr lang="zh-CN" altLang="en-US" sz="2400" b="1" kern="0" dirty="0" smtClean="0">
                <a:solidFill>
                  <a:srgbClr val="003366"/>
                </a:solidFill>
                <a:latin typeface="微软雅黑" pitchFamily="34" charset="-122"/>
                <a:ea typeface="微软雅黑" pitchFamily="34" charset="-122"/>
              </a:rPr>
              <a:t>解决方案</a:t>
            </a:r>
            <a:endParaRPr lang="zh-CN" altLang="en-US" sz="2400" dirty="0"/>
          </a:p>
        </p:txBody>
      </p:sp>
      <p:sp>
        <p:nvSpPr>
          <p:cNvPr id="8" name="矩形 7"/>
          <p:cNvSpPr/>
          <p:nvPr/>
        </p:nvSpPr>
        <p:spPr>
          <a:xfrm>
            <a:off x="8199437" y="4002087"/>
            <a:ext cx="1689886" cy="523220"/>
          </a:xfrm>
          <a:prstGeom prst="rect">
            <a:avLst/>
          </a:prstGeom>
        </p:spPr>
        <p:txBody>
          <a:bodyPr wrap="none">
            <a:spAutoFit/>
          </a:bodyPr>
          <a:lstStyle/>
          <a:p>
            <a:r>
              <a:rPr lang="zh-CN" altLang="en-US" b="1" kern="0" dirty="0" smtClean="0">
                <a:solidFill>
                  <a:srgbClr val="FF0000"/>
                </a:solidFill>
                <a:latin typeface="微软雅黑" pitchFamily="34" charset="-122"/>
                <a:ea typeface="微软雅黑" pitchFamily="34" charset="-122"/>
              </a:rPr>
              <a:t> </a:t>
            </a:r>
            <a:r>
              <a:rPr lang="zh-CN" altLang="en-US" sz="2800" b="1" kern="0" dirty="0" smtClean="0">
                <a:solidFill>
                  <a:srgbClr val="FF0000"/>
                </a:solidFill>
                <a:latin typeface="微软雅黑" pitchFamily="34" charset="-122"/>
                <a:ea typeface="微软雅黑" pitchFamily="34" charset="-122"/>
              </a:rPr>
              <a:t>平台架构</a:t>
            </a:r>
          </a:p>
        </p:txBody>
      </p:sp>
      <p:sp>
        <p:nvSpPr>
          <p:cNvPr id="9" name="矩形 8"/>
          <p:cNvSpPr/>
          <p:nvPr/>
        </p:nvSpPr>
        <p:spPr>
          <a:xfrm>
            <a:off x="8310641" y="5311789"/>
            <a:ext cx="1415772" cy="461665"/>
          </a:xfrm>
          <a:prstGeom prst="rect">
            <a:avLst/>
          </a:prstGeom>
        </p:spPr>
        <p:txBody>
          <a:bodyPr wrap="none">
            <a:spAutoFit/>
          </a:bodyPr>
          <a:lstStyle/>
          <a:p>
            <a:r>
              <a:rPr lang="zh-CN" altLang="en-US" sz="2400" b="1" kern="0" dirty="0" smtClean="0">
                <a:solidFill>
                  <a:srgbClr val="003366"/>
                </a:solidFill>
                <a:latin typeface="微软雅黑" pitchFamily="34" charset="-122"/>
                <a:ea typeface="微软雅黑" pitchFamily="34" charset="-122"/>
              </a:rPr>
              <a:t>商务模式</a:t>
            </a:r>
          </a:p>
        </p:txBody>
      </p:sp>
      <p:sp>
        <p:nvSpPr>
          <p:cNvPr id="10" name="矩形 9"/>
          <p:cNvSpPr/>
          <p:nvPr/>
        </p:nvSpPr>
        <p:spPr bwMode="auto">
          <a:xfrm>
            <a:off x="5532437" y="4840287"/>
            <a:ext cx="5989638" cy="1295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01663" y="5229225"/>
            <a:ext cx="10367962" cy="907941"/>
          </a:xfrm>
          <a:prstGeom prst="rect">
            <a:avLst/>
          </a:prstGeom>
          <a:ln>
            <a:solidFill>
              <a:schemeClr val="bg1">
                <a:lumMod val="75000"/>
              </a:schemeClr>
            </a:solidFill>
          </a:ln>
        </p:spPr>
        <p:txBody>
          <a:bodyPr>
            <a:spAutoFit/>
          </a:bodyPr>
          <a:lstStyle/>
          <a:p>
            <a:pPr marL="171450" indent="-171450">
              <a:lnSpc>
                <a:spcPct val="150000"/>
              </a:lnSpc>
              <a:spcBef>
                <a:spcPts val="600"/>
              </a:spcBef>
              <a:buFont typeface="Arial" pitchFamily="34" charset="0"/>
              <a:buChar char="•"/>
              <a:defRPr/>
            </a:pPr>
            <a:r>
              <a:rPr lang="zh-CN" altLang="en-US" sz="1600" b="1" dirty="0">
                <a:solidFill>
                  <a:srgbClr val="C00000"/>
                </a:solidFill>
                <a:latin typeface="华文中宋" pitchFamily="2" charset="-122"/>
                <a:ea typeface="华文中宋" pitchFamily="2" charset="-122"/>
              </a:rPr>
              <a:t>项目总量</a:t>
            </a:r>
            <a:r>
              <a:rPr lang="zh-CN" altLang="en-US" sz="1600" dirty="0">
                <a:latin typeface="华文中宋" pitchFamily="2" charset="-122"/>
                <a:ea typeface="华文中宋" pitchFamily="2" charset="-122"/>
              </a:rPr>
              <a:t>：</a:t>
            </a:r>
            <a:r>
              <a:rPr lang="en-US" altLang="zh-CN" sz="1600" dirty="0">
                <a:latin typeface="华文中宋" pitchFamily="2" charset="-122"/>
                <a:ea typeface="华文中宋" pitchFamily="2" charset="-122"/>
              </a:rPr>
              <a:t>2012</a:t>
            </a:r>
            <a:r>
              <a:rPr lang="zh-CN" altLang="en-US" sz="1600" dirty="0">
                <a:latin typeface="华文中宋" pitchFamily="2" charset="-122"/>
                <a:ea typeface="华文中宋" pitchFamily="2" charset="-122"/>
              </a:rPr>
              <a:t>年至</a:t>
            </a:r>
            <a:r>
              <a:rPr lang="en-US" altLang="zh-CN" sz="1600" dirty="0">
                <a:latin typeface="华文中宋" pitchFamily="2" charset="-122"/>
                <a:ea typeface="华文中宋" pitchFamily="2" charset="-122"/>
              </a:rPr>
              <a:t>2014</a:t>
            </a:r>
            <a:r>
              <a:rPr lang="zh-CN" altLang="en-US" sz="1600" dirty="0" smtClean="0">
                <a:latin typeface="华文中宋" pitchFamily="2" charset="-122"/>
                <a:ea typeface="华文中宋" pitchFamily="2" charset="-122"/>
              </a:rPr>
              <a:t>年上半年，</a:t>
            </a:r>
            <a:r>
              <a:rPr lang="zh-CN" altLang="en-US" sz="1600" dirty="0">
                <a:latin typeface="华文中宋" pitchFamily="2" charset="-122"/>
                <a:ea typeface="华文中宋" pitchFamily="2" charset="-122"/>
              </a:rPr>
              <a:t>完成平台类投资项目</a:t>
            </a:r>
            <a:r>
              <a:rPr lang="en-US" altLang="zh-CN" sz="1600" dirty="0">
                <a:latin typeface="华文中宋" pitchFamily="2" charset="-122"/>
                <a:ea typeface="华文中宋" pitchFamily="2" charset="-122"/>
              </a:rPr>
              <a:t>321</a:t>
            </a:r>
            <a:r>
              <a:rPr lang="zh-CN" altLang="en-US" sz="1600" dirty="0">
                <a:latin typeface="华文中宋" pitchFamily="2" charset="-122"/>
                <a:ea typeface="华文中宋" pitchFamily="2" charset="-122"/>
              </a:rPr>
              <a:t>个，总投资</a:t>
            </a:r>
            <a:r>
              <a:rPr lang="en-US" altLang="zh-CN" sz="1600" dirty="0">
                <a:latin typeface="华文中宋" pitchFamily="2" charset="-122"/>
                <a:ea typeface="华文中宋" pitchFamily="2" charset="-122"/>
              </a:rPr>
              <a:t>32123</a:t>
            </a:r>
            <a:r>
              <a:rPr lang="zh-CN" altLang="en-US" sz="1600" dirty="0">
                <a:latin typeface="华文中宋" pitchFamily="2" charset="-122"/>
                <a:ea typeface="华文中宋" pitchFamily="2" charset="-122"/>
              </a:rPr>
              <a:t>万元。</a:t>
            </a:r>
            <a:endParaRPr lang="en-US" altLang="zh-CN" sz="1600" dirty="0">
              <a:latin typeface="华文中宋" pitchFamily="2" charset="-122"/>
              <a:ea typeface="华文中宋" pitchFamily="2" charset="-122"/>
            </a:endParaRPr>
          </a:p>
          <a:p>
            <a:pPr marL="171450" indent="-171450">
              <a:lnSpc>
                <a:spcPct val="150000"/>
              </a:lnSpc>
              <a:spcBef>
                <a:spcPts val="600"/>
              </a:spcBef>
              <a:buFont typeface="Arial" pitchFamily="34" charset="0"/>
              <a:buChar char="•"/>
              <a:defRPr/>
            </a:pPr>
            <a:r>
              <a:rPr lang="zh-CN" altLang="en-US" sz="1600" b="1" dirty="0">
                <a:solidFill>
                  <a:srgbClr val="C00000"/>
                </a:solidFill>
                <a:latin typeface="华文中宋" pitchFamily="2" charset="-122"/>
                <a:ea typeface="华文中宋" pitchFamily="2" charset="-122"/>
              </a:rPr>
              <a:t>计收情况</a:t>
            </a:r>
            <a:r>
              <a:rPr lang="zh-CN" altLang="en-US" sz="1600" dirty="0">
                <a:latin typeface="华文中宋" pitchFamily="2" charset="-122"/>
                <a:ea typeface="华文中宋" pitchFamily="2" charset="-122"/>
              </a:rPr>
              <a:t>：平台类项目投资当年收入累计</a:t>
            </a:r>
            <a:r>
              <a:rPr lang="en-US" altLang="zh-CN" sz="1600" dirty="0">
                <a:latin typeface="华文中宋" pitchFamily="2" charset="-122"/>
                <a:ea typeface="华文中宋" pitchFamily="2" charset="-122"/>
              </a:rPr>
              <a:t>5747</a:t>
            </a:r>
            <a:r>
              <a:rPr lang="zh-CN" altLang="en-US" sz="1600" dirty="0">
                <a:latin typeface="华文中宋" pitchFamily="2" charset="-122"/>
                <a:ea typeface="华文中宋" pitchFamily="2" charset="-122"/>
              </a:rPr>
              <a:t>万元（不含平台投资当年延展到后续年度的收入）。</a:t>
            </a:r>
            <a:endParaRPr lang="en-US" altLang="zh-CN" sz="1600" dirty="0">
              <a:latin typeface="华文中宋" pitchFamily="2" charset="-122"/>
              <a:ea typeface="华文中宋" pitchFamily="2" charset="-122"/>
            </a:endParaRPr>
          </a:p>
        </p:txBody>
      </p:sp>
      <p:graphicFrame>
        <p:nvGraphicFramePr>
          <p:cNvPr id="10" name="图表 4"/>
          <p:cNvGraphicFramePr>
            <a:graphicFrameLocks/>
          </p:cNvGraphicFramePr>
          <p:nvPr/>
        </p:nvGraphicFramePr>
        <p:xfrm>
          <a:off x="993775" y="1290638"/>
          <a:ext cx="10048875" cy="3557587"/>
        </p:xfrm>
        <a:graphic>
          <a:graphicData uri="http://schemas.openxmlformats.org/presentationml/2006/ole">
            <mc:AlternateContent xmlns:mc="http://schemas.openxmlformats.org/markup-compatibility/2006">
              <mc:Choice xmlns:v="urn:schemas-microsoft-com:vml" Requires="v">
                <p:oleObj spid="_x0000_s67592" r:id="rId3" imgW="10053175" imgH="3554276" progId="Excel.Sheet.8">
                  <p:embed/>
                </p:oleObj>
              </mc:Choice>
              <mc:Fallback>
                <p:oleObj r:id="rId3" imgW="10053175" imgH="3554276" progId="Excel.Shee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775" y="1290638"/>
                        <a:ext cx="10048875" cy="3557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 Box 4"/>
          <p:cNvSpPr txBox="1">
            <a:spLocks noChangeArrowheads="1"/>
          </p:cNvSpPr>
          <p:nvPr/>
        </p:nvSpPr>
        <p:spPr bwMode="auto">
          <a:xfrm>
            <a:off x="241300" y="765175"/>
            <a:ext cx="6272213" cy="554038"/>
          </a:xfrm>
          <a:prstGeom prst="rect">
            <a:avLst/>
          </a:prstGeom>
          <a:noFill/>
          <a:ln w="9525">
            <a:noFill/>
            <a:miter lim="800000"/>
            <a:headEnd/>
            <a:tailEnd/>
          </a:ln>
        </p:spPr>
        <p:txBody>
          <a:bodyPr>
            <a:spAutoFit/>
          </a:bodyPr>
          <a:lstStyle/>
          <a:p>
            <a:pPr algn="ctr"/>
            <a:r>
              <a:rPr lang="en-US" altLang="zh-CN" sz="3000" b="1" u="sng">
                <a:solidFill>
                  <a:srgbClr val="2E75B5"/>
                </a:solidFill>
                <a:latin typeface="微软雅黑" pitchFamily="34" charset="-122"/>
                <a:ea typeface="华文中宋" pitchFamily="2" charset="-122"/>
                <a:sym typeface="微软雅黑" pitchFamily="34" charset="-122"/>
              </a:rPr>
              <a:t>2012-2014</a:t>
            </a:r>
            <a:r>
              <a:rPr lang="zh-CN" altLang="en-US" sz="3000" b="1" u="sng">
                <a:solidFill>
                  <a:srgbClr val="2E75B5"/>
                </a:solidFill>
                <a:latin typeface="微软雅黑" pitchFamily="34" charset="-122"/>
                <a:ea typeface="华文中宋" pitchFamily="2" charset="-122"/>
                <a:sym typeface="微软雅黑" pitchFamily="34" charset="-122"/>
              </a:rPr>
              <a:t>年平台类项目概况</a:t>
            </a:r>
          </a:p>
        </p:txBody>
      </p:sp>
    </p:spTree>
    <p:extLst>
      <p:ext uri="{BB962C8B-B14F-4D97-AF65-F5344CB8AC3E}">
        <p14:creationId xmlns:p14="http://schemas.microsoft.com/office/powerpoint/2010/main" val="18082037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图表 8"/>
          <p:cNvGraphicFramePr>
            <a:graphicFrameLocks/>
          </p:cNvGraphicFramePr>
          <p:nvPr>
            <p:extLst>
              <p:ext uri="{D42A27DB-BD31-4B8C-83A1-F6EECF244321}">
                <p14:modId xmlns:p14="http://schemas.microsoft.com/office/powerpoint/2010/main" val="882955678"/>
              </p:ext>
            </p:extLst>
          </p:nvPr>
        </p:nvGraphicFramePr>
        <p:xfrm>
          <a:off x="7833651" y="2764916"/>
          <a:ext cx="3606800" cy="1724025"/>
        </p:xfrm>
        <a:graphic>
          <a:graphicData uri="http://schemas.openxmlformats.org/drawingml/2006/chart">
            <c:chart xmlns:c="http://schemas.openxmlformats.org/drawingml/2006/chart" xmlns:r="http://schemas.openxmlformats.org/officeDocument/2006/relationships" r:id="rId2"/>
          </a:graphicData>
        </a:graphic>
      </p:graphicFrame>
      <p:sp>
        <p:nvSpPr>
          <p:cNvPr id="10" name="矩形 9"/>
          <p:cNvSpPr/>
          <p:nvPr/>
        </p:nvSpPr>
        <p:spPr>
          <a:xfrm>
            <a:off x="53975" y="1301750"/>
            <a:ext cx="12192000" cy="508000"/>
          </a:xfrm>
          <a:prstGeom prst="rect">
            <a:avLst/>
          </a:prstGeom>
          <a:ln>
            <a:solidFill>
              <a:schemeClr val="bg1">
                <a:lumMod val="75000"/>
              </a:schemeClr>
            </a:solidFill>
          </a:ln>
        </p:spPr>
        <p:txBody>
          <a:bodyPr>
            <a:spAutoFit/>
          </a:bodyPr>
          <a:lstStyle/>
          <a:p>
            <a:pPr marL="171450" indent="-171450">
              <a:lnSpc>
                <a:spcPct val="150000"/>
              </a:lnSpc>
              <a:spcBef>
                <a:spcPts val="600"/>
              </a:spcBef>
              <a:buFont typeface="Wingdings" pitchFamily="2" charset="2"/>
              <a:buChar char="u"/>
              <a:defRPr/>
            </a:pPr>
            <a:r>
              <a:rPr lang="zh-CN" altLang="en-US" b="1" dirty="0">
                <a:solidFill>
                  <a:srgbClr val="C00000"/>
                </a:solidFill>
                <a:latin typeface="华文中宋" pitchFamily="2" charset="-122"/>
                <a:ea typeface="华文中宋" pitchFamily="2" charset="-122"/>
              </a:rPr>
              <a:t> 行业集中度很高</a:t>
            </a:r>
            <a:r>
              <a:rPr lang="en-US" altLang="zh-CN" sz="1600" dirty="0">
                <a:latin typeface="华文中宋" pitchFamily="2" charset="-122"/>
                <a:ea typeface="华文中宋" pitchFamily="2" charset="-122"/>
              </a:rPr>
              <a:t>:   2012</a:t>
            </a:r>
            <a:r>
              <a:rPr lang="zh-CN" altLang="en-US" sz="1600" dirty="0">
                <a:latin typeface="华文中宋" pitchFamily="2" charset="-122"/>
                <a:ea typeface="华文中宋" pitchFamily="2" charset="-122"/>
              </a:rPr>
              <a:t>年至</a:t>
            </a:r>
            <a:r>
              <a:rPr lang="en-US" altLang="zh-CN" sz="1600" dirty="0">
                <a:latin typeface="华文中宋" pitchFamily="2" charset="-122"/>
                <a:ea typeface="华文中宋" pitchFamily="2" charset="-122"/>
              </a:rPr>
              <a:t>2014</a:t>
            </a:r>
            <a:r>
              <a:rPr lang="zh-CN" altLang="en-US" sz="1600" dirty="0" smtClean="0">
                <a:latin typeface="华文中宋" pitchFamily="2" charset="-122"/>
                <a:ea typeface="华文中宋" pitchFamily="2" charset="-122"/>
              </a:rPr>
              <a:t>年平台</a:t>
            </a:r>
            <a:r>
              <a:rPr lang="zh-CN" altLang="en-US" sz="1600" dirty="0">
                <a:latin typeface="华文中宋" pitchFamily="2" charset="-122"/>
                <a:ea typeface="华文中宋" pitchFamily="2" charset="-122"/>
              </a:rPr>
              <a:t>类投资中，党政行业投资</a:t>
            </a:r>
            <a:r>
              <a:rPr lang="en-US" altLang="zh-CN" sz="1600" dirty="0">
                <a:latin typeface="华文中宋" pitchFamily="2" charset="-122"/>
                <a:ea typeface="华文中宋" pitchFamily="2" charset="-122"/>
              </a:rPr>
              <a:t>25884</a:t>
            </a:r>
            <a:r>
              <a:rPr lang="zh-CN" altLang="en-US" sz="1600" dirty="0">
                <a:latin typeface="华文中宋" pitchFamily="2" charset="-122"/>
                <a:ea typeface="华文中宋" pitchFamily="2" charset="-122"/>
              </a:rPr>
              <a:t>万元，占总投资的</a:t>
            </a:r>
            <a:r>
              <a:rPr lang="en-US" altLang="zh-CN" sz="1600" dirty="0">
                <a:latin typeface="华文中宋" pitchFamily="2" charset="-122"/>
                <a:ea typeface="华文中宋" pitchFamily="2" charset="-122"/>
              </a:rPr>
              <a:t>80.6</a:t>
            </a:r>
            <a:r>
              <a:rPr lang="zh-CN" altLang="en-US" sz="1600" dirty="0">
                <a:latin typeface="华文中宋" pitchFamily="2" charset="-122"/>
                <a:ea typeface="华文中宋" pitchFamily="2" charset="-122"/>
              </a:rPr>
              <a:t>％。</a:t>
            </a:r>
            <a:endParaRPr lang="en-US" altLang="zh-CN" sz="1600" dirty="0">
              <a:latin typeface="华文中宋" pitchFamily="2" charset="-122"/>
              <a:ea typeface="华文中宋" pitchFamily="2" charset="-122"/>
            </a:endParaRPr>
          </a:p>
        </p:txBody>
      </p:sp>
      <p:sp>
        <p:nvSpPr>
          <p:cNvPr id="11" name="矩形 5"/>
          <p:cNvSpPr>
            <a:spLocks noChangeArrowheads="1"/>
          </p:cNvSpPr>
          <p:nvPr/>
        </p:nvSpPr>
        <p:spPr bwMode="auto">
          <a:xfrm>
            <a:off x="1719262" y="4341813"/>
            <a:ext cx="722313" cy="277812"/>
          </a:xfrm>
          <a:prstGeom prst="rect">
            <a:avLst/>
          </a:prstGeom>
          <a:noFill/>
          <a:ln w="9525">
            <a:noFill/>
            <a:miter lim="800000"/>
            <a:headEnd/>
            <a:tailEnd/>
          </a:ln>
        </p:spPr>
        <p:txBody>
          <a:bodyPr wrap="none">
            <a:spAutoFit/>
          </a:bodyPr>
          <a:lstStyle/>
          <a:p>
            <a:r>
              <a:rPr lang="en-US" altLang="zh-CN" sz="1200">
                <a:latin typeface="华文中宋" pitchFamily="2" charset="-122"/>
                <a:ea typeface="华文中宋" pitchFamily="2" charset="-122"/>
              </a:rPr>
              <a:t>2012</a:t>
            </a:r>
            <a:r>
              <a:rPr lang="zh-CN" altLang="en-US" sz="1200">
                <a:latin typeface="华文中宋" pitchFamily="2" charset="-122"/>
                <a:ea typeface="华文中宋" pitchFamily="2" charset="-122"/>
              </a:rPr>
              <a:t>年</a:t>
            </a:r>
          </a:p>
        </p:txBody>
      </p:sp>
      <p:sp>
        <p:nvSpPr>
          <p:cNvPr id="12" name="矩形 21"/>
          <p:cNvSpPr>
            <a:spLocks noChangeArrowheads="1"/>
          </p:cNvSpPr>
          <p:nvPr/>
        </p:nvSpPr>
        <p:spPr bwMode="auto">
          <a:xfrm>
            <a:off x="5529262" y="4349750"/>
            <a:ext cx="723900" cy="276225"/>
          </a:xfrm>
          <a:prstGeom prst="rect">
            <a:avLst/>
          </a:prstGeom>
          <a:noFill/>
          <a:ln w="9525">
            <a:noFill/>
            <a:miter lim="800000"/>
            <a:headEnd/>
            <a:tailEnd/>
          </a:ln>
        </p:spPr>
        <p:txBody>
          <a:bodyPr wrap="none">
            <a:spAutoFit/>
          </a:bodyPr>
          <a:lstStyle/>
          <a:p>
            <a:r>
              <a:rPr lang="en-US" altLang="zh-CN" sz="1200">
                <a:latin typeface="华文中宋" pitchFamily="2" charset="-122"/>
                <a:ea typeface="华文中宋" pitchFamily="2" charset="-122"/>
              </a:rPr>
              <a:t>2013</a:t>
            </a:r>
            <a:r>
              <a:rPr lang="zh-CN" altLang="en-US" sz="1200">
                <a:latin typeface="华文中宋" pitchFamily="2" charset="-122"/>
                <a:ea typeface="华文中宋" pitchFamily="2" charset="-122"/>
              </a:rPr>
              <a:t>年</a:t>
            </a:r>
          </a:p>
        </p:txBody>
      </p:sp>
      <p:sp>
        <p:nvSpPr>
          <p:cNvPr id="13" name="矩形 23"/>
          <p:cNvSpPr>
            <a:spLocks noChangeArrowheads="1"/>
          </p:cNvSpPr>
          <p:nvPr/>
        </p:nvSpPr>
        <p:spPr bwMode="auto">
          <a:xfrm>
            <a:off x="9466262" y="4287838"/>
            <a:ext cx="722313" cy="277812"/>
          </a:xfrm>
          <a:prstGeom prst="rect">
            <a:avLst/>
          </a:prstGeom>
          <a:noFill/>
          <a:ln w="9525">
            <a:noFill/>
            <a:miter lim="800000"/>
            <a:headEnd/>
            <a:tailEnd/>
          </a:ln>
        </p:spPr>
        <p:txBody>
          <a:bodyPr wrap="none">
            <a:spAutoFit/>
          </a:bodyPr>
          <a:lstStyle/>
          <a:p>
            <a:r>
              <a:rPr lang="en-US" altLang="zh-CN" sz="1200">
                <a:latin typeface="华文中宋" pitchFamily="2" charset="-122"/>
                <a:ea typeface="华文中宋" pitchFamily="2" charset="-122"/>
              </a:rPr>
              <a:t>2014</a:t>
            </a:r>
            <a:r>
              <a:rPr lang="zh-CN" altLang="en-US" sz="1200">
                <a:latin typeface="华文中宋" pitchFamily="2" charset="-122"/>
                <a:ea typeface="华文中宋" pitchFamily="2" charset="-122"/>
              </a:rPr>
              <a:t>年</a:t>
            </a:r>
          </a:p>
        </p:txBody>
      </p:sp>
      <p:graphicFrame>
        <p:nvGraphicFramePr>
          <p:cNvPr id="14" name="表格 13"/>
          <p:cNvGraphicFramePr>
            <a:graphicFrameLocks noGrp="1"/>
          </p:cNvGraphicFramePr>
          <p:nvPr>
            <p:extLst>
              <p:ext uri="{D42A27DB-BD31-4B8C-83A1-F6EECF244321}">
                <p14:modId xmlns:p14="http://schemas.microsoft.com/office/powerpoint/2010/main" val="2494826944"/>
              </p:ext>
            </p:extLst>
          </p:nvPr>
        </p:nvGraphicFramePr>
        <p:xfrm>
          <a:off x="152400" y="4868863"/>
          <a:ext cx="3722260" cy="1474465"/>
        </p:xfrm>
        <a:graphic>
          <a:graphicData uri="http://schemas.openxmlformats.org/drawingml/2006/table">
            <a:tbl>
              <a:tblPr/>
              <a:tblGrid>
                <a:gridCol w="799076"/>
                <a:gridCol w="1255692"/>
                <a:gridCol w="713066"/>
                <a:gridCol w="954426"/>
              </a:tblGrid>
              <a:tr h="360040">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行业</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投资金额</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收入</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项目数量</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r h="142875">
                <a:tc>
                  <a:txBody>
                    <a:bodyPr/>
                    <a:lstStyle/>
                    <a:p>
                      <a:pPr algn="l" fontAlgn="b"/>
                      <a:r>
                        <a:rPr lang="zh-CN" altLang="en-US" sz="1400" b="0" i="0" u="none" strike="noStrike" dirty="0">
                          <a:solidFill>
                            <a:srgbClr val="000000"/>
                          </a:solidFill>
                          <a:effectLst/>
                          <a:latin typeface="华文中宋" pitchFamily="2" charset="-122"/>
                          <a:ea typeface="华文中宋" pitchFamily="2" charset="-122"/>
                        </a:rPr>
                        <a:t>党政</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2326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1122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a:solidFill>
                            <a:srgbClr val="000000"/>
                          </a:solidFill>
                          <a:effectLst/>
                          <a:latin typeface="华文中宋" pitchFamily="2" charset="-122"/>
                          <a:ea typeface="华文中宋" pitchFamily="2" charset="-122"/>
                        </a:rPr>
                        <a:t>22</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dirty="0">
                          <a:solidFill>
                            <a:srgbClr val="000000"/>
                          </a:solidFill>
                          <a:effectLst/>
                          <a:latin typeface="华文中宋" pitchFamily="2" charset="-122"/>
                          <a:ea typeface="华文中宋" pitchFamily="2" charset="-122"/>
                        </a:rPr>
                        <a:t>金融</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24</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45</a:t>
                      </a:r>
                      <a:r>
                        <a:rPr lang="zh-CN" altLang="en-US" sz="1400" b="0" i="0" u="none" strike="noStrike" dirty="0" smtClean="0">
                          <a:solidFill>
                            <a:srgbClr val="000000"/>
                          </a:solidFill>
                          <a:effectLst/>
                          <a:latin typeface="华文中宋" pitchFamily="2" charset="-122"/>
                          <a:ea typeface="华文中宋" pitchFamily="2" charset="-122"/>
                        </a:rPr>
                        <a:t>万</a:t>
                      </a:r>
                      <a:r>
                        <a:rPr lang="en-US" altLang="zh-CN" sz="1400" b="0" i="0" u="none" strike="noStrike" dirty="0" smtClean="0">
                          <a:solidFill>
                            <a:srgbClr val="000000"/>
                          </a:solidFill>
                          <a:effectLst/>
                          <a:latin typeface="华文中宋" pitchFamily="2" charset="-122"/>
                          <a:ea typeface="华文中宋" pitchFamily="2" charset="-122"/>
                        </a:rPr>
                        <a:t> </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a:solidFill>
                            <a:srgbClr val="000000"/>
                          </a:solidFill>
                          <a:effectLst/>
                          <a:latin typeface="华文中宋" pitchFamily="2" charset="-122"/>
                          <a:ea typeface="华文中宋" pitchFamily="2" charset="-122"/>
                        </a:rPr>
                        <a:t>3</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企业</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478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793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a:solidFill>
                            <a:srgbClr val="000000"/>
                          </a:solidFill>
                          <a:effectLst/>
                          <a:latin typeface="华文中宋" pitchFamily="2" charset="-122"/>
                          <a:ea typeface="华文中宋" pitchFamily="2" charset="-122"/>
                        </a:rPr>
                        <a:t>9</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校园</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14</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19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a:solidFill>
                            <a:srgbClr val="000000"/>
                          </a:solidFill>
                          <a:effectLst/>
                          <a:latin typeface="华文中宋" pitchFamily="2" charset="-122"/>
                          <a:ea typeface="华文中宋" pitchFamily="2" charset="-122"/>
                        </a:rPr>
                        <a:t>1</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合计</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2820</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1981</a:t>
                      </a:r>
                      <a:r>
                        <a:rPr lang="zh-CN" altLang="en-US" sz="1400" b="0" i="0" u="none" strike="noStrike" dirty="0" smtClean="0">
                          <a:solidFill>
                            <a:srgbClr val="000000"/>
                          </a:solidFill>
                          <a:effectLst/>
                          <a:latin typeface="华文中宋" pitchFamily="2" charset="-122"/>
                          <a:ea typeface="华文中宋" pitchFamily="2" charset="-122"/>
                        </a:rPr>
                        <a:t>万</a:t>
                      </a:r>
                      <a:r>
                        <a:rPr lang="en-US" altLang="zh-CN" sz="1400" b="0" i="0" u="none" strike="noStrike" dirty="0" smtClean="0">
                          <a:solidFill>
                            <a:srgbClr val="000000"/>
                          </a:solidFill>
                          <a:effectLst/>
                          <a:latin typeface="华文中宋" pitchFamily="2" charset="-122"/>
                          <a:ea typeface="华文中宋" pitchFamily="2" charset="-122"/>
                        </a:rPr>
                        <a:t> </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a:solidFill>
                            <a:srgbClr val="000000"/>
                          </a:solidFill>
                          <a:effectLst/>
                          <a:latin typeface="华文中宋" pitchFamily="2" charset="-122"/>
                          <a:ea typeface="华文中宋" pitchFamily="2" charset="-122"/>
                        </a:rPr>
                        <a:t>35</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5" name="表格 14"/>
          <p:cNvGraphicFramePr>
            <a:graphicFrameLocks noGrp="1"/>
          </p:cNvGraphicFramePr>
          <p:nvPr>
            <p:extLst>
              <p:ext uri="{D42A27DB-BD31-4B8C-83A1-F6EECF244321}">
                <p14:modId xmlns:p14="http://schemas.microsoft.com/office/powerpoint/2010/main" val="1717583465"/>
              </p:ext>
            </p:extLst>
          </p:nvPr>
        </p:nvGraphicFramePr>
        <p:xfrm>
          <a:off x="4406900" y="4868863"/>
          <a:ext cx="3367761" cy="1474465"/>
        </p:xfrm>
        <a:graphic>
          <a:graphicData uri="http://schemas.openxmlformats.org/drawingml/2006/table">
            <a:tbl>
              <a:tblPr/>
              <a:tblGrid>
                <a:gridCol w="594421"/>
                <a:gridCol w="963748"/>
                <a:gridCol w="746090"/>
                <a:gridCol w="1063502"/>
              </a:tblGrid>
              <a:tr h="360040">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行业</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投资金额</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收入</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项目数量</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党政</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21475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1524</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a:solidFill>
                            <a:srgbClr val="000000"/>
                          </a:solidFill>
                          <a:effectLst/>
                          <a:latin typeface="华文中宋" pitchFamily="2" charset="-122"/>
                          <a:ea typeface="华文中宋" pitchFamily="2" charset="-122"/>
                        </a:rPr>
                        <a:t>83</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金融</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760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147</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a:solidFill>
                            <a:srgbClr val="000000"/>
                          </a:solidFill>
                          <a:effectLst/>
                          <a:latin typeface="华文中宋" pitchFamily="2" charset="-122"/>
                          <a:ea typeface="华文中宋" pitchFamily="2" charset="-122"/>
                        </a:rPr>
                        <a:t>12</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企业</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1935</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1759</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a:solidFill>
                            <a:srgbClr val="000000"/>
                          </a:solidFill>
                          <a:effectLst/>
                          <a:latin typeface="华文中宋" pitchFamily="2" charset="-122"/>
                          <a:ea typeface="华文中宋" pitchFamily="2" charset="-122"/>
                        </a:rPr>
                        <a:t>79</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340">
                <a:tc>
                  <a:txBody>
                    <a:bodyPr/>
                    <a:lstStyle/>
                    <a:p>
                      <a:pPr algn="l" fontAlgn="b"/>
                      <a:r>
                        <a:rPr lang="zh-CN" altLang="en-US" sz="1400" b="0" i="0" u="none" strike="noStrike">
                          <a:solidFill>
                            <a:srgbClr val="000000"/>
                          </a:solidFill>
                          <a:effectLst/>
                          <a:latin typeface="华文中宋" pitchFamily="2" charset="-122"/>
                          <a:ea typeface="华文中宋" pitchFamily="2" charset="-122"/>
                        </a:rPr>
                        <a:t>校园</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1258</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89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a:solidFill>
                            <a:srgbClr val="000000"/>
                          </a:solidFill>
                          <a:effectLst/>
                          <a:latin typeface="华文中宋" pitchFamily="2" charset="-122"/>
                          <a:ea typeface="华文中宋" pitchFamily="2" charset="-122"/>
                        </a:rPr>
                        <a:t>16</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合计</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25430</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3521</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a:solidFill>
                            <a:srgbClr val="000000"/>
                          </a:solidFill>
                          <a:effectLst/>
                          <a:latin typeface="华文中宋" pitchFamily="2" charset="-122"/>
                          <a:ea typeface="华文中宋" pitchFamily="2" charset="-122"/>
                        </a:rPr>
                        <a:t>190</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6" name="表格 15"/>
          <p:cNvGraphicFramePr>
            <a:graphicFrameLocks noGrp="1"/>
          </p:cNvGraphicFramePr>
          <p:nvPr>
            <p:extLst>
              <p:ext uri="{D42A27DB-BD31-4B8C-83A1-F6EECF244321}">
                <p14:modId xmlns:p14="http://schemas.microsoft.com/office/powerpoint/2010/main" val="455852441"/>
              </p:ext>
            </p:extLst>
          </p:nvPr>
        </p:nvGraphicFramePr>
        <p:xfrm>
          <a:off x="8129587" y="4852988"/>
          <a:ext cx="3334314" cy="1490479"/>
        </p:xfrm>
        <a:graphic>
          <a:graphicData uri="http://schemas.openxmlformats.org/drawingml/2006/table">
            <a:tbl>
              <a:tblPr/>
              <a:tblGrid>
                <a:gridCol w="709002"/>
                <a:gridCol w="1063503"/>
                <a:gridCol w="567041"/>
                <a:gridCol w="994768"/>
              </a:tblGrid>
              <a:tr h="376054">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行业</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投资金额</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收入</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r>
                        <a:rPr lang="zh-CN" altLang="en-US" sz="1600" b="0" i="0" u="none" strike="noStrike" dirty="0">
                          <a:solidFill>
                            <a:srgbClr val="000000"/>
                          </a:solidFill>
                          <a:effectLst/>
                          <a:latin typeface="华文中宋" pitchFamily="2" charset="-122"/>
                          <a:ea typeface="华文中宋" pitchFamily="2" charset="-122"/>
                        </a:rPr>
                        <a:t>项目数量</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党政</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2082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61</a:t>
                      </a:r>
                      <a:r>
                        <a:rPr lang="zh-CN" altLang="en-US" sz="1400" b="0" i="0" u="none" strike="noStrike" dirty="0" smtClean="0">
                          <a:solidFill>
                            <a:srgbClr val="000000"/>
                          </a:solidFill>
                          <a:effectLst/>
                          <a:latin typeface="华文中宋" pitchFamily="2" charset="-122"/>
                          <a:ea typeface="华文中宋" pitchFamily="2" charset="-122"/>
                        </a:rPr>
                        <a:t>万</a:t>
                      </a:r>
                      <a:r>
                        <a:rPr lang="en-US" altLang="zh-CN" sz="1400" b="0" i="0" u="none" strike="noStrike" dirty="0" smtClean="0">
                          <a:solidFill>
                            <a:srgbClr val="000000"/>
                          </a:solidFill>
                          <a:effectLst/>
                          <a:latin typeface="华文中宋" pitchFamily="2" charset="-122"/>
                          <a:ea typeface="华文中宋" pitchFamily="2" charset="-122"/>
                        </a:rPr>
                        <a:t> </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a:solidFill>
                            <a:srgbClr val="000000"/>
                          </a:solidFill>
                          <a:effectLst/>
                          <a:latin typeface="华文中宋" pitchFamily="2" charset="-122"/>
                          <a:ea typeface="华文中宋" pitchFamily="2" charset="-122"/>
                        </a:rPr>
                        <a:t>45</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金融</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315</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19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a:solidFill>
                            <a:srgbClr val="000000"/>
                          </a:solidFill>
                          <a:effectLst/>
                          <a:latin typeface="华文中宋" pitchFamily="2" charset="-122"/>
                          <a:ea typeface="华文中宋" pitchFamily="2" charset="-122"/>
                        </a:rPr>
                        <a:t>11</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企业</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1278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85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a:solidFill>
                            <a:srgbClr val="000000"/>
                          </a:solidFill>
                          <a:effectLst/>
                          <a:latin typeface="华文中宋" pitchFamily="2" charset="-122"/>
                          <a:ea typeface="华文中宋" pitchFamily="2" charset="-122"/>
                        </a:rPr>
                        <a:t>24</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校园</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196</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77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a:solidFill>
                            <a:srgbClr val="000000"/>
                          </a:solidFill>
                          <a:effectLst/>
                          <a:latin typeface="华文中宋" pitchFamily="2" charset="-122"/>
                          <a:ea typeface="华文中宋" pitchFamily="2" charset="-122"/>
                        </a:rPr>
                        <a:t>16</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2875">
                <a:tc>
                  <a:txBody>
                    <a:bodyPr/>
                    <a:lstStyle/>
                    <a:p>
                      <a:pPr algn="l" fontAlgn="b"/>
                      <a:r>
                        <a:rPr lang="zh-CN" altLang="en-US" sz="1400" b="0" i="0" u="none" strike="noStrike">
                          <a:solidFill>
                            <a:srgbClr val="000000"/>
                          </a:solidFill>
                          <a:effectLst/>
                          <a:latin typeface="华文中宋" pitchFamily="2" charset="-122"/>
                          <a:ea typeface="华文中宋" pitchFamily="2" charset="-122"/>
                        </a:rPr>
                        <a:t>合计</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3872 </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smtClean="0">
                          <a:solidFill>
                            <a:srgbClr val="000000"/>
                          </a:solidFill>
                          <a:effectLst/>
                          <a:latin typeface="华文中宋" pitchFamily="2" charset="-122"/>
                          <a:ea typeface="华文中宋" pitchFamily="2" charset="-122"/>
                        </a:rPr>
                        <a:t>244</a:t>
                      </a:r>
                      <a:r>
                        <a:rPr lang="zh-CN" altLang="en-US" sz="1400" b="0" i="0" u="none" strike="noStrike" dirty="0" smtClean="0">
                          <a:solidFill>
                            <a:srgbClr val="000000"/>
                          </a:solidFill>
                          <a:effectLst/>
                          <a:latin typeface="华文中宋" pitchFamily="2" charset="-122"/>
                          <a:ea typeface="华文中宋" pitchFamily="2" charset="-122"/>
                        </a:rPr>
                        <a:t>万</a:t>
                      </a:r>
                      <a:endParaRPr lang="en-US" altLang="zh-CN" sz="1400" b="0" i="0" u="none" strike="noStrike" dirty="0">
                        <a:solidFill>
                          <a:srgbClr val="000000"/>
                        </a:solidFill>
                        <a:effectLst/>
                        <a:latin typeface="华文中宋" pitchFamily="2" charset="-122"/>
                        <a:ea typeface="华文中宋" pitchFamily="2" charset="-122"/>
                      </a:endParaRP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altLang="zh-CN" sz="1400" b="0" i="0" u="none" strike="noStrike" dirty="0">
                          <a:solidFill>
                            <a:srgbClr val="000000"/>
                          </a:solidFill>
                          <a:effectLst/>
                          <a:latin typeface="华文中宋" pitchFamily="2" charset="-122"/>
                          <a:ea typeface="华文中宋" pitchFamily="2" charset="-122"/>
                        </a:rPr>
                        <a:t>96</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7" name="图表 16"/>
          <p:cNvGraphicFramePr>
            <a:graphicFrameLocks/>
          </p:cNvGraphicFramePr>
          <p:nvPr>
            <p:extLst>
              <p:ext uri="{D42A27DB-BD31-4B8C-83A1-F6EECF244321}">
                <p14:modId xmlns:p14="http://schemas.microsoft.com/office/powerpoint/2010/main" val="3886972448"/>
              </p:ext>
            </p:extLst>
          </p:nvPr>
        </p:nvGraphicFramePr>
        <p:xfrm>
          <a:off x="595923" y="2636912"/>
          <a:ext cx="3300970" cy="20002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图表 17"/>
          <p:cNvGraphicFramePr>
            <a:graphicFrameLocks/>
          </p:cNvGraphicFramePr>
          <p:nvPr>
            <p:extLst>
              <p:ext uri="{D42A27DB-BD31-4B8C-83A1-F6EECF244321}">
                <p14:modId xmlns:p14="http://schemas.microsoft.com/office/powerpoint/2010/main" val="766656738"/>
              </p:ext>
            </p:extLst>
          </p:nvPr>
        </p:nvGraphicFramePr>
        <p:xfrm>
          <a:off x="4318183" y="2564905"/>
          <a:ext cx="2995013" cy="206269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图表 18"/>
          <p:cNvGraphicFramePr>
            <a:graphicFrameLocks/>
          </p:cNvGraphicFramePr>
          <p:nvPr>
            <p:extLst>
              <p:ext uri="{D42A27DB-BD31-4B8C-83A1-F6EECF244321}">
                <p14:modId xmlns:p14="http://schemas.microsoft.com/office/powerpoint/2010/main" val="1816188759"/>
              </p:ext>
            </p:extLst>
          </p:nvPr>
        </p:nvGraphicFramePr>
        <p:xfrm>
          <a:off x="7951817" y="2564905"/>
          <a:ext cx="3367760" cy="2053167"/>
        </p:xfrm>
        <a:graphic>
          <a:graphicData uri="http://schemas.openxmlformats.org/drawingml/2006/chart">
            <c:chart xmlns:c="http://schemas.openxmlformats.org/drawingml/2006/chart" xmlns:r="http://schemas.openxmlformats.org/officeDocument/2006/relationships" r:id="rId5"/>
          </a:graphicData>
        </a:graphic>
      </p:graphicFrame>
      <p:sp>
        <p:nvSpPr>
          <p:cNvPr id="20" name="矩形 19"/>
          <p:cNvSpPr/>
          <p:nvPr/>
        </p:nvSpPr>
        <p:spPr>
          <a:xfrm>
            <a:off x="684212" y="2060575"/>
            <a:ext cx="3057525" cy="338138"/>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defRPr/>
            </a:pPr>
            <a:r>
              <a:rPr lang="zh-CN" altLang="en-US" sz="1600" dirty="0">
                <a:latin typeface="华文中宋" pitchFamily="2" charset="-122"/>
                <a:ea typeface="华文中宋" pitchFamily="2" charset="-122"/>
              </a:rPr>
              <a:t>各行业平台类项目投资金额占比</a:t>
            </a:r>
          </a:p>
        </p:txBody>
      </p:sp>
      <p:sp>
        <p:nvSpPr>
          <p:cNvPr id="21" name="Text Box 4"/>
          <p:cNvSpPr txBox="1">
            <a:spLocks noChangeArrowheads="1"/>
          </p:cNvSpPr>
          <p:nvPr/>
        </p:nvSpPr>
        <p:spPr bwMode="auto">
          <a:xfrm>
            <a:off x="-182563" y="696913"/>
            <a:ext cx="7337425" cy="554037"/>
          </a:xfrm>
          <a:prstGeom prst="rect">
            <a:avLst/>
          </a:prstGeom>
          <a:noFill/>
          <a:ln w="9525">
            <a:noFill/>
            <a:miter lim="800000"/>
            <a:headEnd/>
            <a:tailEnd/>
          </a:ln>
        </p:spPr>
        <p:txBody>
          <a:bodyPr>
            <a:spAutoFit/>
          </a:bodyPr>
          <a:lstStyle/>
          <a:p>
            <a:pPr algn="ctr"/>
            <a:r>
              <a:rPr lang="en-US" altLang="zh-CN" sz="3000" b="1" u="sng">
                <a:solidFill>
                  <a:srgbClr val="2E75B5"/>
                </a:solidFill>
                <a:latin typeface="微软雅黑" pitchFamily="34" charset="-122"/>
                <a:ea typeface="华文中宋" pitchFamily="2" charset="-122"/>
                <a:sym typeface="微软雅黑" pitchFamily="34" charset="-122"/>
              </a:rPr>
              <a:t>2012-2014</a:t>
            </a:r>
            <a:r>
              <a:rPr lang="zh-CN" altLang="en-US" sz="3000" b="1" u="sng">
                <a:solidFill>
                  <a:srgbClr val="2E75B5"/>
                </a:solidFill>
                <a:latin typeface="微软雅黑" pitchFamily="34" charset="-122"/>
                <a:ea typeface="华文中宋" pitchFamily="2" charset="-122"/>
                <a:sym typeface="微软雅黑" pitchFamily="34" charset="-122"/>
              </a:rPr>
              <a:t>年平台类项目行业分布情况</a:t>
            </a:r>
          </a:p>
        </p:txBody>
      </p:sp>
    </p:spTree>
    <p:extLst>
      <p:ext uri="{BB962C8B-B14F-4D97-AF65-F5344CB8AC3E}">
        <p14:creationId xmlns:p14="http://schemas.microsoft.com/office/powerpoint/2010/main" val="18082037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59"/>
          <p:cNvGrpSpPr>
            <a:grpSpLocks/>
          </p:cNvGrpSpPr>
          <p:nvPr/>
        </p:nvGrpSpPr>
        <p:grpSpPr bwMode="auto">
          <a:xfrm rot="10800000">
            <a:off x="4199899" y="1412875"/>
            <a:ext cx="5089525" cy="4516438"/>
            <a:chOff x="1619061" y="1306142"/>
            <a:chExt cx="3295603" cy="4516369"/>
          </a:xfrm>
        </p:grpSpPr>
        <p:sp>
          <p:nvSpPr>
            <p:cNvPr id="10" name="等腰三角形 9"/>
            <p:cNvSpPr/>
            <p:nvPr/>
          </p:nvSpPr>
          <p:spPr bwMode="auto">
            <a:xfrm rot="16200000">
              <a:off x="1008678" y="1916525"/>
              <a:ext cx="4516369" cy="3295603"/>
            </a:xfrm>
            <a:prstGeom prst="triangle">
              <a:avLst>
                <a:gd name="adj" fmla="val 50000"/>
              </a:avLst>
            </a:prstGeom>
            <a:solidFill>
              <a:schemeClr val="bg1">
                <a:lumMod val="85000"/>
              </a:schemeClr>
            </a:solidFill>
            <a:ln>
              <a:noFill/>
            </a:ln>
            <a:effectLst/>
            <a:extLst/>
          </p:spPr>
          <p:txBody>
            <a:bodyPr lIns="121935" tIns="60968" rIns="121935" bIns="60968"/>
            <a:lstStyle/>
            <a:p>
              <a:pPr defTabSz="1430666">
                <a:buClr>
                  <a:srgbClr val="CC9900"/>
                </a:buClr>
                <a:buFont typeface="Wingdings" pitchFamily="2" charset="2"/>
                <a:buChar char="n"/>
                <a:defRPr/>
              </a:pPr>
              <a:endParaRPr lang="zh-CN" altLang="en-US" sz="2800" dirty="0">
                <a:solidFill>
                  <a:srgbClr val="000000"/>
                </a:solidFill>
                <a:latin typeface="华文中宋" pitchFamily="2" charset="-122"/>
                <a:ea typeface="华文中宋" pitchFamily="2" charset="-122"/>
              </a:endParaRPr>
            </a:p>
          </p:txBody>
        </p:sp>
        <p:sp>
          <p:nvSpPr>
            <p:cNvPr id="11" name="右箭头 10"/>
            <p:cNvSpPr/>
            <p:nvPr/>
          </p:nvSpPr>
          <p:spPr bwMode="auto">
            <a:xfrm rot="12436978">
              <a:off x="2655233" y="4235035"/>
              <a:ext cx="1512113" cy="192084"/>
            </a:xfrm>
            <a:prstGeom prst="rightArrow">
              <a:avLst>
                <a:gd name="adj1" fmla="val 50000"/>
                <a:gd name="adj2" fmla="val 120799"/>
              </a:avLst>
            </a:prstGeom>
            <a:solidFill>
              <a:schemeClr val="bg1">
                <a:lumMod val="95000"/>
              </a:schemeClr>
            </a:solidFill>
            <a:ln>
              <a:noFill/>
            </a:ln>
            <a:effectLst/>
            <a:extLst/>
          </p:spPr>
          <p:txBody>
            <a:bodyPr lIns="121935" tIns="60968" rIns="121935" bIns="60968"/>
            <a:lstStyle/>
            <a:p>
              <a:pPr defTabSz="1430666">
                <a:buClr>
                  <a:srgbClr val="CC9900"/>
                </a:buClr>
                <a:buFont typeface="Wingdings" pitchFamily="2" charset="2"/>
                <a:buChar char="n"/>
                <a:defRPr/>
              </a:pPr>
              <a:endParaRPr lang="zh-CN" altLang="en-US" sz="2800" kern="0" dirty="0">
                <a:solidFill>
                  <a:srgbClr val="000000"/>
                </a:solidFill>
                <a:latin typeface="华文中宋" pitchFamily="2" charset="-122"/>
                <a:ea typeface="华文中宋" pitchFamily="2" charset="-122"/>
              </a:endParaRPr>
            </a:p>
          </p:txBody>
        </p:sp>
        <p:sp>
          <p:nvSpPr>
            <p:cNvPr id="12" name="右箭头 11"/>
            <p:cNvSpPr/>
            <p:nvPr/>
          </p:nvSpPr>
          <p:spPr bwMode="auto">
            <a:xfrm rot="9169928">
              <a:off x="2626451" y="2707884"/>
              <a:ext cx="1512113" cy="192084"/>
            </a:xfrm>
            <a:prstGeom prst="rightArrow">
              <a:avLst>
                <a:gd name="adj1" fmla="val 50000"/>
                <a:gd name="adj2" fmla="val 120799"/>
              </a:avLst>
            </a:prstGeom>
            <a:solidFill>
              <a:schemeClr val="bg1">
                <a:lumMod val="95000"/>
              </a:schemeClr>
            </a:solidFill>
            <a:ln>
              <a:noFill/>
            </a:ln>
            <a:effectLst/>
            <a:extLst/>
          </p:spPr>
          <p:txBody>
            <a:bodyPr lIns="121935" tIns="60968" rIns="121935" bIns="60968"/>
            <a:lstStyle/>
            <a:p>
              <a:pPr defTabSz="1430666">
                <a:buClr>
                  <a:srgbClr val="CC9900"/>
                </a:buClr>
                <a:buFont typeface="Wingdings" pitchFamily="2" charset="2"/>
                <a:buChar char="n"/>
                <a:defRPr/>
              </a:pPr>
              <a:endParaRPr lang="zh-CN" altLang="en-US" sz="2800" kern="0" dirty="0">
                <a:solidFill>
                  <a:srgbClr val="000000"/>
                </a:solidFill>
                <a:latin typeface="华文中宋" pitchFamily="2" charset="-122"/>
                <a:ea typeface="华文中宋" pitchFamily="2" charset="-122"/>
              </a:endParaRPr>
            </a:p>
          </p:txBody>
        </p:sp>
      </p:grpSp>
      <p:sp>
        <p:nvSpPr>
          <p:cNvPr id="13" name="同侧圆角矩形 12"/>
          <p:cNvSpPr/>
          <p:nvPr/>
        </p:nvSpPr>
        <p:spPr bwMode="auto">
          <a:xfrm>
            <a:off x="355580" y="4608949"/>
            <a:ext cx="3697260" cy="1344000"/>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80444" tIns="40222" rIns="80444" bIns="40222" anchor="ctr"/>
          <a:lstStyle/>
          <a:p>
            <a:pPr algn="ctr" defTabSz="804434" eaLnBrk="0" fontAlgn="auto" hangingPunct="0">
              <a:spcBef>
                <a:spcPts val="0"/>
              </a:spcBef>
              <a:spcAft>
                <a:spcPts val="0"/>
              </a:spcAft>
              <a:buSzPct val="60000"/>
              <a:defRPr/>
            </a:pPr>
            <a:endParaRPr lang="en-US" altLang="zh-CN" sz="1400" kern="0" dirty="0">
              <a:solidFill>
                <a:srgbClr val="5F5F5F"/>
              </a:solidFill>
              <a:latin typeface="华文中宋" pitchFamily="2" charset="-122"/>
              <a:ea typeface="华文中宋" pitchFamily="2" charset="-122"/>
              <a:cs typeface="Arial" pitchFamily="34" charset="0"/>
            </a:endParaRPr>
          </a:p>
        </p:txBody>
      </p:sp>
      <p:sp>
        <p:nvSpPr>
          <p:cNvPr id="14" name="同侧圆角矩形 13"/>
          <p:cNvSpPr/>
          <p:nvPr/>
        </p:nvSpPr>
        <p:spPr bwMode="auto">
          <a:xfrm>
            <a:off x="355580" y="2976768"/>
            <a:ext cx="3697260" cy="1344000"/>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80444" tIns="40222" rIns="80444" bIns="40222" anchor="ctr"/>
          <a:lstStyle/>
          <a:p>
            <a:pPr defTabSz="804434" eaLnBrk="0" fontAlgn="auto" hangingPunct="0">
              <a:spcBef>
                <a:spcPts val="0"/>
              </a:spcBef>
              <a:spcAft>
                <a:spcPts val="0"/>
              </a:spcAft>
              <a:buSzPct val="60000"/>
              <a:defRPr/>
            </a:pPr>
            <a:r>
              <a:rPr lang="zh-CN" altLang="en-US" sz="1600" b="1" dirty="0">
                <a:solidFill>
                  <a:schemeClr val="bg1">
                    <a:lumMod val="50000"/>
                  </a:schemeClr>
                </a:solidFill>
                <a:latin typeface="华文中宋" pitchFamily="2" charset="-122"/>
                <a:ea typeface="华文中宋" pitchFamily="2" charset="-122"/>
              </a:rPr>
              <a:t>各个平台孤立建设，平台软硬件资源</a:t>
            </a:r>
            <a:endParaRPr lang="en-US" altLang="zh-CN" sz="1600" b="1" dirty="0">
              <a:solidFill>
                <a:schemeClr val="bg1">
                  <a:lumMod val="50000"/>
                </a:schemeClr>
              </a:solidFill>
              <a:latin typeface="华文中宋" pitchFamily="2" charset="-122"/>
              <a:ea typeface="华文中宋" pitchFamily="2" charset="-122"/>
            </a:endParaRPr>
          </a:p>
          <a:p>
            <a:pPr defTabSz="804434" eaLnBrk="0" fontAlgn="auto" hangingPunct="0">
              <a:spcBef>
                <a:spcPts val="0"/>
              </a:spcBef>
              <a:spcAft>
                <a:spcPts val="0"/>
              </a:spcAft>
              <a:buSzPct val="60000"/>
              <a:defRPr/>
            </a:pPr>
            <a:r>
              <a:rPr lang="zh-CN" altLang="en-US" sz="1600" b="1" dirty="0">
                <a:solidFill>
                  <a:schemeClr val="bg1">
                    <a:lumMod val="50000"/>
                  </a:schemeClr>
                </a:solidFill>
                <a:latin typeface="华文中宋" pitchFamily="2" charset="-122"/>
                <a:ea typeface="华文中宋" pitchFamily="2" charset="-122"/>
              </a:rPr>
              <a:t>无法综合利用且容易成为信息孤岛</a:t>
            </a:r>
            <a:endParaRPr lang="en-US" altLang="zh-CN" sz="1600" b="1" dirty="0">
              <a:solidFill>
                <a:schemeClr val="bg1">
                  <a:lumMod val="50000"/>
                </a:schemeClr>
              </a:solidFill>
              <a:latin typeface="华文中宋" pitchFamily="2" charset="-122"/>
              <a:ea typeface="华文中宋" pitchFamily="2" charset="-122"/>
            </a:endParaRPr>
          </a:p>
        </p:txBody>
      </p:sp>
      <p:sp>
        <p:nvSpPr>
          <p:cNvPr id="15" name="同侧圆角矩形 14"/>
          <p:cNvSpPr/>
          <p:nvPr/>
        </p:nvSpPr>
        <p:spPr bwMode="auto">
          <a:xfrm>
            <a:off x="355580" y="1412776"/>
            <a:ext cx="3696000" cy="1344000"/>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80444" tIns="40222" rIns="80444" bIns="40222" anchor="ctr"/>
          <a:lstStyle/>
          <a:p>
            <a:pPr defTabSz="804434" eaLnBrk="0" fontAlgn="auto" hangingPunct="0">
              <a:spcBef>
                <a:spcPts val="0"/>
              </a:spcBef>
              <a:spcAft>
                <a:spcPts val="0"/>
              </a:spcAft>
              <a:buSzPct val="60000"/>
              <a:defRPr/>
            </a:pPr>
            <a:r>
              <a:rPr lang="zh-CN" altLang="en-US" sz="1600" b="1" dirty="0">
                <a:solidFill>
                  <a:schemeClr val="bg1">
                    <a:lumMod val="50000"/>
                  </a:schemeClr>
                </a:solidFill>
                <a:latin typeface="华文中宋" pitchFamily="2" charset="-122"/>
                <a:ea typeface="华文中宋" pitchFamily="2" charset="-122"/>
              </a:rPr>
              <a:t>投资金额巨大，建设工期长，</a:t>
            </a:r>
            <a:endParaRPr lang="en-US" altLang="zh-CN" sz="1600" b="1" dirty="0">
              <a:solidFill>
                <a:schemeClr val="bg1">
                  <a:lumMod val="50000"/>
                </a:schemeClr>
              </a:solidFill>
              <a:latin typeface="华文中宋" pitchFamily="2" charset="-122"/>
              <a:ea typeface="华文中宋" pitchFamily="2" charset="-122"/>
            </a:endParaRPr>
          </a:p>
          <a:p>
            <a:pPr defTabSz="804434" eaLnBrk="0" fontAlgn="auto" hangingPunct="0">
              <a:spcBef>
                <a:spcPts val="0"/>
              </a:spcBef>
              <a:spcAft>
                <a:spcPts val="0"/>
              </a:spcAft>
              <a:buSzPct val="60000"/>
              <a:defRPr/>
            </a:pPr>
            <a:r>
              <a:rPr lang="zh-CN" altLang="en-US" sz="1600" b="1" dirty="0">
                <a:solidFill>
                  <a:schemeClr val="bg1">
                    <a:lumMod val="50000"/>
                  </a:schemeClr>
                </a:solidFill>
                <a:latin typeface="华文中宋" pitchFamily="2" charset="-122"/>
                <a:ea typeface="华文中宋" pitchFamily="2" charset="-122"/>
              </a:rPr>
              <a:t>收入回收</a:t>
            </a:r>
            <a:r>
              <a:rPr lang="zh-CN" altLang="en-US" sz="1600" b="1" dirty="0" smtClean="0">
                <a:solidFill>
                  <a:schemeClr val="bg1">
                    <a:lumMod val="50000"/>
                  </a:schemeClr>
                </a:solidFill>
                <a:latin typeface="华文中宋" pitchFamily="2" charset="-122"/>
                <a:ea typeface="华文中宋" pitchFamily="2" charset="-122"/>
              </a:rPr>
              <a:t>缓慢，商务模式单一</a:t>
            </a:r>
            <a:endParaRPr lang="en-US" altLang="zh-CN" sz="1600" b="1" dirty="0">
              <a:solidFill>
                <a:schemeClr val="bg1">
                  <a:lumMod val="50000"/>
                </a:schemeClr>
              </a:solidFill>
              <a:latin typeface="华文中宋" pitchFamily="2" charset="-122"/>
              <a:ea typeface="华文中宋" pitchFamily="2" charset="-122"/>
            </a:endParaRPr>
          </a:p>
        </p:txBody>
      </p:sp>
      <p:sp>
        <p:nvSpPr>
          <p:cNvPr id="16" name="标题 1"/>
          <p:cNvSpPr txBox="1">
            <a:spLocks/>
          </p:cNvSpPr>
          <p:nvPr/>
        </p:nvSpPr>
        <p:spPr>
          <a:xfrm>
            <a:off x="-715963" y="694244"/>
            <a:ext cx="4296497" cy="485775"/>
          </a:xfrm>
          <a:prstGeom prst="rect">
            <a:avLst/>
          </a:prstGeom>
          <a:ln>
            <a:miter lim="800000"/>
            <a:headEnd/>
            <a:tailEnd/>
          </a:ln>
        </p:spPr>
        <p:txBody>
          <a:bodyPr vert="horz" wrap="square" lIns="0" tIns="35240" rIns="70482" bIns="35240" numCol="1" anchor="t" anchorCtr="0" compatLnSpc="1">
            <a:prstTxWarp prst="textNoShape">
              <a:avLst/>
            </a:prstTxWarp>
            <a:spAutoFit/>
          </a:bodyPr>
          <a:lstStyle>
            <a:lvl1pPr algn="ctr" rtl="0" eaLnBrk="0" fontAlgn="base" hangingPunct="0">
              <a:spcBef>
                <a:spcPct val="0"/>
              </a:spcBef>
              <a:spcAft>
                <a:spcPct val="0"/>
              </a:spcAft>
              <a:defRPr sz="5000">
                <a:solidFill>
                  <a:schemeClr val="tx2"/>
                </a:solidFill>
                <a:latin typeface="+mj-lt"/>
                <a:ea typeface="+mj-ea"/>
                <a:cs typeface="+mj-cs"/>
              </a:defRPr>
            </a:lvl1pPr>
            <a:lvl2pPr algn="ctr" rtl="0" eaLnBrk="0" fontAlgn="base" hangingPunct="0">
              <a:spcBef>
                <a:spcPct val="0"/>
              </a:spcBef>
              <a:spcAft>
                <a:spcPct val="0"/>
              </a:spcAft>
              <a:defRPr sz="5000">
                <a:solidFill>
                  <a:schemeClr val="tx2"/>
                </a:solidFill>
                <a:latin typeface="Arial" charset="0"/>
              </a:defRPr>
            </a:lvl2pPr>
            <a:lvl3pPr algn="ctr" rtl="0" eaLnBrk="0" fontAlgn="base" hangingPunct="0">
              <a:spcBef>
                <a:spcPct val="0"/>
              </a:spcBef>
              <a:spcAft>
                <a:spcPct val="0"/>
              </a:spcAft>
              <a:defRPr sz="5000">
                <a:solidFill>
                  <a:schemeClr val="tx2"/>
                </a:solidFill>
                <a:latin typeface="Arial" charset="0"/>
              </a:defRPr>
            </a:lvl3pPr>
            <a:lvl4pPr algn="ctr" rtl="0" eaLnBrk="0" fontAlgn="base" hangingPunct="0">
              <a:spcBef>
                <a:spcPct val="0"/>
              </a:spcBef>
              <a:spcAft>
                <a:spcPct val="0"/>
              </a:spcAft>
              <a:defRPr sz="5000">
                <a:solidFill>
                  <a:schemeClr val="tx2"/>
                </a:solidFill>
                <a:latin typeface="Arial" charset="0"/>
              </a:defRPr>
            </a:lvl4pPr>
            <a:lvl5pPr algn="ctr" rtl="0" eaLnBrk="0" fontAlgn="base" hangingPunct="0">
              <a:spcBef>
                <a:spcPct val="0"/>
              </a:spcBef>
              <a:spcAft>
                <a:spcPct val="0"/>
              </a:spcAft>
              <a:defRPr sz="5000">
                <a:solidFill>
                  <a:schemeClr val="tx2"/>
                </a:solidFill>
                <a:latin typeface="Arial" charset="0"/>
              </a:defRPr>
            </a:lvl5pPr>
            <a:lvl6pPr marL="514319" algn="ctr" rtl="0" eaLnBrk="1" fontAlgn="base" hangingPunct="1">
              <a:spcBef>
                <a:spcPct val="0"/>
              </a:spcBef>
              <a:spcAft>
                <a:spcPct val="0"/>
              </a:spcAft>
              <a:defRPr sz="5000">
                <a:solidFill>
                  <a:schemeClr val="tx2"/>
                </a:solidFill>
                <a:latin typeface="Arial" charset="0"/>
              </a:defRPr>
            </a:lvl6pPr>
            <a:lvl7pPr marL="1028638" algn="ctr" rtl="0" eaLnBrk="1" fontAlgn="base" hangingPunct="1">
              <a:spcBef>
                <a:spcPct val="0"/>
              </a:spcBef>
              <a:spcAft>
                <a:spcPct val="0"/>
              </a:spcAft>
              <a:defRPr sz="5000">
                <a:solidFill>
                  <a:schemeClr val="tx2"/>
                </a:solidFill>
                <a:latin typeface="Arial" charset="0"/>
              </a:defRPr>
            </a:lvl7pPr>
            <a:lvl8pPr marL="1542956" algn="ctr" rtl="0" eaLnBrk="1" fontAlgn="base" hangingPunct="1">
              <a:spcBef>
                <a:spcPct val="0"/>
              </a:spcBef>
              <a:spcAft>
                <a:spcPct val="0"/>
              </a:spcAft>
              <a:defRPr sz="5000">
                <a:solidFill>
                  <a:schemeClr val="tx2"/>
                </a:solidFill>
                <a:latin typeface="Arial" charset="0"/>
              </a:defRPr>
            </a:lvl8pPr>
            <a:lvl9pPr marL="2057275" algn="ctr" rtl="0" eaLnBrk="1" fontAlgn="base" hangingPunct="1">
              <a:spcBef>
                <a:spcPct val="0"/>
              </a:spcBef>
              <a:spcAft>
                <a:spcPct val="0"/>
              </a:spcAft>
              <a:defRPr sz="5000">
                <a:solidFill>
                  <a:schemeClr val="tx2"/>
                </a:solidFill>
                <a:latin typeface="Arial" charset="0"/>
              </a:defRPr>
            </a:lvl9pPr>
          </a:lstStyle>
          <a:p>
            <a:pPr>
              <a:buFont typeface="Arial" pitchFamily="34" charset="0"/>
              <a:buNone/>
              <a:defRPr/>
            </a:pPr>
            <a:r>
              <a:rPr lang="zh-CN" altLang="en-US" sz="3000" b="1" u="sng" kern="1200" smtClean="0">
                <a:solidFill>
                  <a:srgbClr val="2E75B5"/>
                </a:solidFill>
                <a:latin typeface="微软雅黑" pitchFamily="34" charset="-122"/>
                <a:ea typeface="华文中宋" pitchFamily="2" charset="-122"/>
                <a:cs typeface="+mn-cs"/>
                <a:sym typeface="Arial" charset="0"/>
              </a:rPr>
              <a:t>存在的问题</a:t>
            </a:r>
            <a:endParaRPr lang="zh-CN" altLang="en-US" sz="3000" b="1" u="sng" kern="1200" dirty="0" smtClean="0">
              <a:solidFill>
                <a:srgbClr val="2E75B5"/>
              </a:solidFill>
              <a:latin typeface="微软雅黑" pitchFamily="34" charset="-122"/>
              <a:ea typeface="华文中宋" pitchFamily="2" charset="-122"/>
              <a:cs typeface="+mn-cs"/>
              <a:sym typeface="Arial" charset="0"/>
            </a:endParaRPr>
          </a:p>
        </p:txBody>
      </p:sp>
      <p:sp>
        <p:nvSpPr>
          <p:cNvPr id="17" name="矩形 16"/>
          <p:cNvSpPr/>
          <p:nvPr/>
        </p:nvSpPr>
        <p:spPr>
          <a:xfrm>
            <a:off x="354974" y="1604963"/>
            <a:ext cx="3360737" cy="354012"/>
          </a:xfrm>
          <a:prstGeom prst="rect">
            <a:avLst/>
          </a:prstGeom>
        </p:spPr>
        <p:txBody>
          <a:bodyPr lIns="107287" tIns="53643" rIns="107287" bIns="53643">
            <a:spAutoFit/>
          </a:bodyPr>
          <a:lstStyle/>
          <a:p>
            <a:pPr>
              <a:defRPr/>
            </a:pPr>
            <a:endParaRPr lang="zh-CN" altLang="en-US" sz="1600" b="1" dirty="0">
              <a:solidFill>
                <a:schemeClr val="bg1">
                  <a:lumMod val="50000"/>
                </a:schemeClr>
              </a:solidFill>
              <a:latin typeface="华文中宋" pitchFamily="2" charset="-122"/>
              <a:ea typeface="华文中宋" pitchFamily="2" charset="-122"/>
            </a:endParaRPr>
          </a:p>
        </p:txBody>
      </p:sp>
      <p:sp>
        <p:nvSpPr>
          <p:cNvPr id="18" name="矩形 17"/>
          <p:cNvSpPr/>
          <p:nvPr/>
        </p:nvSpPr>
        <p:spPr>
          <a:xfrm>
            <a:off x="354974" y="3141663"/>
            <a:ext cx="3567112" cy="354012"/>
          </a:xfrm>
          <a:prstGeom prst="rect">
            <a:avLst/>
          </a:prstGeom>
        </p:spPr>
        <p:txBody>
          <a:bodyPr lIns="107287" tIns="53643" rIns="107287" bIns="53643">
            <a:spAutoFit/>
          </a:bodyPr>
          <a:lstStyle/>
          <a:p>
            <a:pPr>
              <a:defRPr/>
            </a:pPr>
            <a:endParaRPr lang="zh-CN" altLang="en-US" sz="1600" b="1" dirty="0">
              <a:solidFill>
                <a:schemeClr val="bg1">
                  <a:lumMod val="50000"/>
                </a:schemeClr>
              </a:solidFill>
              <a:latin typeface="华文中宋" pitchFamily="2" charset="-122"/>
              <a:ea typeface="华文中宋" pitchFamily="2" charset="-122"/>
            </a:endParaRPr>
          </a:p>
        </p:txBody>
      </p:sp>
      <p:sp>
        <p:nvSpPr>
          <p:cNvPr id="19" name="矩形 18"/>
          <p:cNvSpPr/>
          <p:nvPr/>
        </p:nvSpPr>
        <p:spPr>
          <a:xfrm>
            <a:off x="393074" y="4883150"/>
            <a:ext cx="3552825" cy="601663"/>
          </a:xfrm>
          <a:prstGeom prst="rect">
            <a:avLst/>
          </a:prstGeom>
        </p:spPr>
        <p:txBody>
          <a:bodyPr lIns="107287" tIns="53643" rIns="107287" bIns="53643">
            <a:spAutoFit/>
          </a:bodyPr>
          <a:lstStyle/>
          <a:p>
            <a:pPr>
              <a:defRPr/>
            </a:pPr>
            <a:r>
              <a:rPr lang="zh-CN" altLang="en-US" sz="1600" b="1" dirty="0" smtClean="0">
                <a:solidFill>
                  <a:schemeClr val="bg1">
                    <a:lumMod val="50000"/>
                  </a:schemeClr>
                </a:solidFill>
                <a:latin typeface="华文中宋" pitchFamily="2" charset="-122"/>
                <a:ea typeface="华文中宋" pitchFamily="2" charset="-122"/>
              </a:rPr>
              <a:t>平台</a:t>
            </a:r>
            <a:r>
              <a:rPr lang="zh-CN" altLang="en-US" sz="1600" b="1" dirty="0">
                <a:solidFill>
                  <a:schemeClr val="bg1">
                    <a:lumMod val="50000"/>
                  </a:schemeClr>
                </a:solidFill>
                <a:latin typeface="华文中宋" pitchFamily="2" charset="-122"/>
                <a:ea typeface="华文中宋" pitchFamily="2" charset="-122"/>
              </a:rPr>
              <a:t>类项目管理成本高，维护成本高，系统扩容升级困难。</a:t>
            </a:r>
          </a:p>
        </p:txBody>
      </p:sp>
      <p:sp>
        <p:nvSpPr>
          <p:cNvPr id="20" name="同侧圆角矩形 19"/>
          <p:cNvSpPr/>
          <p:nvPr/>
        </p:nvSpPr>
        <p:spPr bwMode="auto">
          <a:xfrm>
            <a:off x="4196007" y="1412776"/>
            <a:ext cx="1252626" cy="1344000"/>
          </a:xfrm>
          <a:prstGeom prst="round2SameRect">
            <a:avLst>
              <a:gd name="adj1" fmla="val 0"/>
              <a:gd name="adj2" fmla="val 0"/>
            </a:avLst>
          </a:prstGeom>
          <a:solidFill>
            <a:schemeClr val="bg1">
              <a:lumMod val="50000"/>
            </a:schemeClr>
          </a:solidFill>
          <a:ln w="9525" algn="ctr">
            <a:noFill/>
            <a:round/>
            <a:headEnd/>
            <a:tailEnd/>
          </a:ln>
          <a:effectLst>
            <a:outerShdw blurRad="63500" sx="101000" sy="101000" algn="ctr" rotWithShape="0">
              <a:prstClr val="black">
                <a:alpha val="20000"/>
              </a:prstClr>
            </a:outerShdw>
            <a:softEdge rad="12700"/>
          </a:effectLst>
        </p:spPr>
        <p:txBody>
          <a:bodyPr wrap="none" lIns="80444" tIns="40222" rIns="80444" bIns="40222" anchor="ctr"/>
          <a:lstStyle/>
          <a:p>
            <a:pPr algn="ctr" defTabSz="1072713" eaLnBrk="0" fontAlgn="auto" hangingPunct="0">
              <a:spcBef>
                <a:spcPts val="0"/>
              </a:spcBef>
              <a:spcAft>
                <a:spcPts val="0"/>
              </a:spcAft>
              <a:buSzPct val="60000"/>
              <a:defRPr/>
            </a:pPr>
            <a:r>
              <a:rPr lang="zh-CN" altLang="en-US" sz="1900" b="1" kern="0" dirty="0">
                <a:solidFill>
                  <a:schemeClr val="bg1"/>
                </a:solidFill>
                <a:latin typeface="华文中宋" pitchFamily="2" charset="-122"/>
                <a:ea typeface="华文中宋" pitchFamily="2" charset="-122"/>
                <a:cs typeface="Arial" pitchFamily="34" charset="0"/>
              </a:rPr>
              <a:t>投资大</a:t>
            </a:r>
          </a:p>
        </p:txBody>
      </p:sp>
      <p:sp>
        <p:nvSpPr>
          <p:cNvPr id="21" name="同侧圆角矩形 20"/>
          <p:cNvSpPr/>
          <p:nvPr/>
        </p:nvSpPr>
        <p:spPr bwMode="auto">
          <a:xfrm>
            <a:off x="4196007" y="2948947"/>
            <a:ext cx="1252626" cy="1344000"/>
          </a:xfrm>
          <a:prstGeom prst="round2SameRect">
            <a:avLst>
              <a:gd name="adj1" fmla="val 0"/>
              <a:gd name="adj2" fmla="val 0"/>
            </a:avLst>
          </a:prstGeom>
          <a:solidFill>
            <a:schemeClr val="bg1">
              <a:lumMod val="50000"/>
            </a:schemeClr>
          </a:solidFill>
          <a:ln w="9525" algn="ctr">
            <a:noFill/>
            <a:round/>
            <a:headEnd/>
            <a:tailEnd/>
          </a:ln>
          <a:effectLst>
            <a:outerShdw blurRad="63500" sx="101000" sy="101000" algn="ctr" rotWithShape="0">
              <a:prstClr val="black">
                <a:alpha val="20000"/>
              </a:prstClr>
            </a:outerShdw>
            <a:softEdge rad="12700"/>
          </a:effectLst>
        </p:spPr>
        <p:txBody>
          <a:bodyPr wrap="none" lIns="80444" tIns="40222" rIns="80444" bIns="40222" anchor="ctr"/>
          <a:lstStyle/>
          <a:p>
            <a:pPr algn="ctr" defTabSz="1072713" eaLnBrk="0" fontAlgn="auto" hangingPunct="0">
              <a:spcBef>
                <a:spcPts val="0"/>
              </a:spcBef>
              <a:spcAft>
                <a:spcPts val="0"/>
              </a:spcAft>
              <a:buSzPct val="60000"/>
              <a:defRPr/>
            </a:pPr>
            <a:r>
              <a:rPr lang="zh-CN" altLang="en-US" sz="1900" b="1" kern="0" dirty="0">
                <a:solidFill>
                  <a:schemeClr val="bg1"/>
                </a:solidFill>
                <a:latin typeface="华文中宋" pitchFamily="2" charset="-122"/>
                <a:ea typeface="华文中宋" pitchFamily="2" charset="-122"/>
                <a:cs typeface="Arial" pitchFamily="34" charset="0"/>
              </a:rPr>
              <a:t>融合难</a:t>
            </a:r>
          </a:p>
        </p:txBody>
      </p:sp>
      <p:sp>
        <p:nvSpPr>
          <p:cNvPr id="22" name="同侧圆角矩形 21"/>
          <p:cNvSpPr/>
          <p:nvPr/>
        </p:nvSpPr>
        <p:spPr bwMode="auto">
          <a:xfrm>
            <a:off x="4196007" y="4581277"/>
            <a:ext cx="1252626" cy="1344000"/>
          </a:xfrm>
          <a:prstGeom prst="round2SameRect">
            <a:avLst>
              <a:gd name="adj1" fmla="val 0"/>
              <a:gd name="adj2" fmla="val 0"/>
            </a:avLst>
          </a:prstGeom>
          <a:solidFill>
            <a:schemeClr val="bg1">
              <a:lumMod val="50000"/>
            </a:schemeClr>
          </a:solidFill>
          <a:ln w="9525" algn="ctr">
            <a:noFill/>
            <a:round/>
            <a:headEnd/>
            <a:tailEnd/>
          </a:ln>
          <a:effectLst>
            <a:outerShdw blurRad="63500" sx="101000" sy="101000" algn="ctr" rotWithShape="0">
              <a:prstClr val="black">
                <a:alpha val="20000"/>
              </a:prstClr>
            </a:outerShdw>
            <a:softEdge rad="12700"/>
          </a:effectLst>
        </p:spPr>
        <p:txBody>
          <a:bodyPr wrap="none" lIns="80444" tIns="40222" rIns="80444" bIns="40222" anchor="ctr"/>
          <a:lstStyle/>
          <a:p>
            <a:pPr algn="ctr" defTabSz="1072713" eaLnBrk="0" fontAlgn="auto" hangingPunct="0">
              <a:spcBef>
                <a:spcPts val="0"/>
              </a:spcBef>
              <a:spcAft>
                <a:spcPts val="0"/>
              </a:spcAft>
              <a:buSzPct val="60000"/>
              <a:defRPr/>
            </a:pPr>
            <a:r>
              <a:rPr lang="zh-CN" altLang="en-US" sz="1900" b="1" kern="0" dirty="0">
                <a:solidFill>
                  <a:schemeClr val="bg1"/>
                </a:solidFill>
                <a:latin typeface="华文中宋" pitchFamily="2" charset="-122"/>
                <a:ea typeface="华文中宋" pitchFamily="2" charset="-122"/>
                <a:cs typeface="Arial" pitchFamily="34" charset="0"/>
              </a:rPr>
              <a:t>成本高</a:t>
            </a:r>
          </a:p>
        </p:txBody>
      </p:sp>
      <p:sp>
        <p:nvSpPr>
          <p:cNvPr id="23" name="圆角矩形 22"/>
          <p:cNvSpPr/>
          <p:nvPr/>
        </p:nvSpPr>
        <p:spPr bwMode="auto">
          <a:xfrm>
            <a:off x="6649411" y="1316038"/>
            <a:ext cx="4751388" cy="4752975"/>
          </a:xfrm>
          <a:prstGeom prst="roundRect">
            <a:avLst>
              <a:gd name="adj" fmla="val 6038"/>
            </a:avLst>
          </a:prstGeom>
          <a:solidFill>
            <a:schemeClr val="bg1">
              <a:lumMod val="85000"/>
            </a:schemeClr>
          </a:solidFill>
          <a:ln>
            <a:noFill/>
          </a:ln>
          <a:effectLst/>
          <a:extLst/>
        </p:spPr>
        <p:txBody>
          <a:bodyPr lIns="143066" tIns="71534" rIns="143066" bIns="71534"/>
          <a:lstStyle/>
          <a:p>
            <a:pPr defTabSz="1072713">
              <a:buClr>
                <a:srgbClr val="CC9900"/>
              </a:buClr>
              <a:buFont typeface="Wingdings" pitchFamily="2" charset="2"/>
              <a:buChar char="n"/>
              <a:defRPr/>
            </a:pPr>
            <a:endParaRPr lang="zh-CN" altLang="en-US" dirty="0">
              <a:solidFill>
                <a:srgbClr val="000000"/>
              </a:solidFill>
              <a:latin typeface="华文中宋" pitchFamily="2" charset="-122"/>
              <a:ea typeface="华文中宋" pitchFamily="2" charset="-122"/>
            </a:endParaRPr>
          </a:p>
        </p:txBody>
      </p:sp>
      <p:sp>
        <p:nvSpPr>
          <p:cNvPr id="24" name="椭圆 23"/>
          <p:cNvSpPr/>
          <p:nvPr/>
        </p:nvSpPr>
        <p:spPr bwMode="auto">
          <a:xfrm>
            <a:off x="6830386" y="1592263"/>
            <a:ext cx="4416425" cy="4416425"/>
          </a:xfrm>
          <a:prstGeom prst="ellipse">
            <a:avLst/>
          </a:prstGeom>
          <a:solidFill>
            <a:schemeClr val="bg1">
              <a:lumMod val="75000"/>
            </a:schemeClr>
          </a:solidFill>
          <a:ln w="9525" cap="flat" cmpd="sng" algn="ctr">
            <a:noFill/>
            <a:prstDash val="solid"/>
            <a:round/>
            <a:headEnd type="none" w="med" len="med"/>
            <a:tailEnd type="none" w="med" len="med"/>
          </a:ln>
          <a:effectLst/>
        </p:spPr>
        <p:txBody>
          <a:bodyPr lIns="0" tIns="0" rIns="0" bIns="0"/>
          <a:lstStyle/>
          <a:p>
            <a:pPr algn="ctr" defTabSz="804321" fontAlgn="auto">
              <a:spcBef>
                <a:spcPts val="0"/>
              </a:spcBef>
              <a:spcAft>
                <a:spcPts val="0"/>
              </a:spcAft>
              <a:buClr>
                <a:srgbClr val="CC9900"/>
              </a:buClr>
              <a:defRPr/>
            </a:pPr>
            <a:endParaRPr lang="zh-CN" altLang="en-US" sz="900" b="1" kern="0" dirty="0">
              <a:solidFill>
                <a:srgbClr val="FFFFFF"/>
              </a:solidFill>
              <a:latin typeface="华文中宋" pitchFamily="2" charset="-122"/>
              <a:ea typeface="华文中宋" pitchFamily="2" charset="-122"/>
              <a:cs typeface="Arial" pitchFamily="34" charset="0"/>
            </a:endParaRPr>
          </a:p>
        </p:txBody>
      </p:sp>
      <p:sp>
        <p:nvSpPr>
          <p:cNvPr id="25" name="椭圆 24"/>
          <p:cNvSpPr/>
          <p:nvPr/>
        </p:nvSpPr>
        <p:spPr bwMode="auto">
          <a:xfrm>
            <a:off x="7464857" y="2276872"/>
            <a:ext cx="3120000" cy="3120000"/>
          </a:xfrm>
          <a:prstGeom prst="ellipse">
            <a:avLst/>
          </a:prstGeom>
          <a:solidFill>
            <a:srgbClr val="C00000"/>
          </a:solidFill>
          <a:ln w="9525" cap="flat" cmpd="sng" algn="ctr">
            <a:noFill/>
            <a:prstDash val="solid"/>
            <a:round/>
            <a:headEnd type="none" w="med" len="med"/>
            <a:tailEnd type="none" w="med" len="med"/>
          </a:ln>
          <a:effectLst>
            <a:glow rad="228600">
              <a:schemeClr val="bg1">
                <a:lumMod val="85000"/>
                <a:alpha val="40000"/>
              </a:schemeClr>
            </a:glow>
          </a:effectLst>
        </p:spPr>
        <p:txBody>
          <a:bodyPr lIns="0" tIns="0" rIns="0" bIns="0"/>
          <a:lstStyle/>
          <a:p>
            <a:pPr algn="ctr" defTabSz="804321" fontAlgn="auto">
              <a:spcBef>
                <a:spcPts val="0"/>
              </a:spcBef>
              <a:spcAft>
                <a:spcPts val="0"/>
              </a:spcAft>
              <a:buClr>
                <a:srgbClr val="CC9900"/>
              </a:buClr>
              <a:defRPr/>
            </a:pPr>
            <a:endParaRPr lang="en-US" altLang="zh-CN" sz="900" kern="0" dirty="0">
              <a:solidFill>
                <a:srgbClr val="FFFFFF"/>
              </a:solidFill>
              <a:latin typeface="华文中宋" pitchFamily="2" charset="-122"/>
              <a:ea typeface="华文中宋" pitchFamily="2" charset="-122"/>
              <a:cs typeface="Arial" pitchFamily="34" charset="0"/>
            </a:endParaRPr>
          </a:p>
        </p:txBody>
      </p:sp>
      <p:grpSp>
        <p:nvGrpSpPr>
          <p:cNvPr id="26" name="组合 118"/>
          <p:cNvGrpSpPr>
            <a:grpSpLocks/>
          </p:cNvGrpSpPr>
          <p:nvPr/>
        </p:nvGrpSpPr>
        <p:grpSpPr bwMode="auto">
          <a:xfrm>
            <a:off x="8713161" y="1871663"/>
            <a:ext cx="658813" cy="596900"/>
            <a:chOff x="6660232" y="1403580"/>
            <a:chExt cx="494127" cy="448090"/>
          </a:xfrm>
        </p:grpSpPr>
        <p:sp>
          <p:nvSpPr>
            <p:cNvPr id="27" name="Freeform 84"/>
            <p:cNvSpPr>
              <a:spLocks/>
            </p:cNvSpPr>
            <p:nvPr/>
          </p:nvSpPr>
          <p:spPr bwMode="auto">
            <a:xfrm>
              <a:off x="6930514" y="1441715"/>
              <a:ext cx="152405" cy="153733"/>
            </a:xfrm>
            <a:custGeom>
              <a:avLst/>
              <a:gdLst/>
              <a:ahLst/>
              <a:cxnLst>
                <a:cxn ang="0">
                  <a:pos x="98" y="48"/>
                </a:cxn>
                <a:cxn ang="0">
                  <a:pos x="98" y="48"/>
                </a:cxn>
                <a:cxn ang="0">
                  <a:pos x="98" y="58"/>
                </a:cxn>
                <a:cxn ang="0">
                  <a:pos x="94" y="68"/>
                </a:cxn>
                <a:cxn ang="0">
                  <a:pos x="90" y="76"/>
                </a:cxn>
                <a:cxn ang="0">
                  <a:pos x="84" y="84"/>
                </a:cxn>
                <a:cxn ang="0">
                  <a:pos x="78" y="90"/>
                </a:cxn>
                <a:cxn ang="0">
                  <a:pos x="68" y="94"/>
                </a:cxn>
                <a:cxn ang="0">
                  <a:pos x="60" y="98"/>
                </a:cxn>
                <a:cxn ang="0">
                  <a:pos x="50" y="98"/>
                </a:cxn>
                <a:cxn ang="0">
                  <a:pos x="50" y="98"/>
                </a:cxn>
                <a:cxn ang="0">
                  <a:pos x="40" y="98"/>
                </a:cxn>
                <a:cxn ang="0">
                  <a:pos x="30" y="94"/>
                </a:cxn>
                <a:cxn ang="0">
                  <a:pos x="22" y="90"/>
                </a:cxn>
                <a:cxn ang="0">
                  <a:pos x="14" y="84"/>
                </a:cxn>
                <a:cxn ang="0">
                  <a:pos x="8" y="76"/>
                </a:cxn>
                <a:cxn ang="0">
                  <a:pos x="4" y="68"/>
                </a:cxn>
                <a:cxn ang="0">
                  <a:pos x="2" y="58"/>
                </a:cxn>
                <a:cxn ang="0">
                  <a:pos x="0" y="48"/>
                </a:cxn>
                <a:cxn ang="0">
                  <a:pos x="0" y="48"/>
                </a:cxn>
                <a:cxn ang="0">
                  <a:pos x="2" y="40"/>
                </a:cxn>
                <a:cxn ang="0">
                  <a:pos x="4" y="30"/>
                </a:cxn>
                <a:cxn ang="0">
                  <a:pos x="8" y="22"/>
                </a:cxn>
                <a:cxn ang="0">
                  <a:pos x="14" y="14"/>
                </a:cxn>
                <a:cxn ang="0">
                  <a:pos x="22" y="8"/>
                </a:cxn>
                <a:cxn ang="0">
                  <a:pos x="30" y="4"/>
                </a:cxn>
                <a:cxn ang="0">
                  <a:pos x="40" y="0"/>
                </a:cxn>
                <a:cxn ang="0">
                  <a:pos x="50" y="0"/>
                </a:cxn>
                <a:cxn ang="0">
                  <a:pos x="50" y="0"/>
                </a:cxn>
                <a:cxn ang="0">
                  <a:pos x="60" y="0"/>
                </a:cxn>
                <a:cxn ang="0">
                  <a:pos x="68" y="4"/>
                </a:cxn>
                <a:cxn ang="0">
                  <a:pos x="78" y="8"/>
                </a:cxn>
                <a:cxn ang="0">
                  <a:pos x="84" y="14"/>
                </a:cxn>
                <a:cxn ang="0">
                  <a:pos x="90" y="22"/>
                </a:cxn>
                <a:cxn ang="0">
                  <a:pos x="94" y="30"/>
                </a:cxn>
                <a:cxn ang="0">
                  <a:pos x="98" y="40"/>
                </a:cxn>
                <a:cxn ang="0">
                  <a:pos x="98" y="48"/>
                </a:cxn>
                <a:cxn ang="0">
                  <a:pos x="98" y="48"/>
                </a:cxn>
              </a:cxnLst>
              <a:rect l="0" t="0" r="r" b="b"/>
              <a:pathLst>
                <a:path w="98" h="98">
                  <a:moveTo>
                    <a:pt x="98" y="48"/>
                  </a:moveTo>
                  <a:lnTo>
                    <a:pt x="98" y="48"/>
                  </a:lnTo>
                  <a:lnTo>
                    <a:pt x="98" y="58"/>
                  </a:lnTo>
                  <a:lnTo>
                    <a:pt x="94" y="68"/>
                  </a:lnTo>
                  <a:lnTo>
                    <a:pt x="90" y="76"/>
                  </a:lnTo>
                  <a:lnTo>
                    <a:pt x="84" y="84"/>
                  </a:lnTo>
                  <a:lnTo>
                    <a:pt x="78" y="90"/>
                  </a:lnTo>
                  <a:lnTo>
                    <a:pt x="68" y="94"/>
                  </a:lnTo>
                  <a:lnTo>
                    <a:pt x="60" y="98"/>
                  </a:lnTo>
                  <a:lnTo>
                    <a:pt x="50" y="98"/>
                  </a:lnTo>
                  <a:lnTo>
                    <a:pt x="50" y="98"/>
                  </a:lnTo>
                  <a:lnTo>
                    <a:pt x="40" y="98"/>
                  </a:lnTo>
                  <a:lnTo>
                    <a:pt x="30" y="94"/>
                  </a:lnTo>
                  <a:lnTo>
                    <a:pt x="22" y="90"/>
                  </a:lnTo>
                  <a:lnTo>
                    <a:pt x="14" y="84"/>
                  </a:lnTo>
                  <a:lnTo>
                    <a:pt x="8" y="76"/>
                  </a:lnTo>
                  <a:lnTo>
                    <a:pt x="4" y="68"/>
                  </a:lnTo>
                  <a:lnTo>
                    <a:pt x="2" y="58"/>
                  </a:lnTo>
                  <a:lnTo>
                    <a:pt x="0" y="48"/>
                  </a:lnTo>
                  <a:lnTo>
                    <a:pt x="0" y="48"/>
                  </a:lnTo>
                  <a:lnTo>
                    <a:pt x="2" y="40"/>
                  </a:lnTo>
                  <a:lnTo>
                    <a:pt x="4" y="30"/>
                  </a:lnTo>
                  <a:lnTo>
                    <a:pt x="8" y="22"/>
                  </a:lnTo>
                  <a:lnTo>
                    <a:pt x="14" y="14"/>
                  </a:lnTo>
                  <a:lnTo>
                    <a:pt x="22" y="8"/>
                  </a:lnTo>
                  <a:lnTo>
                    <a:pt x="30" y="4"/>
                  </a:lnTo>
                  <a:lnTo>
                    <a:pt x="40" y="0"/>
                  </a:lnTo>
                  <a:lnTo>
                    <a:pt x="50" y="0"/>
                  </a:lnTo>
                  <a:lnTo>
                    <a:pt x="50" y="0"/>
                  </a:lnTo>
                  <a:lnTo>
                    <a:pt x="60" y="0"/>
                  </a:lnTo>
                  <a:lnTo>
                    <a:pt x="68" y="4"/>
                  </a:lnTo>
                  <a:lnTo>
                    <a:pt x="78" y="8"/>
                  </a:lnTo>
                  <a:lnTo>
                    <a:pt x="84" y="14"/>
                  </a:lnTo>
                  <a:lnTo>
                    <a:pt x="90" y="22"/>
                  </a:lnTo>
                  <a:lnTo>
                    <a:pt x="94" y="30"/>
                  </a:lnTo>
                  <a:lnTo>
                    <a:pt x="98" y="40"/>
                  </a:lnTo>
                  <a:lnTo>
                    <a:pt x="98" y="48"/>
                  </a:lnTo>
                  <a:lnTo>
                    <a:pt x="98" y="48"/>
                  </a:lnTo>
                  <a:close/>
                </a:path>
              </a:pathLst>
            </a:custGeom>
            <a:solidFill>
              <a:schemeClr val="bg1"/>
            </a:solidFill>
            <a:ln w="9525">
              <a:noFill/>
              <a:round/>
              <a:headEnd/>
              <a:tailEnd/>
            </a:ln>
          </p:spPr>
          <p:txBody>
            <a:bodyPr/>
            <a:lstStyle/>
            <a:p>
              <a:pPr defTabSz="1072713" fontAlgn="auto">
                <a:spcBef>
                  <a:spcPts val="0"/>
                </a:spcBef>
                <a:spcAft>
                  <a:spcPts val="0"/>
                </a:spcAft>
                <a:defRPr/>
              </a:pPr>
              <a:endParaRPr lang="zh-CN" altLang="en-US" kern="0" dirty="0">
                <a:solidFill>
                  <a:sysClr val="windowText" lastClr="000000"/>
                </a:solidFill>
                <a:latin typeface="华文中宋" pitchFamily="2" charset="-122"/>
                <a:ea typeface="华文中宋" pitchFamily="2" charset="-122"/>
                <a:cs typeface="Arial" pitchFamily="34" charset="0"/>
              </a:endParaRPr>
            </a:p>
          </p:txBody>
        </p:sp>
        <p:sp>
          <p:nvSpPr>
            <p:cNvPr id="28" name="Freeform 85"/>
            <p:cNvSpPr>
              <a:spLocks/>
            </p:cNvSpPr>
            <p:nvPr/>
          </p:nvSpPr>
          <p:spPr bwMode="auto">
            <a:xfrm>
              <a:off x="6874552" y="1612132"/>
              <a:ext cx="267900" cy="201403"/>
            </a:xfrm>
            <a:custGeom>
              <a:avLst/>
              <a:gdLst/>
              <a:ahLst/>
              <a:cxnLst>
                <a:cxn ang="0">
                  <a:pos x="136" y="0"/>
                </a:cxn>
                <a:cxn ang="0">
                  <a:pos x="122" y="0"/>
                </a:cxn>
                <a:cxn ang="0">
                  <a:pos x="86" y="62"/>
                </a:cxn>
                <a:cxn ang="0">
                  <a:pos x="50" y="0"/>
                </a:cxn>
                <a:cxn ang="0">
                  <a:pos x="34" y="0"/>
                </a:cxn>
                <a:cxn ang="0">
                  <a:pos x="34" y="0"/>
                </a:cxn>
                <a:cxn ang="0">
                  <a:pos x="28" y="0"/>
                </a:cxn>
                <a:cxn ang="0">
                  <a:pos x="20" y="2"/>
                </a:cxn>
                <a:cxn ang="0">
                  <a:pos x="14" y="6"/>
                </a:cxn>
                <a:cxn ang="0">
                  <a:pos x="10" y="10"/>
                </a:cxn>
                <a:cxn ang="0">
                  <a:pos x="6" y="14"/>
                </a:cxn>
                <a:cxn ang="0">
                  <a:pos x="2" y="20"/>
                </a:cxn>
                <a:cxn ang="0">
                  <a:pos x="0" y="28"/>
                </a:cxn>
                <a:cxn ang="0">
                  <a:pos x="0" y="34"/>
                </a:cxn>
                <a:cxn ang="0">
                  <a:pos x="0" y="128"/>
                </a:cxn>
                <a:cxn ang="0">
                  <a:pos x="172" y="128"/>
                </a:cxn>
                <a:cxn ang="0">
                  <a:pos x="172" y="34"/>
                </a:cxn>
                <a:cxn ang="0">
                  <a:pos x="172" y="34"/>
                </a:cxn>
                <a:cxn ang="0">
                  <a:pos x="170" y="28"/>
                </a:cxn>
                <a:cxn ang="0">
                  <a:pos x="168" y="20"/>
                </a:cxn>
                <a:cxn ang="0">
                  <a:pos x="166" y="14"/>
                </a:cxn>
                <a:cxn ang="0">
                  <a:pos x="162" y="10"/>
                </a:cxn>
                <a:cxn ang="0">
                  <a:pos x="156" y="6"/>
                </a:cxn>
                <a:cxn ang="0">
                  <a:pos x="150" y="2"/>
                </a:cxn>
                <a:cxn ang="0">
                  <a:pos x="144" y="0"/>
                </a:cxn>
                <a:cxn ang="0">
                  <a:pos x="136" y="0"/>
                </a:cxn>
                <a:cxn ang="0">
                  <a:pos x="136" y="0"/>
                </a:cxn>
              </a:cxnLst>
              <a:rect l="0" t="0" r="r" b="b"/>
              <a:pathLst>
                <a:path w="172" h="128">
                  <a:moveTo>
                    <a:pt x="136" y="0"/>
                  </a:moveTo>
                  <a:lnTo>
                    <a:pt x="122" y="0"/>
                  </a:lnTo>
                  <a:lnTo>
                    <a:pt x="86" y="62"/>
                  </a:lnTo>
                  <a:lnTo>
                    <a:pt x="50" y="0"/>
                  </a:lnTo>
                  <a:lnTo>
                    <a:pt x="34" y="0"/>
                  </a:lnTo>
                  <a:lnTo>
                    <a:pt x="34" y="0"/>
                  </a:lnTo>
                  <a:lnTo>
                    <a:pt x="28" y="0"/>
                  </a:lnTo>
                  <a:lnTo>
                    <a:pt x="20" y="2"/>
                  </a:lnTo>
                  <a:lnTo>
                    <a:pt x="14" y="6"/>
                  </a:lnTo>
                  <a:lnTo>
                    <a:pt x="10" y="10"/>
                  </a:lnTo>
                  <a:lnTo>
                    <a:pt x="6" y="14"/>
                  </a:lnTo>
                  <a:lnTo>
                    <a:pt x="2" y="20"/>
                  </a:lnTo>
                  <a:lnTo>
                    <a:pt x="0" y="28"/>
                  </a:lnTo>
                  <a:lnTo>
                    <a:pt x="0" y="34"/>
                  </a:lnTo>
                  <a:lnTo>
                    <a:pt x="0" y="128"/>
                  </a:lnTo>
                  <a:lnTo>
                    <a:pt x="172" y="128"/>
                  </a:lnTo>
                  <a:lnTo>
                    <a:pt x="172" y="34"/>
                  </a:lnTo>
                  <a:lnTo>
                    <a:pt x="172" y="34"/>
                  </a:lnTo>
                  <a:lnTo>
                    <a:pt x="170" y="28"/>
                  </a:lnTo>
                  <a:lnTo>
                    <a:pt x="168" y="20"/>
                  </a:lnTo>
                  <a:lnTo>
                    <a:pt x="166" y="14"/>
                  </a:lnTo>
                  <a:lnTo>
                    <a:pt x="162" y="10"/>
                  </a:lnTo>
                  <a:lnTo>
                    <a:pt x="156" y="6"/>
                  </a:lnTo>
                  <a:lnTo>
                    <a:pt x="150" y="2"/>
                  </a:lnTo>
                  <a:lnTo>
                    <a:pt x="144" y="0"/>
                  </a:lnTo>
                  <a:lnTo>
                    <a:pt x="136" y="0"/>
                  </a:lnTo>
                  <a:lnTo>
                    <a:pt x="136" y="0"/>
                  </a:lnTo>
                  <a:close/>
                </a:path>
              </a:pathLst>
            </a:custGeom>
            <a:solidFill>
              <a:schemeClr val="bg1"/>
            </a:solidFill>
            <a:ln w="9525">
              <a:noFill/>
              <a:round/>
              <a:headEnd/>
              <a:tailEnd/>
            </a:ln>
          </p:spPr>
          <p:txBody>
            <a:bodyPr/>
            <a:lstStyle/>
            <a:p>
              <a:pPr defTabSz="1072713" fontAlgn="auto">
                <a:spcBef>
                  <a:spcPts val="0"/>
                </a:spcBef>
                <a:spcAft>
                  <a:spcPts val="0"/>
                </a:spcAft>
                <a:defRPr/>
              </a:pPr>
              <a:endParaRPr lang="zh-CN" altLang="en-US" kern="0" dirty="0">
                <a:solidFill>
                  <a:sysClr val="windowText" lastClr="000000"/>
                </a:solidFill>
                <a:latin typeface="华文中宋" pitchFamily="2" charset="-122"/>
                <a:ea typeface="华文中宋" pitchFamily="2" charset="-122"/>
                <a:cs typeface="Arial" pitchFamily="34" charset="0"/>
              </a:endParaRPr>
            </a:p>
          </p:txBody>
        </p:sp>
        <p:sp>
          <p:nvSpPr>
            <p:cNvPr id="29" name="Freeform 86"/>
            <p:cNvSpPr>
              <a:spLocks/>
            </p:cNvSpPr>
            <p:nvPr/>
          </p:nvSpPr>
          <p:spPr bwMode="auto">
            <a:xfrm>
              <a:off x="6967424" y="1612132"/>
              <a:ext cx="80965" cy="69120"/>
            </a:xfrm>
            <a:custGeom>
              <a:avLst/>
              <a:gdLst/>
              <a:ahLst/>
              <a:cxnLst>
                <a:cxn ang="0">
                  <a:pos x="26" y="44"/>
                </a:cxn>
                <a:cxn ang="0">
                  <a:pos x="0" y="0"/>
                </a:cxn>
                <a:cxn ang="0">
                  <a:pos x="52" y="0"/>
                </a:cxn>
                <a:cxn ang="0">
                  <a:pos x="26" y="44"/>
                </a:cxn>
                <a:cxn ang="0">
                  <a:pos x="26" y="44"/>
                </a:cxn>
              </a:cxnLst>
              <a:rect l="0" t="0" r="r" b="b"/>
              <a:pathLst>
                <a:path w="52" h="44">
                  <a:moveTo>
                    <a:pt x="26" y="44"/>
                  </a:moveTo>
                  <a:lnTo>
                    <a:pt x="0" y="0"/>
                  </a:lnTo>
                  <a:lnTo>
                    <a:pt x="52" y="0"/>
                  </a:lnTo>
                  <a:lnTo>
                    <a:pt x="26" y="44"/>
                  </a:lnTo>
                  <a:lnTo>
                    <a:pt x="26" y="44"/>
                  </a:lnTo>
                  <a:close/>
                </a:path>
              </a:pathLst>
            </a:custGeom>
            <a:solidFill>
              <a:schemeClr val="bg1"/>
            </a:solidFill>
            <a:ln w="9525">
              <a:noFill/>
              <a:round/>
              <a:headEnd/>
              <a:tailEnd/>
            </a:ln>
          </p:spPr>
          <p:txBody>
            <a:bodyPr/>
            <a:lstStyle/>
            <a:p>
              <a:pPr defTabSz="1072713" fontAlgn="auto">
                <a:spcBef>
                  <a:spcPts val="0"/>
                </a:spcBef>
                <a:spcAft>
                  <a:spcPts val="0"/>
                </a:spcAft>
                <a:defRPr/>
              </a:pPr>
              <a:endParaRPr lang="zh-CN" altLang="en-US" kern="0" dirty="0">
                <a:solidFill>
                  <a:sysClr val="windowText" lastClr="000000"/>
                </a:solidFill>
                <a:latin typeface="华文中宋" pitchFamily="2" charset="-122"/>
                <a:ea typeface="华文中宋" pitchFamily="2" charset="-122"/>
                <a:cs typeface="Arial" pitchFamily="34" charset="0"/>
              </a:endParaRPr>
            </a:p>
          </p:txBody>
        </p:sp>
        <p:sp>
          <p:nvSpPr>
            <p:cNvPr id="30" name="Freeform 87"/>
            <p:cNvSpPr>
              <a:spLocks/>
            </p:cNvSpPr>
            <p:nvPr/>
          </p:nvSpPr>
          <p:spPr bwMode="auto">
            <a:xfrm>
              <a:off x="6737626" y="1403580"/>
              <a:ext cx="152405" cy="154925"/>
            </a:xfrm>
            <a:custGeom>
              <a:avLst/>
              <a:gdLst/>
              <a:ahLst/>
              <a:cxnLst>
                <a:cxn ang="0">
                  <a:pos x="98" y="48"/>
                </a:cxn>
                <a:cxn ang="0">
                  <a:pos x="98" y="48"/>
                </a:cxn>
                <a:cxn ang="0">
                  <a:pos x="98" y="58"/>
                </a:cxn>
                <a:cxn ang="0">
                  <a:pos x="94" y="68"/>
                </a:cxn>
                <a:cxn ang="0">
                  <a:pos x="90" y="76"/>
                </a:cxn>
                <a:cxn ang="0">
                  <a:pos x="84" y="84"/>
                </a:cxn>
                <a:cxn ang="0">
                  <a:pos x="76" y="90"/>
                </a:cxn>
                <a:cxn ang="0">
                  <a:pos x="68" y="94"/>
                </a:cxn>
                <a:cxn ang="0">
                  <a:pos x="58" y="98"/>
                </a:cxn>
                <a:cxn ang="0">
                  <a:pos x="48" y="98"/>
                </a:cxn>
                <a:cxn ang="0">
                  <a:pos x="48" y="98"/>
                </a:cxn>
                <a:cxn ang="0">
                  <a:pos x="38" y="98"/>
                </a:cxn>
                <a:cxn ang="0">
                  <a:pos x="30" y="94"/>
                </a:cxn>
                <a:cxn ang="0">
                  <a:pos x="22" y="90"/>
                </a:cxn>
                <a:cxn ang="0">
                  <a:pos x="14" y="84"/>
                </a:cxn>
                <a:cxn ang="0">
                  <a:pos x="8" y="76"/>
                </a:cxn>
                <a:cxn ang="0">
                  <a:pos x="4" y="68"/>
                </a:cxn>
                <a:cxn ang="0">
                  <a:pos x="0" y="58"/>
                </a:cxn>
                <a:cxn ang="0">
                  <a:pos x="0" y="48"/>
                </a:cxn>
                <a:cxn ang="0">
                  <a:pos x="0" y="48"/>
                </a:cxn>
                <a:cxn ang="0">
                  <a:pos x="0" y="40"/>
                </a:cxn>
                <a:cxn ang="0">
                  <a:pos x="4" y="30"/>
                </a:cxn>
                <a:cxn ang="0">
                  <a:pos x="8" y="22"/>
                </a:cxn>
                <a:cxn ang="0">
                  <a:pos x="14" y="14"/>
                </a:cxn>
                <a:cxn ang="0">
                  <a:pos x="22" y="8"/>
                </a:cxn>
                <a:cxn ang="0">
                  <a:pos x="30" y="4"/>
                </a:cxn>
                <a:cxn ang="0">
                  <a:pos x="38" y="0"/>
                </a:cxn>
                <a:cxn ang="0">
                  <a:pos x="48" y="0"/>
                </a:cxn>
                <a:cxn ang="0">
                  <a:pos x="48" y="0"/>
                </a:cxn>
                <a:cxn ang="0">
                  <a:pos x="58" y="0"/>
                </a:cxn>
                <a:cxn ang="0">
                  <a:pos x="68" y="4"/>
                </a:cxn>
                <a:cxn ang="0">
                  <a:pos x="76" y="8"/>
                </a:cxn>
                <a:cxn ang="0">
                  <a:pos x="84" y="14"/>
                </a:cxn>
                <a:cxn ang="0">
                  <a:pos x="90" y="22"/>
                </a:cxn>
                <a:cxn ang="0">
                  <a:pos x="94" y="30"/>
                </a:cxn>
                <a:cxn ang="0">
                  <a:pos x="98" y="40"/>
                </a:cxn>
                <a:cxn ang="0">
                  <a:pos x="98" y="48"/>
                </a:cxn>
                <a:cxn ang="0">
                  <a:pos x="98" y="48"/>
                </a:cxn>
              </a:cxnLst>
              <a:rect l="0" t="0" r="r" b="b"/>
              <a:pathLst>
                <a:path w="98" h="98">
                  <a:moveTo>
                    <a:pt x="98" y="48"/>
                  </a:moveTo>
                  <a:lnTo>
                    <a:pt x="98" y="48"/>
                  </a:lnTo>
                  <a:lnTo>
                    <a:pt x="98" y="58"/>
                  </a:lnTo>
                  <a:lnTo>
                    <a:pt x="94" y="68"/>
                  </a:lnTo>
                  <a:lnTo>
                    <a:pt x="90" y="76"/>
                  </a:lnTo>
                  <a:lnTo>
                    <a:pt x="84" y="84"/>
                  </a:lnTo>
                  <a:lnTo>
                    <a:pt x="76" y="90"/>
                  </a:lnTo>
                  <a:lnTo>
                    <a:pt x="68" y="94"/>
                  </a:lnTo>
                  <a:lnTo>
                    <a:pt x="58" y="98"/>
                  </a:lnTo>
                  <a:lnTo>
                    <a:pt x="48" y="98"/>
                  </a:lnTo>
                  <a:lnTo>
                    <a:pt x="48" y="98"/>
                  </a:lnTo>
                  <a:lnTo>
                    <a:pt x="38" y="98"/>
                  </a:lnTo>
                  <a:lnTo>
                    <a:pt x="30" y="94"/>
                  </a:lnTo>
                  <a:lnTo>
                    <a:pt x="22" y="90"/>
                  </a:lnTo>
                  <a:lnTo>
                    <a:pt x="14" y="84"/>
                  </a:lnTo>
                  <a:lnTo>
                    <a:pt x="8" y="76"/>
                  </a:lnTo>
                  <a:lnTo>
                    <a:pt x="4" y="68"/>
                  </a:lnTo>
                  <a:lnTo>
                    <a:pt x="0" y="58"/>
                  </a:lnTo>
                  <a:lnTo>
                    <a:pt x="0" y="48"/>
                  </a:lnTo>
                  <a:lnTo>
                    <a:pt x="0" y="48"/>
                  </a:lnTo>
                  <a:lnTo>
                    <a:pt x="0" y="40"/>
                  </a:lnTo>
                  <a:lnTo>
                    <a:pt x="4" y="30"/>
                  </a:lnTo>
                  <a:lnTo>
                    <a:pt x="8" y="22"/>
                  </a:lnTo>
                  <a:lnTo>
                    <a:pt x="14" y="14"/>
                  </a:lnTo>
                  <a:lnTo>
                    <a:pt x="22" y="8"/>
                  </a:lnTo>
                  <a:lnTo>
                    <a:pt x="30" y="4"/>
                  </a:lnTo>
                  <a:lnTo>
                    <a:pt x="38" y="0"/>
                  </a:lnTo>
                  <a:lnTo>
                    <a:pt x="48" y="0"/>
                  </a:lnTo>
                  <a:lnTo>
                    <a:pt x="48" y="0"/>
                  </a:lnTo>
                  <a:lnTo>
                    <a:pt x="58" y="0"/>
                  </a:lnTo>
                  <a:lnTo>
                    <a:pt x="68" y="4"/>
                  </a:lnTo>
                  <a:lnTo>
                    <a:pt x="76" y="8"/>
                  </a:lnTo>
                  <a:lnTo>
                    <a:pt x="84" y="14"/>
                  </a:lnTo>
                  <a:lnTo>
                    <a:pt x="90" y="22"/>
                  </a:lnTo>
                  <a:lnTo>
                    <a:pt x="94" y="30"/>
                  </a:lnTo>
                  <a:lnTo>
                    <a:pt x="98" y="40"/>
                  </a:lnTo>
                  <a:lnTo>
                    <a:pt x="98" y="48"/>
                  </a:lnTo>
                  <a:lnTo>
                    <a:pt x="98" y="48"/>
                  </a:lnTo>
                  <a:close/>
                </a:path>
              </a:pathLst>
            </a:custGeom>
            <a:solidFill>
              <a:schemeClr val="bg1"/>
            </a:solidFill>
            <a:ln w="9525">
              <a:noFill/>
              <a:round/>
              <a:headEnd/>
              <a:tailEnd/>
            </a:ln>
          </p:spPr>
          <p:txBody>
            <a:bodyPr/>
            <a:lstStyle/>
            <a:p>
              <a:pPr defTabSz="1072713" fontAlgn="auto">
                <a:spcBef>
                  <a:spcPts val="0"/>
                </a:spcBef>
                <a:spcAft>
                  <a:spcPts val="0"/>
                </a:spcAft>
                <a:defRPr/>
              </a:pPr>
              <a:endParaRPr lang="zh-CN" altLang="en-US" kern="0" dirty="0">
                <a:solidFill>
                  <a:sysClr val="windowText" lastClr="000000"/>
                </a:solidFill>
                <a:latin typeface="华文中宋" pitchFamily="2" charset="-122"/>
                <a:ea typeface="华文中宋" pitchFamily="2" charset="-122"/>
                <a:cs typeface="Arial" pitchFamily="34" charset="0"/>
              </a:endParaRPr>
            </a:p>
          </p:txBody>
        </p:sp>
        <p:sp>
          <p:nvSpPr>
            <p:cNvPr id="31" name="Freeform 88"/>
            <p:cNvSpPr>
              <a:spLocks/>
            </p:cNvSpPr>
            <p:nvPr/>
          </p:nvSpPr>
          <p:spPr bwMode="auto">
            <a:xfrm>
              <a:off x="6675711" y="1587106"/>
              <a:ext cx="276235" cy="207361"/>
            </a:xfrm>
            <a:custGeom>
              <a:avLst/>
              <a:gdLst/>
              <a:ahLst/>
              <a:cxnLst>
                <a:cxn ang="0">
                  <a:pos x="178" y="132"/>
                </a:cxn>
                <a:cxn ang="0">
                  <a:pos x="174" y="132"/>
                </a:cxn>
                <a:cxn ang="0">
                  <a:pos x="4" y="132"/>
                </a:cxn>
                <a:cxn ang="0">
                  <a:pos x="0" y="132"/>
                </a:cxn>
                <a:cxn ang="0">
                  <a:pos x="0" y="130"/>
                </a:cxn>
                <a:cxn ang="0">
                  <a:pos x="0" y="38"/>
                </a:cxn>
                <a:cxn ang="0">
                  <a:pos x="0" y="38"/>
                </a:cxn>
                <a:cxn ang="0">
                  <a:pos x="0" y="30"/>
                </a:cxn>
                <a:cxn ang="0">
                  <a:pos x="4" y="24"/>
                </a:cxn>
                <a:cxn ang="0">
                  <a:pos x="6" y="16"/>
                </a:cxn>
                <a:cxn ang="0">
                  <a:pos x="12" y="12"/>
                </a:cxn>
                <a:cxn ang="0">
                  <a:pos x="16" y="8"/>
                </a:cxn>
                <a:cxn ang="0">
                  <a:pos x="24" y="4"/>
                </a:cxn>
                <a:cxn ang="0">
                  <a:pos x="30" y="2"/>
                </a:cxn>
                <a:cxn ang="0">
                  <a:pos x="38" y="0"/>
                </a:cxn>
                <a:cxn ang="0">
                  <a:pos x="52" y="0"/>
                </a:cxn>
                <a:cxn ang="0">
                  <a:pos x="54" y="0"/>
                </a:cxn>
                <a:cxn ang="0">
                  <a:pos x="56" y="2"/>
                </a:cxn>
                <a:cxn ang="0">
                  <a:pos x="88" y="60"/>
                </a:cxn>
                <a:cxn ang="0">
                  <a:pos x="122" y="2"/>
                </a:cxn>
                <a:cxn ang="0">
                  <a:pos x="124" y="0"/>
                </a:cxn>
                <a:cxn ang="0">
                  <a:pos x="126" y="0"/>
                </a:cxn>
                <a:cxn ang="0">
                  <a:pos x="140" y="0"/>
                </a:cxn>
                <a:cxn ang="0">
                  <a:pos x="140" y="0"/>
                </a:cxn>
                <a:cxn ang="0">
                  <a:pos x="148" y="2"/>
                </a:cxn>
                <a:cxn ang="0">
                  <a:pos x="154" y="4"/>
                </a:cxn>
                <a:cxn ang="0">
                  <a:pos x="162" y="8"/>
                </a:cxn>
                <a:cxn ang="0">
                  <a:pos x="166" y="12"/>
                </a:cxn>
                <a:cxn ang="0">
                  <a:pos x="172" y="16"/>
                </a:cxn>
                <a:cxn ang="0">
                  <a:pos x="174" y="24"/>
                </a:cxn>
                <a:cxn ang="0">
                  <a:pos x="176" y="30"/>
                </a:cxn>
                <a:cxn ang="0">
                  <a:pos x="178" y="38"/>
                </a:cxn>
                <a:cxn ang="0">
                  <a:pos x="178" y="130"/>
                </a:cxn>
                <a:cxn ang="0">
                  <a:pos x="178" y="132"/>
                </a:cxn>
                <a:cxn ang="0">
                  <a:pos x="178" y="132"/>
                </a:cxn>
              </a:cxnLst>
              <a:rect l="0" t="0" r="r" b="b"/>
              <a:pathLst>
                <a:path w="178" h="132">
                  <a:moveTo>
                    <a:pt x="178" y="132"/>
                  </a:moveTo>
                  <a:lnTo>
                    <a:pt x="174" y="132"/>
                  </a:lnTo>
                  <a:lnTo>
                    <a:pt x="4" y="132"/>
                  </a:lnTo>
                  <a:lnTo>
                    <a:pt x="0" y="132"/>
                  </a:lnTo>
                  <a:lnTo>
                    <a:pt x="0" y="130"/>
                  </a:lnTo>
                  <a:lnTo>
                    <a:pt x="0" y="38"/>
                  </a:lnTo>
                  <a:lnTo>
                    <a:pt x="0" y="38"/>
                  </a:lnTo>
                  <a:lnTo>
                    <a:pt x="0" y="30"/>
                  </a:lnTo>
                  <a:lnTo>
                    <a:pt x="4" y="24"/>
                  </a:lnTo>
                  <a:lnTo>
                    <a:pt x="6" y="16"/>
                  </a:lnTo>
                  <a:lnTo>
                    <a:pt x="12" y="12"/>
                  </a:lnTo>
                  <a:lnTo>
                    <a:pt x="16" y="8"/>
                  </a:lnTo>
                  <a:lnTo>
                    <a:pt x="24" y="4"/>
                  </a:lnTo>
                  <a:lnTo>
                    <a:pt x="30" y="2"/>
                  </a:lnTo>
                  <a:lnTo>
                    <a:pt x="38" y="0"/>
                  </a:lnTo>
                  <a:lnTo>
                    <a:pt x="52" y="0"/>
                  </a:lnTo>
                  <a:lnTo>
                    <a:pt x="54" y="0"/>
                  </a:lnTo>
                  <a:lnTo>
                    <a:pt x="56" y="2"/>
                  </a:lnTo>
                  <a:lnTo>
                    <a:pt x="88" y="60"/>
                  </a:lnTo>
                  <a:lnTo>
                    <a:pt x="122" y="2"/>
                  </a:lnTo>
                  <a:lnTo>
                    <a:pt x="124" y="0"/>
                  </a:lnTo>
                  <a:lnTo>
                    <a:pt x="126" y="0"/>
                  </a:lnTo>
                  <a:lnTo>
                    <a:pt x="140" y="0"/>
                  </a:lnTo>
                  <a:lnTo>
                    <a:pt x="140" y="0"/>
                  </a:lnTo>
                  <a:lnTo>
                    <a:pt x="148" y="2"/>
                  </a:lnTo>
                  <a:lnTo>
                    <a:pt x="154" y="4"/>
                  </a:lnTo>
                  <a:lnTo>
                    <a:pt x="162" y="8"/>
                  </a:lnTo>
                  <a:lnTo>
                    <a:pt x="166" y="12"/>
                  </a:lnTo>
                  <a:lnTo>
                    <a:pt x="172" y="16"/>
                  </a:lnTo>
                  <a:lnTo>
                    <a:pt x="174" y="24"/>
                  </a:lnTo>
                  <a:lnTo>
                    <a:pt x="176" y="30"/>
                  </a:lnTo>
                  <a:lnTo>
                    <a:pt x="178" y="38"/>
                  </a:lnTo>
                  <a:lnTo>
                    <a:pt x="178" y="130"/>
                  </a:lnTo>
                  <a:lnTo>
                    <a:pt x="178" y="132"/>
                  </a:lnTo>
                  <a:lnTo>
                    <a:pt x="178" y="132"/>
                  </a:lnTo>
                  <a:close/>
                </a:path>
              </a:pathLst>
            </a:custGeom>
            <a:solidFill>
              <a:schemeClr val="bg1"/>
            </a:solidFill>
            <a:ln w="9525">
              <a:noFill/>
              <a:round/>
              <a:headEnd/>
              <a:tailEnd/>
            </a:ln>
          </p:spPr>
          <p:txBody>
            <a:bodyPr/>
            <a:lstStyle/>
            <a:p>
              <a:pPr defTabSz="1072713" fontAlgn="auto">
                <a:spcBef>
                  <a:spcPts val="0"/>
                </a:spcBef>
                <a:spcAft>
                  <a:spcPts val="0"/>
                </a:spcAft>
                <a:defRPr/>
              </a:pPr>
              <a:endParaRPr lang="zh-CN" altLang="en-US" kern="0" dirty="0">
                <a:solidFill>
                  <a:sysClr val="windowText" lastClr="000000"/>
                </a:solidFill>
                <a:latin typeface="华文中宋" pitchFamily="2" charset="-122"/>
                <a:ea typeface="华文中宋" pitchFamily="2" charset="-122"/>
                <a:cs typeface="Arial" pitchFamily="34" charset="0"/>
              </a:endParaRPr>
            </a:p>
          </p:txBody>
        </p:sp>
        <p:sp>
          <p:nvSpPr>
            <p:cNvPr id="32" name="Freeform 89"/>
            <p:cNvSpPr>
              <a:spLocks/>
            </p:cNvSpPr>
            <p:nvPr/>
          </p:nvSpPr>
          <p:spPr bwMode="auto">
            <a:xfrm>
              <a:off x="6679283" y="1612132"/>
              <a:ext cx="266709" cy="201403"/>
            </a:xfrm>
            <a:custGeom>
              <a:avLst/>
              <a:gdLst/>
              <a:ahLst/>
              <a:cxnLst>
                <a:cxn ang="0">
                  <a:pos x="138" y="0"/>
                </a:cxn>
                <a:cxn ang="0">
                  <a:pos x="122" y="0"/>
                </a:cxn>
                <a:cxn ang="0">
                  <a:pos x="86" y="62"/>
                </a:cxn>
                <a:cxn ang="0">
                  <a:pos x="50" y="0"/>
                </a:cxn>
                <a:cxn ang="0">
                  <a:pos x="36" y="0"/>
                </a:cxn>
                <a:cxn ang="0">
                  <a:pos x="36" y="0"/>
                </a:cxn>
                <a:cxn ang="0">
                  <a:pos x="28" y="0"/>
                </a:cxn>
                <a:cxn ang="0">
                  <a:pos x="22" y="2"/>
                </a:cxn>
                <a:cxn ang="0">
                  <a:pos x="16" y="6"/>
                </a:cxn>
                <a:cxn ang="0">
                  <a:pos x="12" y="10"/>
                </a:cxn>
                <a:cxn ang="0">
                  <a:pos x="6" y="14"/>
                </a:cxn>
                <a:cxn ang="0">
                  <a:pos x="4" y="20"/>
                </a:cxn>
                <a:cxn ang="0">
                  <a:pos x="2" y="28"/>
                </a:cxn>
                <a:cxn ang="0">
                  <a:pos x="0" y="34"/>
                </a:cxn>
                <a:cxn ang="0">
                  <a:pos x="0" y="128"/>
                </a:cxn>
                <a:cxn ang="0">
                  <a:pos x="172" y="128"/>
                </a:cxn>
                <a:cxn ang="0">
                  <a:pos x="172" y="34"/>
                </a:cxn>
                <a:cxn ang="0">
                  <a:pos x="172" y="34"/>
                </a:cxn>
                <a:cxn ang="0">
                  <a:pos x="172" y="28"/>
                </a:cxn>
                <a:cxn ang="0">
                  <a:pos x="170" y="20"/>
                </a:cxn>
                <a:cxn ang="0">
                  <a:pos x="166" y="14"/>
                </a:cxn>
                <a:cxn ang="0">
                  <a:pos x="162" y="10"/>
                </a:cxn>
                <a:cxn ang="0">
                  <a:pos x="158" y="6"/>
                </a:cxn>
                <a:cxn ang="0">
                  <a:pos x="152" y="2"/>
                </a:cxn>
                <a:cxn ang="0">
                  <a:pos x="144" y="0"/>
                </a:cxn>
                <a:cxn ang="0">
                  <a:pos x="138" y="0"/>
                </a:cxn>
                <a:cxn ang="0">
                  <a:pos x="138" y="0"/>
                </a:cxn>
              </a:cxnLst>
              <a:rect l="0" t="0" r="r" b="b"/>
              <a:pathLst>
                <a:path w="172" h="128">
                  <a:moveTo>
                    <a:pt x="138" y="0"/>
                  </a:moveTo>
                  <a:lnTo>
                    <a:pt x="122" y="0"/>
                  </a:lnTo>
                  <a:lnTo>
                    <a:pt x="86" y="62"/>
                  </a:lnTo>
                  <a:lnTo>
                    <a:pt x="50" y="0"/>
                  </a:lnTo>
                  <a:lnTo>
                    <a:pt x="36" y="0"/>
                  </a:lnTo>
                  <a:lnTo>
                    <a:pt x="36" y="0"/>
                  </a:lnTo>
                  <a:lnTo>
                    <a:pt x="28" y="0"/>
                  </a:lnTo>
                  <a:lnTo>
                    <a:pt x="22" y="2"/>
                  </a:lnTo>
                  <a:lnTo>
                    <a:pt x="16" y="6"/>
                  </a:lnTo>
                  <a:lnTo>
                    <a:pt x="12" y="10"/>
                  </a:lnTo>
                  <a:lnTo>
                    <a:pt x="6" y="14"/>
                  </a:lnTo>
                  <a:lnTo>
                    <a:pt x="4" y="20"/>
                  </a:lnTo>
                  <a:lnTo>
                    <a:pt x="2" y="28"/>
                  </a:lnTo>
                  <a:lnTo>
                    <a:pt x="0" y="34"/>
                  </a:lnTo>
                  <a:lnTo>
                    <a:pt x="0" y="128"/>
                  </a:lnTo>
                  <a:lnTo>
                    <a:pt x="172" y="128"/>
                  </a:lnTo>
                  <a:lnTo>
                    <a:pt x="172" y="34"/>
                  </a:lnTo>
                  <a:lnTo>
                    <a:pt x="172" y="34"/>
                  </a:lnTo>
                  <a:lnTo>
                    <a:pt x="172" y="28"/>
                  </a:lnTo>
                  <a:lnTo>
                    <a:pt x="170" y="20"/>
                  </a:lnTo>
                  <a:lnTo>
                    <a:pt x="166" y="14"/>
                  </a:lnTo>
                  <a:lnTo>
                    <a:pt x="162" y="10"/>
                  </a:lnTo>
                  <a:lnTo>
                    <a:pt x="158" y="6"/>
                  </a:lnTo>
                  <a:lnTo>
                    <a:pt x="152" y="2"/>
                  </a:lnTo>
                  <a:lnTo>
                    <a:pt x="144" y="0"/>
                  </a:lnTo>
                  <a:lnTo>
                    <a:pt x="138" y="0"/>
                  </a:lnTo>
                  <a:lnTo>
                    <a:pt x="138" y="0"/>
                  </a:lnTo>
                  <a:close/>
                </a:path>
              </a:pathLst>
            </a:custGeom>
            <a:solidFill>
              <a:schemeClr val="bg1"/>
            </a:solidFill>
            <a:ln w="9525">
              <a:noFill/>
              <a:round/>
              <a:headEnd/>
              <a:tailEnd/>
            </a:ln>
          </p:spPr>
          <p:txBody>
            <a:bodyPr/>
            <a:lstStyle/>
            <a:p>
              <a:pPr defTabSz="1072713" fontAlgn="auto">
                <a:spcBef>
                  <a:spcPts val="0"/>
                </a:spcBef>
                <a:spcAft>
                  <a:spcPts val="0"/>
                </a:spcAft>
                <a:defRPr/>
              </a:pPr>
              <a:endParaRPr lang="zh-CN" altLang="en-US" kern="0" dirty="0">
                <a:solidFill>
                  <a:sysClr val="windowText" lastClr="000000"/>
                </a:solidFill>
                <a:latin typeface="华文中宋" pitchFamily="2" charset="-122"/>
                <a:ea typeface="华文中宋" pitchFamily="2" charset="-122"/>
                <a:cs typeface="Arial" pitchFamily="34" charset="0"/>
              </a:endParaRPr>
            </a:p>
          </p:txBody>
        </p:sp>
        <p:sp>
          <p:nvSpPr>
            <p:cNvPr id="33" name="Freeform 90"/>
            <p:cNvSpPr>
              <a:spLocks/>
            </p:cNvSpPr>
            <p:nvPr/>
          </p:nvSpPr>
          <p:spPr bwMode="auto">
            <a:xfrm>
              <a:off x="6772155" y="1564463"/>
              <a:ext cx="80965" cy="69120"/>
            </a:xfrm>
            <a:custGeom>
              <a:avLst/>
              <a:gdLst/>
              <a:ahLst/>
              <a:cxnLst>
                <a:cxn ang="0">
                  <a:pos x="26" y="44"/>
                </a:cxn>
                <a:cxn ang="0">
                  <a:pos x="0" y="0"/>
                </a:cxn>
                <a:cxn ang="0">
                  <a:pos x="52" y="0"/>
                </a:cxn>
                <a:cxn ang="0">
                  <a:pos x="26" y="44"/>
                </a:cxn>
                <a:cxn ang="0">
                  <a:pos x="26" y="44"/>
                </a:cxn>
              </a:cxnLst>
              <a:rect l="0" t="0" r="r" b="b"/>
              <a:pathLst>
                <a:path w="52" h="44">
                  <a:moveTo>
                    <a:pt x="26" y="44"/>
                  </a:moveTo>
                  <a:lnTo>
                    <a:pt x="0" y="0"/>
                  </a:lnTo>
                  <a:lnTo>
                    <a:pt x="52" y="0"/>
                  </a:lnTo>
                  <a:lnTo>
                    <a:pt x="26" y="44"/>
                  </a:lnTo>
                  <a:lnTo>
                    <a:pt x="26" y="44"/>
                  </a:lnTo>
                  <a:close/>
                </a:path>
              </a:pathLst>
            </a:custGeom>
            <a:solidFill>
              <a:schemeClr val="bg1"/>
            </a:solidFill>
            <a:ln w="9525">
              <a:noFill/>
              <a:round/>
              <a:headEnd/>
              <a:tailEnd/>
            </a:ln>
          </p:spPr>
          <p:txBody>
            <a:bodyPr/>
            <a:lstStyle/>
            <a:p>
              <a:pPr defTabSz="1072713" fontAlgn="auto">
                <a:spcBef>
                  <a:spcPts val="0"/>
                </a:spcBef>
                <a:spcAft>
                  <a:spcPts val="0"/>
                </a:spcAft>
                <a:defRPr/>
              </a:pPr>
              <a:endParaRPr lang="zh-CN" altLang="en-US" kern="0" dirty="0">
                <a:solidFill>
                  <a:sysClr val="windowText" lastClr="000000"/>
                </a:solidFill>
                <a:latin typeface="华文中宋" pitchFamily="2" charset="-122"/>
                <a:ea typeface="华文中宋" pitchFamily="2" charset="-122"/>
                <a:cs typeface="Arial" pitchFamily="34" charset="0"/>
              </a:endParaRPr>
            </a:p>
          </p:txBody>
        </p:sp>
        <p:sp>
          <p:nvSpPr>
            <p:cNvPr id="34" name="Freeform 91"/>
            <p:cNvSpPr>
              <a:spLocks/>
            </p:cNvSpPr>
            <p:nvPr/>
          </p:nvSpPr>
          <p:spPr bwMode="auto">
            <a:xfrm>
              <a:off x="6660232" y="1829027"/>
              <a:ext cx="494127" cy="22643"/>
            </a:xfrm>
            <a:custGeom>
              <a:avLst/>
              <a:gdLst/>
              <a:ahLst/>
              <a:cxnLst>
                <a:cxn ang="0">
                  <a:pos x="318" y="8"/>
                </a:cxn>
                <a:cxn ang="0">
                  <a:pos x="318" y="8"/>
                </a:cxn>
                <a:cxn ang="0">
                  <a:pos x="316" y="12"/>
                </a:cxn>
                <a:cxn ang="0">
                  <a:pos x="312" y="14"/>
                </a:cxn>
                <a:cxn ang="0">
                  <a:pos x="8" y="14"/>
                </a:cxn>
                <a:cxn ang="0">
                  <a:pos x="8" y="14"/>
                </a:cxn>
                <a:cxn ang="0">
                  <a:pos x="2" y="12"/>
                </a:cxn>
                <a:cxn ang="0">
                  <a:pos x="0" y="8"/>
                </a:cxn>
                <a:cxn ang="0">
                  <a:pos x="0" y="8"/>
                </a:cxn>
                <a:cxn ang="0">
                  <a:pos x="0" y="8"/>
                </a:cxn>
                <a:cxn ang="0">
                  <a:pos x="2" y="2"/>
                </a:cxn>
                <a:cxn ang="0">
                  <a:pos x="8" y="0"/>
                </a:cxn>
                <a:cxn ang="0">
                  <a:pos x="312" y="0"/>
                </a:cxn>
                <a:cxn ang="0">
                  <a:pos x="312" y="0"/>
                </a:cxn>
                <a:cxn ang="0">
                  <a:pos x="316" y="2"/>
                </a:cxn>
                <a:cxn ang="0">
                  <a:pos x="318" y="8"/>
                </a:cxn>
                <a:cxn ang="0">
                  <a:pos x="318" y="8"/>
                </a:cxn>
              </a:cxnLst>
              <a:rect l="0" t="0" r="r" b="b"/>
              <a:pathLst>
                <a:path w="318" h="14">
                  <a:moveTo>
                    <a:pt x="318" y="8"/>
                  </a:moveTo>
                  <a:lnTo>
                    <a:pt x="318" y="8"/>
                  </a:lnTo>
                  <a:lnTo>
                    <a:pt x="316" y="12"/>
                  </a:lnTo>
                  <a:lnTo>
                    <a:pt x="312" y="14"/>
                  </a:lnTo>
                  <a:lnTo>
                    <a:pt x="8" y="14"/>
                  </a:lnTo>
                  <a:lnTo>
                    <a:pt x="8" y="14"/>
                  </a:lnTo>
                  <a:lnTo>
                    <a:pt x="2" y="12"/>
                  </a:lnTo>
                  <a:lnTo>
                    <a:pt x="0" y="8"/>
                  </a:lnTo>
                  <a:lnTo>
                    <a:pt x="0" y="8"/>
                  </a:lnTo>
                  <a:lnTo>
                    <a:pt x="0" y="8"/>
                  </a:lnTo>
                  <a:lnTo>
                    <a:pt x="2" y="2"/>
                  </a:lnTo>
                  <a:lnTo>
                    <a:pt x="8" y="0"/>
                  </a:lnTo>
                  <a:lnTo>
                    <a:pt x="312" y="0"/>
                  </a:lnTo>
                  <a:lnTo>
                    <a:pt x="312" y="0"/>
                  </a:lnTo>
                  <a:lnTo>
                    <a:pt x="316" y="2"/>
                  </a:lnTo>
                  <a:lnTo>
                    <a:pt x="318" y="8"/>
                  </a:lnTo>
                  <a:lnTo>
                    <a:pt x="318" y="8"/>
                  </a:lnTo>
                  <a:close/>
                </a:path>
              </a:pathLst>
            </a:custGeom>
            <a:solidFill>
              <a:schemeClr val="bg1"/>
            </a:solidFill>
            <a:ln w="9525">
              <a:noFill/>
              <a:round/>
              <a:headEnd/>
              <a:tailEnd/>
            </a:ln>
          </p:spPr>
          <p:txBody>
            <a:bodyPr/>
            <a:lstStyle/>
            <a:p>
              <a:pPr defTabSz="1072713" fontAlgn="auto">
                <a:spcBef>
                  <a:spcPts val="0"/>
                </a:spcBef>
                <a:spcAft>
                  <a:spcPts val="0"/>
                </a:spcAft>
                <a:defRPr/>
              </a:pPr>
              <a:endParaRPr lang="zh-CN" altLang="en-US" kern="0" dirty="0">
                <a:solidFill>
                  <a:sysClr val="windowText" lastClr="000000"/>
                </a:solidFill>
                <a:latin typeface="华文中宋" pitchFamily="2" charset="-122"/>
                <a:ea typeface="华文中宋" pitchFamily="2" charset="-122"/>
                <a:cs typeface="Arial" pitchFamily="34" charset="0"/>
              </a:endParaRPr>
            </a:p>
          </p:txBody>
        </p:sp>
      </p:grpSp>
      <p:sp>
        <p:nvSpPr>
          <p:cNvPr id="35" name="Freeform 20"/>
          <p:cNvSpPr>
            <a:spLocks noEditPoints="1"/>
          </p:cNvSpPr>
          <p:nvPr/>
        </p:nvSpPr>
        <p:spPr bwMode="auto">
          <a:xfrm>
            <a:off x="7465386" y="4484688"/>
            <a:ext cx="741363" cy="641350"/>
          </a:xfrm>
          <a:custGeom>
            <a:avLst/>
            <a:gdLst/>
            <a:ahLst/>
            <a:cxnLst>
              <a:cxn ang="0">
                <a:pos x="302" y="2"/>
              </a:cxn>
              <a:cxn ang="0">
                <a:pos x="376" y="32"/>
              </a:cxn>
              <a:cxn ang="0">
                <a:pos x="428" y="88"/>
              </a:cxn>
              <a:cxn ang="0">
                <a:pos x="448" y="112"/>
              </a:cxn>
              <a:cxn ang="0">
                <a:pos x="476" y="114"/>
              </a:cxn>
              <a:cxn ang="0">
                <a:pos x="514" y="128"/>
              </a:cxn>
              <a:cxn ang="0">
                <a:pos x="546" y="152"/>
              </a:cxn>
              <a:cxn ang="0">
                <a:pos x="570" y="186"/>
              </a:cxn>
              <a:cxn ang="0">
                <a:pos x="584" y="224"/>
              </a:cxn>
              <a:cxn ang="0">
                <a:pos x="586" y="252"/>
              </a:cxn>
              <a:cxn ang="0">
                <a:pos x="580" y="294"/>
              </a:cxn>
              <a:cxn ang="0">
                <a:pos x="562" y="330"/>
              </a:cxn>
              <a:cxn ang="0">
                <a:pos x="536" y="360"/>
              </a:cxn>
              <a:cxn ang="0">
                <a:pos x="502" y="380"/>
              </a:cxn>
              <a:cxn ang="0">
                <a:pos x="462" y="390"/>
              </a:cxn>
              <a:cxn ang="0">
                <a:pos x="442" y="158"/>
              </a:cxn>
              <a:cxn ang="0">
                <a:pos x="116" y="392"/>
              </a:cxn>
              <a:cxn ang="0">
                <a:pos x="92" y="388"/>
              </a:cxn>
              <a:cxn ang="0">
                <a:pos x="34" y="358"/>
              </a:cxn>
              <a:cxn ang="0">
                <a:pos x="2" y="298"/>
              </a:cxn>
              <a:cxn ang="0">
                <a:pos x="0" y="274"/>
              </a:cxn>
              <a:cxn ang="0">
                <a:pos x="16" y="216"/>
              </a:cxn>
              <a:cxn ang="0">
                <a:pos x="58" y="174"/>
              </a:cxn>
              <a:cxn ang="0">
                <a:pos x="98" y="160"/>
              </a:cxn>
              <a:cxn ang="0">
                <a:pos x="110" y="112"/>
              </a:cxn>
              <a:cxn ang="0">
                <a:pos x="134" y="70"/>
              </a:cxn>
              <a:cxn ang="0">
                <a:pos x="168" y="36"/>
              </a:cxn>
              <a:cxn ang="0">
                <a:pos x="210" y="14"/>
              </a:cxn>
              <a:cxn ang="0">
                <a:pos x="258" y="2"/>
              </a:cxn>
              <a:cxn ang="0">
                <a:pos x="180" y="262"/>
              </a:cxn>
              <a:cxn ang="0">
                <a:pos x="180" y="284"/>
              </a:cxn>
              <a:cxn ang="0">
                <a:pos x="180" y="226"/>
              </a:cxn>
              <a:cxn ang="0">
                <a:pos x="180" y="248"/>
              </a:cxn>
              <a:cxn ang="0">
                <a:pos x="180" y="190"/>
              </a:cxn>
              <a:cxn ang="0">
                <a:pos x="180" y="210"/>
              </a:cxn>
              <a:cxn ang="0">
                <a:pos x="160" y="172"/>
              </a:cxn>
              <a:cxn ang="0">
                <a:pos x="160" y="424"/>
              </a:cxn>
              <a:cxn ang="0">
                <a:pos x="448" y="488"/>
              </a:cxn>
              <a:cxn ang="0">
                <a:pos x="448" y="470"/>
              </a:cxn>
              <a:cxn ang="0">
                <a:pos x="194" y="488"/>
              </a:cxn>
              <a:cxn ang="0">
                <a:pos x="194" y="470"/>
              </a:cxn>
              <a:cxn ang="0">
                <a:pos x="336" y="488"/>
              </a:cxn>
              <a:cxn ang="0">
                <a:pos x="336" y="470"/>
              </a:cxn>
              <a:cxn ang="0">
                <a:pos x="374" y="462"/>
              </a:cxn>
              <a:cxn ang="0">
                <a:pos x="342" y="498"/>
              </a:cxn>
              <a:cxn ang="0">
                <a:pos x="354" y="434"/>
              </a:cxn>
              <a:cxn ang="0">
                <a:pos x="374" y="462"/>
              </a:cxn>
              <a:cxn ang="0">
                <a:pos x="244" y="498"/>
              </a:cxn>
              <a:cxn ang="0">
                <a:pos x="214" y="462"/>
              </a:cxn>
              <a:cxn ang="0">
                <a:pos x="232" y="462"/>
              </a:cxn>
              <a:cxn ang="0">
                <a:pos x="408" y="262"/>
              </a:cxn>
              <a:cxn ang="0">
                <a:pos x="320" y="262"/>
              </a:cxn>
              <a:cxn ang="0">
                <a:pos x="408" y="226"/>
              </a:cxn>
              <a:cxn ang="0">
                <a:pos x="320" y="226"/>
              </a:cxn>
              <a:cxn ang="0">
                <a:pos x="408" y="190"/>
              </a:cxn>
              <a:cxn ang="0">
                <a:pos x="320" y="190"/>
              </a:cxn>
              <a:cxn ang="0">
                <a:pos x="426" y="172"/>
              </a:cxn>
              <a:cxn ang="0">
                <a:pos x="302" y="172"/>
              </a:cxn>
            </a:cxnLst>
            <a:rect l="0" t="0" r="r" b="b"/>
            <a:pathLst>
              <a:path w="586" h="498">
                <a:moveTo>
                  <a:pt x="274" y="0"/>
                </a:moveTo>
                <a:lnTo>
                  <a:pt x="274" y="0"/>
                </a:lnTo>
                <a:lnTo>
                  <a:pt x="302" y="2"/>
                </a:lnTo>
                <a:lnTo>
                  <a:pt x="328" y="10"/>
                </a:lnTo>
                <a:lnTo>
                  <a:pt x="354" y="18"/>
                </a:lnTo>
                <a:lnTo>
                  <a:pt x="376" y="32"/>
                </a:lnTo>
                <a:lnTo>
                  <a:pt x="396" y="48"/>
                </a:lnTo>
                <a:lnTo>
                  <a:pt x="414" y="68"/>
                </a:lnTo>
                <a:lnTo>
                  <a:pt x="428" y="88"/>
                </a:lnTo>
                <a:lnTo>
                  <a:pt x="440" y="112"/>
                </a:lnTo>
                <a:lnTo>
                  <a:pt x="440" y="112"/>
                </a:lnTo>
                <a:lnTo>
                  <a:pt x="448" y="112"/>
                </a:lnTo>
                <a:lnTo>
                  <a:pt x="448" y="112"/>
                </a:lnTo>
                <a:lnTo>
                  <a:pt x="462" y="112"/>
                </a:lnTo>
                <a:lnTo>
                  <a:pt x="476" y="114"/>
                </a:lnTo>
                <a:lnTo>
                  <a:pt x="488" y="118"/>
                </a:lnTo>
                <a:lnTo>
                  <a:pt x="502" y="124"/>
                </a:lnTo>
                <a:lnTo>
                  <a:pt x="514" y="128"/>
                </a:lnTo>
                <a:lnTo>
                  <a:pt x="526" y="136"/>
                </a:lnTo>
                <a:lnTo>
                  <a:pt x="536" y="144"/>
                </a:lnTo>
                <a:lnTo>
                  <a:pt x="546" y="152"/>
                </a:lnTo>
                <a:lnTo>
                  <a:pt x="554" y="162"/>
                </a:lnTo>
                <a:lnTo>
                  <a:pt x="562" y="174"/>
                </a:lnTo>
                <a:lnTo>
                  <a:pt x="570" y="186"/>
                </a:lnTo>
                <a:lnTo>
                  <a:pt x="576" y="198"/>
                </a:lnTo>
                <a:lnTo>
                  <a:pt x="580" y="210"/>
                </a:lnTo>
                <a:lnTo>
                  <a:pt x="584" y="224"/>
                </a:lnTo>
                <a:lnTo>
                  <a:pt x="586" y="238"/>
                </a:lnTo>
                <a:lnTo>
                  <a:pt x="586" y="252"/>
                </a:lnTo>
                <a:lnTo>
                  <a:pt x="586" y="252"/>
                </a:lnTo>
                <a:lnTo>
                  <a:pt x="586" y="266"/>
                </a:lnTo>
                <a:lnTo>
                  <a:pt x="584" y="280"/>
                </a:lnTo>
                <a:lnTo>
                  <a:pt x="580" y="294"/>
                </a:lnTo>
                <a:lnTo>
                  <a:pt x="576" y="306"/>
                </a:lnTo>
                <a:lnTo>
                  <a:pt x="570" y="318"/>
                </a:lnTo>
                <a:lnTo>
                  <a:pt x="562" y="330"/>
                </a:lnTo>
                <a:lnTo>
                  <a:pt x="554" y="340"/>
                </a:lnTo>
                <a:lnTo>
                  <a:pt x="546" y="350"/>
                </a:lnTo>
                <a:lnTo>
                  <a:pt x="536" y="360"/>
                </a:lnTo>
                <a:lnTo>
                  <a:pt x="526" y="368"/>
                </a:lnTo>
                <a:lnTo>
                  <a:pt x="514" y="374"/>
                </a:lnTo>
                <a:lnTo>
                  <a:pt x="502" y="380"/>
                </a:lnTo>
                <a:lnTo>
                  <a:pt x="488" y="384"/>
                </a:lnTo>
                <a:lnTo>
                  <a:pt x="476" y="388"/>
                </a:lnTo>
                <a:lnTo>
                  <a:pt x="462" y="390"/>
                </a:lnTo>
                <a:lnTo>
                  <a:pt x="448" y="392"/>
                </a:lnTo>
                <a:lnTo>
                  <a:pt x="442" y="392"/>
                </a:lnTo>
                <a:lnTo>
                  <a:pt x="442" y="158"/>
                </a:lnTo>
                <a:lnTo>
                  <a:pt x="146" y="158"/>
                </a:lnTo>
                <a:lnTo>
                  <a:pt x="146" y="392"/>
                </a:lnTo>
                <a:lnTo>
                  <a:pt x="116" y="392"/>
                </a:lnTo>
                <a:lnTo>
                  <a:pt x="116" y="392"/>
                </a:lnTo>
                <a:lnTo>
                  <a:pt x="104" y="390"/>
                </a:lnTo>
                <a:lnTo>
                  <a:pt x="92" y="388"/>
                </a:lnTo>
                <a:lnTo>
                  <a:pt x="70" y="382"/>
                </a:lnTo>
                <a:lnTo>
                  <a:pt x="52" y="372"/>
                </a:lnTo>
                <a:lnTo>
                  <a:pt x="34" y="358"/>
                </a:lnTo>
                <a:lnTo>
                  <a:pt x="20" y="340"/>
                </a:lnTo>
                <a:lnTo>
                  <a:pt x="10" y="320"/>
                </a:lnTo>
                <a:lnTo>
                  <a:pt x="2" y="298"/>
                </a:lnTo>
                <a:lnTo>
                  <a:pt x="0" y="286"/>
                </a:lnTo>
                <a:lnTo>
                  <a:pt x="0" y="274"/>
                </a:lnTo>
                <a:lnTo>
                  <a:pt x="0" y="274"/>
                </a:lnTo>
                <a:lnTo>
                  <a:pt x="2" y="254"/>
                </a:lnTo>
                <a:lnTo>
                  <a:pt x="8" y="234"/>
                </a:lnTo>
                <a:lnTo>
                  <a:pt x="16" y="216"/>
                </a:lnTo>
                <a:lnTo>
                  <a:pt x="28" y="200"/>
                </a:lnTo>
                <a:lnTo>
                  <a:pt x="42" y="186"/>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4"/>
                </a:lnTo>
                <a:lnTo>
                  <a:pt x="224" y="8"/>
                </a:lnTo>
                <a:lnTo>
                  <a:pt x="242" y="4"/>
                </a:lnTo>
                <a:lnTo>
                  <a:pt x="258" y="2"/>
                </a:lnTo>
                <a:lnTo>
                  <a:pt x="274" y="0"/>
                </a:lnTo>
                <a:lnTo>
                  <a:pt x="274" y="0"/>
                </a:lnTo>
                <a:close/>
                <a:moveTo>
                  <a:pt x="180" y="262"/>
                </a:moveTo>
                <a:lnTo>
                  <a:pt x="266" y="262"/>
                </a:lnTo>
                <a:lnTo>
                  <a:pt x="266" y="284"/>
                </a:lnTo>
                <a:lnTo>
                  <a:pt x="180" y="284"/>
                </a:lnTo>
                <a:lnTo>
                  <a:pt x="180" y="262"/>
                </a:lnTo>
                <a:lnTo>
                  <a:pt x="180" y="262"/>
                </a:lnTo>
                <a:close/>
                <a:moveTo>
                  <a:pt x="180" y="226"/>
                </a:moveTo>
                <a:lnTo>
                  <a:pt x="266" y="226"/>
                </a:lnTo>
                <a:lnTo>
                  <a:pt x="266" y="248"/>
                </a:lnTo>
                <a:lnTo>
                  <a:pt x="180" y="248"/>
                </a:lnTo>
                <a:lnTo>
                  <a:pt x="180" y="226"/>
                </a:lnTo>
                <a:lnTo>
                  <a:pt x="180" y="226"/>
                </a:lnTo>
                <a:close/>
                <a:moveTo>
                  <a:pt x="180" y="190"/>
                </a:moveTo>
                <a:lnTo>
                  <a:pt x="266" y="190"/>
                </a:lnTo>
                <a:lnTo>
                  <a:pt x="266" y="210"/>
                </a:lnTo>
                <a:lnTo>
                  <a:pt x="180" y="210"/>
                </a:lnTo>
                <a:lnTo>
                  <a:pt x="180" y="190"/>
                </a:lnTo>
                <a:lnTo>
                  <a:pt x="180" y="190"/>
                </a:lnTo>
                <a:close/>
                <a:moveTo>
                  <a:pt x="160" y="172"/>
                </a:moveTo>
                <a:lnTo>
                  <a:pt x="284" y="172"/>
                </a:lnTo>
                <a:lnTo>
                  <a:pt x="284" y="424"/>
                </a:lnTo>
                <a:lnTo>
                  <a:pt x="160" y="424"/>
                </a:lnTo>
                <a:lnTo>
                  <a:pt x="160" y="172"/>
                </a:lnTo>
                <a:lnTo>
                  <a:pt x="160" y="172"/>
                </a:lnTo>
                <a:close/>
                <a:moveTo>
                  <a:pt x="448" y="488"/>
                </a:moveTo>
                <a:lnTo>
                  <a:pt x="392" y="488"/>
                </a:lnTo>
                <a:lnTo>
                  <a:pt x="392" y="470"/>
                </a:lnTo>
                <a:lnTo>
                  <a:pt x="448" y="470"/>
                </a:lnTo>
                <a:lnTo>
                  <a:pt x="448" y="488"/>
                </a:lnTo>
                <a:lnTo>
                  <a:pt x="448" y="488"/>
                </a:lnTo>
                <a:close/>
                <a:moveTo>
                  <a:pt x="194" y="488"/>
                </a:moveTo>
                <a:lnTo>
                  <a:pt x="138" y="488"/>
                </a:lnTo>
                <a:lnTo>
                  <a:pt x="138" y="470"/>
                </a:lnTo>
                <a:lnTo>
                  <a:pt x="194" y="470"/>
                </a:lnTo>
                <a:lnTo>
                  <a:pt x="194" y="488"/>
                </a:lnTo>
                <a:lnTo>
                  <a:pt x="194" y="488"/>
                </a:lnTo>
                <a:close/>
                <a:moveTo>
                  <a:pt x="336" y="488"/>
                </a:moveTo>
                <a:lnTo>
                  <a:pt x="250" y="488"/>
                </a:lnTo>
                <a:lnTo>
                  <a:pt x="250" y="470"/>
                </a:lnTo>
                <a:lnTo>
                  <a:pt x="336" y="470"/>
                </a:lnTo>
                <a:lnTo>
                  <a:pt x="336" y="488"/>
                </a:lnTo>
                <a:lnTo>
                  <a:pt x="336" y="488"/>
                </a:lnTo>
                <a:close/>
                <a:moveTo>
                  <a:pt x="374" y="462"/>
                </a:moveTo>
                <a:lnTo>
                  <a:pt x="386" y="462"/>
                </a:lnTo>
                <a:lnTo>
                  <a:pt x="386" y="498"/>
                </a:lnTo>
                <a:lnTo>
                  <a:pt x="342" y="498"/>
                </a:lnTo>
                <a:lnTo>
                  <a:pt x="342" y="462"/>
                </a:lnTo>
                <a:lnTo>
                  <a:pt x="354" y="462"/>
                </a:lnTo>
                <a:lnTo>
                  <a:pt x="354" y="434"/>
                </a:lnTo>
                <a:lnTo>
                  <a:pt x="374" y="434"/>
                </a:lnTo>
                <a:lnTo>
                  <a:pt x="374" y="462"/>
                </a:lnTo>
                <a:lnTo>
                  <a:pt x="374" y="462"/>
                </a:lnTo>
                <a:close/>
                <a:moveTo>
                  <a:pt x="232" y="462"/>
                </a:moveTo>
                <a:lnTo>
                  <a:pt x="244" y="462"/>
                </a:lnTo>
                <a:lnTo>
                  <a:pt x="244" y="498"/>
                </a:lnTo>
                <a:lnTo>
                  <a:pt x="202" y="498"/>
                </a:lnTo>
                <a:lnTo>
                  <a:pt x="202" y="462"/>
                </a:lnTo>
                <a:lnTo>
                  <a:pt x="214" y="462"/>
                </a:lnTo>
                <a:lnTo>
                  <a:pt x="214" y="434"/>
                </a:lnTo>
                <a:lnTo>
                  <a:pt x="232" y="434"/>
                </a:lnTo>
                <a:lnTo>
                  <a:pt x="232" y="462"/>
                </a:lnTo>
                <a:lnTo>
                  <a:pt x="232" y="462"/>
                </a:lnTo>
                <a:close/>
                <a:moveTo>
                  <a:pt x="320" y="262"/>
                </a:moveTo>
                <a:lnTo>
                  <a:pt x="408" y="262"/>
                </a:lnTo>
                <a:lnTo>
                  <a:pt x="408" y="284"/>
                </a:lnTo>
                <a:lnTo>
                  <a:pt x="320" y="284"/>
                </a:lnTo>
                <a:lnTo>
                  <a:pt x="320" y="262"/>
                </a:lnTo>
                <a:lnTo>
                  <a:pt x="320" y="262"/>
                </a:lnTo>
                <a:close/>
                <a:moveTo>
                  <a:pt x="320" y="226"/>
                </a:moveTo>
                <a:lnTo>
                  <a:pt x="408" y="226"/>
                </a:lnTo>
                <a:lnTo>
                  <a:pt x="408" y="248"/>
                </a:lnTo>
                <a:lnTo>
                  <a:pt x="320" y="248"/>
                </a:lnTo>
                <a:lnTo>
                  <a:pt x="320" y="226"/>
                </a:lnTo>
                <a:lnTo>
                  <a:pt x="320" y="226"/>
                </a:lnTo>
                <a:close/>
                <a:moveTo>
                  <a:pt x="320" y="190"/>
                </a:moveTo>
                <a:lnTo>
                  <a:pt x="408" y="190"/>
                </a:lnTo>
                <a:lnTo>
                  <a:pt x="408" y="210"/>
                </a:lnTo>
                <a:lnTo>
                  <a:pt x="320" y="210"/>
                </a:lnTo>
                <a:lnTo>
                  <a:pt x="320" y="190"/>
                </a:lnTo>
                <a:lnTo>
                  <a:pt x="320" y="190"/>
                </a:lnTo>
                <a:close/>
                <a:moveTo>
                  <a:pt x="302" y="172"/>
                </a:moveTo>
                <a:lnTo>
                  <a:pt x="426" y="172"/>
                </a:lnTo>
                <a:lnTo>
                  <a:pt x="426" y="424"/>
                </a:lnTo>
                <a:lnTo>
                  <a:pt x="302" y="424"/>
                </a:lnTo>
                <a:lnTo>
                  <a:pt x="302" y="172"/>
                </a:lnTo>
                <a:lnTo>
                  <a:pt x="302" y="172"/>
                </a:lnTo>
                <a:close/>
              </a:path>
            </a:pathLst>
          </a:custGeom>
          <a:solidFill>
            <a:schemeClr val="bg1"/>
          </a:solidFill>
          <a:ln w="9525">
            <a:noFill/>
            <a:round/>
            <a:headEnd/>
            <a:tailEnd/>
          </a:ln>
        </p:spPr>
        <p:txBody>
          <a:bodyPr lIns="107287" tIns="53643" rIns="107287" bIns="53643"/>
          <a:lstStyle/>
          <a:p>
            <a:pPr defTabSz="1072713" fontAlgn="auto">
              <a:spcBef>
                <a:spcPts val="0"/>
              </a:spcBef>
              <a:spcAft>
                <a:spcPts val="0"/>
              </a:spcAft>
              <a:defRPr/>
            </a:pPr>
            <a:endParaRPr lang="zh-CN" altLang="en-US" kern="0" dirty="0">
              <a:solidFill>
                <a:sysClr val="windowText" lastClr="000000"/>
              </a:solidFill>
              <a:latin typeface="华文中宋" pitchFamily="2" charset="-122"/>
              <a:ea typeface="华文中宋" pitchFamily="2" charset="-122"/>
              <a:cs typeface="Arial" pitchFamily="34" charset="0"/>
            </a:endParaRPr>
          </a:p>
        </p:txBody>
      </p:sp>
      <p:grpSp>
        <p:nvGrpSpPr>
          <p:cNvPr id="36" name="组合 119"/>
          <p:cNvGrpSpPr>
            <a:grpSpLocks/>
          </p:cNvGrpSpPr>
          <p:nvPr/>
        </p:nvGrpSpPr>
        <p:grpSpPr bwMode="auto">
          <a:xfrm>
            <a:off x="10081586" y="4467225"/>
            <a:ext cx="788988" cy="593725"/>
            <a:chOff x="7686390" y="3350815"/>
            <a:chExt cx="591690" cy="445071"/>
          </a:xfrm>
        </p:grpSpPr>
        <p:sp>
          <p:nvSpPr>
            <p:cNvPr id="37" name="Freeform 558"/>
            <p:cNvSpPr>
              <a:spLocks noEditPoints="1"/>
            </p:cNvSpPr>
            <p:nvPr/>
          </p:nvSpPr>
          <p:spPr bwMode="auto">
            <a:xfrm>
              <a:off x="7686390" y="3350815"/>
              <a:ext cx="591690" cy="445071"/>
            </a:xfrm>
            <a:custGeom>
              <a:avLst/>
              <a:gdLst>
                <a:gd name="T0" fmla="*/ 2147483647 w 230"/>
                <a:gd name="T1" fmla="*/ 2147483647 h 166"/>
                <a:gd name="T2" fmla="*/ 2147483647 w 230"/>
                <a:gd name="T3" fmla="*/ 2147483647 h 166"/>
                <a:gd name="T4" fmla="*/ 2147483647 w 230"/>
                <a:gd name="T5" fmla="*/ 2147483647 h 166"/>
                <a:gd name="T6" fmla="*/ 2147483647 w 230"/>
                <a:gd name="T7" fmla="*/ 2147483647 h 166"/>
                <a:gd name="T8" fmla="*/ 2147483647 w 230"/>
                <a:gd name="T9" fmla="*/ 0 h 166"/>
                <a:gd name="T10" fmla="*/ 2147483647 w 230"/>
                <a:gd name="T11" fmla="*/ 2147483647 h 166"/>
                <a:gd name="T12" fmla="*/ 2147483647 w 230"/>
                <a:gd name="T13" fmla="*/ 2147483647 h 166"/>
                <a:gd name="T14" fmla="*/ 2147483647 w 230"/>
                <a:gd name="T15" fmla="*/ 2147483647 h 166"/>
                <a:gd name="T16" fmla="*/ 2147483647 w 230"/>
                <a:gd name="T17" fmla="*/ 2147483647 h 166"/>
                <a:gd name="T18" fmla="*/ 2147483647 w 230"/>
                <a:gd name="T19" fmla="*/ 2147483647 h 166"/>
                <a:gd name="T20" fmla="*/ 0 w 230"/>
                <a:gd name="T21" fmla="*/ 2147483647 h 166"/>
                <a:gd name="T22" fmla="*/ 2147483647 w 230"/>
                <a:gd name="T23" fmla="*/ 2147483647 h 166"/>
                <a:gd name="T24" fmla="*/ 2147483647 w 230"/>
                <a:gd name="T25" fmla="*/ 2147483647 h 166"/>
                <a:gd name="T26" fmla="*/ 2147483647 w 230"/>
                <a:gd name="T27" fmla="*/ 2147483647 h 166"/>
                <a:gd name="T28" fmla="*/ 2147483647 w 230"/>
                <a:gd name="T29" fmla="*/ 2147483647 h 166"/>
                <a:gd name="T30" fmla="*/ 2147483647 w 230"/>
                <a:gd name="T31" fmla="*/ 2147483647 h 166"/>
                <a:gd name="T32" fmla="*/ 2147483647 w 230"/>
                <a:gd name="T33" fmla="*/ 2147483647 h 166"/>
                <a:gd name="T34" fmla="*/ 2147483647 w 230"/>
                <a:gd name="T35" fmla="*/ 2147483647 h 166"/>
                <a:gd name="T36" fmla="*/ 2147483647 w 230"/>
                <a:gd name="T37" fmla="*/ 2147483647 h 166"/>
                <a:gd name="T38" fmla="*/ 2147483647 w 230"/>
                <a:gd name="T39" fmla="*/ 2147483647 h 166"/>
                <a:gd name="T40" fmla="*/ 2147483647 w 230"/>
                <a:gd name="T41" fmla="*/ 2147483647 h 166"/>
                <a:gd name="T42" fmla="*/ 2147483647 w 230"/>
                <a:gd name="T43" fmla="*/ 2147483647 h 166"/>
                <a:gd name="T44" fmla="*/ 2147483647 w 230"/>
                <a:gd name="T45" fmla="*/ 2147483647 h 166"/>
                <a:gd name="T46" fmla="*/ 2147483647 w 230"/>
                <a:gd name="T47" fmla="*/ 2147483647 h 166"/>
                <a:gd name="T48" fmla="*/ 2147483647 w 230"/>
                <a:gd name="T49" fmla="*/ 2147483647 h 166"/>
                <a:gd name="T50" fmla="*/ 2147483647 w 230"/>
                <a:gd name="T51" fmla="*/ 2147483647 h 166"/>
                <a:gd name="T52" fmla="*/ 2147483647 w 230"/>
                <a:gd name="T53" fmla="*/ 2147483647 h 166"/>
                <a:gd name="T54" fmla="*/ 2147483647 w 230"/>
                <a:gd name="T55" fmla="*/ 2147483647 h 166"/>
                <a:gd name="T56" fmla="*/ 2147483647 w 230"/>
                <a:gd name="T57" fmla="*/ 2147483647 h 166"/>
                <a:gd name="T58" fmla="*/ 2147483647 w 230"/>
                <a:gd name="T59" fmla="*/ 2147483647 h 166"/>
                <a:gd name="T60" fmla="*/ 2147483647 w 230"/>
                <a:gd name="T61" fmla="*/ 2147483647 h 166"/>
                <a:gd name="T62" fmla="*/ 2147483647 w 230"/>
                <a:gd name="T63" fmla="*/ 2147483647 h 166"/>
                <a:gd name="T64" fmla="*/ 2147483647 w 230"/>
                <a:gd name="T65" fmla="*/ 2147483647 h 166"/>
                <a:gd name="T66" fmla="*/ 2147483647 w 230"/>
                <a:gd name="T67" fmla="*/ 2147483647 h 166"/>
                <a:gd name="T68" fmla="*/ 2147483647 w 230"/>
                <a:gd name="T69" fmla="*/ 2147483647 h 166"/>
                <a:gd name="T70" fmla="*/ 2147483647 w 230"/>
                <a:gd name="T71" fmla="*/ 2147483647 h 166"/>
                <a:gd name="T72" fmla="*/ 2147483647 w 230"/>
                <a:gd name="T73" fmla="*/ 2147483647 h 166"/>
                <a:gd name="T74" fmla="*/ 2147483647 w 230"/>
                <a:gd name="T75" fmla="*/ 2147483647 h 166"/>
                <a:gd name="T76" fmla="*/ 2147483647 w 230"/>
                <a:gd name="T77" fmla="*/ 2147483647 h 166"/>
                <a:gd name="T78" fmla="*/ 2147483647 w 230"/>
                <a:gd name="T79" fmla="*/ 2147483647 h 166"/>
                <a:gd name="T80" fmla="*/ 2147483647 w 230"/>
                <a:gd name="T81" fmla="*/ 2147483647 h 166"/>
                <a:gd name="T82" fmla="*/ 2147483647 w 230"/>
                <a:gd name="T83" fmla="*/ 2147483647 h 16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30"/>
                <a:gd name="T127" fmla="*/ 0 h 166"/>
                <a:gd name="T128" fmla="*/ 230 w 230"/>
                <a:gd name="T129" fmla="*/ 166 h 16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30" h="166">
                  <a:moveTo>
                    <a:pt x="192" y="110"/>
                  </a:moveTo>
                  <a:lnTo>
                    <a:pt x="192" y="110"/>
                  </a:lnTo>
                  <a:lnTo>
                    <a:pt x="192" y="108"/>
                  </a:lnTo>
                  <a:lnTo>
                    <a:pt x="192" y="16"/>
                  </a:lnTo>
                  <a:lnTo>
                    <a:pt x="190" y="10"/>
                  </a:lnTo>
                  <a:lnTo>
                    <a:pt x="188" y="6"/>
                  </a:lnTo>
                  <a:lnTo>
                    <a:pt x="182" y="2"/>
                  </a:lnTo>
                  <a:lnTo>
                    <a:pt x="176" y="0"/>
                  </a:lnTo>
                  <a:lnTo>
                    <a:pt x="52" y="0"/>
                  </a:lnTo>
                  <a:lnTo>
                    <a:pt x="46" y="2"/>
                  </a:lnTo>
                  <a:lnTo>
                    <a:pt x="42" y="6"/>
                  </a:lnTo>
                  <a:lnTo>
                    <a:pt x="38" y="10"/>
                  </a:lnTo>
                  <a:lnTo>
                    <a:pt x="38" y="16"/>
                  </a:lnTo>
                  <a:lnTo>
                    <a:pt x="38" y="108"/>
                  </a:lnTo>
                  <a:lnTo>
                    <a:pt x="38" y="110"/>
                  </a:lnTo>
                  <a:lnTo>
                    <a:pt x="38" y="112"/>
                  </a:lnTo>
                  <a:lnTo>
                    <a:pt x="0" y="146"/>
                  </a:lnTo>
                  <a:lnTo>
                    <a:pt x="0" y="152"/>
                  </a:lnTo>
                  <a:lnTo>
                    <a:pt x="2" y="160"/>
                  </a:lnTo>
                  <a:lnTo>
                    <a:pt x="6" y="164"/>
                  </a:lnTo>
                  <a:lnTo>
                    <a:pt x="10" y="166"/>
                  </a:lnTo>
                  <a:lnTo>
                    <a:pt x="14" y="166"/>
                  </a:lnTo>
                  <a:lnTo>
                    <a:pt x="216" y="166"/>
                  </a:lnTo>
                  <a:lnTo>
                    <a:pt x="220" y="166"/>
                  </a:lnTo>
                  <a:lnTo>
                    <a:pt x="224" y="164"/>
                  </a:lnTo>
                  <a:lnTo>
                    <a:pt x="228" y="160"/>
                  </a:lnTo>
                  <a:lnTo>
                    <a:pt x="230" y="152"/>
                  </a:lnTo>
                  <a:lnTo>
                    <a:pt x="230" y="146"/>
                  </a:lnTo>
                  <a:lnTo>
                    <a:pt x="192" y="112"/>
                  </a:lnTo>
                  <a:lnTo>
                    <a:pt x="192" y="110"/>
                  </a:lnTo>
                  <a:close/>
                  <a:moveTo>
                    <a:pt x="100" y="136"/>
                  </a:moveTo>
                  <a:lnTo>
                    <a:pt x="100" y="136"/>
                  </a:lnTo>
                  <a:lnTo>
                    <a:pt x="102" y="132"/>
                  </a:lnTo>
                  <a:lnTo>
                    <a:pt x="106" y="128"/>
                  </a:lnTo>
                  <a:lnTo>
                    <a:pt x="110" y="126"/>
                  </a:lnTo>
                  <a:lnTo>
                    <a:pt x="114" y="126"/>
                  </a:lnTo>
                  <a:lnTo>
                    <a:pt x="120" y="126"/>
                  </a:lnTo>
                  <a:lnTo>
                    <a:pt x="124" y="128"/>
                  </a:lnTo>
                  <a:lnTo>
                    <a:pt x="128" y="132"/>
                  </a:lnTo>
                  <a:lnTo>
                    <a:pt x="128" y="136"/>
                  </a:lnTo>
                  <a:lnTo>
                    <a:pt x="128" y="140"/>
                  </a:lnTo>
                  <a:lnTo>
                    <a:pt x="124" y="144"/>
                  </a:lnTo>
                  <a:lnTo>
                    <a:pt x="120" y="146"/>
                  </a:lnTo>
                  <a:lnTo>
                    <a:pt x="114" y="148"/>
                  </a:lnTo>
                  <a:lnTo>
                    <a:pt x="110" y="146"/>
                  </a:lnTo>
                  <a:lnTo>
                    <a:pt x="106" y="144"/>
                  </a:lnTo>
                  <a:lnTo>
                    <a:pt x="102" y="140"/>
                  </a:lnTo>
                  <a:lnTo>
                    <a:pt x="100" y="136"/>
                  </a:lnTo>
                  <a:close/>
                  <a:moveTo>
                    <a:pt x="172" y="88"/>
                  </a:moveTo>
                  <a:lnTo>
                    <a:pt x="172" y="88"/>
                  </a:lnTo>
                  <a:lnTo>
                    <a:pt x="170" y="92"/>
                  </a:lnTo>
                  <a:lnTo>
                    <a:pt x="168" y="94"/>
                  </a:lnTo>
                  <a:lnTo>
                    <a:pt x="164" y="98"/>
                  </a:lnTo>
                  <a:lnTo>
                    <a:pt x="160" y="98"/>
                  </a:lnTo>
                  <a:lnTo>
                    <a:pt x="70" y="98"/>
                  </a:lnTo>
                  <a:lnTo>
                    <a:pt x="64" y="98"/>
                  </a:lnTo>
                  <a:lnTo>
                    <a:pt x="62" y="94"/>
                  </a:lnTo>
                  <a:lnTo>
                    <a:pt x="60" y="92"/>
                  </a:lnTo>
                  <a:lnTo>
                    <a:pt x="58" y="88"/>
                  </a:lnTo>
                  <a:lnTo>
                    <a:pt x="58" y="26"/>
                  </a:lnTo>
                  <a:lnTo>
                    <a:pt x="60" y="22"/>
                  </a:lnTo>
                  <a:lnTo>
                    <a:pt x="62" y="18"/>
                  </a:lnTo>
                  <a:lnTo>
                    <a:pt x="64" y="16"/>
                  </a:lnTo>
                  <a:lnTo>
                    <a:pt x="70" y="16"/>
                  </a:lnTo>
                  <a:lnTo>
                    <a:pt x="160" y="16"/>
                  </a:lnTo>
                  <a:lnTo>
                    <a:pt x="164" y="16"/>
                  </a:lnTo>
                  <a:lnTo>
                    <a:pt x="168" y="18"/>
                  </a:lnTo>
                  <a:lnTo>
                    <a:pt x="170" y="22"/>
                  </a:lnTo>
                  <a:lnTo>
                    <a:pt x="172" y="26"/>
                  </a:lnTo>
                  <a:lnTo>
                    <a:pt x="172" y="88"/>
                  </a:lnTo>
                  <a:close/>
                </a:path>
              </a:pathLst>
            </a:custGeom>
            <a:solidFill>
              <a:schemeClr val="bg1"/>
            </a:solidFill>
            <a:ln w="9525">
              <a:noFill/>
              <a:round/>
              <a:headEnd/>
              <a:tailEnd/>
            </a:ln>
          </p:spPr>
          <p:txBody>
            <a:bodyPr/>
            <a:lstStyle/>
            <a:p>
              <a:endParaRPr lang="zh-CN" altLang="en-US"/>
            </a:p>
          </p:txBody>
        </p:sp>
        <p:sp>
          <p:nvSpPr>
            <p:cNvPr id="38" name="Freeform 559"/>
            <p:cNvSpPr>
              <a:spLocks/>
            </p:cNvSpPr>
            <p:nvPr/>
          </p:nvSpPr>
          <p:spPr bwMode="auto">
            <a:xfrm>
              <a:off x="7849588" y="3490756"/>
              <a:ext cx="46306" cy="37536"/>
            </a:xfrm>
            <a:custGeom>
              <a:avLst/>
              <a:gdLst>
                <a:gd name="T0" fmla="*/ 2147483647 w 18"/>
                <a:gd name="T1" fmla="*/ 2147483647 h 14"/>
                <a:gd name="T2" fmla="*/ 2147483647 w 18"/>
                <a:gd name="T3" fmla="*/ 2147483647 h 14"/>
                <a:gd name="T4" fmla="*/ 2147483647 w 18"/>
                <a:gd name="T5" fmla="*/ 2147483647 h 14"/>
                <a:gd name="T6" fmla="*/ 2147483647 w 18"/>
                <a:gd name="T7" fmla="*/ 2147483647 h 14"/>
                <a:gd name="T8" fmla="*/ 2147483647 w 18"/>
                <a:gd name="T9" fmla="*/ 0 h 14"/>
                <a:gd name="T10" fmla="*/ 2147483647 w 18"/>
                <a:gd name="T11" fmla="*/ 0 h 14"/>
                <a:gd name="T12" fmla="*/ 2147483647 w 18"/>
                <a:gd name="T13" fmla="*/ 0 h 14"/>
                <a:gd name="T14" fmla="*/ 2147483647 w 18"/>
                <a:gd name="T15" fmla="*/ 0 h 14"/>
                <a:gd name="T16" fmla="*/ 2147483647 w 18"/>
                <a:gd name="T17" fmla="*/ 2147483647 h 14"/>
                <a:gd name="T18" fmla="*/ 0 w 18"/>
                <a:gd name="T19" fmla="*/ 2147483647 h 14"/>
                <a:gd name="T20" fmla="*/ 0 w 18"/>
                <a:gd name="T21" fmla="*/ 2147483647 h 14"/>
                <a:gd name="T22" fmla="*/ 0 w 18"/>
                <a:gd name="T23" fmla="*/ 2147483647 h 14"/>
                <a:gd name="T24" fmla="*/ 0 w 18"/>
                <a:gd name="T25" fmla="*/ 2147483647 h 14"/>
                <a:gd name="T26" fmla="*/ 2147483647 w 18"/>
                <a:gd name="T27" fmla="*/ 2147483647 h 14"/>
                <a:gd name="T28" fmla="*/ 2147483647 w 18"/>
                <a:gd name="T29" fmla="*/ 2147483647 h 14"/>
                <a:gd name="T30" fmla="*/ 2147483647 w 18"/>
                <a:gd name="T31" fmla="*/ 2147483647 h 14"/>
                <a:gd name="T32" fmla="*/ 2147483647 w 18"/>
                <a:gd name="T33" fmla="*/ 2147483647 h 14"/>
                <a:gd name="T34" fmla="*/ 2147483647 w 18"/>
                <a:gd name="T35" fmla="*/ 2147483647 h 14"/>
                <a:gd name="T36" fmla="*/ 2147483647 w 18"/>
                <a:gd name="T37" fmla="*/ 2147483647 h 14"/>
                <a:gd name="T38" fmla="*/ 2147483647 w 18"/>
                <a:gd name="T39" fmla="*/ 2147483647 h 14"/>
                <a:gd name="T40" fmla="*/ 2147483647 w 18"/>
                <a:gd name="T41" fmla="*/ 2147483647 h 14"/>
                <a:gd name="T42" fmla="*/ 2147483647 w 18"/>
                <a:gd name="T43" fmla="*/ 2147483647 h 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
                <a:gd name="T67" fmla="*/ 0 h 14"/>
                <a:gd name="T68" fmla="*/ 18 w 18"/>
                <a:gd name="T69" fmla="*/ 14 h 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 h="14">
                  <a:moveTo>
                    <a:pt x="18" y="6"/>
                  </a:moveTo>
                  <a:lnTo>
                    <a:pt x="18" y="6"/>
                  </a:lnTo>
                  <a:lnTo>
                    <a:pt x="18" y="4"/>
                  </a:lnTo>
                  <a:lnTo>
                    <a:pt x="16" y="2"/>
                  </a:lnTo>
                  <a:lnTo>
                    <a:pt x="12" y="0"/>
                  </a:lnTo>
                  <a:lnTo>
                    <a:pt x="8" y="0"/>
                  </a:lnTo>
                  <a:lnTo>
                    <a:pt x="4" y="0"/>
                  </a:lnTo>
                  <a:lnTo>
                    <a:pt x="2" y="2"/>
                  </a:lnTo>
                  <a:lnTo>
                    <a:pt x="0" y="4"/>
                  </a:lnTo>
                  <a:lnTo>
                    <a:pt x="0" y="6"/>
                  </a:lnTo>
                  <a:lnTo>
                    <a:pt x="0" y="10"/>
                  </a:lnTo>
                  <a:lnTo>
                    <a:pt x="2" y="12"/>
                  </a:lnTo>
                  <a:lnTo>
                    <a:pt x="4" y="12"/>
                  </a:lnTo>
                  <a:lnTo>
                    <a:pt x="8" y="14"/>
                  </a:lnTo>
                  <a:lnTo>
                    <a:pt x="12" y="12"/>
                  </a:lnTo>
                  <a:lnTo>
                    <a:pt x="16" y="12"/>
                  </a:lnTo>
                  <a:lnTo>
                    <a:pt x="18" y="10"/>
                  </a:lnTo>
                  <a:lnTo>
                    <a:pt x="18" y="6"/>
                  </a:lnTo>
                  <a:close/>
                </a:path>
              </a:pathLst>
            </a:custGeom>
            <a:solidFill>
              <a:schemeClr val="bg1"/>
            </a:solidFill>
            <a:ln w="9525">
              <a:noFill/>
              <a:round/>
              <a:headEnd/>
              <a:tailEnd/>
            </a:ln>
          </p:spPr>
          <p:txBody>
            <a:bodyPr/>
            <a:lstStyle/>
            <a:p>
              <a:endParaRPr lang="zh-CN" altLang="en-US"/>
            </a:p>
          </p:txBody>
        </p:sp>
      </p:grpSp>
      <p:sp>
        <p:nvSpPr>
          <p:cNvPr id="39" name="TextBox 38"/>
          <p:cNvSpPr txBox="1"/>
          <p:nvPr/>
        </p:nvSpPr>
        <p:spPr>
          <a:xfrm>
            <a:off x="7830511" y="3167063"/>
            <a:ext cx="2354263" cy="1031875"/>
          </a:xfrm>
          <a:prstGeom prst="rect">
            <a:avLst/>
          </a:prstGeom>
          <a:noFill/>
        </p:spPr>
        <p:txBody>
          <a:bodyPr lIns="107287" tIns="53643" rIns="107287" bIns="53643" anchor="ctr">
            <a:spAutoFit/>
          </a:bodyPr>
          <a:lstStyle/>
          <a:p>
            <a:pPr defTabSz="1430463" fontAlgn="auto">
              <a:spcBef>
                <a:spcPts val="0"/>
              </a:spcBef>
              <a:spcAft>
                <a:spcPts val="0"/>
              </a:spcAft>
              <a:defRPr/>
            </a:pPr>
            <a:r>
              <a:rPr lang="zh-CN" altLang="en-US" sz="2000" b="1" kern="0" dirty="0">
                <a:solidFill>
                  <a:srgbClr val="FFFFFF"/>
                </a:solidFill>
                <a:latin typeface="华文中宋" pitchFamily="2" charset="-122"/>
                <a:ea typeface="华文中宋" pitchFamily="2" charset="-122"/>
                <a:cs typeface="Arial" pitchFamily="34" charset="0"/>
              </a:rPr>
              <a:t>   集客平台类项目投资和运营模式需要优化和转变！</a:t>
            </a:r>
            <a:endParaRPr lang="en-US" altLang="zh-CN" sz="2000" b="1" kern="0" dirty="0">
              <a:solidFill>
                <a:srgbClr val="FFFFFF"/>
              </a:solidFill>
              <a:latin typeface="华文中宋" pitchFamily="2" charset="-122"/>
              <a:ea typeface="华文中宋" pitchFamily="2" charset="-122"/>
              <a:cs typeface="Arial" pitchFamily="34" charset="0"/>
            </a:endParaRPr>
          </a:p>
        </p:txBody>
      </p:sp>
    </p:spTree>
    <p:extLst>
      <p:ext uri="{BB962C8B-B14F-4D97-AF65-F5344CB8AC3E}">
        <p14:creationId xmlns:p14="http://schemas.microsoft.com/office/powerpoint/2010/main" val="18082037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474757" y="1263046"/>
            <a:ext cx="7929618" cy="3531734"/>
            <a:chOff x="497117" y="797989"/>
            <a:chExt cx="4966393" cy="3583107"/>
          </a:xfrm>
        </p:grpSpPr>
        <p:grpSp>
          <p:nvGrpSpPr>
            <p:cNvPr id="3" name="组合 11"/>
            <p:cNvGrpSpPr/>
            <p:nvPr/>
          </p:nvGrpSpPr>
          <p:grpSpPr>
            <a:xfrm>
              <a:off x="497117" y="1334814"/>
              <a:ext cx="4966393" cy="3046282"/>
              <a:chOff x="463543" y="2193925"/>
              <a:chExt cx="4580652" cy="2650783"/>
            </a:xfrm>
          </p:grpSpPr>
          <p:sp>
            <p:nvSpPr>
              <p:cNvPr id="56323" name="Text Box 728"/>
              <p:cNvSpPr txBox="1">
                <a:spLocks noChangeArrowheads="1"/>
              </p:cNvSpPr>
              <p:nvPr/>
            </p:nvSpPr>
            <p:spPr bwMode="auto">
              <a:xfrm>
                <a:off x="463543" y="4601103"/>
                <a:ext cx="4539385" cy="243605"/>
              </a:xfrm>
              <a:prstGeom prst="rect">
                <a:avLst/>
              </a:prstGeom>
              <a:noFill/>
              <a:ln w="9525">
                <a:noFill/>
                <a:miter lim="800000"/>
                <a:headEnd/>
                <a:tailEnd/>
              </a:ln>
            </p:spPr>
            <p:txBody>
              <a:bodyPr wrap="square" lIns="90293" tIns="45194" rIns="90293" bIns="45194">
                <a:spAutoFit/>
              </a:bodyPr>
              <a:lstStyle/>
              <a:p>
                <a:pPr algn="r">
                  <a:lnSpc>
                    <a:spcPct val="120000"/>
                  </a:lnSpc>
                </a:pPr>
                <a:r>
                  <a:rPr lang="en-US" altLang="en-US" sz="1000" dirty="0">
                    <a:latin typeface="微软雅黑" pitchFamily="34" charset="-122"/>
                    <a:ea typeface="微软雅黑" pitchFamily="34" charset="-122"/>
                    <a:cs typeface="Arial" pitchFamily="34" charset="0"/>
                  </a:rPr>
                  <a:t>Source:  </a:t>
                </a:r>
                <a:r>
                  <a:rPr lang="zh-CN" altLang="en-US" sz="1000" dirty="0">
                    <a:latin typeface="微软雅黑" pitchFamily="34" charset="-122"/>
                    <a:ea typeface="微软雅黑" pitchFamily="34" charset="-122"/>
                    <a:cs typeface="Arial" pitchFamily="34" charset="0"/>
                  </a:rPr>
                  <a:t>企业</a:t>
                </a:r>
                <a:r>
                  <a:rPr lang="en-US" altLang="zh-CN" sz="1000" dirty="0">
                    <a:latin typeface="微软雅黑" pitchFamily="34" charset="-122"/>
                    <a:ea typeface="微软雅黑" pitchFamily="34" charset="-122"/>
                    <a:cs typeface="Arial" pitchFamily="34" charset="0"/>
                  </a:rPr>
                  <a:t>MI</a:t>
                </a:r>
                <a:r>
                  <a:rPr lang="zh-CN" altLang="en-US" sz="1000" dirty="0">
                    <a:latin typeface="微软雅黑" pitchFamily="34" charset="-122"/>
                    <a:ea typeface="微软雅黑" pitchFamily="34" charset="-122"/>
                    <a:cs typeface="Arial" pitchFamily="34" charset="0"/>
                  </a:rPr>
                  <a:t>根据</a:t>
                </a:r>
                <a:r>
                  <a:rPr lang="en-US" altLang="zh-CN" sz="1000" dirty="0">
                    <a:latin typeface="微软雅黑" pitchFamily="34" charset="-122"/>
                    <a:ea typeface="微软雅黑" pitchFamily="34" charset="-122"/>
                    <a:cs typeface="Arial" pitchFamily="34" charset="0"/>
                  </a:rPr>
                  <a:t>Gartner</a:t>
                </a:r>
                <a:r>
                  <a:rPr lang="zh-CN" altLang="en-US" sz="1000" dirty="0">
                    <a:latin typeface="微软雅黑" pitchFamily="34" charset="-122"/>
                    <a:ea typeface="微软雅黑" pitchFamily="34" charset="-122"/>
                    <a:cs typeface="Arial" pitchFamily="34" charset="0"/>
                  </a:rPr>
                  <a:t> </a:t>
                </a:r>
                <a:r>
                  <a:rPr lang="en-US" altLang="zh-CN" sz="1000" dirty="0">
                    <a:latin typeface="微软雅黑" pitchFamily="34" charset="-122"/>
                    <a:ea typeface="微软雅黑" pitchFamily="34" charset="-122"/>
                    <a:cs typeface="Arial" pitchFamily="34" charset="0"/>
                  </a:rPr>
                  <a:t>/NMC</a:t>
                </a:r>
                <a:r>
                  <a:rPr lang="zh-CN" altLang="en-US" sz="1000" dirty="0">
                    <a:latin typeface="微软雅黑" pitchFamily="34" charset="-122"/>
                    <a:ea typeface="微软雅黑" pitchFamily="34" charset="-122"/>
                    <a:cs typeface="Arial" pitchFamily="34" charset="0"/>
                  </a:rPr>
                  <a:t> </a:t>
                </a:r>
                <a:r>
                  <a:rPr lang="en-US" altLang="zh-CN" sz="1000" dirty="0">
                    <a:latin typeface="微软雅黑" pitchFamily="34" charset="-122"/>
                    <a:ea typeface="微软雅黑" pitchFamily="34" charset="-122"/>
                    <a:cs typeface="Arial" pitchFamily="34" charset="0"/>
                  </a:rPr>
                  <a:t>/</a:t>
                </a:r>
                <a:r>
                  <a:rPr lang="zh-CN" altLang="en-US" sz="1000" dirty="0">
                    <a:latin typeface="微软雅黑" pitchFamily="34" charset="-122"/>
                    <a:ea typeface="微软雅黑" pitchFamily="34" charset="-122"/>
                    <a:cs typeface="Arial" pitchFamily="34" charset="0"/>
                  </a:rPr>
                  <a:t>客户面访综合提炼，</a:t>
                </a:r>
                <a:r>
                  <a:rPr lang="en-US" altLang="zh-CN" sz="1000" dirty="0">
                    <a:latin typeface="微软雅黑" pitchFamily="34" charset="-122"/>
                    <a:ea typeface="微软雅黑" pitchFamily="34" charset="-122"/>
                    <a:cs typeface="Arial" pitchFamily="34" charset="0"/>
                  </a:rPr>
                  <a:t>2013.09  </a:t>
                </a:r>
                <a:r>
                  <a:rPr lang="zh-CN" altLang="en-US" sz="1000" dirty="0">
                    <a:latin typeface="微软雅黑" pitchFamily="34" charset="-122"/>
                    <a:ea typeface="微软雅黑" pitchFamily="34" charset="-122"/>
                    <a:cs typeface="Arial" pitchFamily="34" charset="0"/>
                  </a:rPr>
                  <a:t>   </a:t>
                </a:r>
                <a:endParaRPr lang="en-US" altLang="zh-CN" sz="1000" dirty="0">
                  <a:latin typeface="微软雅黑" pitchFamily="34" charset="-122"/>
                  <a:ea typeface="微软雅黑" pitchFamily="34" charset="-122"/>
                  <a:cs typeface="Arial" pitchFamily="34" charset="0"/>
                </a:endParaRPr>
              </a:p>
            </p:txBody>
          </p:sp>
          <p:pic>
            <p:nvPicPr>
              <p:cNvPr id="56326" name="Picture 3"/>
              <p:cNvPicPr>
                <a:picLocks noChangeAspect="1" noChangeArrowheads="1"/>
              </p:cNvPicPr>
              <p:nvPr/>
            </p:nvPicPr>
            <p:blipFill>
              <a:blip r:embed="rId3" cstate="email">
                <a:lum contrast="-11000"/>
              </a:blip>
              <a:srcRect/>
              <a:stretch>
                <a:fillRect/>
              </a:stretch>
            </p:blipFill>
            <p:spPr bwMode="auto">
              <a:xfrm>
                <a:off x="515058" y="2193925"/>
                <a:ext cx="4529137" cy="2465388"/>
              </a:xfrm>
              <a:prstGeom prst="rect">
                <a:avLst/>
              </a:prstGeom>
              <a:noFill/>
              <a:ln w="9525">
                <a:noFill/>
                <a:miter lim="800000"/>
                <a:headEnd/>
                <a:tailEnd/>
              </a:ln>
            </p:spPr>
          </p:pic>
        </p:grpSp>
        <p:sp>
          <p:nvSpPr>
            <p:cNvPr id="15" name="Text Box 5"/>
            <p:cNvSpPr txBox="1">
              <a:spLocks noChangeArrowheads="1"/>
            </p:cNvSpPr>
            <p:nvPr/>
          </p:nvSpPr>
          <p:spPr bwMode="auto">
            <a:xfrm>
              <a:off x="504496" y="797989"/>
              <a:ext cx="4900873" cy="328751"/>
            </a:xfrm>
            <a:prstGeom prst="rect">
              <a:avLst/>
            </a:prstGeom>
            <a:solidFill>
              <a:srgbClr val="800000"/>
            </a:solidFill>
            <a:ln w="9525" algn="ctr">
              <a:noFill/>
              <a:miter lim="800000"/>
              <a:headEnd/>
              <a:tailEnd/>
            </a:ln>
          </p:spPr>
          <p:txBody>
            <a:bodyPr wrap="square" lIns="92302" tIns="46152" rIns="92302" bIns="46152">
              <a:spAutoFit/>
            </a:bodyPr>
            <a:lstStyle/>
            <a:p>
              <a:pPr algn="ctr" defTabSz="1178148"/>
              <a:r>
                <a:rPr lang="zh-CN" altLang="en-US" sz="1500" b="1" dirty="0" smtClean="0">
                  <a:solidFill>
                    <a:srgbClr val="FFFFFF"/>
                  </a:solidFill>
                  <a:latin typeface="微软雅黑" pitchFamily="34" charset="-122"/>
                  <a:ea typeface="微软雅黑" pitchFamily="34" charset="-122"/>
                  <a:cs typeface="Arial" pitchFamily="34" charset="0"/>
                </a:rPr>
                <a:t>全球教育</a:t>
              </a:r>
              <a:r>
                <a:rPr lang="zh-CN" altLang="en-US" sz="1500" b="1" dirty="0">
                  <a:solidFill>
                    <a:srgbClr val="FFFFFF"/>
                  </a:solidFill>
                  <a:latin typeface="微软雅黑" pitchFamily="34" charset="-122"/>
                  <a:ea typeface="微软雅黑" pitchFamily="34" charset="-122"/>
                  <a:cs typeface="Arial" pitchFamily="34" charset="0"/>
                </a:rPr>
                <a:t>行业</a:t>
              </a:r>
              <a:r>
                <a:rPr lang="en-US" altLang="zh-CN" sz="1500" b="1" dirty="0">
                  <a:solidFill>
                    <a:srgbClr val="FFFFFF"/>
                  </a:solidFill>
                  <a:latin typeface="微软雅黑" pitchFamily="34" charset="-122"/>
                  <a:ea typeface="微软雅黑" pitchFamily="34" charset="-122"/>
                  <a:cs typeface="Arial" pitchFamily="34" charset="0"/>
                </a:rPr>
                <a:t>ICT</a:t>
              </a:r>
              <a:r>
                <a:rPr lang="zh-CN" altLang="en-US" sz="1500" b="1" dirty="0">
                  <a:solidFill>
                    <a:srgbClr val="FFFFFF"/>
                  </a:solidFill>
                  <a:latin typeface="微软雅黑" pitchFamily="34" charset="-122"/>
                  <a:ea typeface="微软雅黑" pitchFamily="34" charset="-122"/>
                  <a:cs typeface="Arial" pitchFamily="34" charset="0"/>
                </a:rPr>
                <a:t>热点趋势</a:t>
              </a:r>
            </a:p>
          </p:txBody>
        </p:sp>
      </p:grpSp>
      <p:sp>
        <p:nvSpPr>
          <p:cNvPr id="23" name="Rectangle 35"/>
          <p:cNvSpPr>
            <a:spLocks noChangeArrowheads="1"/>
          </p:cNvSpPr>
          <p:nvPr/>
        </p:nvSpPr>
        <p:spPr bwMode="auto">
          <a:xfrm>
            <a:off x="350837" y="573087"/>
            <a:ext cx="10668321" cy="620017"/>
          </a:xfrm>
          <a:prstGeom prst="rect">
            <a:avLst/>
          </a:prstGeom>
          <a:noFill/>
          <a:ln w="9525" algn="ctr">
            <a:noFill/>
            <a:miter lim="800000"/>
            <a:headEnd/>
            <a:tailEnd/>
          </a:ln>
        </p:spPr>
        <p:txBody>
          <a:bodyPr lIns="98623" tIns="49309" rIns="98623" bIns="49309" anchor="ctr"/>
          <a:lstStyle/>
          <a:p>
            <a:pPr defTabSz="1150255" eaLnBrk="0" fontAlgn="auto" hangingPunct="0">
              <a:spcBef>
                <a:spcPts val="0"/>
              </a:spcBef>
              <a:spcAft>
                <a:spcPts val="0"/>
              </a:spcAft>
              <a:defRPr/>
            </a:pPr>
            <a:r>
              <a:rPr lang="zh-CN" altLang="en-US" sz="2400" b="1" dirty="0">
                <a:solidFill>
                  <a:srgbClr val="C00000"/>
                </a:solidFill>
                <a:latin typeface="微软雅黑" pitchFamily="34" charset="-122"/>
                <a:ea typeface="微软雅黑" pitchFamily="34" charset="-122"/>
                <a:sym typeface="Arial" pitchFamily="34" charset="0"/>
              </a:rPr>
              <a:t>背景</a:t>
            </a:r>
            <a:r>
              <a:rPr lang="zh-CN" altLang="en-US" sz="2400" b="1" dirty="0" smtClean="0">
                <a:solidFill>
                  <a:srgbClr val="C00000"/>
                </a:solidFill>
                <a:latin typeface="微软雅黑" pitchFamily="34" charset="-122"/>
                <a:ea typeface="微软雅黑" pitchFamily="34" charset="-122"/>
                <a:sym typeface="Arial" pitchFamily="34" charset="0"/>
              </a:rPr>
              <a:t>一：</a:t>
            </a:r>
            <a:r>
              <a:rPr lang="en-US" altLang="zh-CN" sz="2400" b="1" dirty="0" smtClean="0">
                <a:solidFill>
                  <a:srgbClr val="C00000"/>
                </a:solidFill>
                <a:latin typeface="微软雅黑" pitchFamily="34" charset="-122"/>
                <a:ea typeface="微软雅黑" pitchFamily="34" charset="-122"/>
                <a:sym typeface="Arial" pitchFamily="34" charset="0"/>
              </a:rPr>
              <a:t>ICT</a:t>
            </a:r>
            <a:r>
              <a:rPr lang="zh-CN" altLang="en-US" sz="2400" b="1" dirty="0" smtClean="0">
                <a:solidFill>
                  <a:srgbClr val="C00000"/>
                </a:solidFill>
                <a:latin typeface="微软雅黑" pitchFamily="34" charset="-122"/>
                <a:ea typeface="微软雅黑" pitchFamily="34" charset="-122"/>
                <a:sym typeface="Arial" pitchFamily="34" charset="0"/>
              </a:rPr>
              <a:t>对世界</a:t>
            </a:r>
            <a:r>
              <a:rPr lang="zh-CN" altLang="en-US" sz="2400" b="1" dirty="0">
                <a:solidFill>
                  <a:srgbClr val="C00000"/>
                </a:solidFill>
                <a:latin typeface="微软雅黑" pitchFamily="34" charset="-122"/>
                <a:ea typeface="微软雅黑" pitchFamily="34" charset="-122"/>
                <a:sym typeface="Arial" pitchFamily="34" charset="0"/>
              </a:rPr>
              <a:t>教育</a:t>
            </a:r>
            <a:r>
              <a:rPr lang="zh-CN" altLang="en-US" sz="2400" b="1" dirty="0" smtClean="0">
                <a:solidFill>
                  <a:srgbClr val="C00000"/>
                </a:solidFill>
                <a:latin typeface="微软雅黑" pitchFamily="34" charset="-122"/>
                <a:ea typeface="微软雅黑" pitchFamily="34" charset="-122"/>
                <a:sym typeface="Arial" pitchFamily="34" charset="0"/>
              </a:rPr>
              <a:t>行业的深刻影响</a:t>
            </a:r>
            <a:r>
              <a:rPr lang="zh-CN" altLang="en-US" sz="2400" b="1" kern="0" dirty="0" smtClean="0">
                <a:solidFill>
                  <a:srgbClr val="C00000"/>
                </a:solidFill>
                <a:latin typeface="微软雅黑" pitchFamily="34" charset="-122"/>
                <a:ea typeface="微软雅黑" pitchFamily="34" charset="-122"/>
                <a:sym typeface="Arial" pitchFamily="34" charset="0"/>
              </a:rPr>
              <a:t> </a:t>
            </a:r>
            <a:endParaRPr lang="zh-CN" altLang="en-US" sz="2400" b="1" kern="0" dirty="0">
              <a:solidFill>
                <a:srgbClr val="C00000"/>
              </a:solidFill>
              <a:latin typeface="微软雅黑" pitchFamily="34" charset="-122"/>
              <a:ea typeface="微软雅黑" pitchFamily="34" charset="-122"/>
              <a:sym typeface="Arial" pitchFamily="34" charset="0"/>
            </a:endParaRPr>
          </a:p>
        </p:txBody>
      </p:sp>
      <p:sp>
        <p:nvSpPr>
          <p:cNvPr id="28" name="矩形 27"/>
          <p:cNvSpPr/>
          <p:nvPr/>
        </p:nvSpPr>
        <p:spPr>
          <a:xfrm>
            <a:off x="427037" y="5145087"/>
            <a:ext cx="10570314" cy="808836"/>
          </a:xfrm>
          <a:prstGeom prst="rect">
            <a:avLst/>
          </a:prstGeom>
          <a:solidFill>
            <a:srgbClr val="75DBFF">
              <a:alpha val="14000"/>
            </a:srgbClr>
          </a:solidFill>
        </p:spPr>
        <p:txBody>
          <a:bodyPr wrap="square" lIns="115214" tIns="57607" rIns="115214" bIns="57607">
            <a:spAutoFit/>
          </a:bodyPr>
          <a:lstStyle/>
          <a:p>
            <a:pPr>
              <a:spcBef>
                <a:spcPts val="0"/>
              </a:spcBef>
              <a:spcAft>
                <a:spcPts val="0"/>
              </a:spcAft>
            </a:pPr>
            <a:r>
              <a:rPr lang="en-US" altLang="zh-CN" sz="1500" b="1" dirty="0" smtClean="0">
                <a:solidFill>
                  <a:srgbClr val="C00000"/>
                </a:solidFill>
                <a:latin typeface="微软雅黑" pitchFamily="34" charset="-122"/>
                <a:ea typeface="微软雅黑" pitchFamily="34" charset="-122"/>
                <a:cs typeface="Arial" pitchFamily="34" charset="0"/>
              </a:rPr>
              <a:t>ICT</a:t>
            </a:r>
            <a:r>
              <a:rPr lang="zh-CN" altLang="en-US" sz="1500" b="1" dirty="0" smtClean="0">
                <a:solidFill>
                  <a:srgbClr val="C00000"/>
                </a:solidFill>
                <a:latin typeface="微软雅黑" pitchFamily="34" charset="-122"/>
                <a:ea typeface="微软雅黑" pitchFamily="34" charset="-122"/>
                <a:cs typeface="Arial" pitchFamily="34" charset="0"/>
              </a:rPr>
              <a:t>技术创新：     </a:t>
            </a:r>
            <a:r>
              <a:rPr lang="zh-CN" altLang="en-US" sz="1500" dirty="0" smtClean="0">
                <a:latin typeface="微软雅黑" pitchFamily="34" charset="-122"/>
                <a:ea typeface="微软雅黑" pitchFamily="34" charset="-122"/>
                <a:cs typeface="Arial" pitchFamily="34" charset="0"/>
              </a:rPr>
              <a:t>云计算、大数据 、移动化 、物联网</a:t>
            </a:r>
            <a:endParaRPr lang="en-US" altLang="zh-CN" sz="1500" dirty="0" smtClean="0">
              <a:latin typeface="微软雅黑" pitchFamily="34" charset="-122"/>
              <a:ea typeface="微软雅黑" pitchFamily="34" charset="-122"/>
              <a:cs typeface="Arial" pitchFamily="34" charset="0"/>
            </a:endParaRPr>
          </a:p>
          <a:p>
            <a:pPr>
              <a:buClr>
                <a:srgbClr val="000000"/>
              </a:buClr>
              <a:buSzPct val="100000"/>
            </a:pPr>
            <a:r>
              <a:rPr lang="zh-CN" altLang="en-US" sz="1500" b="1" dirty="0" smtClean="0">
                <a:solidFill>
                  <a:srgbClr val="C00000"/>
                </a:solidFill>
                <a:latin typeface="微软雅黑" pitchFamily="34" charset="-122"/>
                <a:ea typeface="微软雅黑" pitchFamily="34" charset="-122"/>
              </a:rPr>
              <a:t>平台模式创新：       </a:t>
            </a:r>
            <a:r>
              <a:rPr lang="zh-CN" altLang="en-US" sz="1500" dirty="0" smtClean="0">
                <a:latin typeface="微软雅黑" pitchFamily="34" charset="-122"/>
                <a:ea typeface="微软雅黑" pitchFamily="34" charset="-122"/>
                <a:cs typeface="Arial" pitchFamily="34" charset="0"/>
              </a:rPr>
              <a:t>校园私有云、教育公有云</a:t>
            </a:r>
            <a:endParaRPr lang="en-US" altLang="zh-CN" sz="1500" dirty="0" smtClean="0">
              <a:latin typeface="微软雅黑" pitchFamily="34" charset="-122"/>
              <a:ea typeface="微软雅黑" pitchFamily="34" charset="-122"/>
              <a:cs typeface="Arial" pitchFamily="34" charset="0"/>
            </a:endParaRPr>
          </a:p>
          <a:p>
            <a:r>
              <a:rPr lang="zh-CN" altLang="en-US" sz="1500" b="1" dirty="0" smtClean="0">
                <a:solidFill>
                  <a:srgbClr val="C00000"/>
                </a:solidFill>
                <a:latin typeface="微软雅黑" pitchFamily="34" charset="-122"/>
                <a:ea typeface="微软雅黑" pitchFamily="34" charset="-122"/>
              </a:rPr>
              <a:t>教育模式创新：    </a:t>
            </a:r>
            <a:r>
              <a:rPr lang="zh-CN" altLang="en-US" sz="1500" dirty="0" smtClean="0">
                <a:latin typeface="微软雅黑" pitchFamily="34" charset="-122"/>
                <a:ea typeface="微软雅黑" pitchFamily="34" charset="-122"/>
                <a:cs typeface="Arial" pitchFamily="34" charset="0"/>
              </a:rPr>
              <a:t>移动学习（课堂内外）、网络教育</a:t>
            </a:r>
            <a:r>
              <a:rPr lang="en-US" altLang="zh-CN" sz="1500" dirty="0" smtClean="0">
                <a:latin typeface="微软雅黑" pitchFamily="34" charset="-122"/>
                <a:ea typeface="微软雅黑" pitchFamily="34" charset="-122"/>
                <a:cs typeface="Arial" pitchFamily="34" charset="0"/>
              </a:rPr>
              <a:t>/MOOCs</a:t>
            </a:r>
            <a:r>
              <a:rPr lang="zh-CN" altLang="en-US" sz="1500" dirty="0" smtClean="0">
                <a:latin typeface="微软雅黑" pitchFamily="34" charset="-122"/>
                <a:ea typeface="微软雅黑" pitchFamily="34" charset="-122"/>
                <a:cs typeface="Arial" pitchFamily="34" charset="0"/>
              </a:rPr>
              <a:t>、社交学习平台、虚拟和远程实验室</a:t>
            </a:r>
            <a:endParaRPr lang="en-US" altLang="zh-CN" sz="1500" dirty="0" smtClean="0">
              <a:latin typeface="微软雅黑" pitchFamily="34" charset="-122"/>
              <a:ea typeface="微软雅黑" pitchFamily="34" charset="-122"/>
              <a:cs typeface="Arial" pitchFamily="34" charset="0"/>
            </a:endParaRPr>
          </a:p>
        </p:txBody>
      </p:sp>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63"/>
          <p:cNvSpPr>
            <a:spLocks noChangeArrowheads="1"/>
          </p:cNvSpPr>
          <p:nvPr/>
        </p:nvSpPr>
        <p:spPr bwMode="auto">
          <a:xfrm>
            <a:off x="116064" y="3760788"/>
            <a:ext cx="3219450" cy="1858962"/>
          </a:xfrm>
          <a:prstGeom prst="ellipse">
            <a:avLst/>
          </a:prstGeom>
          <a:solidFill>
            <a:srgbClr val="C0CFE6"/>
          </a:solidFill>
          <a:ln w="9525">
            <a:solidFill>
              <a:srgbClr val="BBE0E3">
                <a:lumMod val="90000"/>
              </a:srgbClr>
            </a:solidFill>
            <a:round/>
            <a:headEnd/>
            <a:tailEnd/>
          </a:ln>
          <a:effectLst>
            <a:outerShdw dist="38100" dir="5400000" algn="ctr" rotWithShape="0">
              <a:srgbClr val="808080"/>
            </a:outerShdw>
          </a:effectLst>
        </p:spPr>
        <p:txBody>
          <a:bodyPr wrap="none" anchor="ctr"/>
          <a:lstStyle/>
          <a:p>
            <a:pPr defTabSz="914270" fontAlgn="auto">
              <a:spcBef>
                <a:spcPts val="0"/>
              </a:spcBef>
              <a:spcAft>
                <a:spcPts val="0"/>
              </a:spcAft>
              <a:defRPr/>
            </a:pPr>
            <a:endParaRPr lang="zh-CN" altLang="en-US" sz="1700" b="1" kern="0" dirty="0">
              <a:solidFill>
                <a:srgbClr val="000000"/>
              </a:solidFill>
              <a:latin typeface="微软雅黑" pitchFamily="34" charset="-122"/>
              <a:ea typeface="微软雅黑" pitchFamily="34" charset="-122"/>
            </a:endParaRPr>
          </a:p>
        </p:txBody>
      </p:sp>
      <p:cxnSp>
        <p:nvCxnSpPr>
          <p:cNvPr id="10" name="直接连接符 9"/>
          <p:cNvCxnSpPr>
            <a:endCxn id="26" idx="0"/>
          </p:cNvCxnSpPr>
          <p:nvPr/>
        </p:nvCxnSpPr>
        <p:spPr bwMode="auto">
          <a:xfrm rot="16200000" flipH="1">
            <a:off x="5353227" y="2043112"/>
            <a:ext cx="3689350" cy="2200275"/>
          </a:xfrm>
          <a:prstGeom prst="line">
            <a:avLst/>
          </a:prstGeom>
          <a:ln w="19050">
            <a:solidFill>
              <a:srgbClr val="FF0000"/>
            </a:solidFill>
            <a:prstDash val="dashDot"/>
          </a:ln>
          <a:extLst/>
        </p:spPr>
        <p:style>
          <a:lnRef idx="1">
            <a:schemeClr val="accent6"/>
          </a:lnRef>
          <a:fillRef idx="0">
            <a:schemeClr val="accent6"/>
          </a:fillRef>
          <a:effectRef idx="0">
            <a:schemeClr val="accent6"/>
          </a:effectRef>
          <a:fontRef idx="minor">
            <a:schemeClr val="tx1"/>
          </a:fontRef>
        </p:style>
      </p:cxnSp>
      <p:cxnSp>
        <p:nvCxnSpPr>
          <p:cNvPr id="11" name="直接连接符 10"/>
          <p:cNvCxnSpPr>
            <a:endCxn id="18" idx="0"/>
          </p:cNvCxnSpPr>
          <p:nvPr/>
        </p:nvCxnSpPr>
        <p:spPr bwMode="auto">
          <a:xfrm rot="5400000">
            <a:off x="3518870" y="2848769"/>
            <a:ext cx="4129088" cy="1028700"/>
          </a:xfrm>
          <a:prstGeom prst="line">
            <a:avLst/>
          </a:prstGeom>
          <a:ln w="19050">
            <a:solidFill>
              <a:srgbClr val="FF0000"/>
            </a:solidFill>
            <a:prstDash val="dashDot"/>
          </a:ln>
          <a:extLst/>
        </p:spPr>
        <p:style>
          <a:lnRef idx="1">
            <a:schemeClr val="accent6"/>
          </a:lnRef>
          <a:fillRef idx="0">
            <a:schemeClr val="accent6"/>
          </a:fillRef>
          <a:effectRef idx="0">
            <a:schemeClr val="accent6"/>
          </a:effectRef>
          <a:fontRef idx="minor">
            <a:schemeClr val="tx1"/>
          </a:fontRef>
        </p:style>
      </p:cxnSp>
      <p:cxnSp>
        <p:nvCxnSpPr>
          <p:cNvPr id="12" name="直接连接符 11"/>
          <p:cNvCxnSpPr/>
          <p:nvPr/>
        </p:nvCxnSpPr>
        <p:spPr bwMode="auto">
          <a:xfrm rot="10800000" flipV="1">
            <a:off x="2529064" y="1298575"/>
            <a:ext cx="3568700" cy="2811463"/>
          </a:xfrm>
          <a:prstGeom prst="line">
            <a:avLst/>
          </a:prstGeom>
          <a:ln w="19050">
            <a:solidFill>
              <a:srgbClr val="FF0000"/>
            </a:solidFill>
            <a:prstDash val="dashDot"/>
          </a:ln>
          <a:extLst/>
        </p:spPr>
        <p:style>
          <a:lnRef idx="1">
            <a:schemeClr val="accent6"/>
          </a:lnRef>
          <a:fillRef idx="0">
            <a:schemeClr val="accent6"/>
          </a:fillRef>
          <a:effectRef idx="0">
            <a:schemeClr val="accent6"/>
          </a:effectRef>
          <a:fontRef idx="minor">
            <a:schemeClr val="tx1"/>
          </a:fontRef>
        </p:style>
      </p:cxnSp>
      <p:cxnSp>
        <p:nvCxnSpPr>
          <p:cNvPr id="13" name="直接连接符 12"/>
          <p:cNvCxnSpPr>
            <a:endCxn id="65" idx="0"/>
          </p:cNvCxnSpPr>
          <p:nvPr/>
        </p:nvCxnSpPr>
        <p:spPr bwMode="auto">
          <a:xfrm rot="16200000" flipH="1">
            <a:off x="4619802" y="2776537"/>
            <a:ext cx="4216400" cy="1260475"/>
          </a:xfrm>
          <a:prstGeom prst="line">
            <a:avLst/>
          </a:prstGeom>
          <a:ln w="19050">
            <a:solidFill>
              <a:srgbClr val="FF0000"/>
            </a:solidFill>
            <a:prstDash val="dashDot"/>
          </a:ln>
          <a:extLst/>
        </p:spPr>
        <p:style>
          <a:lnRef idx="1">
            <a:schemeClr val="accent6"/>
          </a:lnRef>
          <a:fillRef idx="0">
            <a:schemeClr val="accent6"/>
          </a:fillRef>
          <a:effectRef idx="0">
            <a:schemeClr val="accent6"/>
          </a:effectRef>
          <a:fontRef idx="minor">
            <a:schemeClr val="tx1"/>
          </a:fontRef>
        </p:style>
      </p:cxnSp>
      <p:sp>
        <p:nvSpPr>
          <p:cNvPr id="14" name="Oval 63"/>
          <p:cNvSpPr>
            <a:spLocks noChangeArrowheads="1"/>
          </p:cNvSpPr>
          <p:nvPr/>
        </p:nvSpPr>
        <p:spPr bwMode="auto">
          <a:xfrm>
            <a:off x="7378876" y="4900613"/>
            <a:ext cx="1787525" cy="546100"/>
          </a:xfrm>
          <a:prstGeom prst="ellipse">
            <a:avLst/>
          </a:prstGeom>
          <a:solidFill>
            <a:srgbClr val="C0CFE6"/>
          </a:solidFill>
          <a:ln w="9525">
            <a:solidFill>
              <a:srgbClr val="BBE0E3">
                <a:lumMod val="90000"/>
              </a:srgbClr>
            </a:solidFill>
            <a:round/>
            <a:headEnd/>
            <a:tailEnd/>
          </a:ln>
          <a:effectLst>
            <a:outerShdw dist="38100" dir="5400000" algn="ctr" rotWithShape="0">
              <a:srgbClr val="808080"/>
            </a:outerShdw>
          </a:effectLst>
        </p:spPr>
        <p:txBody>
          <a:bodyPr wrap="none" anchor="ctr"/>
          <a:lstStyle/>
          <a:p>
            <a:pPr defTabSz="914270" fontAlgn="auto">
              <a:spcBef>
                <a:spcPts val="0"/>
              </a:spcBef>
              <a:spcAft>
                <a:spcPts val="0"/>
              </a:spcAft>
              <a:defRPr/>
            </a:pPr>
            <a:endParaRPr lang="zh-CN" altLang="en-US" sz="1700" b="1" kern="0" dirty="0">
              <a:solidFill>
                <a:srgbClr val="000000"/>
              </a:solidFill>
              <a:latin typeface="微软雅黑" pitchFamily="34" charset="-122"/>
              <a:ea typeface="微软雅黑" pitchFamily="34" charset="-122"/>
            </a:endParaRPr>
          </a:p>
        </p:txBody>
      </p:sp>
      <p:sp>
        <p:nvSpPr>
          <p:cNvPr id="15" name="云形 14"/>
          <p:cNvSpPr/>
          <p:nvPr/>
        </p:nvSpPr>
        <p:spPr bwMode="auto">
          <a:xfrm>
            <a:off x="3352976" y="1736725"/>
            <a:ext cx="5399088" cy="3163888"/>
          </a:xfrm>
          <a:prstGeom prst="cloud">
            <a:avLst/>
          </a:prstGeom>
          <a:solidFill>
            <a:schemeClr val="bg1">
              <a:lumMod val="85000"/>
            </a:schemeClr>
          </a:solidFill>
          <a:ln>
            <a:solidFill>
              <a:sysClr val="window" lastClr="FFFFFF">
                <a:lumMod val="50000"/>
              </a:sysClr>
            </a:solidFill>
          </a:ln>
          <a:effectLst/>
          <a:extLst/>
        </p:spPr>
        <p:txBody>
          <a:bodyPr/>
          <a:lstStyle/>
          <a:p>
            <a:pPr algn="ctr">
              <a:buClr>
                <a:srgbClr val="CC9900"/>
              </a:buClr>
              <a:defRPr/>
            </a:pPr>
            <a:endParaRPr lang="zh-CN" altLang="en-US" sz="1300" kern="0" dirty="0">
              <a:solidFill>
                <a:sysClr val="windowText" lastClr="000000"/>
              </a:solidFill>
              <a:latin typeface="Arial" charset="0"/>
              <a:ea typeface="宋体" charset="-122"/>
            </a:endParaRPr>
          </a:p>
        </p:txBody>
      </p:sp>
      <p:sp>
        <p:nvSpPr>
          <p:cNvPr id="16" name="云形 15"/>
          <p:cNvSpPr/>
          <p:nvPr/>
        </p:nvSpPr>
        <p:spPr bwMode="auto">
          <a:xfrm>
            <a:off x="652639" y="5778500"/>
            <a:ext cx="1430337" cy="554038"/>
          </a:xfrm>
          <a:prstGeom prst="cloud">
            <a:avLst/>
          </a:prstGeom>
          <a:noFill/>
          <a:ln>
            <a:solidFill>
              <a:sysClr val="window" lastClr="FFFFFF">
                <a:lumMod val="50000"/>
              </a:sysClr>
            </a:solidFill>
          </a:ln>
          <a:effectLst/>
          <a:extLst/>
        </p:spPr>
        <p:txBody>
          <a:bodyPr/>
          <a:lstStyle/>
          <a:p>
            <a:pPr algn="ctr">
              <a:buClr>
                <a:srgbClr val="CC9900"/>
              </a:buClr>
              <a:defRPr/>
            </a:pPr>
            <a:endParaRPr lang="zh-CN" altLang="en-US" sz="1300" kern="0" dirty="0">
              <a:solidFill>
                <a:sysClr val="windowText" lastClr="000000"/>
              </a:solidFill>
              <a:latin typeface="Arial" charset="0"/>
              <a:ea typeface="宋体" charset="-122"/>
            </a:endParaRPr>
          </a:p>
        </p:txBody>
      </p:sp>
      <p:sp>
        <p:nvSpPr>
          <p:cNvPr id="17" name="云形 16"/>
          <p:cNvSpPr/>
          <p:nvPr/>
        </p:nvSpPr>
        <p:spPr bwMode="auto">
          <a:xfrm>
            <a:off x="2170289" y="5821363"/>
            <a:ext cx="1697037" cy="334962"/>
          </a:xfrm>
          <a:prstGeom prst="cloud">
            <a:avLst/>
          </a:prstGeom>
          <a:noFill/>
          <a:ln>
            <a:solidFill>
              <a:sysClr val="window" lastClr="FFFFFF">
                <a:lumMod val="50000"/>
              </a:sysClr>
            </a:solidFill>
          </a:ln>
          <a:effectLst/>
          <a:extLst/>
        </p:spPr>
        <p:txBody>
          <a:bodyPr/>
          <a:lstStyle/>
          <a:p>
            <a:pPr algn="ctr">
              <a:buClr>
                <a:srgbClr val="CC9900"/>
              </a:buClr>
              <a:defRPr/>
            </a:pPr>
            <a:endParaRPr lang="zh-CN" altLang="en-US" sz="1300" kern="0" dirty="0">
              <a:solidFill>
                <a:sysClr val="windowText" lastClr="000000"/>
              </a:solidFill>
              <a:latin typeface="Arial" charset="0"/>
              <a:ea typeface="宋体" charset="-122"/>
            </a:endParaRPr>
          </a:p>
        </p:txBody>
      </p:sp>
      <p:sp>
        <p:nvSpPr>
          <p:cNvPr id="18" name="Oval 63"/>
          <p:cNvSpPr>
            <a:spLocks noChangeArrowheads="1"/>
          </p:cNvSpPr>
          <p:nvPr/>
        </p:nvSpPr>
        <p:spPr bwMode="auto">
          <a:xfrm>
            <a:off x="4176889" y="5427663"/>
            <a:ext cx="1785937" cy="546100"/>
          </a:xfrm>
          <a:prstGeom prst="ellipse">
            <a:avLst/>
          </a:prstGeom>
          <a:solidFill>
            <a:srgbClr val="C0CFE6"/>
          </a:solidFill>
          <a:ln w="9525">
            <a:solidFill>
              <a:srgbClr val="BBE0E3">
                <a:lumMod val="90000"/>
              </a:srgbClr>
            </a:solidFill>
            <a:round/>
            <a:headEnd/>
            <a:tailEnd/>
          </a:ln>
          <a:effectLst>
            <a:outerShdw dist="38100" dir="5400000" algn="ctr" rotWithShape="0">
              <a:srgbClr val="808080"/>
            </a:outerShdw>
          </a:effectLst>
        </p:spPr>
        <p:txBody>
          <a:bodyPr wrap="none" anchor="ctr"/>
          <a:lstStyle/>
          <a:p>
            <a:pPr defTabSz="914270" fontAlgn="auto">
              <a:spcBef>
                <a:spcPts val="0"/>
              </a:spcBef>
              <a:spcAft>
                <a:spcPts val="0"/>
              </a:spcAft>
              <a:defRPr/>
            </a:pPr>
            <a:endParaRPr lang="zh-CN" altLang="en-US" sz="1700" b="1" kern="0" dirty="0">
              <a:solidFill>
                <a:srgbClr val="000000"/>
              </a:solidFill>
              <a:latin typeface="微软雅黑" pitchFamily="34" charset="-122"/>
              <a:ea typeface="微软雅黑" pitchFamily="34" charset="-122"/>
            </a:endParaRPr>
          </a:p>
        </p:txBody>
      </p:sp>
      <p:sp>
        <p:nvSpPr>
          <p:cNvPr id="19" name="下弧形箭头 18"/>
          <p:cNvSpPr/>
          <p:nvPr/>
        </p:nvSpPr>
        <p:spPr bwMode="auto">
          <a:xfrm rot="20230384">
            <a:off x="3317196" y="4382965"/>
            <a:ext cx="984250" cy="246063"/>
          </a:xfrm>
          <a:prstGeom prst="curvedUpArrow">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endParaRPr lang="zh-CN" altLang="en-US" sz="1400" dirty="0">
              <a:solidFill>
                <a:schemeClr val="tx1"/>
              </a:solidFill>
              <a:latin typeface="微软雅黑" pitchFamily="34" charset="-122"/>
              <a:ea typeface="微软雅黑" pitchFamily="34" charset="-122"/>
            </a:endParaRPr>
          </a:p>
        </p:txBody>
      </p:sp>
      <p:cxnSp>
        <p:nvCxnSpPr>
          <p:cNvPr id="20" name="直接连接符 12"/>
          <p:cNvCxnSpPr>
            <a:cxnSpLocks noChangeShapeType="1"/>
          </p:cNvCxnSpPr>
          <p:nvPr/>
        </p:nvCxnSpPr>
        <p:spPr bwMode="auto">
          <a:xfrm flipH="1">
            <a:off x="3689526" y="2428875"/>
            <a:ext cx="849313" cy="669925"/>
          </a:xfrm>
          <a:prstGeom prst="line">
            <a:avLst/>
          </a:prstGeom>
          <a:noFill/>
          <a:ln w="9525">
            <a:noFill/>
            <a:round/>
            <a:headEnd/>
            <a:tailEnd/>
          </a:ln>
        </p:spPr>
      </p:cxnSp>
      <p:cxnSp>
        <p:nvCxnSpPr>
          <p:cNvPr id="21" name="直接连接符 20"/>
          <p:cNvCxnSpPr/>
          <p:nvPr/>
        </p:nvCxnSpPr>
        <p:spPr bwMode="auto">
          <a:xfrm>
            <a:off x="2170289" y="4983163"/>
            <a:ext cx="1587" cy="598487"/>
          </a:xfrm>
          <a:prstGeom prst="line">
            <a:avLst/>
          </a:prstGeom>
          <a:ln/>
          <a:extLst/>
        </p:spPr>
        <p:style>
          <a:lnRef idx="1">
            <a:schemeClr val="accent6"/>
          </a:lnRef>
          <a:fillRef idx="0">
            <a:schemeClr val="accent6"/>
          </a:fillRef>
          <a:effectRef idx="0">
            <a:schemeClr val="accent6"/>
          </a:effectRef>
          <a:fontRef idx="minor">
            <a:schemeClr val="tx1"/>
          </a:fontRef>
        </p:style>
      </p:cxnSp>
      <p:sp>
        <p:nvSpPr>
          <p:cNvPr id="22" name="TextBox 14"/>
          <p:cNvSpPr txBox="1">
            <a:spLocks noChangeArrowheads="1"/>
          </p:cNvSpPr>
          <p:nvPr/>
        </p:nvSpPr>
        <p:spPr bwMode="auto">
          <a:xfrm>
            <a:off x="651051" y="5821363"/>
            <a:ext cx="1419225" cy="339725"/>
          </a:xfrm>
          <a:prstGeom prst="rect">
            <a:avLst/>
          </a:prstGeom>
          <a:noFill/>
          <a:ln w="9525">
            <a:noFill/>
            <a:miter lim="800000"/>
            <a:headEnd/>
            <a:tailEnd/>
          </a:ln>
        </p:spPr>
        <p:txBody>
          <a:bodyPr wrap="none">
            <a:spAutoFit/>
          </a:bodyPr>
          <a:lstStyle/>
          <a:p>
            <a:r>
              <a:rPr lang="zh-CN" altLang="en-US" sz="1200" b="1"/>
              <a:t>本地党政专网</a:t>
            </a:r>
          </a:p>
        </p:txBody>
      </p:sp>
      <p:sp>
        <p:nvSpPr>
          <p:cNvPr id="23" name="TextBox 15"/>
          <p:cNvSpPr txBox="1">
            <a:spLocks noChangeArrowheads="1"/>
          </p:cNvSpPr>
          <p:nvPr/>
        </p:nvSpPr>
        <p:spPr bwMode="auto">
          <a:xfrm>
            <a:off x="2259189" y="5821363"/>
            <a:ext cx="1825625" cy="339725"/>
          </a:xfrm>
          <a:prstGeom prst="rect">
            <a:avLst/>
          </a:prstGeom>
          <a:noFill/>
          <a:ln w="9525">
            <a:noFill/>
            <a:miter lim="800000"/>
            <a:headEnd/>
            <a:tailEnd/>
          </a:ln>
        </p:spPr>
        <p:txBody>
          <a:bodyPr>
            <a:spAutoFit/>
          </a:bodyPr>
          <a:lstStyle/>
          <a:p>
            <a:r>
              <a:rPr lang="en-US" altLang="zh-CN" sz="1200" b="1"/>
              <a:t>Internet/VPN/3G</a:t>
            </a:r>
            <a:endParaRPr lang="zh-CN" altLang="en-US" sz="1200" b="1"/>
          </a:p>
        </p:txBody>
      </p:sp>
      <p:sp>
        <p:nvSpPr>
          <p:cNvPr id="24" name="TextBox 23"/>
          <p:cNvSpPr txBox="1"/>
          <p:nvPr/>
        </p:nvSpPr>
        <p:spPr bwMode="auto">
          <a:xfrm>
            <a:off x="1065389" y="4637088"/>
            <a:ext cx="857927" cy="253916"/>
          </a:xfrm>
          <a:prstGeom prst="rect">
            <a:avLst/>
          </a:prstGeom>
          <a:noFill/>
        </p:spPr>
        <p:txBody>
          <a:bodyPr wrap="none">
            <a:spAutoFit/>
          </a:bodyPr>
          <a:lstStyle/>
          <a:p>
            <a:pPr>
              <a:defRPr/>
            </a:pPr>
            <a:r>
              <a:rPr lang="zh-CN" altLang="en-US" sz="1050" b="1" dirty="0" smtClean="0"/>
              <a:t>宜宾云</a:t>
            </a:r>
            <a:r>
              <a:rPr lang="zh-CN" altLang="en-US" sz="1050" b="1" dirty="0"/>
              <a:t>平台</a:t>
            </a:r>
          </a:p>
        </p:txBody>
      </p:sp>
      <p:sp>
        <p:nvSpPr>
          <p:cNvPr id="25" name="TextBox 24"/>
          <p:cNvSpPr txBox="1"/>
          <p:nvPr/>
        </p:nvSpPr>
        <p:spPr bwMode="auto">
          <a:xfrm>
            <a:off x="4726164" y="5514975"/>
            <a:ext cx="857927" cy="253916"/>
          </a:xfrm>
          <a:prstGeom prst="rect">
            <a:avLst/>
          </a:prstGeom>
          <a:noFill/>
        </p:spPr>
        <p:txBody>
          <a:bodyPr wrap="none">
            <a:spAutoFit/>
          </a:bodyPr>
          <a:lstStyle/>
          <a:p>
            <a:pPr>
              <a:defRPr/>
            </a:pPr>
            <a:r>
              <a:rPr lang="zh-CN" altLang="en-US" sz="1050" b="1" dirty="0" smtClean="0"/>
              <a:t>乐山云</a:t>
            </a:r>
            <a:r>
              <a:rPr lang="zh-CN" altLang="en-US" sz="1050" b="1" dirty="0"/>
              <a:t>平台</a:t>
            </a:r>
          </a:p>
        </p:txBody>
      </p:sp>
      <p:sp>
        <p:nvSpPr>
          <p:cNvPr id="26" name="TextBox 25"/>
          <p:cNvSpPr txBox="1"/>
          <p:nvPr/>
        </p:nvSpPr>
        <p:spPr bwMode="auto">
          <a:xfrm>
            <a:off x="7745589" y="4987925"/>
            <a:ext cx="1104900" cy="304800"/>
          </a:xfrm>
          <a:prstGeom prst="rect">
            <a:avLst/>
          </a:prstGeom>
          <a:noFill/>
        </p:spPr>
        <p:txBody>
          <a:bodyPr wrap="none">
            <a:spAutoFit/>
          </a:bodyPr>
          <a:lstStyle/>
          <a:p>
            <a:pPr>
              <a:defRPr/>
            </a:pPr>
            <a:r>
              <a:rPr lang="zh-CN" altLang="en-US" sz="1050" b="1" dirty="0"/>
              <a:t>南充云平台</a:t>
            </a:r>
          </a:p>
        </p:txBody>
      </p:sp>
      <p:cxnSp>
        <p:nvCxnSpPr>
          <p:cNvPr id="27" name="直接连接符 26"/>
          <p:cNvCxnSpPr>
            <a:endCxn id="22" idx="0"/>
          </p:cNvCxnSpPr>
          <p:nvPr/>
        </p:nvCxnSpPr>
        <p:spPr bwMode="auto">
          <a:xfrm rot="5400000">
            <a:off x="1164607" y="5531645"/>
            <a:ext cx="485775" cy="93662"/>
          </a:xfrm>
          <a:prstGeom prst="line">
            <a:avLst/>
          </a:prstGeom>
          <a:ln w="19050">
            <a:solidFill>
              <a:schemeClr val="bg2">
                <a:lumMod val="50000"/>
              </a:schemeClr>
            </a:solidFill>
            <a:prstDash val="dashDot"/>
          </a:ln>
          <a:extLst/>
        </p:spPr>
        <p:style>
          <a:lnRef idx="1">
            <a:schemeClr val="accent6"/>
          </a:lnRef>
          <a:fillRef idx="0">
            <a:schemeClr val="accent6"/>
          </a:fillRef>
          <a:effectRef idx="0">
            <a:schemeClr val="accent6"/>
          </a:effectRef>
          <a:fontRef idx="minor">
            <a:schemeClr val="tx1"/>
          </a:fontRef>
        </p:style>
      </p:cxnSp>
      <p:cxnSp>
        <p:nvCxnSpPr>
          <p:cNvPr id="28" name="直接连接符 27"/>
          <p:cNvCxnSpPr>
            <a:endCxn id="23" idx="0"/>
          </p:cNvCxnSpPr>
          <p:nvPr/>
        </p:nvCxnSpPr>
        <p:spPr bwMode="auto">
          <a:xfrm rot="16200000" flipH="1">
            <a:off x="2758457" y="5407820"/>
            <a:ext cx="492125" cy="334962"/>
          </a:xfrm>
          <a:prstGeom prst="line">
            <a:avLst/>
          </a:prstGeom>
          <a:ln w="19050">
            <a:solidFill>
              <a:schemeClr val="bg2">
                <a:lumMod val="50000"/>
              </a:schemeClr>
            </a:solidFill>
            <a:prstDash val="dashDot"/>
          </a:ln>
          <a:extLst/>
        </p:spPr>
        <p:style>
          <a:lnRef idx="1">
            <a:schemeClr val="accent6"/>
          </a:lnRef>
          <a:fillRef idx="0">
            <a:schemeClr val="accent6"/>
          </a:fillRef>
          <a:effectRef idx="0">
            <a:schemeClr val="accent6"/>
          </a:effectRef>
          <a:fontRef idx="minor">
            <a:schemeClr val="tx1"/>
          </a:fontRef>
        </p:style>
      </p:cxnSp>
      <p:cxnSp>
        <p:nvCxnSpPr>
          <p:cNvPr id="29" name="直接连接符 28"/>
          <p:cNvCxnSpPr>
            <a:endCxn id="23" idx="1"/>
          </p:cNvCxnSpPr>
          <p:nvPr/>
        </p:nvCxnSpPr>
        <p:spPr bwMode="auto">
          <a:xfrm rot="16200000" flipH="1">
            <a:off x="1582120" y="5314156"/>
            <a:ext cx="723900" cy="630238"/>
          </a:xfrm>
          <a:prstGeom prst="line">
            <a:avLst/>
          </a:prstGeom>
          <a:ln w="19050">
            <a:solidFill>
              <a:schemeClr val="bg2">
                <a:lumMod val="50000"/>
              </a:schemeClr>
            </a:solidFill>
            <a:prstDash val="dashDot"/>
          </a:ln>
          <a:extLst/>
        </p:spPr>
        <p:style>
          <a:lnRef idx="1">
            <a:schemeClr val="accent6"/>
          </a:lnRef>
          <a:fillRef idx="0">
            <a:schemeClr val="accent6"/>
          </a:fillRef>
          <a:effectRef idx="0">
            <a:schemeClr val="accent6"/>
          </a:effectRef>
          <a:fontRef idx="minor">
            <a:schemeClr val="tx1"/>
          </a:fontRef>
        </p:style>
      </p:cxnSp>
      <p:sp>
        <p:nvSpPr>
          <p:cNvPr id="30" name="TextBox 29"/>
          <p:cNvSpPr txBox="1"/>
          <p:nvPr/>
        </p:nvSpPr>
        <p:spPr bwMode="auto">
          <a:xfrm>
            <a:off x="3902251" y="3933825"/>
            <a:ext cx="561975" cy="295275"/>
          </a:xfrm>
          <a:prstGeom prst="rect">
            <a:avLst/>
          </a:prstGeom>
          <a:noFill/>
        </p:spPr>
        <p:txBody>
          <a:bodyPr wrap="none">
            <a:spAutoFit/>
          </a:bodyPr>
          <a:lstStyle/>
          <a:p>
            <a:pPr>
              <a:defRPr/>
            </a:pPr>
            <a:r>
              <a:rPr lang="zh-CN" altLang="en-US" sz="1050" b="1" dirty="0"/>
              <a:t>灾备</a:t>
            </a:r>
          </a:p>
        </p:txBody>
      </p:sp>
      <p:sp>
        <p:nvSpPr>
          <p:cNvPr id="31" name="TextBox 30"/>
          <p:cNvSpPr txBox="1"/>
          <p:nvPr/>
        </p:nvSpPr>
        <p:spPr bwMode="auto">
          <a:xfrm>
            <a:off x="7489648" y="3938235"/>
            <a:ext cx="561975" cy="296862"/>
          </a:xfrm>
          <a:prstGeom prst="rect">
            <a:avLst/>
          </a:prstGeom>
          <a:noFill/>
        </p:spPr>
        <p:txBody>
          <a:bodyPr wrap="none">
            <a:spAutoFit/>
          </a:bodyPr>
          <a:lstStyle/>
          <a:p>
            <a:pPr>
              <a:defRPr/>
            </a:pPr>
            <a:r>
              <a:rPr lang="zh-CN" altLang="en-US" sz="1050" b="1" dirty="0"/>
              <a:t>灾备</a:t>
            </a:r>
          </a:p>
        </p:txBody>
      </p:sp>
      <p:sp>
        <p:nvSpPr>
          <p:cNvPr id="32" name="TextBox 26"/>
          <p:cNvSpPr txBox="1">
            <a:spLocks noChangeArrowheads="1"/>
          </p:cNvSpPr>
          <p:nvPr/>
        </p:nvSpPr>
        <p:spPr bwMode="auto">
          <a:xfrm>
            <a:off x="1243189" y="5318125"/>
            <a:ext cx="657225" cy="268288"/>
          </a:xfrm>
          <a:prstGeom prst="rect">
            <a:avLst/>
          </a:prstGeom>
          <a:noFill/>
          <a:ln w="9525">
            <a:noFill/>
            <a:miter lim="800000"/>
            <a:headEnd/>
            <a:tailEnd/>
          </a:ln>
        </p:spPr>
        <p:txBody>
          <a:bodyPr wrap="none">
            <a:spAutoFit/>
          </a:bodyPr>
          <a:lstStyle/>
          <a:p>
            <a:r>
              <a:rPr lang="zh-CN" altLang="en-US" sz="900"/>
              <a:t>私有云</a:t>
            </a:r>
          </a:p>
        </p:txBody>
      </p:sp>
      <p:sp>
        <p:nvSpPr>
          <p:cNvPr id="33" name="TextBox 27"/>
          <p:cNvSpPr txBox="1">
            <a:spLocks noChangeArrowheads="1"/>
          </p:cNvSpPr>
          <p:nvPr/>
        </p:nvSpPr>
        <p:spPr bwMode="auto">
          <a:xfrm>
            <a:off x="2348089" y="5318125"/>
            <a:ext cx="658812" cy="268288"/>
          </a:xfrm>
          <a:prstGeom prst="rect">
            <a:avLst/>
          </a:prstGeom>
          <a:noFill/>
          <a:ln w="9525">
            <a:noFill/>
            <a:miter lim="800000"/>
            <a:headEnd/>
            <a:tailEnd/>
          </a:ln>
        </p:spPr>
        <p:txBody>
          <a:bodyPr wrap="none">
            <a:spAutoFit/>
          </a:bodyPr>
          <a:lstStyle/>
          <a:p>
            <a:r>
              <a:rPr lang="zh-CN" altLang="en-US" sz="900"/>
              <a:t>公有云</a:t>
            </a:r>
          </a:p>
        </p:txBody>
      </p:sp>
      <p:grpSp>
        <p:nvGrpSpPr>
          <p:cNvPr id="34" name="组合 273"/>
          <p:cNvGrpSpPr>
            <a:grpSpLocks/>
          </p:cNvGrpSpPr>
          <p:nvPr/>
        </p:nvGrpSpPr>
        <p:grpSpPr bwMode="auto">
          <a:xfrm>
            <a:off x="1155876" y="4899025"/>
            <a:ext cx="887413" cy="511175"/>
            <a:chOff x="6948264" y="2043594"/>
            <a:chExt cx="873344" cy="644021"/>
          </a:xfrm>
        </p:grpSpPr>
        <p:sp>
          <p:nvSpPr>
            <p:cNvPr id="35" name="圆角矩形 34"/>
            <p:cNvSpPr/>
            <p:nvPr/>
          </p:nvSpPr>
          <p:spPr bwMode="auto">
            <a:xfrm>
              <a:off x="6948264" y="2043594"/>
              <a:ext cx="863970" cy="544018"/>
            </a:xfrm>
            <a:prstGeom prst="roundRect">
              <a:avLst/>
            </a:prstGeom>
            <a:solidFill>
              <a:srgbClr val="F2F2F2">
                <a:alpha val="76863"/>
              </a:srgbClr>
            </a:solidFill>
            <a:ln w="19050">
              <a:solidFill>
                <a:schemeClr val="bg1">
                  <a:lumMod val="65000"/>
                </a:schemeClr>
              </a:solidFill>
            </a:ln>
            <a:effectLst/>
            <a:extLst/>
          </p:spPr>
          <p:txBody>
            <a:bodyPr/>
            <a:lstStyle/>
            <a:p>
              <a:pPr defTabSz="914270">
                <a:buClr>
                  <a:srgbClr val="CC9900"/>
                </a:buClr>
                <a:buFont typeface="Wingdings" pitchFamily="2" charset="2"/>
                <a:buChar char="n"/>
                <a:defRPr/>
              </a:pPr>
              <a:endParaRPr lang="zh-CN" altLang="en-US" sz="1200" dirty="0">
                <a:latin typeface="Arial" charset="0"/>
                <a:ea typeface="宋体" charset="-122"/>
              </a:endParaRPr>
            </a:p>
          </p:txBody>
        </p:sp>
        <p:pic>
          <p:nvPicPr>
            <p:cNvPr id="36" name="Picture 461" descr="图片240"/>
            <p:cNvPicPr>
              <a:picLocks noChangeAspect="1" noChangeArrowheads="1"/>
            </p:cNvPicPr>
            <p:nvPr/>
          </p:nvPicPr>
          <p:blipFill>
            <a:blip r:embed="rId3" cstate="print"/>
            <a:srcRect/>
            <a:stretch>
              <a:fillRect/>
            </a:stretch>
          </p:blipFill>
          <p:spPr bwMode="auto">
            <a:xfrm>
              <a:off x="7008009" y="2258173"/>
              <a:ext cx="195135" cy="287738"/>
            </a:xfrm>
            <a:prstGeom prst="rect">
              <a:avLst/>
            </a:prstGeom>
            <a:noFill/>
            <a:ln w="9525">
              <a:noFill/>
              <a:miter lim="800000"/>
              <a:headEnd/>
              <a:tailEnd/>
            </a:ln>
          </p:spPr>
        </p:pic>
        <p:sp>
          <p:nvSpPr>
            <p:cNvPr id="37" name="TextBox 36"/>
            <p:cNvSpPr txBox="1"/>
            <p:nvPr/>
          </p:nvSpPr>
          <p:spPr>
            <a:xfrm>
              <a:off x="7307600" y="2043594"/>
              <a:ext cx="514008" cy="644021"/>
            </a:xfrm>
            <a:prstGeom prst="rect">
              <a:avLst/>
            </a:prstGeom>
            <a:solidFill>
              <a:srgbClr val="F2F2F2">
                <a:alpha val="20000"/>
              </a:srgbClr>
            </a:solidFill>
          </p:spPr>
          <p:txBody>
            <a:bodyPr>
              <a:spAutoFit/>
            </a:bodyPr>
            <a:lstStyle/>
            <a:p>
              <a:pPr algn="ctr">
                <a:defRPr/>
              </a:pPr>
              <a:r>
                <a:rPr lang="zh-CN" altLang="en-US" sz="700" b="1" dirty="0">
                  <a:solidFill>
                    <a:schemeClr val="tx1">
                      <a:lumMod val="75000"/>
                      <a:lumOff val="25000"/>
                    </a:schemeClr>
                  </a:solidFill>
                  <a:latin typeface="微软雅黑" pitchFamily="34" charset="-122"/>
                  <a:ea typeface="微软雅黑" pitchFamily="34" charset="-122"/>
                </a:rPr>
                <a:t>网络</a:t>
              </a:r>
              <a:endParaRPr lang="en-US" altLang="zh-CN" sz="700" b="1" dirty="0">
                <a:solidFill>
                  <a:schemeClr val="tx1">
                    <a:lumMod val="75000"/>
                    <a:lumOff val="25000"/>
                  </a:schemeClr>
                </a:solidFill>
                <a:latin typeface="微软雅黑" pitchFamily="34" charset="-122"/>
                <a:ea typeface="微软雅黑" pitchFamily="34" charset="-122"/>
              </a:endParaRPr>
            </a:p>
            <a:p>
              <a:pPr algn="ctr">
                <a:defRPr/>
              </a:pPr>
              <a:r>
                <a:rPr lang="zh-CN" altLang="en-US" sz="700" b="1" dirty="0">
                  <a:solidFill>
                    <a:schemeClr val="tx1">
                      <a:lumMod val="75000"/>
                      <a:lumOff val="25000"/>
                    </a:schemeClr>
                  </a:solidFill>
                  <a:latin typeface="微软雅黑" pitchFamily="34" charset="-122"/>
                  <a:ea typeface="微软雅黑" pitchFamily="34" charset="-122"/>
                </a:rPr>
                <a:t>资源池</a:t>
              </a:r>
            </a:p>
          </p:txBody>
        </p:sp>
        <p:pic>
          <p:nvPicPr>
            <p:cNvPr id="38" name="Picture 461" descr="图片240"/>
            <p:cNvPicPr>
              <a:picLocks noChangeAspect="1" noChangeArrowheads="1"/>
            </p:cNvPicPr>
            <p:nvPr/>
          </p:nvPicPr>
          <p:blipFill>
            <a:blip r:embed="rId3" cstate="print"/>
            <a:srcRect/>
            <a:stretch>
              <a:fillRect/>
            </a:stretch>
          </p:blipFill>
          <p:spPr bwMode="auto">
            <a:xfrm>
              <a:off x="7156386" y="2129206"/>
              <a:ext cx="195135" cy="287738"/>
            </a:xfrm>
            <a:prstGeom prst="rect">
              <a:avLst/>
            </a:prstGeom>
            <a:noFill/>
            <a:ln w="9525">
              <a:noFill/>
              <a:miter lim="800000"/>
              <a:headEnd/>
              <a:tailEnd/>
            </a:ln>
          </p:spPr>
        </p:pic>
        <p:pic>
          <p:nvPicPr>
            <p:cNvPr id="39" name="Picture 461" descr="图片240"/>
            <p:cNvPicPr>
              <a:picLocks noChangeAspect="1" noChangeArrowheads="1"/>
            </p:cNvPicPr>
            <p:nvPr/>
          </p:nvPicPr>
          <p:blipFill>
            <a:blip r:embed="rId3" cstate="print"/>
            <a:srcRect/>
            <a:stretch>
              <a:fillRect/>
            </a:stretch>
          </p:blipFill>
          <p:spPr bwMode="auto">
            <a:xfrm>
              <a:off x="7236296" y="2331626"/>
              <a:ext cx="195135" cy="287738"/>
            </a:xfrm>
            <a:prstGeom prst="rect">
              <a:avLst/>
            </a:prstGeom>
            <a:noFill/>
            <a:ln w="9525">
              <a:noFill/>
              <a:miter lim="800000"/>
              <a:headEnd/>
              <a:tailEnd/>
            </a:ln>
          </p:spPr>
        </p:pic>
      </p:grpSp>
      <p:grpSp>
        <p:nvGrpSpPr>
          <p:cNvPr id="40" name="组合 271"/>
          <p:cNvGrpSpPr>
            <a:grpSpLocks/>
          </p:cNvGrpSpPr>
          <p:nvPr/>
        </p:nvGrpSpPr>
        <p:grpSpPr bwMode="auto">
          <a:xfrm>
            <a:off x="789164" y="4108450"/>
            <a:ext cx="1171575" cy="552450"/>
            <a:chOff x="5708263" y="1151686"/>
            <a:chExt cx="1167993" cy="746688"/>
          </a:xfrm>
        </p:grpSpPr>
        <p:sp>
          <p:nvSpPr>
            <p:cNvPr id="41" name="圆角矩形 40"/>
            <p:cNvSpPr/>
            <p:nvPr/>
          </p:nvSpPr>
          <p:spPr bwMode="auto">
            <a:xfrm>
              <a:off x="5708263" y="1151686"/>
              <a:ext cx="1167993" cy="746688"/>
            </a:xfrm>
            <a:prstGeom prst="roundRect">
              <a:avLst/>
            </a:prstGeom>
            <a:noFill/>
            <a:ln/>
            <a:extLst/>
          </p:spPr>
          <p:style>
            <a:lnRef idx="2">
              <a:schemeClr val="accent2"/>
            </a:lnRef>
            <a:fillRef idx="1">
              <a:schemeClr val="lt1"/>
            </a:fillRef>
            <a:effectRef idx="0">
              <a:schemeClr val="accent2"/>
            </a:effectRef>
            <a:fontRef idx="minor">
              <a:schemeClr val="dk1"/>
            </a:fontRef>
          </p:style>
          <p:txBody>
            <a:bodyPr/>
            <a:lstStyle/>
            <a:p>
              <a:pPr defTabSz="914270">
                <a:buClr>
                  <a:srgbClr val="CC9900"/>
                </a:buClr>
                <a:buFont typeface="Wingdings" pitchFamily="2" charset="2"/>
                <a:buChar char="n"/>
                <a:defRPr/>
              </a:pPr>
              <a:endParaRPr lang="zh-CN" altLang="en-US" sz="1100" dirty="0">
                <a:solidFill>
                  <a:schemeClr val="tx1"/>
                </a:solidFill>
                <a:latin typeface="Arial" charset="0"/>
              </a:endParaRPr>
            </a:p>
          </p:txBody>
        </p:sp>
        <p:grpSp>
          <p:nvGrpSpPr>
            <p:cNvPr id="42" name="组合 109"/>
            <p:cNvGrpSpPr>
              <a:grpSpLocks/>
            </p:cNvGrpSpPr>
            <p:nvPr/>
          </p:nvGrpSpPr>
          <p:grpSpPr bwMode="auto">
            <a:xfrm>
              <a:off x="5747823" y="1219567"/>
              <a:ext cx="1092534" cy="643990"/>
              <a:chOff x="1344216" y="2406503"/>
              <a:chExt cx="1788471" cy="632223"/>
            </a:xfrm>
          </p:grpSpPr>
          <p:grpSp>
            <p:nvGrpSpPr>
              <p:cNvPr id="44" name="组合 74"/>
              <p:cNvGrpSpPr/>
              <p:nvPr/>
            </p:nvGrpSpPr>
            <p:grpSpPr>
              <a:xfrm>
                <a:off x="1344216" y="2406503"/>
                <a:ext cx="609706" cy="632223"/>
                <a:chOff x="5638800" y="3663305"/>
                <a:chExt cx="609600" cy="632223"/>
              </a:xfrm>
              <a:solidFill>
                <a:schemeClr val="accent2">
                  <a:lumMod val="60000"/>
                  <a:lumOff val="40000"/>
                </a:schemeClr>
              </a:solidFill>
            </p:grpSpPr>
            <p:sp>
              <p:nvSpPr>
                <p:cNvPr id="51" name="Rectangle 8"/>
                <p:cNvSpPr>
                  <a:spLocks noChangeArrowheads="1"/>
                </p:cNvSpPr>
                <p:nvPr/>
              </p:nvSpPr>
              <p:spPr bwMode="auto">
                <a:xfrm>
                  <a:off x="5647971" y="3663305"/>
                  <a:ext cx="494652" cy="632223"/>
                </a:xfrm>
                <a:prstGeom prst="rect">
                  <a:avLst/>
                </a:prstGeom>
                <a:grp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lstStyle/>
                <a:p>
                  <a:pPr fontAlgn="auto">
                    <a:spcBef>
                      <a:spcPts val="0"/>
                    </a:spcBef>
                    <a:spcAft>
                      <a:spcPts val="0"/>
                    </a:spcAft>
                    <a:defRPr/>
                  </a:pPr>
                  <a:endParaRPr lang="zh-CN" altLang="en-US" sz="400" kern="0" dirty="0">
                    <a:solidFill>
                      <a:sysClr val="windowText" lastClr="000000"/>
                    </a:solidFill>
                    <a:latin typeface="微软雅黑" pitchFamily="34" charset="-122"/>
                    <a:ea typeface="微软雅黑" pitchFamily="34" charset="-122"/>
                  </a:endParaRPr>
                </a:p>
              </p:txBody>
            </p:sp>
            <p:sp>
              <p:nvSpPr>
                <p:cNvPr id="52" name="TextBox 51"/>
                <p:cNvSpPr txBox="1"/>
                <p:nvPr/>
              </p:nvSpPr>
              <p:spPr>
                <a:xfrm>
                  <a:off x="5638800" y="3985678"/>
                  <a:ext cx="609600" cy="276831"/>
                </a:xfrm>
                <a:prstGeom prst="rect">
                  <a:avLst/>
                </a:prstGeom>
                <a:noFill/>
              </p:spPr>
              <p:txBody>
                <a:bodyPr>
                  <a:spAutoFit/>
                </a:bodyPr>
                <a:lstStyle/>
                <a:p>
                  <a:pPr>
                    <a:defRPr/>
                  </a:pPr>
                  <a:r>
                    <a:rPr lang="en-US" altLang="zh-CN" sz="500" dirty="0">
                      <a:solidFill>
                        <a:srgbClr val="000000"/>
                      </a:solidFill>
                      <a:latin typeface="微软雅黑" pitchFamily="34" charset="-122"/>
                      <a:ea typeface="微软雅黑" pitchFamily="34" charset="-122"/>
                    </a:rPr>
                    <a:t>VM</a:t>
                  </a:r>
                  <a:endParaRPr lang="zh-CN" altLang="en-US" sz="500" dirty="0">
                    <a:solidFill>
                      <a:srgbClr val="000000"/>
                    </a:solidFill>
                    <a:latin typeface="微软雅黑" pitchFamily="34" charset="-122"/>
                    <a:ea typeface="微软雅黑" pitchFamily="34" charset="-122"/>
                  </a:endParaRPr>
                </a:p>
              </p:txBody>
            </p:sp>
          </p:grpSp>
          <p:grpSp>
            <p:nvGrpSpPr>
              <p:cNvPr id="45" name="组合 75"/>
              <p:cNvGrpSpPr/>
              <p:nvPr/>
            </p:nvGrpSpPr>
            <p:grpSpPr>
              <a:xfrm>
                <a:off x="1933601" y="2406503"/>
                <a:ext cx="609706" cy="632222"/>
                <a:chOff x="5638800" y="3663305"/>
                <a:chExt cx="609600" cy="632222"/>
              </a:xfrm>
              <a:solidFill>
                <a:schemeClr val="accent2">
                  <a:lumMod val="60000"/>
                  <a:lumOff val="40000"/>
                </a:schemeClr>
              </a:solidFill>
            </p:grpSpPr>
            <p:sp>
              <p:nvSpPr>
                <p:cNvPr id="49" name="Rectangle 8"/>
                <p:cNvSpPr>
                  <a:spLocks noChangeArrowheads="1"/>
                </p:cNvSpPr>
                <p:nvPr/>
              </p:nvSpPr>
              <p:spPr bwMode="auto">
                <a:xfrm>
                  <a:off x="5647971" y="3663305"/>
                  <a:ext cx="494652" cy="632222"/>
                </a:xfrm>
                <a:prstGeom prst="rect">
                  <a:avLst/>
                </a:prstGeom>
                <a:grp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lstStyle/>
                <a:p>
                  <a:pPr fontAlgn="auto">
                    <a:spcBef>
                      <a:spcPts val="0"/>
                    </a:spcBef>
                    <a:spcAft>
                      <a:spcPts val="0"/>
                    </a:spcAft>
                    <a:defRPr/>
                  </a:pPr>
                  <a:endParaRPr lang="zh-CN" altLang="en-US" sz="400" kern="0" dirty="0">
                    <a:solidFill>
                      <a:sysClr val="windowText" lastClr="000000"/>
                    </a:solidFill>
                    <a:latin typeface="微软雅黑" pitchFamily="34" charset="-122"/>
                    <a:ea typeface="微软雅黑" pitchFamily="34" charset="-122"/>
                  </a:endParaRPr>
                </a:p>
              </p:txBody>
            </p:sp>
            <p:sp>
              <p:nvSpPr>
                <p:cNvPr id="50" name="TextBox 49"/>
                <p:cNvSpPr txBox="1"/>
                <p:nvPr/>
              </p:nvSpPr>
              <p:spPr>
                <a:xfrm>
                  <a:off x="5638800" y="3985675"/>
                  <a:ext cx="609600" cy="276831"/>
                </a:xfrm>
                <a:prstGeom prst="rect">
                  <a:avLst/>
                </a:prstGeom>
                <a:noFill/>
              </p:spPr>
              <p:txBody>
                <a:bodyPr>
                  <a:spAutoFit/>
                </a:bodyPr>
                <a:lstStyle/>
                <a:p>
                  <a:pPr>
                    <a:defRPr/>
                  </a:pPr>
                  <a:r>
                    <a:rPr lang="en-US" altLang="zh-CN" sz="500" dirty="0">
                      <a:solidFill>
                        <a:srgbClr val="000000"/>
                      </a:solidFill>
                      <a:latin typeface="微软雅黑" pitchFamily="34" charset="-122"/>
                      <a:ea typeface="微软雅黑" pitchFamily="34" charset="-122"/>
                    </a:rPr>
                    <a:t>VM</a:t>
                  </a:r>
                  <a:endParaRPr lang="zh-CN" altLang="en-US" sz="500" dirty="0">
                    <a:solidFill>
                      <a:srgbClr val="000000"/>
                    </a:solidFill>
                    <a:latin typeface="微软雅黑" pitchFamily="34" charset="-122"/>
                    <a:ea typeface="微软雅黑" pitchFamily="34" charset="-122"/>
                  </a:endParaRPr>
                </a:p>
              </p:txBody>
            </p:sp>
          </p:grpSp>
          <p:grpSp>
            <p:nvGrpSpPr>
              <p:cNvPr id="46" name="组合 81"/>
              <p:cNvGrpSpPr/>
              <p:nvPr/>
            </p:nvGrpSpPr>
            <p:grpSpPr>
              <a:xfrm>
                <a:off x="2522981" y="2419830"/>
                <a:ext cx="609706" cy="618895"/>
                <a:chOff x="5638800" y="3676632"/>
                <a:chExt cx="609600" cy="618895"/>
              </a:xfrm>
              <a:solidFill>
                <a:schemeClr val="accent2">
                  <a:lumMod val="60000"/>
                  <a:lumOff val="40000"/>
                </a:schemeClr>
              </a:solidFill>
            </p:grpSpPr>
            <p:sp>
              <p:nvSpPr>
                <p:cNvPr id="47" name="Rectangle 8"/>
                <p:cNvSpPr>
                  <a:spLocks noChangeArrowheads="1"/>
                </p:cNvSpPr>
                <p:nvPr/>
              </p:nvSpPr>
              <p:spPr bwMode="auto">
                <a:xfrm>
                  <a:off x="5647971" y="3676632"/>
                  <a:ext cx="494652" cy="618895"/>
                </a:xfrm>
                <a:prstGeom prst="rect">
                  <a:avLst/>
                </a:prstGeom>
                <a:grp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lstStyle/>
                <a:p>
                  <a:pPr fontAlgn="auto">
                    <a:spcBef>
                      <a:spcPts val="0"/>
                    </a:spcBef>
                    <a:spcAft>
                      <a:spcPts val="0"/>
                    </a:spcAft>
                    <a:defRPr/>
                  </a:pPr>
                  <a:endParaRPr lang="zh-CN" altLang="en-US" sz="400" kern="0" dirty="0">
                    <a:solidFill>
                      <a:sysClr val="windowText" lastClr="000000"/>
                    </a:solidFill>
                    <a:latin typeface="微软雅黑" pitchFamily="34" charset="-122"/>
                    <a:ea typeface="微软雅黑" pitchFamily="34" charset="-122"/>
                  </a:endParaRPr>
                </a:p>
              </p:txBody>
            </p:sp>
            <p:sp>
              <p:nvSpPr>
                <p:cNvPr id="48" name="TextBox 47"/>
                <p:cNvSpPr txBox="1"/>
                <p:nvPr/>
              </p:nvSpPr>
              <p:spPr>
                <a:xfrm>
                  <a:off x="5638800" y="3985678"/>
                  <a:ext cx="609600" cy="276831"/>
                </a:xfrm>
                <a:prstGeom prst="rect">
                  <a:avLst/>
                </a:prstGeom>
                <a:noFill/>
              </p:spPr>
              <p:txBody>
                <a:bodyPr>
                  <a:spAutoFit/>
                </a:bodyPr>
                <a:lstStyle/>
                <a:p>
                  <a:pPr>
                    <a:defRPr/>
                  </a:pPr>
                  <a:r>
                    <a:rPr lang="en-US" altLang="zh-CN" sz="500" dirty="0">
                      <a:solidFill>
                        <a:srgbClr val="000000"/>
                      </a:solidFill>
                      <a:latin typeface="微软雅黑" pitchFamily="34" charset="-122"/>
                      <a:ea typeface="微软雅黑" pitchFamily="34" charset="-122"/>
                    </a:rPr>
                    <a:t>VM</a:t>
                  </a:r>
                  <a:endParaRPr lang="zh-CN" altLang="en-US" sz="500" dirty="0">
                    <a:solidFill>
                      <a:srgbClr val="000000"/>
                    </a:solidFill>
                    <a:latin typeface="微软雅黑" pitchFamily="34" charset="-122"/>
                    <a:ea typeface="微软雅黑" pitchFamily="34" charset="-122"/>
                  </a:endParaRPr>
                </a:p>
              </p:txBody>
            </p:sp>
          </p:grpSp>
        </p:grpSp>
        <p:sp>
          <p:nvSpPr>
            <p:cNvPr id="43" name="TextBox 42"/>
            <p:cNvSpPr txBox="1"/>
            <p:nvPr/>
          </p:nvSpPr>
          <p:spPr>
            <a:xfrm>
              <a:off x="5795308" y="1203182"/>
              <a:ext cx="936927" cy="360470"/>
            </a:xfrm>
            <a:prstGeom prst="rect">
              <a:avLst/>
            </a:prstGeom>
            <a:solidFill>
              <a:srgbClr val="F2F2F2">
                <a:alpha val="23137"/>
              </a:srgbClr>
            </a:solidFill>
          </p:spPr>
          <p:txBody>
            <a:bodyPr>
              <a:spAutoFit/>
            </a:bodyPr>
            <a:lstStyle/>
            <a:p>
              <a:pPr>
                <a:defRPr/>
              </a:pPr>
              <a:r>
                <a:rPr lang="zh-CN" altLang="en-US" sz="800" b="1" dirty="0">
                  <a:solidFill>
                    <a:schemeClr val="accent5">
                      <a:lumMod val="50000"/>
                    </a:schemeClr>
                  </a:solidFill>
                  <a:latin typeface="微软雅黑" pitchFamily="34" charset="-122"/>
                  <a:ea typeface="微软雅黑" pitchFamily="34" charset="-122"/>
                </a:rPr>
                <a:t>计算资源池</a:t>
              </a:r>
            </a:p>
          </p:txBody>
        </p:sp>
      </p:grpSp>
      <p:grpSp>
        <p:nvGrpSpPr>
          <p:cNvPr id="53" name="组合 273"/>
          <p:cNvGrpSpPr>
            <a:grpSpLocks/>
          </p:cNvGrpSpPr>
          <p:nvPr/>
        </p:nvGrpSpPr>
        <p:grpSpPr bwMode="auto">
          <a:xfrm>
            <a:off x="2436989" y="4899025"/>
            <a:ext cx="887412" cy="511175"/>
            <a:chOff x="6948264" y="2043594"/>
            <a:chExt cx="873347" cy="644021"/>
          </a:xfrm>
        </p:grpSpPr>
        <p:sp>
          <p:nvSpPr>
            <p:cNvPr id="54" name="圆角矩形 53"/>
            <p:cNvSpPr/>
            <p:nvPr/>
          </p:nvSpPr>
          <p:spPr bwMode="auto">
            <a:xfrm>
              <a:off x="6948264" y="2043594"/>
              <a:ext cx="863973" cy="544018"/>
            </a:xfrm>
            <a:prstGeom prst="roundRect">
              <a:avLst/>
            </a:prstGeom>
            <a:solidFill>
              <a:srgbClr val="F2F2F2">
                <a:alpha val="76863"/>
              </a:srgbClr>
            </a:solidFill>
            <a:ln w="19050">
              <a:solidFill>
                <a:schemeClr val="bg1">
                  <a:lumMod val="65000"/>
                </a:schemeClr>
              </a:solidFill>
            </a:ln>
            <a:effectLst/>
            <a:extLst/>
          </p:spPr>
          <p:txBody>
            <a:bodyPr/>
            <a:lstStyle/>
            <a:p>
              <a:pPr defTabSz="914270">
                <a:buClr>
                  <a:srgbClr val="CC9900"/>
                </a:buClr>
                <a:buFont typeface="Wingdings" pitchFamily="2" charset="2"/>
                <a:buChar char="n"/>
                <a:defRPr/>
              </a:pPr>
              <a:endParaRPr lang="zh-CN" altLang="en-US" sz="1200" dirty="0">
                <a:latin typeface="Arial" charset="0"/>
                <a:ea typeface="宋体" charset="-122"/>
              </a:endParaRPr>
            </a:p>
          </p:txBody>
        </p:sp>
        <p:pic>
          <p:nvPicPr>
            <p:cNvPr id="55" name="Picture 461" descr="图片240"/>
            <p:cNvPicPr>
              <a:picLocks noChangeAspect="1" noChangeArrowheads="1"/>
            </p:cNvPicPr>
            <p:nvPr/>
          </p:nvPicPr>
          <p:blipFill>
            <a:blip r:embed="rId3" cstate="print"/>
            <a:srcRect/>
            <a:stretch>
              <a:fillRect/>
            </a:stretch>
          </p:blipFill>
          <p:spPr bwMode="auto">
            <a:xfrm>
              <a:off x="7008009" y="2258173"/>
              <a:ext cx="195135" cy="287738"/>
            </a:xfrm>
            <a:prstGeom prst="rect">
              <a:avLst/>
            </a:prstGeom>
            <a:noFill/>
            <a:ln w="9525">
              <a:noFill/>
              <a:miter lim="800000"/>
              <a:headEnd/>
              <a:tailEnd/>
            </a:ln>
          </p:spPr>
        </p:pic>
        <p:sp>
          <p:nvSpPr>
            <p:cNvPr id="56" name="TextBox 55"/>
            <p:cNvSpPr txBox="1"/>
            <p:nvPr/>
          </p:nvSpPr>
          <p:spPr>
            <a:xfrm>
              <a:off x="7307602" y="2043594"/>
              <a:ext cx="514009" cy="644021"/>
            </a:xfrm>
            <a:prstGeom prst="rect">
              <a:avLst/>
            </a:prstGeom>
            <a:solidFill>
              <a:srgbClr val="F2F2F2">
                <a:alpha val="20000"/>
              </a:srgbClr>
            </a:solidFill>
          </p:spPr>
          <p:txBody>
            <a:bodyPr>
              <a:spAutoFit/>
            </a:bodyPr>
            <a:lstStyle/>
            <a:p>
              <a:pPr algn="ctr">
                <a:defRPr/>
              </a:pPr>
              <a:r>
                <a:rPr lang="zh-CN" altLang="en-US" sz="700" b="1" dirty="0">
                  <a:solidFill>
                    <a:schemeClr val="tx1">
                      <a:lumMod val="75000"/>
                      <a:lumOff val="25000"/>
                    </a:schemeClr>
                  </a:solidFill>
                  <a:latin typeface="微软雅黑" pitchFamily="34" charset="-122"/>
                  <a:ea typeface="微软雅黑" pitchFamily="34" charset="-122"/>
                </a:rPr>
                <a:t>网络</a:t>
              </a:r>
              <a:endParaRPr lang="en-US" altLang="zh-CN" sz="700" b="1" dirty="0">
                <a:solidFill>
                  <a:schemeClr val="tx1">
                    <a:lumMod val="75000"/>
                    <a:lumOff val="25000"/>
                  </a:schemeClr>
                </a:solidFill>
                <a:latin typeface="微软雅黑" pitchFamily="34" charset="-122"/>
                <a:ea typeface="微软雅黑" pitchFamily="34" charset="-122"/>
              </a:endParaRPr>
            </a:p>
            <a:p>
              <a:pPr algn="ctr">
                <a:defRPr/>
              </a:pPr>
              <a:r>
                <a:rPr lang="zh-CN" altLang="en-US" sz="700" b="1" dirty="0">
                  <a:solidFill>
                    <a:schemeClr val="tx1">
                      <a:lumMod val="75000"/>
                      <a:lumOff val="25000"/>
                    </a:schemeClr>
                  </a:solidFill>
                  <a:latin typeface="微软雅黑" pitchFamily="34" charset="-122"/>
                  <a:ea typeface="微软雅黑" pitchFamily="34" charset="-122"/>
                </a:rPr>
                <a:t>资源池</a:t>
              </a:r>
            </a:p>
          </p:txBody>
        </p:sp>
        <p:pic>
          <p:nvPicPr>
            <p:cNvPr id="57" name="Picture 461" descr="图片240"/>
            <p:cNvPicPr>
              <a:picLocks noChangeAspect="1" noChangeArrowheads="1"/>
            </p:cNvPicPr>
            <p:nvPr/>
          </p:nvPicPr>
          <p:blipFill>
            <a:blip r:embed="rId3" cstate="print"/>
            <a:srcRect/>
            <a:stretch>
              <a:fillRect/>
            </a:stretch>
          </p:blipFill>
          <p:spPr bwMode="auto">
            <a:xfrm>
              <a:off x="7156386" y="2129206"/>
              <a:ext cx="195135" cy="287738"/>
            </a:xfrm>
            <a:prstGeom prst="rect">
              <a:avLst/>
            </a:prstGeom>
            <a:noFill/>
            <a:ln w="9525">
              <a:noFill/>
              <a:miter lim="800000"/>
              <a:headEnd/>
              <a:tailEnd/>
            </a:ln>
          </p:spPr>
        </p:pic>
        <p:pic>
          <p:nvPicPr>
            <p:cNvPr id="58" name="Picture 461" descr="图片240"/>
            <p:cNvPicPr>
              <a:picLocks noChangeAspect="1" noChangeArrowheads="1"/>
            </p:cNvPicPr>
            <p:nvPr/>
          </p:nvPicPr>
          <p:blipFill>
            <a:blip r:embed="rId3" cstate="print"/>
            <a:srcRect/>
            <a:stretch>
              <a:fillRect/>
            </a:stretch>
          </p:blipFill>
          <p:spPr bwMode="auto">
            <a:xfrm>
              <a:off x="7236296" y="2331626"/>
              <a:ext cx="195135" cy="287738"/>
            </a:xfrm>
            <a:prstGeom prst="rect">
              <a:avLst/>
            </a:prstGeom>
            <a:noFill/>
            <a:ln w="9525">
              <a:noFill/>
              <a:miter lim="800000"/>
              <a:headEnd/>
              <a:tailEnd/>
            </a:ln>
          </p:spPr>
        </p:pic>
      </p:grpSp>
      <p:grpSp>
        <p:nvGrpSpPr>
          <p:cNvPr id="59" name="组合 274"/>
          <p:cNvGrpSpPr>
            <a:grpSpLocks/>
          </p:cNvGrpSpPr>
          <p:nvPr/>
        </p:nvGrpSpPr>
        <p:grpSpPr bwMode="auto">
          <a:xfrm>
            <a:off x="2070276" y="4108450"/>
            <a:ext cx="1281113" cy="593725"/>
            <a:chOff x="6444208" y="960966"/>
            <a:chExt cx="1296144" cy="746688"/>
          </a:xfrm>
        </p:grpSpPr>
        <p:pic>
          <p:nvPicPr>
            <p:cNvPr id="60" name="图片 104"/>
            <p:cNvPicPr>
              <a:picLocks noChangeAspect="1"/>
            </p:cNvPicPr>
            <p:nvPr/>
          </p:nvPicPr>
          <p:blipFill>
            <a:blip r:embed="rId4" cstate="print"/>
            <a:srcRect/>
            <a:stretch>
              <a:fillRect/>
            </a:stretch>
          </p:blipFill>
          <p:spPr bwMode="auto">
            <a:xfrm>
              <a:off x="7236296" y="1314312"/>
              <a:ext cx="450050" cy="321334"/>
            </a:xfrm>
            <a:prstGeom prst="rect">
              <a:avLst/>
            </a:prstGeom>
            <a:noFill/>
            <a:ln w="9525">
              <a:noFill/>
              <a:miter lim="800000"/>
              <a:headEnd/>
              <a:tailEnd/>
            </a:ln>
          </p:spPr>
        </p:pic>
        <p:pic>
          <p:nvPicPr>
            <p:cNvPr id="61" name="Picture 3"/>
            <p:cNvPicPr>
              <a:picLocks noChangeAspect="1" noChangeArrowheads="1"/>
            </p:cNvPicPr>
            <p:nvPr/>
          </p:nvPicPr>
          <p:blipFill>
            <a:blip r:embed="rId5" cstate="print"/>
            <a:srcRect/>
            <a:stretch>
              <a:fillRect/>
            </a:stretch>
          </p:blipFill>
          <p:spPr bwMode="auto">
            <a:xfrm>
              <a:off x="6516215" y="1314312"/>
              <a:ext cx="569351" cy="288032"/>
            </a:xfrm>
            <a:prstGeom prst="rect">
              <a:avLst/>
            </a:prstGeom>
            <a:noFill/>
            <a:ln w="9525">
              <a:noFill/>
              <a:miter lim="800000"/>
              <a:headEnd/>
              <a:tailEnd/>
            </a:ln>
          </p:spPr>
        </p:pic>
        <p:sp>
          <p:nvSpPr>
            <p:cNvPr id="62" name="圆角矩形 61"/>
            <p:cNvSpPr/>
            <p:nvPr/>
          </p:nvSpPr>
          <p:spPr bwMode="auto">
            <a:xfrm>
              <a:off x="6444208" y="960966"/>
              <a:ext cx="1296144" cy="746688"/>
            </a:xfrm>
            <a:prstGeom prst="roundRect">
              <a:avLst/>
            </a:prstGeom>
            <a:noFill/>
            <a:ln/>
            <a:extLst/>
          </p:spPr>
          <p:style>
            <a:lnRef idx="2">
              <a:schemeClr val="accent2"/>
            </a:lnRef>
            <a:fillRef idx="1">
              <a:schemeClr val="lt1"/>
            </a:fillRef>
            <a:effectRef idx="0">
              <a:schemeClr val="accent2"/>
            </a:effectRef>
            <a:fontRef idx="minor">
              <a:schemeClr val="dk1"/>
            </a:fontRef>
          </p:style>
          <p:txBody>
            <a:bodyPr/>
            <a:lstStyle/>
            <a:p>
              <a:pPr defTabSz="914270">
                <a:buClr>
                  <a:srgbClr val="CC9900"/>
                </a:buClr>
                <a:buFont typeface="Wingdings" pitchFamily="2" charset="2"/>
                <a:buChar char="n"/>
                <a:defRPr/>
              </a:pPr>
              <a:endParaRPr lang="zh-CN" altLang="en-US" sz="1200" dirty="0">
                <a:solidFill>
                  <a:schemeClr val="tx1"/>
                </a:solidFill>
                <a:latin typeface="Arial" charset="0"/>
              </a:endParaRPr>
            </a:p>
          </p:txBody>
        </p:sp>
        <p:sp>
          <p:nvSpPr>
            <p:cNvPr id="63" name="TextBox 62"/>
            <p:cNvSpPr txBox="1"/>
            <p:nvPr/>
          </p:nvSpPr>
          <p:spPr>
            <a:xfrm>
              <a:off x="6588759" y="986921"/>
              <a:ext cx="923523" cy="335411"/>
            </a:xfrm>
            <a:prstGeom prst="rect">
              <a:avLst/>
            </a:prstGeom>
            <a:solidFill>
              <a:srgbClr val="F2F2F2">
                <a:alpha val="23137"/>
              </a:srgbClr>
            </a:solidFill>
          </p:spPr>
          <p:txBody>
            <a:bodyPr>
              <a:spAutoFit/>
            </a:bodyPr>
            <a:lstStyle/>
            <a:p>
              <a:pPr>
                <a:defRPr/>
              </a:pPr>
              <a:r>
                <a:rPr lang="zh-CN" altLang="en-US" sz="800" b="1" dirty="0">
                  <a:solidFill>
                    <a:schemeClr val="accent5">
                      <a:lumMod val="50000"/>
                    </a:schemeClr>
                  </a:solidFill>
                  <a:latin typeface="微软雅黑" pitchFamily="34" charset="-122"/>
                  <a:ea typeface="微软雅黑" pitchFamily="34" charset="-122"/>
                </a:rPr>
                <a:t>本地管理</a:t>
              </a:r>
            </a:p>
          </p:txBody>
        </p:sp>
      </p:grpSp>
      <p:sp>
        <p:nvSpPr>
          <p:cNvPr id="64" name="TextBox 63"/>
          <p:cNvSpPr txBox="1"/>
          <p:nvPr/>
        </p:nvSpPr>
        <p:spPr bwMode="auto">
          <a:xfrm>
            <a:off x="5640564" y="4373563"/>
            <a:ext cx="563562" cy="295275"/>
          </a:xfrm>
          <a:prstGeom prst="rect">
            <a:avLst/>
          </a:prstGeom>
          <a:noFill/>
        </p:spPr>
        <p:txBody>
          <a:bodyPr wrap="none">
            <a:spAutoFit/>
          </a:bodyPr>
          <a:lstStyle/>
          <a:p>
            <a:pPr>
              <a:defRPr/>
            </a:pPr>
            <a:r>
              <a:rPr lang="zh-CN" altLang="en-US" sz="1050" b="1" dirty="0"/>
              <a:t>灾备</a:t>
            </a:r>
          </a:p>
        </p:txBody>
      </p:sp>
      <p:sp>
        <p:nvSpPr>
          <p:cNvPr id="65" name="Oval 63"/>
          <p:cNvSpPr>
            <a:spLocks noChangeArrowheads="1"/>
          </p:cNvSpPr>
          <p:nvPr/>
        </p:nvSpPr>
        <p:spPr bwMode="auto">
          <a:xfrm>
            <a:off x="6464476" y="5514975"/>
            <a:ext cx="1785938" cy="546100"/>
          </a:xfrm>
          <a:prstGeom prst="ellipse">
            <a:avLst/>
          </a:prstGeom>
          <a:solidFill>
            <a:srgbClr val="C0CFE6"/>
          </a:solidFill>
          <a:ln w="9525">
            <a:solidFill>
              <a:srgbClr val="BBE0E3">
                <a:lumMod val="90000"/>
              </a:srgbClr>
            </a:solidFill>
            <a:round/>
            <a:headEnd/>
            <a:tailEnd/>
          </a:ln>
          <a:effectLst>
            <a:outerShdw dist="38100" dir="5400000" algn="ctr" rotWithShape="0">
              <a:srgbClr val="808080"/>
            </a:outerShdw>
          </a:effectLst>
        </p:spPr>
        <p:txBody>
          <a:bodyPr wrap="none" anchor="ctr"/>
          <a:lstStyle/>
          <a:p>
            <a:pPr defTabSz="914270" fontAlgn="auto">
              <a:spcBef>
                <a:spcPts val="0"/>
              </a:spcBef>
              <a:spcAft>
                <a:spcPts val="0"/>
              </a:spcAft>
              <a:defRPr/>
            </a:pPr>
            <a:endParaRPr lang="zh-CN" altLang="en-US" sz="1700" b="1" kern="0" dirty="0">
              <a:solidFill>
                <a:srgbClr val="000000"/>
              </a:solidFill>
              <a:latin typeface="微软雅黑" pitchFamily="34" charset="-122"/>
              <a:ea typeface="微软雅黑" pitchFamily="34" charset="-122"/>
            </a:endParaRPr>
          </a:p>
        </p:txBody>
      </p:sp>
      <p:sp>
        <p:nvSpPr>
          <p:cNvPr id="66" name="TextBox 65"/>
          <p:cNvSpPr txBox="1"/>
          <p:nvPr/>
        </p:nvSpPr>
        <p:spPr bwMode="auto">
          <a:xfrm>
            <a:off x="6921676" y="5691188"/>
            <a:ext cx="857927" cy="253916"/>
          </a:xfrm>
          <a:prstGeom prst="rect">
            <a:avLst/>
          </a:prstGeom>
          <a:noFill/>
        </p:spPr>
        <p:txBody>
          <a:bodyPr wrap="none">
            <a:spAutoFit/>
          </a:bodyPr>
          <a:lstStyle/>
          <a:p>
            <a:pPr>
              <a:defRPr/>
            </a:pPr>
            <a:r>
              <a:rPr lang="zh-CN" altLang="en-US" sz="1050" b="1" dirty="0" smtClean="0"/>
              <a:t>绵阳云</a:t>
            </a:r>
            <a:r>
              <a:rPr lang="zh-CN" altLang="en-US" sz="1050" b="1" dirty="0"/>
              <a:t>平台</a:t>
            </a:r>
          </a:p>
        </p:txBody>
      </p:sp>
      <p:sp>
        <p:nvSpPr>
          <p:cNvPr id="67" name="圆角矩形 66"/>
          <p:cNvSpPr/>
          <p:nvPr/>
        </p:nvSpPr>
        <p:spPr bwMode="auto">
          <a:xfrm>
            <a:off x="4451526" y="2089150"/>
            <a:ext cx="3111500" cy="1493838"/>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lIns="0" rIns="0" anchor="ctr"/>
          <a:lstStyle/>
          <a:p>
            <a:pPr algn="ctr" fontAlgn="auto">
              <a:spcBef>
                <a:spcPts val="0"/>
              </a:spcBef>
              <a:spcAft>
                <a:spcPts val="0"/>
              </a:spcAft>
              <a:defRPr/>
            </a:pPr>
            <a:endParaRPr lang="zh-CN" altLang="en-US" sz="1400" dirty="0">
              <a:solidFill>
                <a:schemeClr val="tx1"/>
              </a:solidFill>
              <a:latin typeface="微软雅黑" pitchFamily="34" charset="-122"/>
              <a:ea typeface="微软雅黑" pitchFamily="34" charset="-122"/>
            </a:endParaRPr>
          </a:p>
        </p:txBody>
      </p:sp>
      <p:grpSp>
        <p:nvGrpSpPr>
          <p:cNvPr id="68" name="组合 390"/>
          <p:cNvGrpSpPr>
            <a:grpSpLocks/>
          </p:cNvGrpSpPr>
          <p:nvPr/>
        </p:nvGrpSpPr>
        <p:grpSpPr bwMode="auto">
          <a:xfrm>
            <a:off x="4542014" y="2351088"/>
            <a:ext cx="2951162" cy="1152525"/>
            <a:chOff x="6061445" y="1198312"/>
            <a:chExt cx="2304257" cy="1079822"/>
          </a:xfrm>
        </p:grpSpPr>
        <p:grpSp>
          <p:nvGrpSpPr>
            <p:cNvPr id="69" name="组合 225"/>
            <p:cNvGrpSpPr>
              <a:grpSpLocks/>
            </p:cNvGrpSpPr>
            <p:nvPr/>
          </p:nvGrpSpPr>
          <p:grpSpPr bwMode="auto">
            <a:xfrm>
              <a:off x="6061445" y="1198312"/>
              <a:ext cx="1152128" cy="694778"/>
              <a:chOff x="5708263" y="1151686"/>
              <a:chExt cx="1167993" cy="746688"/>
            </a:xfrm>
          </p:grpSpPr>
          <p:sp>
            <p:nvSpPr>
              <p:cNvPr id="94" name="圆角矩形 93"/>
              <p:cNvSpPr/>
              <p:nvPr/>
            </p:nvSpPr>
            <p:spPr bwMode="auto">
              <a:xfrm>
                <a:off x="5708263" y="1151686"/>
                <a:ext cx="1167365" cy="746493"/>
              </a:xfrm>
              <a:prstGeom prst="roundRect">
                <a:avLst/>
              </a:prstGeom>
              <a:noFill/>
              <a:ln/>
              <a:extLst/>
            </p:spPr>
            <p:style>
              <a:lnRef idx="2">
                <a:schemeClr val="accent2"/>
              </a:lnRef>
              <a:fillRef idx="1">
                <a:schemeClr val="lt1"/>
              </a:fillRef>
              <a:effectRef idx="0">
                <a:schemeClr val="accent2"/>
              </a:effectRef>
              <a:fontRef idx="minor">
                <a:schemeClr val="dk1"/>
              </a:fontRef>
            </p:style>
            <p:txBody>
              <a:bodyPr/>
              <a:lstStyle/>
              <a:p>
                <a:pPr defTabSz="914270">
                  <a:buClr>
                    <a:srgbClr val="CC9900"/>
                  </a:buClr>
                  <a:buFont typeface="Wingdings" pitchFamily="2" charset="2"/>
                  <a:buChar char="n"/>
                  <a:defRPr/>
                </a:pPr>
                <a:endParaRPr lang="zh-CN" altLang="en-US" sz="1000" dirty="0">
                  <a:solidFill>
                    <a:schemeClr val="tx1"/>
                  </a:solidFill>
                  <a:latin typeface="Arial" charset="0"/>
                </a:endParaRPr>
              </a:p>
            </p:txBody>
          </p:sp>
          <p:grpSp>
            <p:nvGrpSpPr>
              <p:cNvPr id="95" name="组合 109"/>
              <p:cNvGrpSpPr>
                <a:grpSpLocks/>
              </p:cNvGrpSpPr>
              <p:nvPr/>
            </p:nvGrpSpPr>
            <p:grpSpPr bwMode="auto">
              <a:xfrm>
                <a:off x="5747823" y="1219567"/>
                <a:ext cx="1092534" cy="643990"/>
                <a:chOff x="1344216" y="2406503"/>
                <a:chExt cx="1788471" cy="632223"/>
              </a:xfrm>
            </p:grpSpPr>
            <p:grpSp>
              <p:nvGrpSpPr>
                <p:cNvPr id="97" name="组合 74"/>
                <p:cNvGrpSpPr/>
                <p:nvPr/>
              </p:nvGrpSpPr>
              <p:grpSpPr>
                <a:xfrm>
                  <a:off x="1344216" y="2406503"/>
                  <a:ext cx="609706" cy="632223"/>
                  <a:chOff x="5638800" y="3663305"/>
                  <a:chExt cx="609600" cy="632223"/>
                </a:xfrm>
                <a:solidFill>
                  <a:schemeClr val="accent2">
                    <a:lumMod val="60000"/>
                    <a:lumOff val="40000"/>
                  </a:schemeClr>
                </a:solidFill>
              </p:grpSpPr>
              <p:sp>
                <p:nvSpPr>
                  <p:cNvPr id="104" name="Rectangle 8"/>
                  <p:cNvSpPr>
                    <a:spLocks noChangeArrowheads="1"/>
                  </p:cNvSpPr>
                  <p:nvPr/>
                </p:nvSpPr>
                <p:spPr bwMode="auto">
                  <a:xfrm>
                    <a:off x="5647971" y="3663305"/>
                    <a:ext cx="494652" cy="632223"/>
                  </a:xfrm>
                  <a:prstGeom prst="rect">
                    <a:avLst/>
                  </a:prstGeom>
                  <a:grp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lstStyle/>
                  <a:p>
                    <a:pPr fontAlgn="auto">
                      <a:spcBef>
                        <a:spcPts val="0"/>
                      </a:spcBef>
                      <a:spcAft>
                        <a:spcPts val="0"/>
                      </a:spcAft>
                      <a:defRPr/>
                    </a:pPr>
                    <a:endParaRPr lang="zh-CN" altLang="en-US" sz="1000" kern="0" dirty="0">
                      <a:solidFill>
                        <a:sysClr val="windowText" lastClr="000000"/>
                      </a:solidFill>
                      <a:latin typeface="微软雅黑" pitchFamily="34" charset="-122"/>
                      <a:ea typeface="微软雅黑" pitchFamily="34" charset="-122"/>
                    </a:endParaRPr>
                  </a:p>
                </p:txBody>
              </p:sp>
              <p:sp>
                <p:nvSpPr>
                  <p:cNvPr id="105" name="TextBox 104"/>
                  <p:cNvSpPr txBox="1"/>
                  <p:nvPr/>
                </p:nvSpPr>
                <p:spPr>
                  <a:xfrm>
                    <a:off x="5638800" y="3985672"/>
                    <a:ext cx="609600" cy="227310"/>
                  </a:xfrm>
                  <a:prstGeom prst="rect">
                    <a:avLst/>
                  </a:prstGeom>
                  <a:noFill/>
                </p:spPr>
                <p:txBody>
                  <a:bodyPr>
                    <a:spAutoFit/>
                  </a:bodyPr>
                  <a:lstStyle/>
                  <a:p>
                    <a:pPr>
                      <a:defRPr/>
                    </a:pPr>
                    <a:r>
                      <a:rPr lang="en-US" altLang="zh-CN" sz="800" dirty="0">
                        <a:solidFill>
                          <a:srgbClr val="000000"/>
                        </a:solidFill>
                        <a:latin typeface="微软雅黑" pitchFamily="34" charset="-122"/>
                        <a:ea typeface="微软雅黑" pitchFamily="34" charset="-122"/>
                      </a:rPr>
                      <a:t>VM</a:t>
                    </a:r>
                    <a:endParaRPr lang="zh-CN" altLang="en-US" sz="800" dirty="0">
                      <a:solidFill>
                        <a:srgbClr val="000000"/>
                      </a:solidFill>
                      <a:latin typeface="微软雅黑" pitchFamily="34" charset="-122"/>
                      <a:ea typeface="微软雅黑" pitchFamily="34" charset="-122"/>
                    </a:endParaRPr>
                  </a:p>
                </p:txBody>
              </p:sp>
            </p:grpSp>
            <p:grpSp>
              <p:nvGrpSpPr>
                <p:cNvPr id="98" name="组合 75"/>
                <p:cNvGrpSpPr/>
                <p:nvPr/>
              </p:nvGrpSpPr>
              <p:grpSpPr>
                <a:xfrm>
                  <a:off x="1933601" y="2406503"/>
                  <a:ext cx="609706" cy="632222"/>
                  <a:chOff x="5638800" y="3663305"/>
                  <a:chExt cx="609600" cy="632222"/>
                </a:xfrm>
                <a:solidFill>
                  <a:schemeClr val="accent2">
                    <a:lumMod val="60000"/>
                    <a:lumOff val="40000"/>
                  </a:schemeClr>
                </a:solidFill>
              </p:grpSpPr>
              <p:sp>
                <p:nvSpPr>
                  <p:cNvPr id="102" name="Rectangle 8"/>
                  <p:cNvSpPr>
                    <a:spLocks noChangeArrowheads="1"/>
                  </p:cNvSpPr>
                  <p:nvPr/>
                </p:nvSpPr>
                <p:spPr bwMode="auto">
                  <a:xfrm>
                    <a:off x="5647971" y="3663305"/>
                    <a:ext cx="494652" cy="632222"/>
                  </a:xfrm>
                  <a:prstGeom prst="rect">
                    <a:avLst/>
                  </a:prstGeom>
                  <a:grp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lstStyle/>
                  <a:p>
                    <a:pPr fontAlgn="auto">
                      <a:spcBef>
                        <a:spcPts val="0"/>
                      </a:spcBef>
                      <a:spcAft>
                        <a:spcPts val="0"/>
                      </a:spcAft>
                      <a:defRPr/>
                    </a:pPr>
                    <a:endParaRPr lang="zh-CN" altLang="en-US" sz="1000" kern="0" dirty="0">
                      <a:solidFill>
                        <a:sysClr val="windowText" lastClr="000000"/>
                      </a:solidFill>
                      <a:latin typeface="微软雅黑" pitchFamily="34" charset="-122"/>
                      <a:ea typeface="微软雅黑" pitchFamily="34" charset="-122"/>
                    </a:endParaRPr>
                  </a:p>
                </p:txBody>
              </p:sp>
              <p:sp>
                <p:nvSpPr>
                  <p:cNvPr id="103" name="TextBox 102"/>
                  <p:cNvSpPr txBox="1"/>
                  <p:nvPr/>
                </p:nvSpPr>
                <p:spPr>
                  <a:xfrm>
                    <a:off x="5638800" y="3985669"/>
                    <a:ext cx="609600" cy="227310"/>
                  </a:xfrm>
                  <a:prstGeom prst="rect">
                    <a:avLst/>
                  </a:prstGeom>
                  <a:noFill/>
                </p:spPr>
                <p:txBody>
                  <a:bodyPr>
                    <a:spAutoFit/>
                  </a:bodyPr>
                  <a:lstStyle/>
                  <a:p>
                    <a:pPr>
                      <a:defRPr/>
                    </a:pPr>
                    <a:r>
                      <a:rPr lang="en-US" altLang="zh-CN" sz="800" dirty="0">
                        <a:solidFill>
                          <a:srgbClr val="000000"/>
                        </a:solidFill>
                        <a:latin typeface="微软雅黑" pitchFamily="34" charset="-122"/>
                        <a:ea typeface="微软雅黑" pitchFamily="34" charset="-122"/>
                      </a:rPr>
                      <a:t>VM</a:t>
                    </a:r>
                    <a:endParaRPr lang="zh-CN" altLang="en-US" sz="800" dirty="0">
                      <a:solidFill>
                        <a:srgbClr val="000000"/>
                      </a:solidFill>
                      <a:latin typeface="微软雅黑" pitchFamily="34" charset="-122"/>
                      <a:ea typeface="微软雅黑" pitchFamily="34" charset="-122"/>
                    </a:endParaRPr>
                  </a:p>
                </p:txBody>
              </p:sp>
            </p:grpSp>
            <p:grpSp>
              <p:nvGrpSpPr>
                <p:cNvPr id="99" name="组合 81"/>
                <p:cNvGrpSpPr/>
                <p:nvPr/>
              </p:nvGrpSpPr>
              <p:grpSpPr>
                <a:xfrm>
                  <a:off x="2522981" y="2419830"/>
                  <a:ext cx="609706" cy="618895"/>
                  <a:chOff x="5638800" y="3676632"/>
                  <a:chExt cx="609600" cy="618895"/>
                </a:xfrm>
                <a:solidFill>
                  <a:schemeClr val="accent2">
                    <a:lumMod val="60000"/>
                    <a:lumOff val="40000"/>
                  </a:schemeClr>
                </a:solidFill>
              </p:grpSpPr>
              <p:sp>
                <p:nvSpPr>
                  <p:cNvPr id="100" name="Rectangle 8"/>
                  <p:cNvSpPr>
                    <a:spLocks noChangeArrowheads="1"/>
                  </p:cNvSpPr>
                  <p:nvPr/>
                </p:nvSpPr>
                <p:spPr bwMode="auto">
                  <a:xfrm>
                    <a:off x="5647971" y="3676632"/>
                    <a:ext cx="494652" cy="618895"/>
                  </a:xfrm>
                  <a:prstGeom prst="rect">
                    <a:avLst/>
                  </a:prstGeom>
                  <a:grp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lstStyle/>
                  <a:p>
                    <a:pPr fontAlgn="auto">
                      <a:spcBef>
                        <a:spcPts val="0"/>
                      </a:spcBef>
                      <a:spcAft>
                        <a:spcPts val="0"/>
                      </a:spcAft>
                      <a:defRPr/>
                    </a:pPr>
                    <a:endParaRPr lang="zh-CN" altLang="en-US" sz="1000" kern="0" dirty="0">
                      <a:solidFill>
                        <a:sysClr val="windowText" lastClr="000000"/>
                      </a:solidFill>
                      <a:latin typeface="微软雅黑" pitchFamily="34" charset="-122"/>
                      <a:ea typeface="微软雅黑" pitchFamily="34" charset="-122"/>
                    </a:endParaRPr>
                  </a:p>
                </p:txBody>
              </p:sp>
              <p:sp>
                <p:nvSpPr>
                  <p:cNvPr id="101" name="TextBox 100"/>
                  <p:cNvSpPr txBox="1"/>
                  <p:nvPr/>
                </p:nvSpPr>
                <p:spPr>
                  <a:xfrm>
                    <a:off x="5638800" y="3985672"/>
                    <a:ext cx="609600" cy="227310"/>
                  </a:xfrm>
                  <a:prstGeom prst="rect">
                    <a:avLst/>
                  </a:prstGeom>
                  <a:noFill/>
                </p:spPr>
                <p:txBody>
                  <a:bodyPr>
                    <a:spAutoFit/>
                  </a:bodyPr>
                  <a:lstStyle/>
                  <a:p>
                    <a:pPr>
                      <a:defRPr/>
                    </a:pPr>
                    <a:r>
                      <a:rPr lang="en-US" altLang="zh-CN" sz="800" dirty="0">
                        <a:solidFill>
                          <a:srgbClr val="000000"/>
                        </a:solidFill>
                        <a:latin typeface="微软雅黑" pitchFamily="34" charset="-122"/>
                        <a:ea typeface="微软雅黑" pitchFamily="34" charset="-122"/>
                      </a:rPr>
                      <a:t>VM</a:t>
                    </a:r>
                    <a:endParaRPr lang="zh-CN" altLang="en-US" sz="800" dirty="0">
                      <a:solidFill>
                        <a:srgbClr val="000000"/>
                      </a:solidFill>
                      <a:latin typeface="微软雅黑" pitchFamily="34" charset="-122"/>
                      <a:ea typeface="微软雅黑" pitchFamily="34" charset="-122"/>
                    </a:endParaRPr>
                  </a:p>
                </p:txBody>
              </p:sp>
            </p:grpSp>
          </p:grpSp>
          <p:sp>
            <p:nvSpPr>
              <p:cNvPr id="96" name="TextBox 95"/>
              <p:cNvSpPr txBox="1"/>
              <p:nvPr/>
            </p:nvSpPr>
            <p:spPr>
              <a:xfrm>
                <a:off x="5796224" y="1202838"/>
                <a:ext cx="934898" cy="265349"/>
              </a:xfrm>
              <a:prstGeom prst="rect">
                <a:avLst/>
              </a:prstGeom>
              <a:solidFill>
                <a:srgbClr val="F2F2F2">
                  <a:alpha val="23137"/>
                </a:srgbClr>
              </a:solidFill>
            </p:spPr>
            <p:txBody>
              <a:bodyPr>
                <a:spAutoFit/>
              </a:bodyPr>
              <a:lstStyle/>
              <a:p>
                <a:pPr>
                  <a:defRPr/>
                </a:pPr>
                <a:r>
                  <a:rPr lang="zh-CN" altLang="en-US" sz="1000" b="1" dirty="0">
                    <a:solidFill>
                      <a:schemeClr val="accent5">
                        <a:lumMod val="50000"/>
                      </a:schemeClr>
                    </a:solidFill>
                    <a:latin typeface="微软雅黑" pitchFamily="34" charset="-122"/>
                    <a:ea typeface="微软雅黑" pitchFamily="34" charset="-122"/>
                  </a:rPr>
                  <a:t>计算资源池</a:t>
                </a:r>
              </a:p>
            </p:txBody>
          </p:sp>
        </p:grpSp>
        <p:grpSp>
          <p:nvGrpSpPr>
            <p:cNvPr id="70" name="组合 226"/>
            <p:cNvGrpSpPr>
              <a:grpSpLocks/>
            </p:cNvGrpSpPr>
            <p:nvPr/>
          </p:nvGrpSpPr>
          <p:grpSpPr bwMode="auto">
            <a:xfrm>
              <a:off x="7418767" y="1213219"/>
              <a:ext cx="946935" cy="633161"/>
              <a:chOff x="7078765" y="1203598"/>
              <a:chExt cx="1181508" cy="515895"/>
            </a:xfrm>
          </p:grpSpPr>
          <p:sp>
            <p:nvSpPr>
              <p:cNvPr id="77" name="圆角矩形 75"/>
              <p:cNvSpPr>
                <a:spLocks noChangeArrowheads="1"/>
              </p:cNvSpPr>
              <p:nvPr/>
            </p:nvSpPr>
            <p:spPr bwMode="auto">
              <a:xfrm>
                <a:off x="7092280" y="1203598"/>
                <a:ext cx="1167993" cy="515895"/>
              </a:xfrm>
              <a:prstGeom prst="roundRect">
                <a:avLst>
                  <a:gd name="adj" fmla="val 16667"/>
                </a:avLst>
              </a:prstGeom>
              <a:noFill/>
              <a:ln w="19050">
                <a:solidFill>
                  <a:srgbClr val="03A9F3"/>
                </a:solidFill>
                <a:round/>
                <a:headEnd/>
                <a:tailEnd/>
              </a:ln>
            </p:spPr>
            <p:txBody>
              <a:bodyPr/>
              <a:lstStyle/>
              <a:p>
                <a:pPr defTabSz="912813">
                  <a:buClr>
                    <a:srgbClr val="CC9900"/>
                  </a:buClr>
                  <a:buFont typeface="Wingdings" pitchFamily="2" charset="2"/>
                  <a:buChar char="n"/>
                </a:pPr>
                <a:endParaRPr lang="zh-CN" altLang="en-US" sz="1000"/>
              </a:p>
            </p:txBody>
          </p:sp>
          <p:grpSp>
            <p:nvGrpSpPr>
              <p:cNvPr id="78" name="组合 185"/>
              <p:cNvGrpSpPr>
                <a:grpSpLocks/>
              </p:cNvGrpSpPr>
              <p:nvPr/>
            </p:nvGrpSpPr>
            <p:grpSpPr bwMode="auto">
              <a:xfrm>
                <a:off x="7116340" y="1352928"/>
                <a:ext cx="328836" cy="271522"/>
                <a:chOff x="7912696" y="3475187"/>
                <a:chExt cx="1076664" cy="551912"/>
              </a:xfrm>
            </p:grpSpPr>
            <p:sp>
              <p:nvSpPr>
                <p:cNvPr id="92" name="圆柱形 91"/>
                <p:cNvSpPr/>
                <p:nvPr/>
              </p:nvSpPr>
              <p:spPr bwMode="auto">
                <a:xfrm>
                  <a:off x="7923793" y="3684133"/>
                  <a:ext cx="1057387" cy="335242"/>
                </a:xfrm>
                <a:prstGeom prst="can">
                  <a:avLst>
                    <a:gd name="adj" fmla="val 38724"/>
                  </a:avLst>
                </a:prstGeom>
                <a:solidFill>
                  <a:srgbClr val="0070C0"/>
                </a:solidFill>
                <a:ln w="3175" cap="flat" cmpd="sng" algn="ctr">
                  <a:solidFill>
                    <a:schemeClr val="accent2">
                      <a:lumMod val="60000"/>
                      <a:lumOff val="40000"/>
                    </a:schemeClr>
                  </a:solidFill>
                  <a:prstDash val="solid"/>
                  <a:round/>
                  <a:headEnd type="none" w="med" len="med"/>
                  <a:tailEnd type="none" w="med" len="med"/>
                </a:ln>
                <a:effectLst>
                  <a:innerShdw blurRad="63500" dist="50800" dir="13500000">
                    <a:prstClr val="black">
                      <a:alpha val="50000"/>
                    </a:prstClr>
                  </a:innerShdw>
                </a:effectLst>
                <a:scene3d>
                  <a:camera prst="orthographicFront">
                    <a:rot lat="300000" lon="0" rev="0"/>
                  </a:camera>
                  <a:lightRig rig="threePt" dir="t"/>
                </a:scene3d>
                <a:extLst/>
              </p:spPr>
              <p:txBody>
                <a:bodyPr/>
                <a:lstStyle/>
                <a:p>
                  <a:pPr>
                    <a:defRPr/>
                  </a:pPr>
                  <a:endParaRPr lang="zh-CN" altLang="en-US" sz="1000" dirty="0">
                    <a:latin typeface="Arial" charset="0"/>
                  </a:endParaRPr>
                </a:p>
              </p:txBody>
            </p:sp>
            <p:sp>
              <p:nvSpPr>
                <p:cNvPr id="93" name="圆柱形 92"/>
                <p:cNvSpPr/>
                <p:nvPr/>
              </p:nvSpPr>
              <p:spPr bwMode="auto">
                <a:xfrm>
                  <a:off x="7910977" y="3474586"/>
                  <a:ext cx="1078571" cy="566573"/>
                </a:xfrm>
                <a:prstGeom prst="can">
                  <a:avLst/>
                </a:prstGeom>
                <a:noFill/>
                <a:ln w="12700" cap="flat" cmpd="sng" algn="ctr">
                  <a:solidFill>
                    <a:schemeClr val="tx1">
                      <a:lumMod val="75000"/>
                    </a:schemeClr>
                  </a:solidFill>
                  <a:prstDash val="sysDot"/>
                  <a:round/>
                  <a:headEnd type="none" w="med" len="med"/>
                  <a:tailEnd type="none" w="med" len="med"/>
                </a:ln>
                <a:effectLst/>
                <a:extLst/>
              </p:spPr>
              <p:txBody>
                <a:bodyPr/>
                <a:lstStyle/>
                <a:p>
                  <a:pPr>
                    <a:defRPr/>
                  </a:pPr>
                  <a:endParaRPr lang="zh-CN" altLang="en-US" sz="1000" dirty="0">
                    <a:latin typeface="Arial" charset="0"/>
                  </a:endParaRPr>
                </a:p>
              </p:txBody>
            </p:sp>
          </p:grpSp>
          <p:grpSp>
            <p:nvGrpSpPr>
              <p:cNvPr id="79" name="组合 188"/>
              <p:cNvGrpSpPr>
                <a:grpSpLocks/>
              </p:cNvGrpSpPr>
              <p:nvPr/>
            </p:nvGrpSpPr>
            <p:grpSpPr bwMode="auto">
              <a:xfrm>
                <a:off x="7304821" y="1359717"/>
                <a:ext cx="328836" cy="271522"/>
                <a:chOff x="7912696" y="3475187"/>
                <a:chExt cx="1076664" cy="551912"/>
              </a:xfrm>
            </p:grpSpPr>
            <p:sp>
              <p:nvSpPr>
                <p:cNvPr id="90" name="圆柱形 89"/>
                <p:cNvSpPr/>
                <p:nvPr/>
              </p:nvSpPr>
              <p:spPr bwMode="auto">
                <a:xfrm>
                  <a:off x="7923793" y="3684133"/>
                  <a:ext cx="1057387" cy="335242"/>
                </a:xfrm>
                <a:prstGeom prst="can">
                  <a:avLst>
                    <a:gd name="adj" fmla="val 38724"/>
                  </a:avLst>
                </a:prstGeom>
                <a:solidFill>
                  <a:srgbClr val="0070C0"/>
                </a:solidFill>
                <a:ln w="3175" cap="flat" cmpd="sng" algn="ctr">
                  <a:solidFill>
                    <a:schemeClr val="accent2">
                      <a:lumMod val="60000"/>
                      <a:lumOff val="40000"/>
                    </a:schemeClr>
                  </a:solidFill>
                  <a:prstDash val="solid"/>
                  <a:round/>
                  <a:headEnd type="none" w="med" len="med"/>
                  <a:tailEnd type="none" w="med" len="med"/>
                </a:ln>
                <a:effectLst>
                  <a:innerShdw blurRad="63500" dist="50800" dir="13500000">
                    <a:prstClr val="black">
                      <a:alpha val="50000"/>
                    </a:prstClr>
                  </a:innerShdw>
                </a:effectLst>
                <a:scene3d>
                  <a:camera prst="orthographicFront">
                    <a:rot lat="300000" lon="0" rev="0"/>
                  </a:camera>
                  <a:lightRig rig="threePt" dir="t"/>
                </a:scene3d>
                <a:extLst/>
              </p:spPr>
              <p:txBody>
                <a:bodyPr/>
                <a:lstStyle/>
                <a:p>
                  <a:pPr>
                    <a:defRPr/>
                  </a:pPr>
                  <a:endParaRPr lang="zh-CN" altLang="en-US" sz="1000" dirty="0">
                    <a:latin typeface="Arial" charset="0"/>
                  </a:endParaRPr>
                </a:p>
              </p:txBody>
            </p:sp>
            <p:sp>
              <p:nvSpPr>
                <p:cNvPr id="91" name="圆柱形 90"/>
                <p:cNvSpPr/>
                <p:nvPr/>
              </p:nvSpPr>
              <p:spPr bwMode="auto">
                <a:xfrm>
                  <a:off x="7911634" y="3475567"/>
                  <a:ext cx="1078571" cy="551793"/>
                </a:xfrm>
                <a:prstGeom prst="can">
                  <a:avLst/>
                </a:prstGeom>
                <a:noFill/>
                <a:ln w="12700" cap="flat" cmpd="sng" algn="ctr">
                  <a:solidFill>
                    <a:schemeClr val="tx1">
                      <a:lumMod val="75000"/>
                    </a:schemeClr>
                  </a:solidFill>
                  <a:prstDash val="sysDot"/>
                  <a:round/>
                  <a:headEnd type="none" w="med" len="med"/>
                  <a:tailEnd type="none" w="med" len="med"/>
                </a:ln>
                <a:effectLst/>
                <a:extLst/>
              </p:spPr>
              <p:txBody>
                <a:bodyPr/>
                <a:lstStyle/>
                <a:p>
                  <a:pPr>
                    <a:defRPr/>
                  </a:pPr>
                  <a:endParaRPr lang="zh-CN" altLang="en-US" sz="1000" dirty="0">
                    <a:latin typeface="Arial" charset="0"/>
                  </a:endParaRPr>
                </a:p>
              </p:txBody>
            </p:sp>
          </p:grpSp>
          <p:grpSp>
            <p:nvGrpSpPr>
              <p:cNvPr id="80" name="组合 191"/>
              <p:cNvGrpSpPr>
                <a:grpSpLocks/>
              </p:cNvGrpSpPr>
              <p:nvPr/>
            </p:nvGrpSpPr>
            <p:grpSpPr bwMode="auto">
              <a:xfrm>
                <a:off x="7481273" y="1359716"/>
                <a:ext cx="328836" cy="271522"/>
                <a:chOff x="7912696" y="3475187"/>
                <a:chExt cx="1076664" cy="551912"/>
              </a:xfrm>
            </p:grpSpPr>
            <p:sp>
              <p:nvSpPr>
                <p:cNvPr id="88" name="圆柱形 87"/>
                <p:cNvSpPr/>
                <p:nvPr/>
              </p:nvSpPr>
              <p:spPr bwMode="auto">
                <a:xfrm>
                  <a:off x="7923793" y="3684133"/>
                  <a:ext cx="1057387" cy="335242"/>
                </a:xfrm>
                <a:prstGeom prst="can">
                  <a:avLst>
                    <a:gd name="adj" fmla="val 38724"/>
                  </a:avLst>
                </a:prstGeom>
                <a:solidFill>
                  <a:srgbClr val="0070C0"/>
                </a:solidFill>
                <a:ln w="3175" cap="flat" cmpd="sng" algn="ctr">
                  <a:solidFill>
                    <a:schemeClr val="accent2">
                      <a:lumMod val="60000"/>
                      <a:lumOff val="40000"/>
                    </a:schemeClr>
                  </a:solidFill>
                  <a:prstDash val="solid"/>
                  <a:round/>
                  <a:headEnd type="none" w="med" len="med"/>
                  <a:tailEnd type="none" w="med" len="med"/>
                </a:ln>
                <a:effectLst>
                  <a:innerShdw blurRad="63500" dist="50800" dir="13500000">
                    <a:prstClr val="black">
                      <a:alpha val="50000"/>
                    </a:prstClr>
                  </a:innerShdw>
                </a:effectLst>
                <a:scene3d>
                  <a:camera prst="orthographicFront">
                    <a:rot lat="300000" lon="0" rev="0"/>
                  </a:camera>
                  <a:lightRig rig="threePt" dir="t"/>
                </a:scene3d>
                <a:extLst/>
              </p:spPr>
              <p:txBody>
                <a:bodyPr/>
                <a:lstStyle/>
                <a:p>
                  <a:pPr>
                    <a:defRPr/>
                  </a:pPr>
                  <a:endParaRPr lang="zh-CN" altLang="en-US" sz="1000" dirty="0">
                    <a:latin typeface="Arial" charset="0"/>
                  </a:endParaRPr>
                </a:p>
              </p:txBody>
            </p:sp>
            <p:sp>
              <p:nvSpPr>
                <p:cNvPr id="89" name="圆柱形 88"/>
                <p:cNvSpPr/>
                <p:nvPr/>
              </p:nvSpPr>
              <p:spPr bwMode="auto">
                <a:xfrm>
                  <a:off x="7911162" y="3475569"/>
                  <a:ext cx="1078571" cy="551793"/>
                </a:xfrm>
                <a:prstGeom prst="can">
                  <a:avLst/>
                </a:prstGeom>
                <a:noFill/>
                <a:ln w="12700" cap="flat" cmpd="sng" algn="ctr">
                  <a:solidFill>
                    <a:schemeClr val="tx1">
                      <a:lumMod val="75000"/>
                    </a:schemeClr>
                  </a:solidFill>
                  <a:prstDash val="sysDot"/>
                  <a:round/>
                  <a:headEnd type="none" w="med" len="med"/>
                  <a:tailEnd type="none" w="med" len="med"/>
                </a:ln>
                <a:effectLst/>
                <a:extLst/>
              </p:spPr>
              <p:txBody>
                <a:bodyPr/>
                <a:lstStyle/>
                <a:p>
                  <a:pPr>
                    <a:defRPr/>
                  </a:pPr>
                  <a:endParaRPr lang="zh-CN" altLang="en-US" sz="1000" dirty="0">
                    <a:latin typeface="Arial" charset="0"/>
                  </a:endParaRPr>
                </a:p>
              </p:txBody>
            </p:sp>
          </p:grpSp>
          <p:grpSp>
            <p:nvGrpSpPr>
              <p:cNvPr id="81" name="组合 194"/>
              <p:cNvGrpSpPr>
                <a:grpSpLocks/>
              </p:cNvGrpSpPr>
              <p:nvPr/>
            </p:nvGrpSpPr>
            <p:grpSpPr bwMode="auto">
              <a:xfrm>
                <a:off x="7633655" y="1373291"/>
                <a:ext cx="328836" cy="271522"/>
                <a:chOff x="7912696" y="3475187"/>
                <a:chExt cx="1076664" cy="551912"/>
              </a:xfrm>
            </p:grpSpPr>
            <p:sp>
              <p:nvSpPr>
                <p:cNvPr id="86" name="圆柱形 85"/>
                <p:cNvSpPr/>
                <p:nvPr/>
              </p:nvSpPr>
              <p:spPr bwMode="auto">
                <a:xfrm>
                  <a:off x="7923793" y="3684133"/>
                  <a:ext cx="1057387" cy="335242"/>
                </a:xfrm>
                <a:prstGeom prst="can">
                  <a:avLst>
                    <a:gd name="adj" fmla="val 38724"/>
                  </a:avLst>
                </a:prstGeom>
                <a:solidFill>
                  <a:srgbClr val="0070C0"/>
                </a:solidFill>
                <a:ln w="3175" cap="flat" cmpd="sng" algn="ctr">
                  <a:solidFill>
                    <a:schemeClr val="accent2">
                      <a:lumMod val="60000"/>
                      <a:lumOff val="40000"/>
                    </a:schemeClr>
                  </a:solidFill>
                  <a:prstDash val="solid"/>
                  <a:round/>
                  <a:headEnd type="none" w="med" len="med"/>
                  <a:tailEnd type="none" w="med" len="med"/>
                </a:ln>
                <a:effectLst>
                  <a:innerShdw blurRad="63500" dist="50800" dir="13500000">
                    <a:prstClr val="black">
                      <a:alpha val="50000"/>
                    </a:prstClr>
                  </a:innerShdw>
                </a:effectLst>
                <a:scene3d>
                  <a:camera prst="orthographicFront">
                    <a:rot lat="300000" lon="0" rev="0"/>
                  </a:camera>
                  <a:lightRig rig="threePt" dir="t"/>
                </a:scene3d>
                <a:extLst/>
              </p:spPr>
              <p:txBody>
                <a:bodyPr/>
                <a:lstStyle/>
                <a:p>
                  <a:pPr>
                    <a:defRPr/>
                  </a:pPr>
                  <a:endParaRPr lang="zh-CN" altLang="en-US" sz="1000" dirty="0">
                    <a:latin typeface="Arial" charset="0"/>
                  </a:endParaRPr>
                </a:p>
              </p:txBody>
            </p:sp>
            <p:sp>
              <p:nvSpPr>
                <p:cNvPr id="87" name="圆柱形 86"/>
                <p:cNvSpPr/>
                <p:nvPr/>
              </p:nvSpPr>
              <p:spPr bwMode="auto">
                <a:xfrm>
                  <a:off x="7913548" y="3475074"/>
                  <a:ext cx="1073506" cy="551793"/>
                </a:xfrm>
                <a:prstGeom prst="can">
                  <a:avLst/>
                </a:prstGeom>
                <a:noFill/>
                <a:ln w="12700" cap="flat" cmpd="sng" algn="ctr">
                  <a:solidFill>
                    <a:schemeClr val="tx1">
                      <a:lumMod val="75000"/>
                    </a:schemeClr>
                  </a:solidFill>
                  <a:prstDash val="sysDot"/>
                  <a:round/>
                  <a:headEnd type="none" w="med" len="med"/>
                  <a:tailEnd type="none" w="med" len="med"/>
                </a:ln>
                <a:effectLst/>
                <a:extLst/>
              </p:spPr>
              <p:txBody>
                <a:bodyPr/>
                <a:lstStyle/>
                <a:p>
                  <a:pPr>
                    <a:defRPr/>
                  </a:pPr>
                  <a:endParaRPr lang="zh-CN" altLang="en-US" sz="1000" dirty="0">
                    <a:latin typeface="Arial" charset="0"/>
                  </a:endParaRPr>
                </a:p>
              </p:txBody>
            </p:sp>
          </p:grpSp>
          <p:grpSp>
            <p:nvGrpSpPr>
              <p:cNvPr id="82" name="组合 243"/>
              <p:cNvGrpSpPr>
                <a:grpSpLocks/>
              </p:cNvGrpSpPr>
              <p:nvPr/>
            </p:nvGrpSpPr>
            <p:grpSpPr bwMode="auto">
              <a:xfrm>
                <a:off x="7814111" y="1352928"/>
                <a:ext cx="328836" cy="271522"/>
                <a:chOff x="7912696" y="3475187"/>
                <a:chExt cx="1076664" cy="551912"/>
              </a:xfrm>
            </p:grpSpPr>
            <p:sp>
              <p:nvSpPr>
                <p:cNvPr id="84" name="圆柱形 83"/>
                <p:cNvSpPr/>
                <p:nvPr/>
              </p:nvSpPr>
              <p:spPr bwMode="auto">
                <a:xfrm>
                  <a:off x="7923793" y="3684133"/>
                  <a:ext cx="1057387" cy="335242"/>
                </a:xfrm>
                <a:prstGeom prst="can">
                  <a:avLst>
                    <a:gd name="adj" fmla="val 38724"/>
                  </a:avLst>
                </a:prstGeom>
                <a:solidFill>
                  <a:srgbClr val="0070C0"/>
                </a:solidFill>
                <a:ln w="3175" cap="flat" cmpd="sng" algn="ctr">
                  <a:solidFill>
                    <a:schemeClr val="accent2">
                      <a:lumMod val="60000"/>
                      <a:lumOff val="40000"/>
                    </a:schemeClr>
                  </a:solidFill>
                  <a:prstDash val="solid"/>
                  <a:round/>
                  <a:headEnd type="none" w="med" len="med"/>
                  <a:tailEnd type="none" w="med" len="med"/>
                </a:ln>
                <a:effectLst>
                  <a:innerShdw blurRad="63500" dist="50800" dir="13500000">
                    <a:prstClr val="black">
                      <a:alpha val="50000"/>
                    </a:prstClr>
                  </a:innerShdw>
                </a:effectLst>
                <a:scene3d>
                  <a:camera prst="orthographicFront">
                    <a:rot lat="300000" lon="0" rev="0"/>
                  </a:camera>
                  <a:lightRig rig="threePt" dir="t"/>
                </a:scene3d>
                <a:extLst/>
              </p:spPr>
              <p:txBody>
                <a:bodyPr/>
                <a:lstStyle/>
                <a:p>
                  <a:pPr>
                    <a:defRPr/>
                  </a:pPr>
                  <a:endParaRPr lang="zh-CN" altLang="en-US" sz="1000" dirty="0">
                    <a:latin typeface="Arial" charset="0"/>
                  </a:endParaRPr>
                </a:p>
              </p:txBody>
            </p:sp>
            <p:sp>
              <p:nvSpPr>
                <p:cNvPr id="85" name="圆柱形 84"/>
                <p:cNvSpPr/>
                <p:nvPr/>
              </p:nvSpPr>
              <p:spPr bwMode="auto">
                <a:xfrm>
                  <a:off x="7899966" y="3474586"/>
                  <a:ext cx="1088696" cy="566573"/>
                </a:xfrm>
                <a:prstGeom prst="can">
                  <a:avLst/>
                </a:prstGeom>
                <a:noFill/>
                <a:ln w="12700" cap="flat" cmpd="sng" algn="ctr">
                  <a:solidFill>
                    <a:schemeClr val="tx1">
                      <a:lumMod val="75000"/>
                    </a:schemeClr>
                  </a:solidFill>
                  <a:prstDash val="sysDot"/>
                  <a:round/>
                  <a:headEnd type="none" w="med" len="med"/>
                  <a:tailEnd type="none" w="med" len="med"/>
                </a:ln>
                <a:effectLst/>
                <a:extLst/>
              </p:spPr>
              <p:txBody>
                <a:bodyPr/>
                <a:lstStyle/>
                <a:p>
                  <a:pPr>
                    <a:defRPr/>
                  </a:pPr>
                  <a:endParaRPr lang="zh-CN" altLang="en-US" sz="1000" dirty="0">
                    <a:latin typeface="Arial" charset="0"/>
                  </a:endParaRPr>
                </a:p>
              </p:txBody>
            </p:sp>
          </p:grpSp>
          <p:sp>
            <p:nvSpPr>
              <p:cNvPr id="83" name="TextBox 81"/>
              <p:cNvSpPr txBox="1">
                <a:spLocks noChangeArrowheads="1"/>
              </p:cNvSpPr>
              <p:nvPr/>
            </p:nvSpPr>
            <p:spPr bwMode="auto">
              <a:xfrm>
                <a:off x="7078765" y="1206440"/>
                <a:ext cx="1080120" cy="200619"/>
              </a:xfrm>
              <a:prstGeom prst="rect">
                <a:avLst/>
              </a:prstGeom>
              <a:solidFill>
                <a:srgbClr val="F2F2F2">
                  <a:alpha val="21960"/>
                </a:srgbClr>
              </a:solidFill>
              <a:ln w="9525">
                <a:noFill/>
                <a:miter lim="800000"/>
                <a:headEnd/>
                <a:tailEnd/>
              </a:ln>
            </p:spPr>
            <p:txBody>
              <a:bodyPr>
                <a:spAutoFit/>
              </a:bodyPr>
              <a:lstStyle/>
              <a:p>
                <a:r>
                  <a:rPr lang="zh-CN" altLang="en-US" sz="1000" b="1">
                    <a:solidFill>
                      <a:srgbClr val="0390CF"/>
                    </a:solidFill>
                    <a:latin typeface="微软雅黑" pitchFamily="34" charset="-122"/>
                    <a:ea typeface="微软雅黑" pitchFamily="34" charset="-122"/>
                  </a:rPr>
                  <a:t>存储资源池</a:t>
                </a:r>
              </a:p>
            </p:txBody>
          </p:sp>
        </p:grpSp>
        <p:grpSp>
          <p:nvGrpSpPr>
            <p:cNvPr id="71" name="组合 227"/>
            <p:cNvGrpSpPr>
              <a:grpSpLocks/>
            </p:cNvGrpSpPr>
            <p:nvPr/>
          </p:nvGrpSpPr>
          <p:grpSpPr bwMode="auto">
            <a:xfrm>
              <a:off x="6925541" y="1702363"/>
              <a:ext cx="873344" cy="575771"/>
              <a:chOff x="6948264" y="2043593"/>
              <a:chExt cx="873344" cy="575771"/>
            </a:xfrm>
          </p:grpSpPr>
          <p:sp>
            <p:nvSpPr>
              <p:cNvPr id="72" name="圆角矩形 71"/>
              <p:cNvSpPr/>
              <p:nvPr/>
            </p:nvSpPr>
            <p:spPr bwMode="auto">
              <a:xfrm>
                <a:off x="6944391" y="2043756"/>
                <a:ext cx="868899" cy="542886"/>
              </a:xfrm>
              <a:prstGeom prst="roundRect">
                <a:avLst/>
              </a:prstGeom>
              <a:solidFill>
                <a:srgbClr val="F2F2F2">
                  <a:alpha val="76863"/>
                </a:srgbClr>
              </a:solidFill>
              <a:ln w="19050">
                <a:solidFill>
                  <a:schemeClr val="bg1">
                    <a:lumMod val="65000"/>
                  </a:schemeClr>
                </a:solidFill>
              </a:ln>
              <a:effectLst/>
              <a:extLst/>
            </p:spPr>
            <p:txBody>
              <a:bodyPr/>
              <a:lstStyle/>
              <a:p>
                <a:pPr defTabSz="914270">
                  <a:buClr>
                    <a:srgbClr val="CC9900"/>
                  </a:buClr>
                  <a:buFont typeface="Wingdings" pitchFamily="2" charset="2"/>
                  <a:buChar char="n"/>
                  <a:defRPr/>
                </a:pPr>
                <a:endParaRPr lang="zh-CN" altLang="en-US" sz="1000" dirty="0">
                  <a:latin typeface="Arial" charset="0"/>
                  <a:ea typeface="宋体" charset="-122"/>
                </a:endParaRPr>
              </a:p>
            </p:txBody>
          </p:sp>
          <p:pic>
            <p:nvPicPr>
              <p:cNvPr id="73" name="Picture 461" descr="图片240"/>
              <p:cNvPicPr>
                <a:picLocks noChangeAspect="1" noChangeArrowheads="1"/>
              </p:cNvPicPr>
              <p:nvPr/>
            </p:nvPicPr>
            <p:blipFill>
              <a:blip r:embed="rId6" cstate="print"/>
              <a:srcRect/>
              <a:stretch>
                <a:fillRect/>
              </a:stretch>
            </p:blipFill>
            <p:spPr bwMode="auto">
              <a:xfrm>
                <a:off x="7008009" y="2258173"/>
                <a:ext cx="195135" cy="287738"/>
              </a:xfrm>
              <a:prstGeom prst="rect">
                <a:avLst/>
              </a:prstGeom>
              <a:noFill/>
              <a:ln w="9525">
                <a:noFill/>
                <a:miter lim="800000"/>
                <a:headEnd/>
                <a:tailEnd/>
              </a:ln>
            </p:spPr>
          </p:pic>
          <p:sp>
            <p:nvSpPr>
              <p:cNvPr id="74" name="TextBox 73"/>
              <p:cNvSpPr txBox="1"/>
              <p:nvPr/>
            </p:nvSpPr>
            <p:spPr>
              <a:xfrm>
                <a:off x="7305089" y="2043756"/>
                <a:ext cx="516878" cy="553297"/>
              </a:xfrm>
              <a:prstGeom prst="rect">
                <a:avLst/>
              </a:prstGeom>
              <a:solidFill>
                <a:srgbClr val="F2F2F2">
                  <a:alpha val="20000"/>
                </a:srgbClr>
              </a:solidFill>
            </p:spPr>
            <p:txBody>
              <a:bodyPr>
                <a:spAutoFit/>
              </a:bodyPr>
              <a:lstStyle/>
              <a:p>
                <a:pPr algn="ctr">
                  <a:defRPr/>
                </a:pPr>
                <a:r>
                  <a:rPr lang="zh-CN" altLang="en-US" sz="1000" b="1" dirty="0">
                    <a:solidFill>
                      <a:schemeClr val="tx1">
                        <a:lumMod val="75000"/>
                        <a:lumOff val="25000"/>
                      </a:schemeClr>
                    </a:solidFill>
                    <a:latin typeface="微软雅黑" pitchFamily="34" charset="-122"/>
                    <a:ea typeface="微软雅黑" pitchFamily="34" charset="-122"/>
                  </a:rPr>
                  <a:t>网络</a:t>
                </a:r>
                <a:endParaRPr lang="en-US" altLang="zh-CN" sz="1000" b="1" dirty="0">
                  <a:solidFill>
                    <a:schemeClr val="tx1">
                      <a:lumMod val="75000"/>
                      <a:lumOff val="25000"/>
                    </a:schemeClr>
                  </a:solidFill>
                  <a:latin typeface="微软雅黑" pitchFamily="34" charset="-122"/>
                  <a:ea typeface="微软雅黑" pitchFamily="34" charset="-122"/>
                </a:endParaRPr>
              </a:p>
              <a:p>
                <a:pPr algn="ctr">
                  <a:defRPr/>
                </a:pPr>
                <a:r>
                  <a:rPr lang="zh-CN" altLang="en-US" sz="1000" b="1" dirty="0">
                    <a:solidFill>
                      <a:schemeClr val="tx1">
                        <a:lumMod val="75000"/>
                        <a:lumOff val="25000"/>
                      </a:schemeClr>
                    </a:solidFill>
                    <a:latin typeface="微软雅黑" pitchFamily="34" charset="-122"/>
                    <a:ea typeface="微软雅黑" pitchFamily="34" charset="-122"/>
                  </a:rPr>
                  <a:t>资源池</a:t>
                </a:r>
              </a:p>
            </p:txBody>
          </p:sp>
          <p:pic>
            <p:nvPicPr>
              <p:cNvPr id="75" name="Picture 461" descr="图片240"/>
              <p:cNvPicPr>
                <a:picLocks noChangeAspect="1" noChangeArrowheads="1"/>
              </p:cNvPicPr>
              <p:nvPr/>
            </p:nvPicPr>
            <p:blipFill>
              <a:blip r:embed="rId6" cstate="print"/>
              <a:srcRect/>
              <a:stretch>
                <a:fillRect/>
              </a:stretch>
            </p:blipFill>
            <p:spPr bwMode="auto">
              <a:xfrm>
                <a:off x="7156386" y="2129206"/>
                <a:ext cx="195135" cy="287738"/>
              </a:xfrm>
              <a:prstGeom prst="rect">
                <a:avLst/>
              </a:prstGeom>
              <a:noFill/>
              <a:ln w="9525">
                <a:noFill/>
                <a:miter lim="800000"/>
                <a:headEnd/>
                <a:tailEnd/>
              </a:ln>
            </p:spPr>
          </p:pic>
          <p:pic>
            <p:nvPicPr>
              <p:cNvPr id="76" name="Picture 461" descr="图片240"/>
              <p:cNvPicPr>
                <a:picLocks noChangeAspect="1" noChangeArrowheads="1"/>
              </p:cNvPicPr>
              <p:nvPr/>
            </p:nvPicPr>
            <p:blipFill>
              <a:blip r:embed="rId6" cstate="print"/>
              <a:srcRect/>
              <a:stretch>
                <a:fillRect/>
              </a:stretch>
            </p:blipFill>
            <p:spPr bwMode="auto">
              <a:xfrm>
                <a:off x="7236296" y="2331626"/>
                <a:ext cx="195135" cy="287738"/>
              </a:xfrm>
              <a:prstGeom prst="rect">
                <a:avLst/>
              </a:prstGeom>
              <a:noFill/>
              <a:ln w="9525">
                <a:noFill/>
                <a:miter lim="800000"/>
                <a:headEnd/>
                <a:tailEnd/>
              </a:ln>
            </p:spPr>
          </p:pic>
        </p:grpSp>
      </p:grpSp>
      <p:sp>
        <p:nvSpPr>
          <p:cNvPr id="106" name="TextBox 105"/>
          <p:cNvSpPr txBox="1"/>
          <p:nvPr/>
        </p:nvSpPr>
        <p:spPr bwMode="auto">
          <a:xfrm>
            <a:off x="4726164" y="2089150"/>
            <a:ext cx="2012950" cy="377825"/>
          </a:xfrm>
          <a:prstGeom prst="rect">
            <a:avLst/>
          </a:prstGeom>
          <a:noFill/>
        </p:spPr>
        <p:txBody>
          <a:bodyPr>
            <a:spAutoFit/>
          </a:bodyPr>
          <a:lstStyle/>
          <a:p>
            <a:pPr>
              <a:defRPr/>
            </a:pPr>
            <a:r>
              <a:rPr lang="zh-CN" altLang="en-US" sz="1400" b="1" dirty="0">
                <a:latin typeface="+mn-ea"/>
                <a:ea typeface="+mn-ea"/>
              </a:rPr>
              <a:t>省</a:t>
            </a:r>
            <a:r>
              <a:rPr lang="en-US" altLang="zh-CN" sz="1400" b="1" dirty="0">
                <a:latin typeface="+mn-ea"/>
                <a:ea typeface="+mn-ea"/>
              </a:rPr>
              <a:t>(</a:t>
            </a:r>
            <a:r>
              <a:rPr lang="zh-CN" altLang="en-US" sz="1400" b="1" dirty="0">
                <a:latin typeface="+mn-ea"/>
                <a:ea typeface="+mn-ea"/>
              </a:rPr>
              <a:t>成都）云平台</a:t>
            </a:r>
          </a:p>
        </p:txBody>
      </p:sp>
      <p:sp>
        <p:nvSpPr>
          <p:cNvPr id="107" name="下弧形箭头 106"/>
          <p:cNvSpPr/>
          <p:nvPr/>
        </p:nvSpPr>
        <p:spPr bwMode="auto">
          <a:xfrm rot="15514393" flipV="1">
            <a:off x="4965875" y="4727574"/>
            <a:ext cx="1119188" cy="293688"/>
          </a:xfrm>
          <a:prstGeom prst="curvedUpArrow">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endParaRPr lang="zh-CN" altLang="en-US" sz="1400" dirty="0">
              <a:solidFill>
                <a:schemeClr val="tx1"/>
              </a:solidFill>
              <a:latin typeface="微软雅黑" pitchFamily="34" charset="-122"/>
              <a:ea typeface="微软雅黑" pitchFamily="34" charset="-122"/>
            </a:endParaRPr>
          </a:p>
        </p:txBody>
      </p:sp>
      <p:sp>
        <p:nvSpPr>
          <p:cNvPr id="108" name="下弧形箭头 107"/>
          <p:cNvSpPr/>
          <p:nvPr/>
        </p:nvSpPr>
        <p:spPr bwMode="auto">
          <a:xfrm rot="14081914">
            <a:off x="7351766" y="4300171"/>
            <a:ext cx="963613" cy="400050"/>
          </a:xfrm>
          <a:prstGeom prst="curvedUpArrow">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endParaRPr lang="zh-CN" altLang="en-US" sz="1400" dirty="0">
              <a:solidFill>
                <a:schemeClr val="tx1"/>
              </a:solidFill>
              <a:latin typeface="微软雅黑" pitchFamily="34" charset="-122"/>
              <a:ea typeface="微软雅黑" pitchFamily="34" charset="-122"/>
            </a:endParaRPr>
          </a:p>
        </p:txBody>
      </p:sp>
      <p:grpSp>
        <p:nvGrpSpPr>
          <p:cNvPr id="109" name="组合 458"/>
          <p:cNvGrpSpPr>
            <a:grpSpLocks/>
          </p:cNvGrpSpPr>
          <p:nvPr/>
        </p:nvGrpSpPr>
        <p:grpSpPr bwMode="auto">
          <a:xfrm>
            <a:off x="4473751" y="1114425"/>
            <a:ext cx="4824413" cy="517525"/>
            <a:chOff x="2643174" y="500030"/>
            <a:chExt cx="3765639" cy="714380"/>
          </a:xfrm>
        </p:grpSpPr>
        <p:sp>
          <p:nvSpPr>
            <p:cNvPr id="110" name="平行四边形 109"/>
            <p:cNvSpPr/>
            <p:nvPr/>
          </p:nvSpPr>
          <p:spPr bwMode="auto">
            <a:xfrm>
              <a:off x="2643174" y="500030"/>
              <a:ext cx="3765639" cy="714380"/>
            </a:xfrm>
            <a:prstGeom prst="parallelogram">
              <a:avLst>
                <a:gd name="adj" fmla="val 127708"/>
              </a:avLst>
            </a:prstGeom>
            <a:solidFill>
              <a:srgbClr val="DEFADF">
                <a:alpha val="31000"/>
              </a:srgbClr>
            </a:solidFill>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a:lstStyle/>
            <a:p>
              <a:pPr defTabSz="685520">
                <a:buClr>
                  <a:srgbClr val="CC9900"/>
                </a:buClr>
                <a:defRPr/>
              </a:pPr>
              <a:endParaRPr lang="zh-CN" altLang="en-US" sz="1300" b="1" kern="0" dirty="0">
                <a:solidFill>
                  <a:srgbClr val="000000"/>
                </a:solidFill>
                <a:latin typeface="Arial" charset="0"/>
              </a:endParaRPr>
            </a:p>
          </p:txBody>
        </p:sp>
        <p:pic>
          <p:nvPicPr>
            <p:cNvPr id="111" name="Picture 3"/>
            <p:cNvPicPr>
              <a:picLocks noChangeAspect="1" noChangeArrowheads="1"/>
            </p:cNvPicPr>
            <p:nvPr/>
          </p:nvPicPr>
          <p:blipFill>
            <a:blip r:embed="rId7" cstate="print">
              <a:lum bright="-20000"/>
            </a:blip>
            <a:srcRect/>
            <a:stretch>
              <a:fillRect/>
            </a:stretch>
          </p:blipFill>
          <p:spPr bwMode="auto">
            <a:xfrm>
              <a:off x="3571868" y="785800"/>
              <a:ext cx="500066" cy="334178"/>
            </a:xfrm>
            <a:prstGeom prst="rect">
              <a:avLst/>
            </a:prstGeom>
            <a:noFill/>
            <a:ln w="9525">
              <a:noFill/>
              <a:miter lim="800000"/>
              <a:headEnd/>
              <a:tailEnd/>
            </a:ln>
          </p:spPr>
        </p:pic>
        <p:grpSp>
          <p:nvGrpSpPr>
            <p:cNvPr id="112" name="Group 146"/>
            <p:cNvGrpSpPr>
              <a:grpSpLocks/>
            </p:cNvGrpSpPr>
            <p:nvPr/>
          </p:nvGrpSpPr>
          <p:grpSpPr bwMode="auto">
            <a:xfrm>
              <a:off x="4715000" y="786036"/>
              <a:ext cx="690351" cy="276690"/>
              <a:chOff x="488" y="3136"/>
              <a:chExt cx="953" cy="483"/>
            </a:xfrm>
          </p:grpSpPr>
          <p:sp>
            <p:nvSpPr>
              <p:cNvPr id="114" name="Oval 147"/>
              <p:cNvSpPr>
                <a:spLocks noChangeArrowheads="1"/>
              </p:cNvSpPr>
              <p:nvPr/>
            </p:nvSpPr>
            <p:spPr bwMode="auto">
              <a:xfrm>
                <a:off x="486" y="3146"/>
                <a:ext cx="953" cy="474"/>
              </a:xfrm>
              <a:prstGeom prst="ellipse">
                <a:avLst/>
              </a:prstGeom>
              <a:gradFill rotWithShape="0">
                <a:gsLst>
                  <a:gs pos="0">
                    <a:srgbClr val="FFFFFF"/>
                  </a:gs>
                  <a:gs pos="100000">
                    <a:srgbClr val="E8D9BE"/>
                  </a:gs>
                </a:gsLst>
                <a:lin ang="18900000" scaled="1"/>
              </a:gradFill>
              <a:ln w="9525">
                <a:noFill/>
                <a:round/>
                <a:headEnd/>
                <a:tailEnd/>
              </a:ln>
              <a:effectLst>
                <a:outerShdw dist="40161" dir="4293903" algn="ctr" rotWithShape="0">
                  <a:srgbClr val="808080"/>
                </a:outerShdw>
              </a:effectLst>
            </p:spPr>
            <p:txBody>
              <a:bodyPr wrap="none" anchor="ctr"/>
              <a:lstStyle/>
              <a:p>
                <a:pPr defTabSz="914270" fontAlgn="auto">
                  <a:spcBef>
                    <a:spcPts val="0"/>
                  </a:spcBef>
                  <a:spcAft>
                    <a:spcPts val="0"/>
                  </a:spcAft>
                  <a:defRPr/>
                </a:pPr>
                <a:endParaRPr lang="zh-CN" altLang="en-US" sz="1700" b="1" kern="0" dirty="0">
                  <a:solidFill>
                    <a:srgbClr val="000000"/>
                  </a:solidFill>
                  <a:latin typeface="微软雅黑" pitchFamily="34" charset="-122"/>
                  <a:ea typeface="微软雅黑" pitchFamily="34" charset="-122"/>
                </a:endParaRPr>
              </a:p>
            </p:txBody>
          </p:sp>
          <p:sp>
            <p:nvSpPr>
              <p:cNvPr id="115" name="Line 148"/>
              <p:cNvSpPr>
                <a:spLocks noChangeShapeType="1"/>
              </p:cNvSpPr>
              <p:nvPr/>
            </p:nvSpPr>
            <p:spPr bwMode="auto">
              <a:xfrm>
                <a:off x="782" y="3513"/>
                <a:ext cx="453" cy="0"/>
              </a:xfrm>
              <a:prstGeom prst="line">
                <a:avLst/>
              </a:prstGeom>
              <a:noFill/>
              <a:ln w="19050">
                <a:solidFill>
                  <a:srgbClr val="000000"/>
                </a:solidFill>
                <a:round/>
                <a:headEnd/>
                <a:tailEnd/>
              </a:ln>
            </p:spPr>
            <p:txBody>
              <a:bodyPr/>
              <a:lstStyle/>
              <a:p>
                <a:pPr defTabSz="914270" fontAlgn="auto">
                  <a:spcBef>
                    <a:spcPts val="0"/>
                  </a:spcBef>
                  <a:spcAft>
                    <a:spcPts val="0"/>
                  </a:spcAft>
                  <a:defRPr/>
                </a:pPr>
                <a:endParaRPr lang="zh-CN" altLang="en-US" sz="1700" b="1" kern="0" dirty="0">
                  <a:solidFill>
                    <a:srgbClr val="000000"/>
                  </a:solidFill>
                  <a:latin typeface="微软雅黑" pitchFamily="34" charset="-122"/>
                  <a:ea typeface="微软雅黑" pitchFamily="34" charset="-122"/>
                </a:endParaRPr>
              </a:p>
            </p:txBody>
          </p:sp>
          <p:graphicFrame>
            <p:nvGraphicFramePr>
              <p:cNvPr id="116" name="Object 5"/>
              <p:cNvGraphicFramePr>
                <a:graphicFrameLocks/>
              </p:cNvGraphicFramePr>
              <p:nvPr/>
            </p:nvGraphicFramePr>
            <p:xfrm>
              <a:off x="685" y="3260"/>
              <a:ext cx="154" cy="314"/>
            </p:xfrm>
            <a:graphic>
              <a:graphicData uri="http://schemas.openxmlformats.org/presentationml/2006/ole">
                <mc:AlternateContent xmlns:mc="http://schemas.openxmlformats.org/markup-compatibility/2006">
                  <mc:Choice xmlns:v="urn:schemas-microsoft-com:vml" Requires="v">
                    <p:oleObj spid="_x0000_s68628" name="BMP 图象" r:id="rId8" imgW="2209493" imgH="3276262" progId="PBrush">
                      <p:embed/>
                    </p:oleObj>
                  </mc:Choice>
                  <mc:Fallback>
                    <p:oleObj name="BMP 图象" r:id="rId8" imgW="2209493" imgH="3276262" progId="PBrush">
                      <p:embed/>
                      <p:pic>
                        <p:nvPicPr>
                          <p:cNvPr id="0" name=""/>
                          <p:cNvPicPr>
                            <a:picLocks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3030" r="28787" b="2878"/>
                          <a:stretch>
                            <a:fillRect/>
                          </a:stretch>
                        </p:blipFill>
                        <p:spPr bwMode="auto">
                          <a:xfrm>
                            <a:off x="685" y="3260"/>
                            <a:ext cx="154" cy="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17" name="Group 151"/>
              <p:cNvGrpSpPr>
                <a:grpSpLocks/>
              </p:cNvGrpSpPr>
              <p:nvPr/>
            </p:nvGrpSpPr>
            <p:grpSpPr bwMode="auto">
              <a:xfrm>
                <a:off x="882" y="3260"/>
                <a:ext cx="317" cy="292"/>
                <a:chOff x="412" y="496"/>
                <a:chExt cx="201" cy="174"/>
              </a:xfrm>
            </p:grpSpPr>
            <p:graphicFrame>
              <p:nvGraphicFramePr>
                <p:cNvPr id="121" name="Object 6"/>
                <p:cNvGraphicFramePr>
                  <a:graphicFrameLocks noChangeAspect="1"/>
                </p:cNvGraphicFramePr>
                <p:nvPr/>
              </p:nvGraphicFramePr>
              <p:xfrm>
                <a:off x="412" y="496"/>
                <a:ext cx="144" cy="116"/>
              </p:xfrm>
              <a:graphic>
                <a:graphicData uri="http://schemas.openxmlformats.org/presentationml/2006/ole">
                  <mc:AlternateContent xmlns:mc="http://schemas.openxmlformats.org/markup-compatibility/2006">
                    <mc:Choice xmlns:v="urn:schemas-microsoft-com:vml" Requires="v">
                      <p:oleObj spid="_x0000_s68629" name="BMP 图象" r:id="rId10" imgW="12258579" imgH="9819925" progId="PBrush">
                        <p:embed/>
                      </p:oleObj>
                    </mc:Choice>
                    <mc:Fallback>
                      <p:oleObj name="BMP 图象" r:id="rId10" imgW="12258579" imgH="9819925" progId="PBrush">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2" y="496"/>
                              <a:ext cx="144" cy="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2" name="Picture 153" descr="整套电脑"/>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412" y="496"/>
                  <a:ext cx="201" cy="174"/>
                </a:xfrm>
                <a:prstGeom prst="rect">
                  <a:avLst/>
                </a:prstGeom>
                <a:noFill/>
                <a:ln w="9525">
                  <a:noFill/>
                  <a:miter lim="800000"/>
                  <a:headEnd/>
                  <a:tailEnd/>
                </a:ln>
              </p:spPr>
            </p:pic>
          </p:grpSp>
          <p:graphicFrame>
            <p:nvGraphicFramePr>
              <p:cNvPr id="118" name="Object 7"/>
              <p:cNvGraphicFramePr>
                <a:graphicFrameLocks/>
              </p:cNvGraphicFramePr>
              <p:nvPr/>
            </p:nvGraphicFramePr>
            <p:xfrm>
              <a:off x="981" y="3136"/>
              <a:ext cx="140" cy="218"/>
            </p:xfrm>
            <a:graphic>
              <a:graphicData uri="http://schemas.openxmlformats.org/presentationml/2006/ole">
                <mc:AlternateContent xmlns:mc="http://schemas.openxmlformats.org/markup-compatibility/2006">
                  <mc:Choice xmlns:v="urn:schemas-microsoft-com:vml" Requires="v">
                    <p:oleObj spid="_x0000_s68630" name="BMP 图象" r:id="rId13" imgW="1914474" imgH="2609829" progId="PBrush">
                      <p:embed/>
                    </p:oleObj>
                  </mc:Choice>
                  <mc:Fallback>
                    <p:oleObj name="BMP 图象" r:id="rId13" imgW="1914474" imgH="2609829" progId="PBrush">
                      <p:embed/>
                      <p:pic>
                        <p:nvPicPr>
                          <p:cNvPr id="0" name=""/>
                          <p:cNvPicPr>
                            <a:picLocks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l="2438" t="2000" r="7317" b="3999"/>
                          <a:stretch>
                            <a:fillRect/>
                          </a:stretch>
                        </p:blipFill>
                        <p:spPr bwMode="auto">
                          <a:xfrm>
                            <a:off x="981" y="3136"/>
                            <a:ext cx="140"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19" name="Picture 155"/>
              <p:cNvPicPr>
                <a:picLocks noChangeAspect="1" noChangeArrowheads="1"/>
              </p:cNvPicPr>
              <p:nvPr/>
            </p:nvPicPr>
            <p:blipFill>
              <a:blip r:embed="rId15" cstate="print"/>
              <a:srcRect/>
              <a:stretch>
                <a:fillRect/>
              </a:stretch>
            </p:blipFill>
            <p:spPr bwMode="auto">
              <a:xfrm>
                <a:off x="1178" y="3260"/>
                <a:ext cx="140" cy="218"/>
              </a:xfrm>
              <a:prstGeom prst="rect">
                <a:avLst/>
              </a:prstGeom>
              <a:noFill/>
              <a:ln w="9525">
                <a:noFill/>
                <a:miter lim="800000"/>
                <a:headEnd/>
                <a:tailEnd/>
              </a:ln>
            </p:spPr>
          </p:pic>
          <p:sp>
            <p:nvSpPr>
              <p:cNvPr id="120" name="Line 150"/>
              <p:cNvSpPr>
                <a:spLocks noChangeShapeType="1"/>
              </p:cNvSpPr>
              <p:nvPr/>
            </p:nvSpPr>
            <p:spPr bwMode="auto">
              <a:xfrm flipH="1">
                <a:off x="1080" y="3260"/>
                <a:ext cx="7" cy="130"/>
              </a:xfrm>
              <a:prstGeom prst="line">
                <a:avLst/>
              </a:prstGeom>
              <a:noFill/>
              <a:ln w="19050">
                <a:solidFill>
                  <a:srgbClr val="000000"/>
                </a:solidFill>
                <a:round/>
                <a:headEnd/>
                <a:tailEnd/>
              </a:ln>
            </p:spPr>
            <p:txBody>
              <a:bodyPr wrap="none" anchor="ctr"/>
              <a:lstStyle/>
              <a:p>
                <a:pPr defTabSz="914270" fontAlgn="auto">
                  <a:spcBef>
                    <a:spcPts val="0"/>
                  </a:spcBef>
                  <a:spcAft>
                    <a:spcPts val="0"/>
                  </a:spcAft>
                  <a:defRPr/>
                </a:pPr>
                <a:endParaRPr lang="zh-CN" altLang="en-US" sz="1700" b="1" kern="0" dirty="0">
                  <a:solidFill>
                    <a:srgbClr val="000000"/>
                  </a:solidFill>
                  <a:latin typeface="微软雅黑" pitchFamily="34" charset="-122"/>
                  <a:ea typeface="微软雅黑" pitchFamily="34" charset="-122"/>
                </a:endParaRPr>
              </a:p>
            </p:txBody>
          </p:sp>
        </p:grpSp>
        <p:sp>
          <p:nvSpPr>
            <p:cNvPr id="113" name="TextBox 57"/>
            <p:cNvSpPr txBox="1">
              <a:spLocks noChangeArrowheads="1"/>
            </p:cNvSpPr>
            <p:nvPr/>
          </p:nvSpPr>
          <p:spPr bwMode="auto">
            <a:xfrm>
              <a:off x="3643306" y="500048"/>
              <a:ext cx="2000264" cy="384733"/>
            </a:xfrm>
            <a:prstGeom prst="rect">
              <a:avLst/>
            </a:prstGeom>
            <a:noFill/>
            <a:ln w="9525">
              <a:noFill/>
              <a:miter lim="800000"/>
              <a:headEnd/>
              <a:tailEnd/>
            </a:ln>
          </p:spPr>
          <p:txBody>
            <a:bodyPr>
              <a:spAutoFit/>
            </a:bodyPr>
            <a:lstStyle/>
            <a:p>
              <a:r>
                <a:rPr lang="zh-CN" altLang="en-US" sz="1400" b="1"/>
                <a:t>省公司云资源管理中心</a:t>
              </a:r>
            </a:p>
          </p:txBody>
        </p:sp>
      </p:grpSp>
      <p:pic>
        <p:nvPicPr>
          <p:cNvPr id="123" name="Picture 456" descr="图片235"/>
          <p:cNvPicPr>
            <a:picLocks noChangeAspect="1" noChangeArrowheads="1"/>
          </p:cNvPicPr>
          <p:nvPr/>
        </p:nvPicPr>
        <p:blipFill>
          <a:blip r:embed="rId16" cstate="print"/>
          <a:srcRect/>
          <a:stretch>
            <a:fillRect/>
          </a:stretch>
        </p:blipFill>
        <p:spPr bwMode="auto">
          <a:xfrm>
            <a:off x="3900664" y="3581400"/>
            <a:ext cx="414337" cy="276225"/>
          </a:xfrm>
          <a:prstGeom prst="rect">
            <a:avLst/>
          </a:prstGeom>
          <a:noFill/>
          <a:ln w="28575">
            <a:noFill/>
            <a:miter lim="800000"/>
            <a:headEnd/>
            <a:tailEnd/>
          </a:ln>
        </p:spPr>
      </p:pic>
      <p:pic>
        <p:nvPicPr>
          <p:cNvPr id="124" name="Picture 456" descr="图片235"/>
          <p:cNvPicPr>
            <a:picLocks noChangeAspect="1" noChangeArrowheads="1"/>
          </p:cNvPicPr>
          <p:nvPr/>
        </p:nvPicPr>
        <p:blipFill>
          <a:blip r:embed="rId16" cstate="print"/>
          <a:srcRect/>
          <a:stretch>
            <a:fillRect/>
          </a:stretch>
        </p:blipFill>
        <p:spPr bwMode="auto">
          <a:xfrm>
            <a:off x="5181776" y="4108450"/>
            <a:ext cx="414338" cy="276225"/>
          </a:xfrm>
          <a:prstGeom prst="rect">
            <a:avLst/>
          </a:prstGeom>
          <a:noFill/>
          <a:ln w="28575">
            <a:noFill/>
            <a:miter lim="800000"/>
            <a:headEnd/>
            <a:tailEnd/>
          </a:ln>
        </p:spPr>
      </p:pic>
      <p:pic>
        <p:nvPicPr>
          <p:cNvPr id="125" name="Picture 456" descr="图片235"/>
          <p:cNvPicPr>
            <a:picLocks noChangeAspect="1" noChangeArrowheads="1"/>
          </p:cNvPicPr>
          <p:nvPr/>
        </p:nvPicPr>
        <p:blipFill>
          <a:blip r:embed="rId16" cstate="print"/>
          <a:srcRect/>
          <a:stretch>
            <a:fillRect/>
          </a:stretch>
        </p:blipFill>
        <p:spPr bwMode="auto">
          <a:xfrm>
            <a:off x="6262864" y="4108450"/>
            <a:ext cx="414337" cy="276225"/>
          </a:xfrm>
          <a:prstGeom prst="rect">
            <a:avLst/>
          </a:prstGeom>
          <a:noFill/>
          <a:ln w="28575">
            <a:noFill/>
            <a:miter lim="800000"/>
            <a:headEnd/>
            <a:tailEnd/>
          </a:ln>
        </p:spPr>
      </p:pic>
      <p:pic>
        <p:nvPicPr>
          <p:cNvPr id="126" name="Picture 456" descr="图片235"/>
          <p:cNvPicPr>
            <a:picLocks noChangeAspect="1" noChangeArrowheads="1"/>
          </p:cNvPicPr>
          <p:nvPr/>
        </p:nvPicPr>
        <p:blipFill>
          <a:blip r:embed="rId16" cstate="print"/>
          <a:srcRect/>
          <a:stretch>
            <a:fillRect/>
          </a:stretch>
        </p:blipFill>
        <p:spPr bwMode="auto">
          <a:xfrm>
            <a:off x="6934376" y="3582988"/>
            <a:ext cx="412750" cy="276225"/>
          </a:xfrm>
          <a:prstGeom prst="rect">
            <a:avLst/>
          </a:prstGeom>
          <a:noFill/>
          <a:ln w="28575">
            <a:noFill/>
            <a:miter lim="800000"/>
            <a:headEnd/>
            <a:tailEnd/>
          </a:ln>
        </p:spPr>
      </p:pic>
      <p:cxnSp>
        <p:nvCxnSpPr>
          <p:cNvPr id="127" name="直接连接符 126"/>
          <p:cNvCxnSpPr/>
          <p:nvPr/>
        </p:nvCxnSpPr>
        <p:spPr bwMode="auto">
          <a:xfrm rot="16200000" flipH="1">
            <a:off x="6465269" y="3183732"/>
            <a:ext cx="354013" cy="996950"/>
          </a:xfrm>
          <a:prstGeom prst="line">
            <a:avLst/>
          </a:prstGeom>
          <a:ln w="28575"/>
          <a:extLst/>
        </p:spPr>
        <p:style>
          <a:lnRef idx="1">
            <a:schemeClr val="accent6"/>
          </a:lnRef>
          <a:fillRef idx="0">
            <a:schemeClr val="accent6"/>
          </a:fillRef>
          <a:effectRef idx="0">
            <a:schemeClr val="accent6"/>
          </a:effectRef>
          <a:fontRef idx="minor">
            <a:schemeClr val="tx1"/>
          </a:fontRef>
        </p:style>
      </p:cxnSp>
      <p:cxnSp>
        <p:nvCxnSpPr>
          <p:cNvPr id="128" name="直接连接符 127"/>
          <p:cNvCxnSpPr/>
          <p:nvPr/>
        </p:nvCxnSpPr>
        <p:spPr bwMode="auto">
          <a:xfrm rot="16200000" flipH="1">
            <a:off x="6004895" y="3644106"/>
            <a:ext cx="604838" cy="327025"/>
          </a:xfrm>
          <a:prstGeom prst="line">
            <a:avLst/>
          </a:prstGeom>
          <a:ln w="28575"/>
          <a:extLst/>
        </p:spPr>
        <p:style>
          <a:lnRef idx="1">
            <a:schemeClr val="accent6"/>
          </a:lnRef>
          <a:fillRef idx="0">
            <a:schemeClr val="accent6"/>
          </a:fillRef>
          <a:effectRef idx="0">
            <a:schemeClr val="accent6"/>
          </a:effectRef>
          <a:fontRef idx="minor">
            <a:schemeClr val="tx1"/>
          </a:fontRef>
        </p:style>
      </p:cxnSp>
      <p:cxnSp>
        <p:nvCxnSpPr>
          <p:cNvPr id="129" name="直接连接符 128"/>
          <p:cNvCxnSpPr/>
          <p:nvPr/>
        </p:nvCxnSpPr>
        <p:spPr bwMode="auto">
          <a:xfrm rot="5400000">
            <a:off x="5464351" y="3430588"/>
            <a:ext cx="604838" cy="754062"/>
          </a:xfrm>
          <a:prstGeom prst="line">
            <a:avLst/>
          </a:prstGeom>
          <a:ln w="28575"/>
          <a:extLst/>
        </p:spPr>
        <p:style>
          <a:lnRef idx="1">
            <a:schemeClr val="accent6"/>
          </a:lnRef>
          <a:fillRef idx="0">
            <a:schemeClr val="accent6"/>
          </a:fillRef>
          <a:effectRef idx="0">
            <a:schemeClr val="accent6"/>
          </a:effectRef>
          <a:fontRef idx="minor">
            <a:schemeClr val="tx1"/>
          </a:fontRef>
        </p:style>
      </p:cxnSp>
      <p:cxnSp>
        <p:nvCxnSpPr>
          <p:cNvPr id="130" name="直接连接符 129"/>
          <p:cNvCxnSpPr/>
          <p:nvPr/>
        </p:nvCxnSpPr>
        <p:spPr bwMode="auto">
          <a:xfrm rot="5400000">
            <a:off x="5121451" y="2698750"/>
            <a:ext cx="215900" cy="1828800"/>
          </a:xfrm>
          <a:prstGeom prst="line">
            <a:avLst/>
          </a:prstGeom>
          <a:ln w="28575"/>
          <a:extLst/>
        </p:spPr>
        <p:style>
          <a:lnRef idx="1">
            <a:schemeClr val="accent6"/>
          </a:lnRef>
          <a:fillRef idx="0">
            <a:schemeClr val="accent6"/>
          </a:fillRef>
          <a:effectRef idx="0">
            <a:schemeClr val="accent6"/>
          </a:effectRef>
          <a:fontRef idx="minor">
            <a:schemeClr val="tx1"/>
          </a:fontRef>
        </p:style>
      </p:cxnSp>
      <p:cxnSp>
        <p:nvCxnSpPr>
          <p:cNvPr id="131" name="直接连接符 130"/>
          <p:cNvCxnSpPr/>
          <p:nvPr/>
        </p:nvCxnSpPr>
        <p:spPr bwMode="auto">
          <a:xfrm rot="16200000" flipV="1">
            <a:off x="4657901" y="3378200"/>
            <a:ext cx="388938" cy="1074738"/>
          </a:xfrm>
          <a:prstGeom prst="line">
            <a:avLst/>
          </a:prstGeom>
          <a:ln w="28575"/>
          <a:extLst/>
        </p:spPr>
        <p:style>
          <a:lnRef idx="1">
            <a:schemeClr val="accent6"/>
          </a:lnRef>
          <a:fillRef idx="0">
            <a:schemeClr val="accent6"/>
          </a:fillRef>
          <a:effectRef idx="0">
            <a:schemeClr val="accent6"/>
          </a:effectRef>
          <a:fontRef idx="minor">
            <a:schemeClr val="tx1"/>
          </a:fontRef>
        </p:style>
      </p:cxnSp>
      <p:cxnSp>
        <p:nvCxnSpPr>
          <p:cNvPr id="132" name="直接连接符 131"/>
          <p:cNvCxnSpPr/>
          <p:nvPr/>
        </p:nvCxnSpPr>
        <p:spPr bwMode="auto">
          <a:xfrm rot="16200000" flipV="1">
            <a:off x="5931076" y="3568700"/>
            <a:ext cx="1588" cy="1081088"/>
          </a:xfrm>
          <a:prstGeom prst="line">
            <a:avLst/>
          </a:prstGeom>
          <a:ln w="28575"/>
          <a:extLst/>
        </p:spPr>
        <p:style>
          <a:lnRef idx="1">
            <a:schemeClr val="accent6"/>
          </a:lnRef>
          <a:fillRef idx="0">
            <a:schemeClr val="accent6"/>
          </a:fillRef>
          <a:effectRef idx="0">
            <a:schemeClr val="accent6"/>
          </a:effectRef>
          <a:fontRef idx="minor">
            <a:schemeClr val="tx1"/>
          </a:fontRef>
        </p:style>
      </p:cxnSp>
      <p:cxnSp>
        <p:nvCxnSpPr>
          <p:cNvPr id="133" name="直接连接符 132"/>
          <p:cNvCxnSpPr/>
          <p:nvPr/>
        </p:nvCxnSpPr>
        <p:spPr bwMode="auto">
          <a:xfrm rot="5400000">
            <a:off x="6680376" y="3649663"/>
            <a:ext cx="250825" cy="669925"/>
          </a:xfrm>
          <a:prstGeom prst="line">
            <a:avLst/>
          </a:prstGeom>
          <a:ln w="28575"/>
          <a:extLst/>
        </p:spPr>
        <p:style>
          <a:lnRef idx="1">
            <a:schemeClr val="accent6"/>
          </a:lnRef>
          <a:fillRef idx="0">
            <a:schemeClr val="accent6"/>
          </a:fillRef>
          <a:effectRef idx="0">
            <a:schemeClr val="accent6"/>
          </a:effectRef>
          <a:fontRef idx="minor">
            <a:schemeClr val="tx1"/>
          </a:fontRef>
        </p:style>
      </p:cxnSp>
      <p:sp>
        <p:nvSpPr>
          <p:cNvPr id="134" name="TextBox 133"/>
          <p:cNvSpPr txBox="1"/>
          <p:nvPr/>
        </p:nvSpPr>
        <p:spPr bwMode="auto">
          <a:xfrm>
            <a:off x="5273851" y="3670300"/>
            <a:ext cx="1387475" cy="379413"/>
          </a:xfrm>
          <a:prstGeom prst="rect">
            <a:avLst/>
          </a:prstGeom>
          <a:ln w="28575">
            <a:noFill/>
          </a:ln>
        </p:spPr>
        <p:style>
          <a:lnRef idx="1">
            <a:schemeClr val="accent6"/>
          </a:lnRef>
          <a:fillRef idx="0">
            <a:schemeClr val="accent6"/>
          </a:fillRef>
          <a:effectRef idx="0">
            <a:schemeClr val="accent6"/>
          </a:effectRef>
          <a:fontRef idx="minor">
            <a:schemeClr val="tx1"/>
          </a:fontRef>
        </p:style>
        <p:txBody>
          <a:bodyPr wrap="none">
            <a:spAutoFit/>
          </a:bodyPr>
          <a:lstStyle/>
          <a:p>
            <a:pPr>
              <a:defRPr/>
            </a:pPr>
            <a:r>
              <a:rPr lang="zh-CN" altLang="en-US" sz="1400" b="1" dirty="0"/>
              <a:t>联通省干网</a:t>
            </a:r>
          </a:p>
        </p:txBody>
      </p:sp>
      <p:sp>
        <p:nvSpPr>
          <p:cNvPr id="135" name="矩形 134"/>
          <p:cNvSpPr/>
          <p:nvPr/>
        </p:nvSpPr>
        <p:spPr bwMode="auto">
          <a:xfrm>
            <a:off x="6021564" y="1250950"/>
            <a:ext cx="893762" cy="303213"/>
          </a:xfrm>
          <a:prstGeom prst="rect">
            <a:avLst/>
          </a:prstGeom>
        </p:spPr>
        <p:txBody>
          <a:bodyPr wrap="none">
            <a:spAutoFit/>
          </a:bodyPr>
          <a:lstStyle/>
          <a:p>
            <a:pPr>
              <a:defRPr/>
            </a:pPr>
            <a:r>
              <a:rPr lang="zh-CN" altLang="en-US" sz="1000" b="1" dirty="0">
                <a:solidFill>
                  <a:schemeClr val="accent5">
                    <a:lumMod val="50000"/>
                  </a:schemeClr>
                </a:solidFill>
                <a:latin typeface="微软雅黑" pitchFamily="34" charset="-122"/>
                <a:ea typeface="微软雅黑" pitchFamily="34" charset="-122"/>
              </a:rPr>
              <a:t>集中管理</a:t>
            </a:r>
          </a:p>
        </p:txBody>
      </p:sp>
      <p:sp>
        <p:nvSpPr>
          <p:cNvPr id="136" name="标题 1"/>
          <p:cNvSpPr txBox="1">
            <a:spLocks/>
          </p:cNvSpPr>
          <p:nvPr/>
        </p:nvSpPr>
        <p:spPr bwMode="auto">
          <a:xfrm>
            <a:off x="286263" y="672429"/>
            <a:ext cx="5017574" cy="720725"/>
          </a:xfrm>
          <a:prstGeom prst="rect">
            <a:avLst/>
          </a:prstGeom>
          <a:noFill/>
          <a:ln>
            <a:miter lim="800000"/>
            <a:headEnd/>
            <a:tailEnd/>
          </a:ln>
        </p:spPr>
        <p:txBody>
          <a:bodyPr anchor="ctr"/>
          <a:lstStyle/>
          <a:p>
            <a:pPr marL="914400" indent="-914400" eaLnBrk="0" hangingPunct="0">
              <a:lnSpc>
                <a:spcPct val="90000"/>
              </a:lnSpc>
              <a:buFontTx/>
              <a:buNone/>
              <a:defRPr/>
            </a:pPr>
            <a:r>
              <a:rPr lang="zh-CN" altLang="en-US" sz="3000" b="1" u="sng" dirty="0" smtClean="0">
                <a:solidFill>
                  <a:srgbClr val="2E75B5"/>
                </a:solidFill>
                <a:latin typeface="微软雅黑" pitchFamily="34" charset="-122"/>
                <a:ea typeface="华文中宋" pitchFamily="2" charset="-122"/>
                <a:sym typeface="Arial" charset="0"/>
              </a:rPr>
              <a:t>技术</a:t>
            </a:r>
            <a:r>
              <a:rPr lang="zh-CN" altLang="en-US" sz="3000" b="1" u="sng" dirty="0">
                <a:solidFill>
                  <a:srgbClr val="2E75B5"/>
                </a:solidFill>
                <a:latin typeface="微软雅黑" pitchFamily="34" charset="-122"/>
                <a:ea typeface="华文中宋" pitchFamily="2" charset="-122"/>
                <a:sym typeface="Arial" charset="0"/>
              </a:rPr>
              <a:t>架构</a:t>
            </a:r>
          </a:p>
        </p:txBody>
      </p:sp>
      <p:sp>
        <p:nvSpPr>
          <p:cNvPr id="137" name="Rectangle 179"/>
          <p:cNvSpPr/>
          <p:nvPr/>
        </p:nvSpPr>
        <p:spPr>
          <a:xfrm>
            <a:off x="8317760" y="1639887"/>
            <a:ext cx="3310677" cy="574675"/>
          </a:xfrm>
          <a:prstGeom prst="round2SameRect">
            <a:avLst/>
          </a:prstGeom>
          <a:solidFill>
            <a:srgbClr val="C00000"/>
          </a:solidFill>
          <a:ln>
            <a:noFill/>
          </a:ln>
          <a:effectLst>
            <a:outerShdw blurRad="40000" dist="23000" dir="5400000" rotWithShape="0">
              <a:srgbClr val="000000">
                <a:alpha val="35000"/>
              </a:srgbClr>
            </a:outerShdw>
          </a:effectLst>
        </p:spPr>
        <p:txBody>
          <a:bodyPr lIns="0" tIns="53643" rIns="0" bIns="53643"/>
          <a:lstStyle/>
          <a:p>
            <a:pPr algn="ctr">
              <a:lnSpc>
                <a:spcPct val="150000"/>
              </a:lnSpc>
              <a:defRPr/>
            </a:pPr>
            <a:r>
              <a:rPr lang="zh-CN" altLang="en-US" sz="1900" b="1" dirty="0" smtClean="0">
                <a:solidFill>
                  <a:schemeClr val="bg1"/>
                </a:solidFill>
                <a:latin typeface="华文细黑" pitchFamily="2" charset="-122"/>
                <a:ea typeface="华文细黑" pitchFamily="2" charset="-122"/>
                <a:cs typeface="Times New Roman" pitchFamily="18" charset="0"/>
              </a:rPr>
              <a:t>一体化分布式</a:t>
            </a:r>
            <a:r>
              <a:rPr lang="zh-CN" altLang="en-US" sz="1900" b="1" dirty="0">
                <a:solidFill>
                  <a:schemeClr val="bg1"/>
                </a:solidFill>
                <a:latin typeface="华文细黑" pitchFamily="2" charset="-122"/>
                <a:ea typeface="华文细黑" pitchFamily="2" charset="-122"/>
                <a:cs typeface="Times New Roman" pitchFamily="18" charset="0"/>
              </a:rPr>
              <a:t>云数据中心</a:t>
            </a:r>
            <a:endParaRPr lang="en-US" altLang="zh-CN" sz="1900" b="1" dirty="0">
              <a:solidFill>
                <a:schemeClr val="bg1"/>
              </a:solidFill>
              <a:latin typeface="华文细黑" pitchFamily="2" charset="-122"/>
              <a:ea typeface="华文细黑" pitchFamily="2" charset="-122"/>
              <a:cs typeface="Times New Roman" pitchFamily="18" charset="0"/>
            </a:endParaRPr>
          </a:p>
        </p:txBody>
      </p:sp>
      <p:sp>
        <p:nvSpPr>
          <p:cNvPr id="138" name="圆角矩形 137"/>
          <p:cNvSpPr/>
          <p:nvPr/>
        </p:nvSpPr>
        <p:spPr>
          <a:xfrm>
            <a:off x="9113836" y="2274277"/>
            <a:ext cx="2231993" cy="3939034"/>
          </a:xfrm>
          <a:prstGeom prst="roundRect">
            <a:avLst>
              <a:gd name="adj" fmla="val 0"/>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lIns="107287" tIns="53643" rIns="107287" bIns="53643" anchor="ctr"/>
          <a:lstStyle>
            <a:lvl1pPr>
              <a:spcBef>
                <a:spcPct val="0"/>
              </a:spcBef>
              <a:defRPr>
                <a:solidFill>
                  <a:schemeClr val="tx1"/>
                </a:solidFill>
                <a:latin typeface="Times New Roman" pitchFamily="18" charset="0"/>
                <a:ea typeface="宋体" pitchFamily="2" charset="-122"/>
              </a:defRPr>
            </a:lvl1pPr>
            <a:lvl2pPr marL="742950" indent="-285750">
              <a:spcBef>
                <a:spcPct val="0"/>
              </a:spcBef>
              <a:defRPr>
                <a:solidFill>
                  <a:schemeClr val="tx1"/>
                </a:solidFill>
                <a:latin typeface="Times New Roman" pitchFamily="18" charset="0"/>
                <a:ea typeface="宋体" pitchFamily="2" charset="-122"/>
              </a:defRPr>
            </a:lvl2pPr>
            <a:lvl3pPr marL="1143000" indent="-228600">
              <a:spcBef>
                <a:spcPct val="0"/>
              </a:spcBef>
              <a:defRPr>
                <a:solidFill>
                  <a:schemeClr val="tx1"/>
                </a:solidFill>
                <a:latin typeface="Times New Roman" pitchFamily="18" charset="0"/>
                <a:ea typeface="宋体" pitchFamily="2" charset="-122"/>
              </a:defRPr>
            </a:lvl3pPr>
            <a:lvl4pPr marL="1600200" indent="-228600">
              <a:spcBef>
                <a:spcPct val="0"/>
              </a:spcBef>
              <a:defRPr>
                <a:solidFill>
                  <a:schemeClr val="tx1"/>
                </a:solidFill>
                <a:latin typeface="Times New Roman" pitchFamily="18" charset="0"/>
                <a:ea typeface="宋体" pitchFamily="2" charset="-122"/>
              </a:defRPr>
            </a:lvl4pPr>
            <a:lvl5pPr marL="2057400" indent="-228600">
              <a:spcBef>
                <a:spcPct val="0"/>
              </a:spcBef>
              <a:defRPr>
                <a:solidFill>
                  <a:schemeClr val="tx1"/>
                </a:solidFill>
                <a:latin typeface="Times New Roman" pitchFamily="18" charset="0"/>
                <a:ea typeface="宋体" pitchFamily="2" charset="-122"/>
              </a:defRPr>
            </a:lvl5pPr>
            <a:lvl6pPr marL="2514600" indent="-228600" fontAlgn="base">
              <a:spcBef>
                <a:spcPct val="0"/>
              </a:spcBef>
              <a:spcAft>
                <a:spcPct val="0"/>
              </a:spcAft>
              <a:defRPr>
                <a:solidFill>
                  <a:schemeClr val="tx1"/>
                </a:solidFill>
                <a:latin typeface="Times New Roman" pitchFamily="18" charset="0"/>
                <a:ea typeface="宋体" pitchFamily="2" charset="-122"/>
              </a:defRPr>
            </a:lvl6pPr>
            <a:lvl7pPr marL="2971800" indent="-228600" fontAlgn="base">
              <a:spcBef>
                <a:spcPct val="0"/>
              </a:spcBef>
              <a:spcAft>
                <a:spcPct val="0"/>
              </a:spcAft>
              <a:defRPr>
                <a:solidFill>
                  <a:schemeClr val="tx1"/>
                </a:solidFill>
                <a:latin typeface="Times New Roman" pitchFamily="18" charset="0"/>
                <a:ea typeface="宋体" pitchFamily="2" charset="-122"/>
              </a:defRPr>
            </a:lvl7pPr>
            <a:lvl8pPr marL="3429000" indent="-228600" fontAlgn="base">
              <a:spcBef>
                <a:spcPct val="0"/>
              </a:spcBef>
              <a:spcAft>
                <a:spcPct val="0"/>
              </a:spcAft>
              <a:defRPr>
                <a:solidFill>
                  <a:schemeClr val="tx1"/>
                </a:solidFill>
                <a:latin typeface="Times New Roman" pitchFamily="18" charset="0"/>
                <a:ea typeface="宋体" pitchFamily="2" charset="-122"/>
              </a:defRPr>
            </a:lvl8pPr>
            <a:lvl9pPr marL="3886200" indent="-228600" fontAlgn="base">
              <a:spcBef>
                <a:spcPct val="0"/>
              </a:spcBef>
              <a:spcAft>
                <a:spcPct val="0"/>
              </a:spcAft>
              <a:defRPr>
                <a:solidFill>
                  <a:schemeClr val="tx1"/>
                </a:solidFill>
                <a:latin typeface="Times New Roman" pitchFamily="18" charset="0"/>
                <a:ea typeface="宋体" pitchFamily="2" charset="-122"/>
              </a:defRPr>
            </a:lvl9pPr>
          </a:lstStyle>
          <a:p>
            <a:pPr>
              <a:defRPr/>
            </a:pPr>
            <a:r>
              <a:rPr lang="zh-CN" altLang="en-US" sz="1100" b="1" dirty="0" smtClean="0">
                <a:latin typeface="华文中宋" pitchFamily="2" charset="-122"/>
                <a:ea typeface="华文中宋" pitchFamily="2" charset="-122"/>
              </a:rPr>
              <a:t>目标：</a:t>
            </a:r>
            <a:endParaRPr lang="en-US" altLang="zh-CN" sz="1100" b="1" dirty="0" smtClean="0">
              <a:latin typeface="华文中宋" pitchFamily="2" charset="-122"/>
              <a:ea typeface="华文中宋" pitchFamily="2" charset="-122"/>
            </a:endParaRPr>
          </a:p>
          <a:p>
            <a:pPr>
              <a:defRPr/>
            </a:pPr>
            <a:r>
              <a:rPr lang="zh-CN" altLang="en-US" sz="1600" b="1" dirty="0" smtClean="0">
                <a:latin typeface="华文中宋" pitchFamily="2" charset="-122"/>
                <a:ea typeface="华文中宋" pitchFamily="2" charset="-122"/>
              </a:rPr>
              <a:t>物理分散，逻辑统一，集中调度、资源共享</a:t>
            </a:r>
            <a:endParaRPr lang="en-US" altLang="zh-CN" sz="1600" b="1" dirty="0" smtClean="0">
              <a:latin typeface="华文中宋" pitchFamily="2" charset="-122"/>
              <a:ea typeface="华文中宋" pitchFamily="2" charset="-122"/>
            </a:endParaRPr>
          </a:p>
          <a:p>
            <a:pPr>
              <a:defRPr/>
            </a:pPr>
            <a:endParaRPr lang="en-US" altLang="zh-CN" sz="1200" b="1" dirty="0" smtClean="0">
              <a:latin typeface="华文中宋" pitchFamily="2" charset="-122"/>
              <a:ea typeface="华文中宋" pitchFamily="2" charset="-122"/>
            </a:endParaRPr>
          </a:p>
          <a:p>
            <a:pPr>
              <a:defRPr/>
            </a:pPr>
            <a:r>
              <a:rPr lang="zh-CN" altLang="en-US" sz="1200" dirty="0" smtClean="0">
                <a:latin typeface="华文中宋" pitchFamily="2" charset="-122"/>
                <a:ea typeface="华文中宋" pitchFamily="2" charset="-122"/>
              </a:rPr>
              <a:t>方案实现：</a:t>
            </a:r>
            <a:endParaRPr lang="en-US" altLang="zh-CN" sz="1200" dirty="0" smtClean="0">
              <a:latin typeface="华文中宋" pitchFamily="2" charset="-122"/>
              <a:ea typeface="华文中宋" pitchFamily="2" charset="-122"/>
            </a:endParaRPr>
          </a:p>
          <a:p>
            <a:pPr>
              <a:buFont typeface="Wingdings" pitchFamily="2" charset="2"/>
              <a:buChar char="Ø"/>
              <a:defRPr/>
            </a:pPr>
            <a:r>
              <a:rPr lang="zh-CN" altLang="en-US" sz="1200" dirty="0" smtClean="0">
                <a:latin typeface="华文中宋" pitchFamily="2" charset="-122"/>
                <a:ea typeface="华文中宋" pitchFamily="2" charset="-122"/>
              </a:rPr>
              <a:t>在各个地市</a:t>
            </a:r>
            <a:r>
              <a:rPr lang="zh-CN" altLang="en-US" sz="1200" dirty="0" smtClean="0">
                <a:solidFill>
                  <a:srgbClr val="FF0000"/>
                </a:solidFill>
                <a:latin typeface="华文中宋" pitchFamily="2" charset="-122"/>
                <a:ea typeface="华文中宋" pitchFamily="2" charset="-122"/>
              </a:rPr>
              <a:t>建设地市级云平台</a:t>
            </a:r>
            <a:r>
              <a:rPr lang="zh-CN" altLang="en-US" sz="1200" dirty="0" smtClean="0">
                <a:latin typeface="华文中宋" pitchFamily="2" charset="-122"/>
                <a:ea typeface="华文中宋" pitchFamily="2" charset="-122"/>
              </a:rPr>
              <a:t>，当地党政机关通过</a:t>
            </a:r>
            <a:r>
              <a:rPr lang="zh-CN" altLang="en-US" sz="1200" dirty="0" smtClean="0">
                <a:solidFill>
                  <a:srgbClr val="FF0000"/>
                </a:solidFill>
                <a:latin typeface="华文中宋" pitchFamily="2" charset="-122"/>
                <a:ea typeface="华文中宋" pitchFamily="2" charset="-122"/>
              </a:rPr>
              <a:t>党政专网</a:t>
            </a:r>
            <a:r>
              <a:rPr lang="zh-CN" altLang="en-US" sz="1200" dirty="0" smtClean="0">
                <a:latin typeface="华文中宋" pitchFamily="2" charset="-122"/>
                <a:ea typeface="华文中宋" pitchFamily="2" charset="-122"/>
              </a:rPr>
              <a:t>接入使用云服务，其他企业可以通过互联网、</a:t>
            </a:r>
            <a:r>
              <a:rPr lang="en-US" altLang="zh-CN" sz="1200" dirty="0" smtClean="0">
                <a:latin typeface="华文中宋" pitchFamily="2" charset="-122"/>
                <a:ea typeface="华文中宋" pitchFamily="2" charset="-122"/>
              </a:rPr>
              <a:t>VPN</a:t>
            </a:r>
            <a:r>
              <a:rPr lang="zh-CN" altLang="en-US" sz="1200" dirty="0" smtClean="0">
                <a:latin typeface="华文中宋" pitchFamily="2" charset="-122"/>
                <a:ea typeface="华文中宋" pitchFamily="2" charset="-122"/>
              </a:rPr>
              <a:t>或者</a:t>
            </a:r>
            <a:r>
              <a:rPr lang="en-US" altLang="zh-CN" sz="1200" dirty="0" smtClean="0">
                <a:latin typeface="华文中宋" pitchFamily="2" charset="-122"/>
                <a:ea typeface="华文中宋" pitchFamily="2" charset="-122"/>
              </a:rPr>
              <a:t>3G</a:t>
            </a:r>
            <a:r>
              <a:rPr lang="zh-CN" altLang="en-US" sz="1200" dirty="0" smtClean="0">
                <a:latin typeface="华文中宋" pitchFamily="2" charset="-122"/>
                <a:ea typeface="华文中宋" pitchFamily="2" charset="-122"/>
              </a:rPr>
              <a:t>接入</a:t>
            </a:r>
            <a:endParaRPr lang="en-US" altLang="zh-CN" sz="1200" dirty="0" smtClean="0">
              <a:latin typeface="华文中宋" pitchFamily="2" charset="-122"/>
              <a:ea typeface="华文中宋" pitchFamily="2" charset="-122"/>
            </a:endParaRPr>
          </a:p>
          <a:p>
            <a:pPr>
              <a:buFont typeface="Wingdings" pitchFamily="2" charset="2"/>
              <a:buChar char="Ø"/>
              <a:defRPr/>
            </a:pPr>
            <a:r>
              <a:rPr lang="zh-CN" altLang="en-US" sz="1200" dirty="0" smtClean="0">
                <a:latin typeface="华文中宋" pitchFamily="2" charset="-122"/>
                <a:ea typeface="华文中宋" pitchFamily="2" charset="-122"/>
              </a:rPr>
              <a:t>省公司建设</a:t>
            </a:r>
            <a:r>
              <a:rPr lang="zh-CN" altLang="en-US" sz="1200" dirty="0" smtClean="0">
                <a:solidFill>
                  <a:srgbClr val="FF0000"/>
                </a:solidFill>
                <a:latin typeface="华文中宋" pitchFamily="2" charset="-122"/>
                <a:ea typeface="华文中宋" pitchFamily="2" charset="-122"/>
              </a:rPr>
              <a:t>集中的灾备中心</a:t>
            </a:r>
            <a:r>
              <a:rPr lang="zh-CN" altLang="en-US" sz="1200" dirty="0" smtClean="0">
                <a:latin typeface="华文中宋" pitchFamily="2" charset="-122"/>
                <a:ea typeface="华文中宋" pitchFamily="2" charset="-122"/>
              </a:rPr>
              <a:t>，为各个地市云平台的关键应用提供容灾备份能力</a:t>
            </a:r>
            <a:endParaRPr lang="en-US" altLang="zh-CN" sz="1200" dirty="0" smtClean="0">
              <a:latin typeface="华文中宋" pitchFamily="2" charset="-122"/>
              <a:ea typeface="华文中宋" pitchFamily="2" charset="-122"/>
            </a:endParaRPr>
          </a:p>
          <a:p>
            <a:pPr>
              <a:buFont typeface="Wingdings" pitchFamily="2" charset="2"/>
              <a:buChar char="Ø"/>
              <a:defRPr/>
            </a:pPr>
            <a:r>
              <a:rPr lang="zh-CN" altLang="en-US" sz="1200" dirty="0" smtClean="0">
                <a:latin typeface="华文中宋" pitchFamily="2" charset="-122"/>
                <a:ea typeface="华文中宋" pitchFamily="2" charset="-122"/>
              </a:rPr>
              <a:t>通过联通</a:t>
            </a:r>
            <a:r>
              <a:rPr lang="zh-CN" altLang="en-US" sz="1200" dirty="0" smtClean="0">
                <a:solidFill>
                  <a:srgbClr val="FF0000"/>
                </a:solidFill>
                <a:latin typeface="华文中宋" pitchFamily="2" charset="-122"/>
                <a:ea typeface="华文中宋" pitchFamily="2" charset="-122"/>
              </a:rPr>
              <a:t>骨干网和</a:t>
            </a:r>
            <a:r>
              <a:rPr lang="en-US" altLang="zh-CN" sz="1200" dirty="0" smtClean="0">
                <a:solidFill>
                  <a:srgbClr val="FF0000"/>
                </a:solidFill>
                <a:latin typeface="华文中宋" pitchFamily="2" charset="-122"/>
                <a:ea typeface="华文中宋" pitchFamily="2" charset="-122"/>
              </a:rPr>
              <a:t>IP</a:t>
            </a:r>
            <a:r>
              <a:rPr lang="zh-CN" altLang="en-US" sz="1200" dirty="0" smtClean="0">
                <a:solidFill>
                  <a:srgbClr val="FF0000"/>
                </a:solidFill>
                <a:latin typeface="华文中宋" pitchFamily="2" charset="-122"/>
                <a:ea typeface="华文中宋" pitchFamily="2" charset="-122"/>
              </a:rPr>
              <a:t>专网</a:t>
            </a:r>
            <a:r>
              <a:rPr lang="zh-CN" altLang="en-US" sz="1200" dirty="0" smtClean="0">
                <a:latin typeface="华文中宋" pitchFamily="2" charset="-122"/>
                <a:ea typeface="华文中宋" pitchFamily="2" charset="-122"/>
              </a:rPr>
              <a:t>互联省公司和地市数据中心，实现资源池共享和调度</a:t>
            </a:r>
          </a:p>
          <a:p>
            <a:pPr>
              <a:buFont typeface="Wingdings" pitchFamily="2" charset="2"/>
              <a:buChar char="Ø"/>
              <a:defRPr/>
            </a:pPr>
            <a:endParaRPr lang="en-US" altLang="zh-CN" sz="1200" dirty="0" smtClean="0">
              <a:latin typeface="华文中宋" pitchFamily="2" charset="-122"/>
              <a:ea typeface="华文中宋" pitchFamily="2" charset="-122"/>
            </a:endParaRPr>
          </a:p>
        </p:txBody>
      </p:sp>
    </p:spTree>
    <p:extLst>
      <p:ext uri="{BB962C8B-B14F-4D97-AF65-F5344CB8AC3E}">
        <p14:creationId xmlns:p14="http://schemas.microsoft.com/office/powerpoint/2010/main" val="18082037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标题 1"/>
          <p:cNvSpPr txBox="1">
            <a:spLocks/>
          </p:cNvSpPr>
          <p:nvPr/>
        </p:nvSpPr>
        <p:spPr bwMode="auto">
          <a:xfrm>
            <a:off x="527050" y="496887"/>
            <a:ext cx="8166100"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020" tIns="40009" rIns="80020" bIns="40009" numCol="1" anchor="ctr" anchorCtr="0" compatLnSpc="1">
            <a:prstTxWarp prst="textNoShape">
              <a:avLst/>
            </a:prstTxWarp>
          </a:bodyPr>
          <a:lstStyle>
            <a:lvl1pPr algn="ctr" rtl="0" eaLnBrk="0" fontAlgn="base" hangingPunct="0">
              <a:spcBef>
                <a:spcPct val="0"/>
              </a:spcBef>
              <a:spcAft>
                <a:spcPct val="0"/>
              </a:spcAft>
              <a:defRPr sz="5000">
                <a:solidFill>
                  <a:schemeClr val="tx2"/>
                </a:solidFill>
                <a:latin typeface="+mj-lt"/>
                <a:ea typeface="+mj-ea"/>
                <a:cs typeface="+mj-cs"/>
              </a:defRPr>
            </a:lvl1pPr>
            <a:lvl2pPr algn="ctr" rtl="0" eaLnBrk="0" fontAlgn="base" hangingPunct="0">
              <a:spcBef>
                <a:spcPct val="0"/>
              </a:spcBef>
              <a:spcAft>
                <a:spcPct val="0"/>
              </a:spcAft>
              <a:defRPr sz="5000">
                <a:solidFill>
                  <a:schemeClr val="tx2"/>
                </a:solidFill>
                <a:latin typeface="Arial" charset="0"/>
              </a:defRPr>
            </a:lvl2pPr>
            <a:lvl3pPr algn="ctr" rtl="0" eaLnBrk="0" fontAlgn="base" hangingPunct="0">
              <a:spcBef>
                <a:spcPct val="0"/>
              </a:spcBef>
              <a:spcAft>
                <a:spcPct val="0"/>
              </a:spcAft>
              <a:defRPr sz="5000">
                <a:solidFill>
                  <a:schemeClr val="tx2"/>
                </a:solidFill>
                <a:latin typeface="Arial" charset="0"/>
              </a:defRPr>
            </a:lvl3pPr>
            <a:lvl4pPr algn="ctr" rtl="0" eaLnBrk="0" fontAlgn="base" hangingPunct="0">
              <a:spcBef>
                <a:spcPct val="0"/>
              </a:spcBef>
              <a:spcAft>
                <a:spcPct val="0"/>
              </a:spcAft>
              <a:defRPr sz="5000">
                <a:solidFill>
                  <a:schemeClr val="tx2"/>
                </a:solidFill>
                <a:latin typeface="Arial" charset="0"/>
              </a:defRPr>
            </a:lvl4pPr>
            <a:lvl5pPr algn="ctr" rtl="0" eaLnBrk="0" fontAlgn="base" hangingPunct="0">
              <a:spcBef>
                <a:spcPct val="0"/>
              </a:spcBef>
              <a:spcAft>
                <a:spcPct val="0"/>
              </a:spcAft>
              <a:defRPr sz="5000">
                <a:solidFill>
                  <a:schemeClr val="tx2"/>
                </a:solidFill>
                <a:latin typeface="Arial" charset="0"/>
              </a:defRPr>
            </a:lvl5pPr>
            <a:lvl6pPr marL="514319" algn="ctr" rtl="0" eaLnBrk="1" fontAlgn="base" hangingPunct="1">
              <a:spcBef>
                <a:spcPct val="0"/>
              </a:spcBef>
              <a:spcAft>
                <a:spcPct val="0"/>
              </a:spcAft>
              <a:defRPr sz="5000">
                <a:solidFill>
                  <a:schemeClr val="tx2"/>
                </a:solidFill>
                <a:latin typeface="Arial" charset="0"/>
              </a:defRPr>
            </a:lvl6pPr>
            <a:lvl7pPr marL="1028638" algn="ctr" rtl="0" eaLnBrk="1" fontAlgn="base" hangingPunct="1">
              <a:spcBef>
                <a:spcPct val="0"/>
              </a:spcBef>
              <a:spcAft>
                <a:spcPct val="0"/>
              </a:spcAft>
              <a:defRPr sz="5000">
                <a:solidFill>
                  <a:schemeClr val="tx2"/>
                </a:solidFill>
                <a:latin typeface="Arial" charset="0"/>
              </a:defRPr>
            </a:lvl7pPr>
            <a:lvl8pPr marL="1542956" algn="ctr" rtl="0" eaLnBrk="1" fontAlgn="base" hangingPunct="1">
              <a:spcBef>
                <a:spcPct val="0"/>
              </a:spcBef>
              <a:spcAft>
                <a:spcPct val="0"/>
              </a:spcAft>
              <a:defRPr sz="5000">
                <a:solidFill>
                  <a:schemeClr val="tx2"/>
                </a:solidFill>
                <a:latin typeface="Arial" charset="0"/>
              </a:defRPr>
            </a:lvl8pPr>
            <a:lvl9pPr marL="2057275" algn="ctr" rtl="0" eaLnBrk="1" fontAlgn="base" hangingPunct="1">
              <a:spcBef>
                <a:spcPct val="0"/>
              </a:spcBef>
              <a:spcAft>
                <a:spcPct val="0"/>
              </a:spcAft>
              <a:defRPr sz="5000">
                <a:solidFill>
                  <a:schemeClr val="tx2"/>
                </a:solidFill>
                <a:latin typeface="Arial" charset="0"/>
              </a:defRPr>
            </a:lvl9pPr>
          </a:lstStyle>
          <a:p>
            <a:r>
              <a:rPr lang="zh-CN" altLang="en-US" sz="3200" b="1" dirty="0" smtClean="0">
                <a:solidFill>
                  <a:srgbClr val="C00000"/>
                </a:solidFill>
                <a:latin typeface="微软雅黑" pitchFamily="34" charset="-122"/>
                <a:ea typeface="微软雅黑" pitchFamily="34" charset="-122"/>
              </a:rPr>
              <a:t>四川联通云计算</a:t>
            </a:r>
            <a:r>
              <a:rPr lang="zh-CN" altLang="en-US" sz="3200" b="1" dirty="0" smtClean="0">
                <a:solidFill>
                  <a:srgbClr val="C00000"/>
                </a:solidFill>
                <a:latin typeface="微软雅黑" pitchFamily="34" charset="-122"/>
                <a:ea typeface="微软雅黑" pitchFamily="34" charset="-122"/>
              </a:rPr>
              <a:t>平台功能规划</a:t>
            </a:r>
            <a:endParaRPr lang="zh-CN" altLang="en-US" sz="3200" b="1" dirty="0" smtClean="0">
              <a:solidFill>
                <a:srgbClr val="C00000"/>
              </a:solidFill>
              <a:latin typeface="微软雅黑" pitchFamily="34" charset="-122"/>
              <a:ea typeface="微软雅黑" pitchFamily="34" charset="-122"/>
            </a:endParaRPr>
          </a:p>
        </p:txBody>
      </p:sp>
      <p:sp>
        <p:nvSpPr>
          <p:cNvPr id="208" name="内容占位符 2"/>
          <p:cNvSpPr txBox="1">
            <a:spLocks/>
          </p:cNvSpPr>
          <p:nvPr/>
        </p:nvSpPr>
        <p:spPr>
          <a:xfrm>
            <a:off x="7396163" y="1476375"/>
            <a:ext cx="4003675" cy="4257675"/>
          </a:xfrm>
          <a:prstGeom prst="rect">
            <a:avLst/>
          </a:prstGeom>
          <a:solidFill>
            <a:sysClr val="window" lastClr="FFFFFF">
              <a:lumMod val="95000"/>
              <a:alpha val="23000"/>
            </a:sysClr>
          </a:solidFill>
          <a:ln>
            <a:solidFill>
              <a:schemeClr val="tx1"/>
            </a:solidFill>
          </a:ln>
        </p:spPr>
        <p:txBody>
          <a:bodyPr/>
          <a:lstStyle/>
          <a:p>
            <a:pPr marL="180975" indent="-180975">
              <a:lnSpc>
                <a:spcPct val="140000"/>
              </a:lnSpc>
              <a:buClr>
                <a:srgbClr val="777777"/>
              </a:buClr>
              <a:buSzPct val="60000"/>
              <a:defRPr/>
            </a:pPr>
            <a:r>
              <a:rPr lang="zh-CN" altLang="en-US" sz="1600" b="1" kern="0" dirty="0">
                <a:latin typeface="宋体" pitchFamily="2" charset="-122"/>
              </a:rPr>
              <a:t>四川联通云平台功能规划：</a:t>
            </a:r>
            <a:endParaRPr lang="en-US" altLang="zh-CN" sz="1600" b="1" kern="0" dirty="0">
              <a:latin typeface="宋体" pitchFamily="2" charset="-122"/>
            </a:endParaRPr>
          </a:p>
          <a:p>
            <a:pPr marL="180975" indent="-180975">
              <a:lnSpc>
                <a:spcPct val="140000"/>
              </a:lnSpc>
              <a:buClr>
                <a:srgbClr val="777777"/>
              </a:buClr>
              <a:buSzPct val="60000"/>
              <a:buFont typeface="Wingdings" pitchFamily="2" charset="2"/>
              <a:buChar char="Ø"/>
              <a:defRPr/>
            </a:pPr>
            <a:r>
              <a:rPr lang="zh-CN" altLang="en-US" sz="1600" b="1" kern="0" dirty="0">
                <a:latin typeface="宋体" pitchFamily="2" charset="-122"/>
              </a:rPr>
              <a:t>私有云：</a:t>
            </a:r>
            <a:r>
              <a:rPr lang="zh-CN" altLang="en-US" sz="1600" kern="0" dirty="0">
                <a:latin typeface="宋体" pitchFamily="2" charset="-122"/>
              </a:rPr>
              <a:t>对内支撑</a:t>
            </a:r>
            <a:r>
              <a:rPr lang="en-US" altLang="zh-CN" sz="1600" kern="0" dirty="0">
                <a:latin typeface="宋体" pitchFamily="2" charset="-122"/>
              </a:rPr>
              <a:t>IT</a:t>
            </a:r>
            <a:r>
              <a:rPr lang="zh-CN" altLang="en-US" sz="1600" kern="0" dirty="0">
                <a:latin typeface="宋体" pitchFamily="2" charset="-122"/>
              </a:rPr>
              <a:t>和业务平台云化的整合</a:t>
            </a:r>
            <a:endParaRPr lang="en-US" altLang="zh-CN" sz="1600" kern="0" dirty="0">
              <a:latin typeface="宋体" pitchFamily="2" charset="-122"/>
            </a:endParaRPr>
          </a:p>
          <a:p>
            <a:pPr marL="180975" indent="-180975">
              <a:lnSpc>
                <a:spcPct val="140000"/>
              </a:lnSpc>
              <a:buClr>
                <a:srgbClr val="777777"/>
              </a:buClr>
              <a:buSzPct val="60000"/>
              <a:buFont typeface="Wingdings" pitchFamily="2" charset="2"/>
              <a:buChar char="Ø"/>
              <a:defRPr/>
            </a:pPr>
            <a:r>
              <a:rPr lang="zh-CN" altLang="en-US" sz="1600" b="1" kern="0" dirty="0">
                <a:latin typeface="宋体" pitchFamily="2" charset="-122"/>
              </a:rPr>
              <a:t>公有云：</a:t>
            </a:r>
            <a:r>
              <a:rPr lang="zh-CN" altLang="en-US" sz="1600" kern="0" dirty="0">
                <a:latin typeface="宋体" pitchFamily="2" charset="-122"/>
              </a:rPr>
              <a:t>对外发展云主机、云存储等</a:t>
            </a:r>
            <a:r>
              <a:rPr lang="en-US" altLang="zh-CN" sz="1600" kern="0" dirty="0">
                <a:latin typeface="宋体" pitchFamily="2" charset="-122"/>
              </a:rPr>
              <a:t>IAAS</a:t>
            </a:r>
            <a:r>
              <a:rPr lang="zh-CN" altLang="en-US" sz="1600" kern="0" dirty="0">
                <a:latin typeface="宋体" pitchFamily="2" charset="-122"/>
              </a:rPr>
              <a:t>业</a:t>
            </a:r>
            <a:r>
              <a:rPr lang="en-US" altLang="zh-CN" sz="1600" kern="0" dirty="0">
                <a:latin typeface="宋体" pitchFamily="2" charset="-122"/>
              </a:rPr>
              <a:t>/PAAS</a:t>
            </a:r>
            <a:r>
              <a:rPr lang="zh-CN" altLang="en-US" sz="1600" kern="0" dirty="0">
                <a:latin typeface="宋体" pitchFamily="2" charset="-122"/>
              </a:rPr>
              <a:t>务，构建能够满足不同业务应用</a:t>
            </a:r>
            <a:r>
              <a:rPr lang="en-US" altLang="zh-CN" sz="1600" kern="0" dirty="0">
                <a:latin typeface="宋体" pitchFamily="2" charset="-122"/>
              </a:rPr>
              <a:t>SLA</a:t>
            </a:r>
            <a:r>
              <a:rPr lang="zh-CN" altLang="en-US" sz="1600" kern="0" dirty="0">
                <a:latin typeface="宋体" pitchFamily="2" charset="-122"/>
              </a:rPr>
              <a:t>要求的资源</a:t>
            </a:r>
            <a:endParaRPr lang="en-US" altLang="zh-CN" sz="1600" kern="0" dirty="0">
              <a:latin typeface="宋体" pitchFamily="2" charset="-122"/>
            </a:endParaRPr>
          </a:p>
          <a:p>
            <a:pPr marL="180975" indent="-180975">
              <a:lnSpc>
                <a:spcPct val="140000"/>
              </a:lnSpc>
              <a:buClr>
                <a:srgbClr val="777777"/>
              </a:buClr>
              <a:buSzPct val="60000"/>
              <a:buFont typeface="Wingdings" pitchFamily="2" charset="2"/>
              <a:buChar char="Ø"/>
              <a:defRPr/>
            </a:pPr>
            <a:r>
              <a:rPr lang="zh-CN" altLang="en-US" sz="1600" b="1" kern="0" dirty="0">
                <a:latin typeface="宋体" pitchFamily="2" charset="-122"/>
              </a:rPr>
              <a:t>统一管理：</a:t>
            </a:r>
            <a:r>
              <a:rPr lang="zh-CN" altLang="en-US" sz="1600" kern="0" dirty="0">
                <a:latin typeface="宋体" pitchFamily="2" charset="-122"/>
              </a:rPr>
              <a:t>针对多个资源池进行统一管理，屏蔽不同资源池的差异，对外提供一致的业务体验</a:t>
            </a:r>
            <a:endParaRPr lang="en-US" altLang="zh-CN" sz="1600" kern="0" dirty="0">
              <a:latin typeface="宋体" pitchFamily="2" charset="-122"/>
            </a:endParaRPr>
          </a:p>
          <a:p>
            <a:pPr marL="180975" indent="-180975">
              <a:lnSpc>
                <a:spcPct val="140000"/>
              </a:lnSpc>
              <a:buClr>
                <a:srgbClr val="777777"/>
              </a:buClr>
              <a:buSzPct val="60000"/>
              <a:buFont typeface="Wingdings" pitchFamily="2" charset="2"/>
              <a:buChar char="Ø"/>
              <a:defRPr/>
            </a:pPr>
            <a:r>
              <a:rPr lang="en-US" altLang="zh-CN" sz="1600" b="1" kern="0" dirty="0" err="1">
                <a:latin typeface="宋体" pitchFamily="2" charset="-122"/>
              </a:rPr>
              <a:t>DCaaS</a:t>
            </a:r>
            <a:r>
              <a:rPr lang="zh-CN" altLang="en-US" sz="1600" b="1" kern="0" dirty="0">
                <a:latin typeface="宋体" pitchFamily="2" charset="-122"/>
              </a:rPr>
              <a:t>服务：</a:t>
            </a:r>
            <a:r>
              <a:rPr lang="zh-CN" altLang="en-US" sz="1600" kern="0" dirty="0">
                <a:latin typeface="宋体" pitchFamily="2" charset="-122"/>
              </a:rPr>
              <a:t>以</a:t>
            </a:r>
            <a:r>
              <a:rPr lang="en-US" altLang="zh-CN" sz="1600" kern="0" dirty="0">
                <a:latin typeface="宋体" pitchFamily="2" charset="-122"/>
              </a:rPr>
              <a:t>VDC</a:t>
            </a:r>
            <a:r>
              <a:rPr lang="zh-CN" altLang="en-US" sz="1600" kern="0" dirty="0">
                <a:latin typeface="宋体" pitchFamily="2" charset="-122"/>
              </a:rPr>
              <a:t>为平台，对内对外提供</a:t>
            </a:r>
            <a:r>
              <a:rPr lang="en-US" altLang="zh-CN" sz="1600" kern="0" dirty="0" err="1">
                <a:latin typeface="宋体" pitchFamily="2" charset="-122"/>
              </a:rPr>
              <a:t>DCaaS</a:t>
            </a:r>
            <a:r>
              <a:rPr lang="zh-CN" altLang="en-US" sz="1600" kern="0" dirty="0" smtClean="0">
                <a:latin typeface="宋体" pitchFamily="2" charset="-122"/>
              </a:rPr>
              <a:t>服务（</a:t>
            </a:r>
            <a:r>
              <a:rPr lang="zh-CN" altLang="en-US" sz="1050" dirty="0"/>
              <a:t>数据中心即</a:t>
            </a:r>
            <a:r>
              <a:rPr lang="zh-CN" altLang="en-US" sz="1050" dirty="0" smtClean="0"/>
              <a:t>服务）</a:t>
            </a:r>
            <a:endParaRPr lang="en-US" altLang="zh-CN" sz="1050" kern="0" dirty="0">
              <a:latin typeface="宋体" pitchFamily="2" charset="-122"/>
            </a:endParaRPr>
          </a:p>
        </p:txBody>
      </p:sp>
      <p:cxnSp>
        <p:nvCxnSpPr>
          <p:cNvPr id="209" name="直接连接符 2"/>
          <p:cNvCxnSpPr>
            <a:cxnSpLocks noChangeShapeType="1"/>
          </p:cNvCxnSpPr>
          <p:nvPr/>
        </p:nvCxnSpPr>
        <p:spPr bwMode="auto">
          <a:xfrm>
            <a:off x="5186363" y="6010275"/>
            <a:ext cx="741362" cy="134937"/>
          </a:xfrm>
          <a:prstGeom prst="line">
            <a:avLst/>
          </a:prstGeom>
          <a:noFill/>
          <a:ln w="38100">
            <a:solidFill>
              <a:srgbClr val="00B0F0"/>
            </a:solidFill>
            <a:round/>
            <a:headEnd/>
            <a:tailEnd/>
          </a:ln>
          <a:extLst>
            <a:ext uri="{909E8E84-426E-40DD-AFC4-6F175D3DCCD1}">
              <a14:hiddenFill xmlns:a14="http://schemas.microsoft.com/office/drawing/2010/main">
                <a:noFill/>
              </a14:hiddenFill>
            </a:ext>
          </a:extLst>
        </p:spPr>
      </p:cxnSp>
      <p:sp>
        <p:nvSpPr>
          <p:cNvPr id="210" name="云形 209"/>
          <p:cNvSpPr/>
          <p:nvPr/>
        </p:nvSpPr>
        <p:spPr bwMode="auto">
          <a:xfrm>
            <a:off x="315913" y="4214812"/>
            <a:ext cx="5929312" cy="1241425"/>
          </a:xfrm>
          <a:prstGeom prst="cloud">
            <a:avLst/>
          </a:prstGeom>
          <a:solidFill>
            <a:sysClr val="window" lastClr="FFFFFF">
              <a:lumMod val="95000"/>
            </a:sysClr>
          </a:solidFill>
          <a:ln>
            <a:solidFill>
              <a:sysClr val="window" lastClr="FFFFFF">
                <a:lumMod val="50000"/>
              </a:sysClr>
            </a:solidFill>
          </a:ln>
          <a:effectLst/>
          <a:extLst/>
        </p:spPr>
        <p:txBody>
          <a:bodyPr lIns="81255" tIns="40628" rIns="81255" bIns="40628"/>
          <a:lstStyle/>
          <a:p>
            <a:pPr defTabSz="812557" eaLnBrk="1" hangingPunct="1">
              <a:buClr>
                <a:srgbClr val="CC9900"/>
              </a:buClr>
              <a:defRPr/>
            </a:pPr>
            <a:endParaRPr lang="zh-CN" altLang="en-US" sz="1600" kern="0" dirty="0">
              <a:solidFill>
                <a:sysClr val="windowText" lastClr="000000"/>
              </a:solidFill>
              <a:latin typeface="Arial" charset="0"/>
            </a:endParaRPr>
          </a:p>
        </p:txBody>
      </p:sp>
      <p:sp>
        <p:nvSpPr>
          <p:cNvPr id="211" name="矩形 210"/>
          <p:cNvSpPr/>
          <p:nvPr/>
        </p:nvSpPr>
        <p:spPr bwMode="auto">
          <a:xfrm>
            <a:off x="889000" y="4271962"/>
            <a:ext cx="4775200" cy="1012825"/>
          </a:xfrm>
          <a:prstGeom prst="rect">
            <a:avLst/>
          </a:prstGeom>
          <a:solidFill>
            <a:schemeClr val="accent2">
              <a:lumMod val="40000"/>
              <a:lumOff val="60000"/>
              <a:alpha val="45000"/>
            </a:schemeClr>
          </a:solidFill>
          <a:ln>
            <a:noFill/>
          </a:ln>
          <a:effectLst/>
          <a:extLst/>
        </p:spPr>
        <p:txBody>
          <a:bodyPr lIns="0" tIns="40628" rIns="0" bIns="40628" anchorCtr="1"/>
          <a:lstStyle/>
          <a:p>
            <a:pPr defTabSz="812557" eaLnBrk="1" hangingPunct="1">
              <a:buClr>
                <a:srgbClr val="CC9900"/>
              </a:buClr>
              <a:defRPr/>
            </a:pPr>
            <a:r>
              <a:rPr lang="zh-CN" altLang="en-US" sz="1600" dirty="0">
                <a:solidFill>
                  <a:prstClr val="black"/>
                </a:solidFill>
                <a:latin typeface="Arial" charset="0"/>
              </a:rPr>
              <a:t>资源统一运维</a:t>
            </a:r>
            <a:r>
              <a:rPr lang="en-US" altLang="zh-CN" sz="1600" dirty="0">
                <a:solidFill>
                  <a:prstClr val="black"/>
                </a:solidFill>
                <a:latin typeface="Arial" charset="0"/>
              </a:rPr>
              <a:t>/</a:t>
            </a:r>
            <a:r>
              <a:rPr lang="zh-CN" altLang="en-US" sz="1600" dirty="0">
                <a:solidFill>
                  <a:prstClr val="black"/>
                </a:solidFill>
                <a:latin typeface="Arial" charset="0"/>
              </a:rPr>
              <a:t>运营管理</a:t>
            </a:r>
          </a:p>
        </p:txBody>
      </p:sp>
      <p:sp>
        <p:nvSpPr>
          <p:cNvPr id="212" name="矩形 211"/>
          <p:cNvSpPr/>
          <p:nvPr/>
        </p:nvSpPr>
        <p:spPr bwMode="auto">
          <a:xfrm>
            <a:off x="3251200" y="1100137"/>
            <a:ext cx="1528763" cy="1895475"/>
          </a:xfrm>
          <a:prstGeom prst="rect">
            <a:avLst/>
          </a:prstGeom>
          <a:solidFill>
            <a:schemeClr val="bg1">
              <a:lumMod val="95000"/>
            </a:schemeClr>
          </a:solidFill>
          <a:ln>
            <a:noFill/>
          </a:ln>
          <a:effectLst/>
          <a:extLst/>
        </p:spPr>
        <p:txBody>
          <a:bodyPr lIns="0" tIns="54184" rIns="0" bIns="54184" anchor="ctr" anchorCtr="1"/>
          <a:lstStyle/>
          <a:p>
            <a:pPr defTabSz="812557" eaLnBrk="1" hangingPunct="1">
              <a:buClr>
                <a:srgbClr val="CC9900"/>
              </a:buClr>
              <a:defRPr/>
            </a:pPr>
            <a:endParaRPr lang="zh-CN" altLang="en-US" sz="1600" dirty="0">
              <a:solidFill>
                <a:prstClr val="black"/>
              </a:solidFill>
              <a:latin typeface="Arial" charset="0"/>
            </a:endParaRPr>
          </a:p>
        </p:txBody>
      </p:sp>
      <p:sp>
        <p:nvSpPr>
          <p:cNvPr id="213" name="矩形 212"/>
          <p:cNvSpPr/>
          <p:nvPr/>
        </p:nvSpPr>
        <p:spPr bwMode="auto">
          <a:xfrm>
            <a:off x="1477963" y="1163637"/>
            <a:ext cx="1528762" cy="1895475"/>
          </a:xfrm>
          <a:prstGeom prst="rect">
            <a:avLst/>
          </a:prstGeom>
          <a:solidFill>
            <a:schemeClr val="bg1">
              <a:lumMod val="95000"/>
            </a:schemeClr>
          </a:solidFill>
          <a:ln>
            <a:noFill/>
          </a:ln>
          <a:effectLst/>
          <a:extLst/>
        </p:spPr>
        <p:txBody>
          <a:bodyPr lIns="0" tIns="54184" rIns="0" bIns="54184" anchor="ctr" anchorCtr="1"/>
          <a:lstStyle/>
          <a:p>
            <a:pPr defTabSz="812557" eaLnBrk="1" hangingPunct="1">
              <a:buClr>
                <a:srgbClr val="CC9900"/>
              </a:buClr>
              <a:defRPr/>
            </a:pPr>
            <a:endParaRPr lang="zh-CN" altLang="en-US" sz="1600" dirty="0">
              <a:solidFill>
                <a:prstClr val="black"/>
              </a:solidFill>
              <a:latin typeface="Arial" charset="0"/>
            </a:endParaRPr>
          </a:p>
        </p:txBody>
      </p:sp>
      <p:sp>
        <p:nvSpPr>
          <p:cNvPr id="214" name="矩形 213"/>
          <p:cNvSpPr/>
          <p:nvPr/>
        </p:nvSpPr>
        <p:spPr bwMode="auto">
          <a:xfrm>
            <a:off x="1514475" y="1181100"/>
            <a:ext cx="242888" cy="1878012"/>
          </a:xfrm>
          <a:prstGeom prst="rect">
            <a:avLst/>
          </a:prstGeom>
          <a:solidFill>
            <a:schemeClr val="accent3">
              <a:lumMod val="40000"/>
              <a:lumOff val="60000"/>
            </a:schemeClr>
          </a:solidFill>
          <a:ln>
            <a:noFill/>
          </a:ln>
          <a:effectLst/>
          <a:extLst/>
        </p:spPr>
        <p:txBody>
          <a:bodyPr lIns="0" tIns="54184" rIns="0" bIns="54184" anchor="ctr" anchorCtr="1"/>
          <a:lstStyle/>
          <a:p>
            <a:pPr eaLnBrk="1" hangingPunct="1">
              <a:buClr>
                <a:srgbClr val="CC9900"/>
              </a:buClr>
              <a:defRPr/>
            </a:pPr>
            <a:r>
              <a:rPr lang="zh-CN" altLang="en-US" sz="1400" dirty="0">
                <a:solidFill>
                  <a:prstClr val="black"/>
                </a:solidFill>
                <a:latin typeface="Arial" charset="0"/>
              </a:rPr>
              <a:t>大服务核心平台</a:t>
            </a:r>
          </a:p>
        </p:txBody>
      </p:sp>
      <p:sp>
        <p:nvSpPr>
          <p:cNvPr id="215" name="矩形 214"/>
          <p:cNvSpPr/>
          <p:nvPr/>
        </p:nvSpPr>
        <p:spPr bwMode="auto">
          <a:xfrm>
            <a:off x="1889125" y="1169987"/>
            <a:ext cx="242888" cy="1876425"/>
          </a:xfrm>
          <a:prstGeom prst="rect">
            <a:avLst/>
          </a:prstGeom>
          <a:solidFill>
            <a:schemeClr val="accent3">
              <a:lumMod val="40000"/>
              <a:lumOff val="60000"/>
            </a:schemeClr>
          </a:solidFill>
          <a:ln>
            <a:noFill/>
          </a:ln>
          <a:effectLst/>
          <a:extLst/>
        </p:spPr>
        <p:txBody>
          <a:bodyPr lIns="0" tIns="54184" rIns="0" bIns="54184" anchor="ctr" anchorCtr="1"/>
          <a:lstStyle/>
          <a:p>
            <a:pPr eaLnBrk="1" hangingPunct="1">
              <a:buClr>
                <a:srgbClr val="CC9900"/>
              </a:buClr>
              <a:defRPr/>
            </a:pPr>
            <a:r>
              <a:rPr lang="zh-CN" altLang="en-US" sz="1400" dirty="0">
                <a:solidFill>
                  <a:prstClr val="black"/>
                </a:solidFill>
                <a:latin typeface="Arial" charset="0"/>
              </a:rPr>
              <a:t>漏话系统</a:t>
            </a:r>
          </a:p>
        </p:txBody>
      </p:sp>
      <p:sp>
        <p:nvSpPr>
          <p:cNvPr id="216" name="矩形 215"/>
          <p:cNvSpPr/>
          <p:nvPr/>
        </p:nvSpPr>
        <p:spPr bwMode="auto">
          <a:xfrm>
            <a:off x="2327275" y="1181100"/>
            <a:ext cx="242888" cy="1878012"/>
          </a:xfrm>
          <a:prstGeom prst="rect">
            <a:avLst/>
          </a:prstGeom>
          <a:solidFill>
            <a:schemeClr val="accent3">
              <a:lumMod val="40000"/>
              <a:lumOff val="60000"/>
            </a:schemeClr>
          </a:solidFill>
          <a:ln>
            <a:noFill/>
          </a:ln>
          <a:effectLst/>
          <a:extLst/>
        </p:spPr>
        <p:txBody>
          <a:bodyPr lIns="0" tIns="54184" rIns="0" bIns="54184" anchor="ctr" anchorCtr="1"/>
          <a:lstStyle/>
          <a:p>
            <a:pPr eaLnBrk="1" hangingPunct="1">
              <a:buClr>
                <a:srgbClr val="CC9900"/>
              </a:buClr>
              <a:defRPr/>
            </a:pPr>
            <a:r>
              <a:rPr lang="zh-CN" altLang="en-US" sz="1400" dirty="0">
                <a:solidFill>
                  <a:prstClr val="black"/>
                </a:solidFill>
                <a:latin typeface="Arial" charset="0"/>
              </a:rPr>
              <a:t>定位系统</a:t>
            </a:r>
          </a:p>
        </p:txBody>
      </p:sp>
      <p:sp>
        <p:nvSpPr>
          <p:cNvPr id="217" name="矩形 216"/>
          <p:cNvSpPr/>
          <p:nvPr/>
        </p:nvSpPr>
        <p:spPr bwMode="auto">
          <a:xfrm>
            <a:off x="2763838" y="1169987"/>
            <a:ext cx="242887" cy="1876425"/>
          </a:xfrm>
          <a:prstGeom prst="rect">
            <a:avLst/>
          </a:prstGeom>
          <a:solidFill>
            <a:schemeClr val="accent3">
              <a:lumMod val="40000"/>
              <a:lumOff val="60000"/>
            </a:schemeClr>
          </a:solidFill>
          <a:ln>
            <a:noFill/>
          </a:ln>
          <a:effectLst/>
          <a:extLst/>
        </p:spPr>
        <p:txBody>
          <a:bodyPr lIns="0" tIns="54184" rIns="0" bIns="54184" anchor="ctr" anchorCtr="1"/>
          <a:lstStyle/>
          <a:p>
            <a:pPr eaLnBrk="1" hangingPunct="1">
              <a:buClr>
                <a:srgbClr val="CC9900"/>
              </a:buClr>
              <a:defRPr/>
            </a:pPr>
            <a:r>
              <a:rPr lang="zh-CN" altLang="en-US" sz="1400" dirty="0">
                <a:solidFill>
                  <a:prstClr val="black"/>
                </a:solidFill>
                <a:latin typeface="Arial" charset="0"/>
              </a:rPr>
              <a:t>视频监控系统</a:t>
            </a:r>
          </a:p>
        </p:txBody>
      </p:sp>
      <p:sp>
        <p:nvSpPr>
          <p:cNvPr id="218" name="矩形 217"/>
          <p:cNvSpPr/>
          <p:nvPr/>
        </p:nvSpPr>
        <p:spPr bwMode="auto">
          <a:xfrm>
            <a:off x="3257550" y="1147762"/>
            <a:ext cx="242888" cy="1876425"/>
          </a:xfrm>
          <a:prstGeom prst="rect">
            <a:avLst/>
          </a:prstGeom>
          <a:solidFill>
            <a:schemeClr val="accent3">
              <a:lumMod val="40000"/>
              <a:lumOff val="60000"/>
            </a:schemeClr>
          </a:solidFill>
          <a:ln>
            <a:noFill/>
          </a:ln>
          <a:effectLst/>
          <a:extLst/>
        </p:spPr>
        <p:txBody>
          <a:bodyPr lIns="0" tIns="54184" rIns="0" bIns="54184" anchor="ctr" anchorCtr="1"/>
          <a:lstStyle/>
          <a:p>
            <a:pPr eaLnBrk="1" hangingPunct="1">
              <a:buClr>
                <a:srgbClr val="CC9900"/>
              </a:buClr>
              <a:defRPr/>
            </a:pPr>
            <a:r>
              <a:rPr lang="zh-CN" altLang="en-US" sz="1400" dirty="0">
                <a:solidFill>
                  <a:prstClr val="black"/>
                </a:solidFill>
                <a:latin typeface="Arial" charset="0"/>
              </a:rPr>
              <a:t>桌面云</a:t>
            </a:r>
          </a:p>
        </p:txBody>
      </p:sp>
      <p:sp>
        <p:nvSpPr>
          <p:cNvPr id="219" name="矩形 218"/>
          <p:cNvSpPr/>
          <p:nvPr/>
        </p:nvSpPr>
        <p:spPr bwMode="auto">
          <a:xfrm>
            <a:off x="3654425" y="1135062"/>
            <a:ext cx="241300" cy="1878013"/>
          </a:xfrm>
          <a:prstGeom prst="rect">
            <a:avLst/>
          </a:prstGeom>
          <a:solidFill>
            <a:schemeClr val="accent3">
              <a:lumMod val="40000"/>
              <a:lumOff val="60000"/>
            </a:schemeClr>
          </a:solidFill>
          <a:ln>
            <a:noFill/>
          </a:ln>
          <a:effectLst/>
          <a:extLst/>
        </p:spPr>
        <p:txBody>
          <a:bodyPr lIns="0" tIns="54184" rIns="0" bIns="54184" anchor="ctr" anchorCtr="1"/>
          <a:lstStyle/>
          <a:p>
            <a:pPr eaLnBrk="1" hangingPunct="1">
              <a:buClr>
                <a:srgbClr val="CC9900"/>
              </a:buClr>
              <a:defRPr/>
            </a:pPr>
            <a:r>
              <a:rPr lang="zh-CN" altLang="en-US" sz="1400" dirty="0">
                <a:solidFill>
                  <a:prstClr val="black"/>
                </a:solidFill>
                <a:latin typeface="Arial" charset="0"/>
              </a:rPr>
              <a:t>云主机</a:t>
            </a:r>
          </a:p>
        </p:txBody>
      </p:sp>
      <p:sp>
        <p:nvSpPr>
          <p:cNvPr id="220" name="矩形 219"/>
          <p:cNvSpPr/>
          <p:nvPr/>
        </p:nvSpPr>
        <p:spPr bwMode="auto">
          <a:xfrm>
            <a:off x="4445000" y="1147762"/>
            <a:ext cx="242888" cy="1876425"/>
          </a:xfrm>
          <a:prstGeom prst="rect">
            <a:avLst/>
          </a:prstGeom>
          <a:solidFill>
            <a:schemeClr val="accent3">
              <a:lumMod val="40000"/>
              <a:lumOff val="60000"/>
            </a:schemeClr>
          </a:solidFill>
          <a:ln>
            <a:noFill/>
          </a:ln>
          <a:effectLst/>
          <a:extLst/>
        </p:spPr>
        <p:txBody>
          <a:bodyPr lIns="0" tIns="54184" rIns="0" bIns="54184" anchor="ctr" anchorCtr="1"/>
          <a:lstStyle/>
          <a:p>
            <a:pPr eaLnBrk="1" hangingPunct="1">
              <a:buClr>
                <a:srgbClr val="CC9900"/>
              </a:buClr>
              <a:defRPr/>
            </a:pPr>
            <a:r>
              <a:rPr lang="zh-CN" altLang="en-US" sz="1400" dirty="0">
                <a:solidFill>
                  <a:prstClr val="black"/>
                </a:solidFill>
                <a:latin typeface="Arial" charset="0"/>
              </a:rPr>
              <a:t>网盘</a:t>
            </a:r>
          </a:p>
        </p:txBody>
      </p:sp>
      <p:sp>
        <p:nvSpPr>
          <p:cNvPr id="221" name="矩形 220"/>
          <p:cNvSpPr/>
          <p:nvPr/>
        </p:nvSpPr>
        <p:spPr bwMode="auto">
          <a:xfrm>
            <a:off x="4049713" y="1100137"/>
            <a:ext cx="242887" cy="1878013"/>
          </a:xfrm>
          <a:prstGeom prst="rect">
            <a:avLst/>
          </a:prstGeom>
          <a:solidFill>
            <a:schemeClr val="accent3">
              <a:lumMod val="40000"/>
              <a:lumOff val="60000"/>
            </a:schemeClr>
          </a:solidFill>
          <a:ln>
            <a:noFill/>
          </a:ln>
          <a:effectLst/>
          <a:extLst/>
        </p:spPr>
        <p:txBody>
          <a:bodyPr lIns="0" tIns="54184" rIns="0" bIns="54184" anchor="ctr" anchorCtr="1"/>
          <a:lstStyle/>
          <a:p>
            <a:pPr eaLnBrk="1" hangingPunct="1">
              <a:buClr>
                <a:srgbClr val="CC9900"/>
              </a:buClr>
              <a:defRPr/>
            </a:pPr>
            <a:r>
              <a:rPr lang="zh-CN" altLang="en-US" sz="1400" dirty="0">
                <a:solidFill>
                  <a:prstClr val="black"/>
                </a:solidFill>
                <a:latin typeface="Arial" charset="0"/>
              </a:rPr>
              <a:t>在线备份</a:t>
            </a:r>
          </a:p>
        </p:txBody>
      </p:sp>
      <p:sp>
        <p:nvSpPr>
          <p:cNvPr id="222" name="云形 221"/>
          <p:cNvSpPr/>
          <p:nvPr/>
        </p:nvSpPr>
        <p:spPr bwMode="auto">
          <a:xfrm>
            <a:off x="420688" y="3775075"/>
            <a:ext cx="5718175" cy="393700"/>
          </a:xfrm>
          <a:prstGeom prst="cloud">
            <a:avLst/>
          </a:prstGeom>
          <a:solidFill>
            <a:sysClr val="window" lastClr="FFFFFF">
              <a:lumMod val="95000"/>
            </a:sysClr>
          </a:solidFill>
          <a:ln>
            <a:solidFill>
              <a:sysClr val="window" lastClr="FFFFFF">
                <a:lumMod val="50000"/>
              </a:sysClr>
            </a:solidFill>
            <a:prstDash val="sysDash"/>
          </a:ln>
          <a:effectLst/>
          <a:extLst/>
        </p:spPr>
        <p:txBody>
          <a:bodyPr lIns="0" tIns="0" rIns="0" bIns="0" anchor="ctr" anchorCtr="1"/>
          <a:lstStyle/>
          <a:p>
            <a:pPr defTabSz="812557" eaLnBrk="1" hangingPunct="1">
              <a:buClr>
                <a:srgbClr val="CC9900"/>
              </a:buClr>
              <a:defRPr/>
            </a:pPr>
            <a:r>
              <a:rPr lang="zh-CN" altLang="en-US" sz="1050" kern="0" dirty="0">
                <a:solidFill>
                  <a:sysClr val="windowText" lastClr="000000"/>
                </a:solidFill>
                <a:latin typeface="Arial" charset="0"/>
              </a:rPr>
              <a:t>私有云 </a:t>
            </a:r>
            <a:r>
              <a:rPr lang="en-US" altLang="zh-CN" sz="1050" kern="0" dirty="0">
                <a:solidFill>
                  <a:sysClr val="windowText" lastClr="000000"/>
                </a:solidFill>
                <a:latin typeface="Arial" charset="0"/>
              </a:rPr>
              <a:t>VDC</a:t>
            </a:r>
            <a:endParaRPr lang="zh-CN" altLang="en-US" sz="1050" kern="0" dirty="0">
              <a:solidFill>
                <a:sysClr val="windowText" lastClr="000000"/>
              </a:solidFill>
              <a:latin typeface="Arial" charset="0"/>
            </a:endParaRPr>
          </a:p>
        </p:txBody>
      </p:sp>
      <p:sp>
        <p:nvSpPr>
          <p:cNvPr id="223" name="云形 222"/>
          <p:cNvSpPr/>
          <p:nvPr/>
        </p:nvSpPr>
        <p:spPr bwMode="auto">
          <a:xfrm>
            <a:off x="420688" y="3235325"/>
            <a:ext cx="5613400" cy="365125"/>
          </a:xfrm>
          <a:prstGeom prst="cloud">
            <a:avLst/>
          </a:prstGeom>
          <a:solidFill>
            <a:sysClr val="window" lastClr="FFFFFF">
              <a:lumMod val="95000"/>
            </a:sysClr>
          </a:solidFill>
          <a:ln>
            <a:solidFill>
              <a:sysClr val="window" lastClr="FFFFFF">
                <a:lumMod val="50000"/>
              </a:sysClr>
            </a:solidFill>
            <a:prstDash val="sysDash"/>
          </a:ln>
          <a:effectLst/>
          <a:extLst/>
        </p:spPr>
        <p:txBody>
          <a:bodyPr lIns="0" tIns="0" rIns="0" bIns="0" anchor="ctr" anchorCtr="1"/>
          <a:lstStyle/>
          <a:p>
            <a:pPr defTabSz="812557" eaLnBrk="1" hangingPunct="1">
              <a:buClr>
                <a:srgbClr val="CC9900"/>
              </a:buClr>
              <a:defRPr/>
            </a:pPr>
            <a:r>
              <a:rPr lang="zh-CN" altLang="en-US" sz="1050" kern="0" dirty="0">
                <a:solidFill>
                  <a:sysClr val="windowText" lastClr="000000"/>
                </a:solidFill>
                <a:latin typeface="Arial" charset="0"/>
              </a:rPr>
              <a:t>公有云 </a:t>
            </a:r>
            <a:r>
              <a:rPr lang="en-US" altLang="zh-CN" sz="1050" kern="0" dirty="0">
                <a:solidFill>
                  <a:sysClr val="windowText" lastClr="000000"/>
                </a:solidFill>
                <a:latin typeface="Arial" charset="0"/>
              </a:rPr>
              <a:t>VDC</a:t>
            </a:r>
            <a:endParaRPr lang="zh-CN" altLang="en-US" sz="1050" kern="0" dirty="0">
              <a:solidFill>
                <a:sysClr val="windowText" lastClr="000000"/>
              </a:solidFill>
              <a:latin typeface="Arial" charset="0"/>
            </a:endParaRPr>
          </a:p>
        </p:txBody>
      </p:sp>
      <p:grpSp>
        <p:nvGrpSpPr>
          <p:cNvPr id="224" name="组合 64"/>
          <p:cNvGrpSpPr>
            <a:grpSpLocks/>
          </p:cNvGrpSpPr>
          <p:nvPr/>
        </p:nvGrpSpPr>
        <p:grpSpPr bwMode="auto">
          <a:xfrm>
            <a:off x="5630863" y="5665787"/>
            <a:ext cx="1355725" cy="709613"/>
            <a:chOff x="10768282" y="2856107"/>
            <a:chExt cx="1561597" cy="504056"/>
          </a:xfrm>
        </p:grpSpPr>
        <p:sp>
          <p:nvSpPr>
            <p:cNvPr id="225" name="云形 224"/>
            <p:cNvSpPr/>
            <p:nvPr/>
          </p:nvSpPr>
          <p:spPr bwMode="auto">
            <a:xfrm>
              <a:off x="10768282" y="2856107"/>
              <a:ext cx="1561597" cy="504056"/>
            </a:xfrm>
            <a:prstGeom prst="cloud">
              <a:avLst/>
            </a:prstGeom>
            <a:solidFill>
              <a:sysClr val="window" lastClr="FFFFFF">
                <a:lumMod val="95000"/>
              </a:sysClr>
            </a:solidFill>
            <a:ln>
              <a:solidFill>
                <a:sysClr val="window" lastClr="FFFFFF">
                  <a:lumMod val="50000"/>
                </a:sysClr>
              </a:solidFill>
            </a:ln>
            <a:effectLst/>
            <a:extLst/>
          </p:spPr>
          <p:txBody>
            <a:bodyPr/>
            <a:lstStyle/>
            <a:p>
              <a:pPr defTabSz="812557" eaLnBrk="1" hangingPunct="1">
                <a:buClr>
                  <a:srgbClr val="CC9900"/>
                </a:buClr>
                <a:defRPr/>
              </a:pPr>
              <a:endParaRPr lang="zh-CN" altLang="en-US" sz="1600" kern="0" dirty="0">
                <a:solidFill>
                  <a:sysClr val="windowText" lastClr="000000"/>
                </a:solidFill>
                <a:latin typeface="Arial" charset="0"/>
              </a:endParaRPr>
            </a:p>
          </p:txBody>
        </p:sp>
        <p:sp>
          <p:nvSpPr>
            <p:cNvPr id="226" name="圆角矩形 225"/>
            <p:cNvSpPr/>
            <p:nvPr/>
          </p:nvSpPr>
          <p:spPr bwMode="auto">
            <a:xfrm>
              <a:off x="10912738" y="2878660"/>
              <a:ext cx="1201370" cy="418355"/>
            </a:xfrm>
            <a:prstGeom prst="roundRect">
              <a:avLst/>
            </a:prstGeom>
            <a:noFill/>
            <a:ln>
              <a:noFill/>
            </a:ln>
            <a:extLst/>
          </p:spPr>
          <p:style>
            <a:lnRef idx="1">
              <a:schemeClr val="accent2"/>
            </a:lnRef>
            <a:fillRef idx="3">
              <a:schemeClr val="accent2"/>
            </a:fillRef>
            <a:effectRef idx="2">
              <a:schemeClr val="accent2"/>
            </a:effectRef>
            <a:fontRef idx="minor">
              <a:schemeClr val="lt1"/>
            </a:fontRef>
          </p:style>
          <p:txBody>
            <a:bodyPr lIns="0" rIns="0" anchor="ctr"/>
            <a:lstStyle/>
            <a:p>
              <a:pPr eaLnBrk="1" hangingPunct="1">
                <a:buClr>
                  <a:srgbClr val="CC9900"/>
                </a:buClr>
                <a:defRPr/>
              </a:pPr>
              <a:r>
                <a:rPr lang="zh-CN" altLang="en-US" sz="1600" b="1" dirty="0">
                  <a:solidFill>
                    <a:prstClr val="black"/>
                  </a:solidFill>
                  <a:latin typeface="微软雅黑"/>
                  <a:ea typeface="微软雅黑"/>
                </a:rPr>
                <a:t>四川联通云平台</a:t>
              </a:r>
              <a:endParaRPr lang="en-US" altLang="zh-CN" sz="1600" b="1" dirty="0">
                <a:solidFill>
                  <a:prstClr val="black"/>
                </a:solidFill>
                <a:latin typeface="微软雅黑"/>
                <a:ea typeface="微软雅黑"/>
              </a:endParaRPr>
            </a:p>
          </p:txBody>
        </p:sp>
      </p:grpSp>
      <p:grpSp>
        <p:nvGrpSpPr>
          <p:cNvPr id="227" name="组合 94"/>
          <p:cNvGrpSpPr>
            <a:grpSpLocks/>
          </p:cNvGrpSpPr>
          <p:nvPr/>
        </p:nvGrpSpPr>
        <p:grpSpPr bwMode="auto">
          <a:xfrm>
            <a:off x="4868863" y="1517650"/>
            <a:ext cx="1354137" cy="708025"/>
            <a:chOff x="8406180" y="473240"/>
            <a:chExt cx="1561598" cy="504056"/>
          </a:xfrm>
        </p:grpSpPr>
        <p:sp>
          <p:nvSpPr>
            <p:cNvPr id="228" name="云形 227"/>
            <p:cNvSpPr/>
            <p:nvPr/>
          </p:nvSpPr>
          <p:spPr bwMode="auto">
            <a:xfrm>
              <a:off x="8406180" y="473240"/>
              <a:ext cx="1561598" cy="504056"/>
            </a:xfrm>
            <a:prstGeom prst="cloud">
              <a:avLst/>
            </a:prstGeom>
            <a:solidFill>
              <a:sysClr val="window" lastClr="FFFFFF">
                <a:lumMod val="95000"/>
              </a:sysClr>
            </a:solidFill>
            <a:ln>
              <a:solidFill>
                <a:sysClr val="window" lastClr="FFFFFF">
                  <a:lumMod val="50000"/>
                </a:sysClr>
              </a:solidFill>
            </a:ln>
            <a:effectLst/>
            <a:extLst/>
          </p:spPr>
          <p:txBody>
            <a:bodyPr/>
            <a:lstStyle/>
            <a:p>
              <a:pPr defTabSz="812557" eaLnBrk="1" hangingPunct="1">
                <a:buClr>
                  <a:srgbClr val="CC9900"/>
                </a:buClr>
                <a:defRPr/>
              </a:pPr>
              <a:endParaRPr lang="zh-CN" altLang="en-US" sz="1600" kern="0" dirty="0">
                <a:solidFill>
                  <a:sysClr val="windowText" lastClr="000000"/>
                </a:solidFill>
                <a:latin typeface="Arial" charset="0"/>
              </a:endParaRPr>
            </a:p>
          </p:txBody>
        </p:sp>
        <p:sp>
          <p:nvSpPr>
            <p:cNvPr id="229" name="圆角矩形 228"/>
            <p:cNvSpPr/>
            <p:nvPr/>
          </p:nvSpPr>
          <p:spPr bwMode="auto">
            <a:xfrm>
              <a:off x="8550806" y="486802"/>
              <a:ext cx="1334591" cy="418163"/>
            </a:xfrm>
            <a:prstGeom prst="roundRect">
              <a:avLst/>
            </a:prstGeom>
            <a:noFill/>
            <a:ln>
              <a:noFill/>
            </a:ln>
            <a:extLst/>
          </p:spPr>
          <p:style>
            <a:lnRef idx="1">
              <a:schemeClr val="accent2"/>
            </a:lnRef>
            <a:fillRef idx="3">
              <a:schemeClr val="accent2"/>
            </a:fillRef>
            <a:effectRef idx="2">
              <a:schemeClr val="accent2"/>
            </a:effectRef>
            <a:fontRef idx="minor">
              <a:schemeClr val="lt1"/>
            </a:fontRef>
          </p:style>
          <p:txBody>
            <a:bodyPr lIns="0" rIns="0" anchor="ctr"/>
            <a:lstStyle/>
            <a:p>
              <a:pPr eaLnBrk="1" hangingPunct="1">
                <a:buClr>
                  <a:srgbClr val="CC9900"/>
                </a:buClr>
                <a:defRPr/>
              </a:pPr>
              <a:r>
                <a:rPr lang="zh-CN" altLang="en-US" sz="1400" b="1" dirty="0">
                  <a:solidFill>
                    <a:prstClr val="black"/>
                  </a:solidFill>
                  <a:latin typeface="微软雅黑"/>
                  <a:ea typeface="微软雅黑"/>
                </a:rPr>
                <a:t>政企私有云</a:t>
              </a:r>
              <a:r>
                <a:rPr lang="en-US" altLang="zh-CN" sz="1400" b="1" dirty="0">
                  <a:solidFill>
                    <a:prstClr val="black"/>
                  </a:solidFill>
                  <a:latin typeface="微软雅黑"/>
                  <a:ea typeface="微软雅黑"/>
                </a:rPr>
                <a:t>(</a:t>
              </a:r>
              <a:r>
                <a:rPr lang="zh-CN" altLang="en-US" sz="1400" b="1" dirty="0">
                  <a:solidFill>
                    <a:prstClr val="black"/>
                  </a:solidFill>
                  <a:latin typeface="微软雅黑"/>
                  <a:ea typeface="微软雅黑"/>
                </a:rPr>
                <a:t>智慧城市云</a:t>
              </a:r>
              <a:r>
                <a:rPr lang="en-US" altLang="zh-CN" sz="1400" b="1" dirty="0">
                  <a:solidFill>
                    <a:prstClr val="black"/>
                  </a:solidFill>
                  <a:latin typeface="微软雅黑"/>
                  <a:ea typeface="微软雅黑"/>
                </a:rPr>
                <a:t>)</a:t>
              </a:r>
            </a:p>
          </p:txBody>
        </p:sp>
      </p:grpSp>
      <p:cxnSp>
        <p:nvCxnSpPr>
          <p:cNvPr id="230" name="直接连接符 24"/>
          <p:cNvCxnSpPr>
            <a:cxnSpLocks noChangeShapeType="1"/>
          </p:cNvCxnSpPr>
          <p:nvPr/>
        </p:nvCxnSpPr>
        <p:spPr bwMode="auto">
          <a:xfrm flipV="1">
            <a:off x="5610225" y="2225675"/>
            <a:ext cx="0" cy="811212"/>
          </a:xfrm>
          <a:prstGeom prst="line">
            <a:avLst/>
          </a:prstGeom>
          <a:noFill/>
          <a:ln w="38100">
            <a:solidFill>
              <a:srgbClr val="00B0F0"/>
            </a:solidFill>
            <a:round/>
            <a:headEnd/>
            <a:tailEnd/>
          </a:ln>
          <a:extLst>
            <a:ext uri="{909E8E84-426E-40DD-AFC4-6F175D3DCCD1}">
              <a14:hiddenFill xmlns:a14="http://schemas.microsoft.com/office/drawing/2010/main">
                <a:noFill/>
              </a14:hiddenFill>
            </a:ext>
          </a:extLst>
        </p:spPr>
      </p:cxnSp>
      <p:sp>
        <p:nvSpPr>
          <p:cNvPr id="231" name="云形 230"/>
          <p:cNvSpPr/>
          <p:nvPr/>
        </p:nvSpPr>
        <p:spPr bwMode="auto">
          <a:xfrm>
            <a:off x="950913" y="5470525"/>
            <a:ext cx="4446587" cy="998537"/>
          </a:xfrm>
          <a:prstGeom prst="cloud">
            <a:avLst/>
          </a:prstGeom>
          <a:solidFill>
            <a:sysClr val="window" lastClr="FFFFFF">
              <a:lumMod val="95000"/>
            </a:sysClr>
          </a:solidFill>
          <a:ln>
            <a:solidFill>
              <a:sysClr val="window" lastClr="FFFFFF">
                <a:lumMod val="50000"/>
              </a:sysClr>
            </a:solidFill>
          </a:ln>
          <a:effectLst/>
          <a:extLst/>
        </p:spPr>
        <p:txBody>
          <a:bodyPr lIns="81255" tIns="40628" rIns="81255" bIns="40628"/>
          <a:lstStyle/>
          <a:p>
            <a:pPr defTabSz="812557" eaLnBrk="1" hangingPunct="1">
              <a:buClr>
                <a:srgbClr val="CC9900"/>
              </a:buClr>
              <a:defRPr/>
            </a:pPr>
            <a:endParaRPr lang="zh-CN" altLang="en-US" sz="1400" kern="0" dirty="0">
              <a:solidFill>
                <a:sysClr val="windowText" lastClr="000000"/>
              </a:solidFill>
              <a:latin typeface="Arial" charset="0"/>
            </a:endParaRPr>
          </a:p>
        </p:txBody>
      </p:sp>
      <p:grpSp>
        <p:nvGrpSpPr>
          <p:cNvPr id="232" name="组合 79"/>
          <p:cNvGrpSpPr>
            <a:grpSpLocks/>
          </p:cNvGrpSpPr>
          <p:nvPr/>
        </p:nvGrpSpPr>
        <p:grpSpPr bwMode="auto">
          <a:xfrm>
            <a:off x="1479550" y="5591175"/>
            <a:ext cx="3321050" cy="960437"/>
            <a:chOff x="1115616" y="4364413"/>
            <a:chExt cx="2258141" cy="512504"/>
          </a:xfrm>
        </p:grpSpPr>
        <p:sp>
          <p:nvSpPr>
            <p:cNvPr id="233" name="矩形 232"/>
            <p:cNvSpPr/>
            <p:nvPr/>
          </p:nvSpPr>
          <p:spPr bwMode="auto">
            <a:xfrm>
              <a:off x="2424950" y="4652432"/>
              <a:ext cx="435005" cy="206696"/>
            </a:xfrm>
            <a:prstGeom prst="rect">
              <a:avLst/>
            </a:prstGeom>
            <a:noFill/>
            <a:ln>
              <a:noFill/>
            </a:ln>
            <a:effectLst/>
            <a:extLst/>
          </p:spPr>
          <p:txBody>
            <a:bodyPr lIns="0" tIns="0" rIns="0" bIns="0" anchor="ctr" anchorCtr="1"/>
            <a:lstStyle/>
            <a:p>
              <a:pPr eaLnBrk="1" fontAlgn="auto" hangingPunct="1">
                <a:spcBef>
                  <a:spcPts val="0"/>
                </a:spcBef>
                <a:spcAft>
                  <a:spcPts val="0"/>
                </a:spcAft>
                <a:buClr>
                  <a:srgbClr val="CC9900"/>
                </a:buClr>
                <a:defRPr/>
              </a:pPr>
              <a:r>
                <a:rPr lang="zh-CN" altLang="en-US" sz="1600" kern="0" dirty="0">
                  <a:solidFill>
                    <a:sysClr val="windowText" lastClr="000000"/>
                  </a:solidFill>
                  <a:latin typeface="Arial" charset="0"/>
                </a:rPr>
                <a:t>科华</a:t>
              </a:r>
            </a:p>
          </p:txBody>
        </p:sp>
        <p:sp>
          <p:nvSpPr>
            <p:cNvPr id="234" name="矩形 233"/>
            <p:cNvSpPr/>
            <p:nvPr/>
          </p:nvSpPr>
          <p:spPr bwMode="auto">
            <a:xfrm>
              <a:off x="2838366" y="4636336"/>
              <a:ext cx="535391" cy="206696"/>
            </a:xfrm>
            <a:prstGeom prst="rect">
              <a:avLst/>
            </a:prstGeom>
            <a:noFill/>
            <a:ln>
              <a:noFill/>
            </a:ln>
            <a:effectLst/>
            <a:extLst/>
          </p:spPr>
          <p:txBody>
            <a:bodyPr lIns="0" tIns="0" rIns="0" bIns="0" anchor="ctr" anchorCtr="1"/>
            <a:lstStyle/>
            <a:p>
              <a:pPr eaLnBrk="1" fontAlgn="auto" hangingPunct="1">
                <a:spcBef>
                  <a:spcPts val="0"/>
                </a:spcBef>
                <a:spcAft>
                  <a:spcPts val="0"/>
                </a:spcAft>
                <a:buClr>
                  <a:srgbClr val="CC9900"/>
                </a:buClr>
                <a:defRPr/>
              </a:pPr>
              <a:r>
                <a:rPr lang="zh-CN" altLang="en-US" sz="1600" kern="0" dirty="0">
                  <a:solidFill>
                    <a:sysClr val="windowText" lastClr="000000"/>
                  </a:solidFill>
                  <a:latin typeface="Arial" charset="0"/>
                </a:rPr>
                <a:t>营门口</a:t>
              </a:r>
            </a:p>
          </p:txBody>
        </p:sp>
        <p:pic>
          <p:nvPicPr>
            <p:cNvPr id="235" name="Picture 2"/>
            <p:cNvPicPr>
              <a:picLocks noChangeAspect="1" noChangeArrowheads="1"/>
            </p:cNvPicPr>
            <p:nvPr/>
          </p:nvPicPr>
          <p:blipFill>
            <a:blip r:embed="rId2"/>
            <a:srcRect/>
            <a:stretch>
              <a:fillRect/>
            </a:stretch>
          </p:blipFill>
          <p:spPr bwMode="auto">
            <a:xfrm>
              <a:off x="1246226" y="4365260"/>
              <a:ext cx="233154" cy="243969"/>
            </a:xfrm>
            <a:prstGeom prst="rect">
              <a:avLst/>
            </a:prstGeom>
            <a:solidFill>
              <a:schemeClr val="accent2">
                <a:lumMod val="75000"/>
              </a:schemeClr>
            </a:solidFill>
            <a:ln>
              <a:noFill/>
            </a:ln>
            <a:effectLst>
              <a:outerShdw blurRad="50800" dist="38100" dir="2700000" algn="tl" rotWithShape="0">
                <a:prstClr val="black">
                  <a:alpha val="40000"/>
                </a:prstClr>
              </a:outerShdw>
            </a:effectLst>
            <a:extLst/>
          </p:spPr>
        </p:pic>
        <p:sp>
          <p:nvSpPr>
            <p:cNvPr id="236" name="矩形 235"/>
            <p:cNvSpPr/>
            <p:nvPr/>
          </p:nvSpPr>
          <p:spPr bwMode="auto">
            <a:xfrm>
              <a:off x="1115616" y="4609229"/>
              <a:ext cx="482500" cy="267688"/>
            </a:xfrm>
            <a:prstGeom prst="rect">
              <a:avLst/>
            </a:prstGeom>
            <a:noFill/>
            <a:ln>
              <a:noFill/>
            </a:ln>
            <a:effectLst/>
            <a:extLst/>
          </p:spPr>
          <p:txBody>
            <a:bodyPr lIns="0" tIns="0" rIns="0" bIns="0" anchor="ctr" anchorCtr="1"/>
            <a:lstStyle/>
            <a:p>
              <a:pPr eaLnBrk="1" fontAlgn="auto" hangingPunct="1">
                <a:spcBef>
                  <a:spcPts val="0"/>
                </a:spcBef>
                <a:spcAft>
                  <a:spcPts val="0"/>
                </a:spcAft>
                <a:buClr>
                  <a:srgbClr val="CC9900"/>
                </a:buClr>
                <a:defRPr/>
              </a:pPr>
              <a:r>
                <a:rPr lang="zh-CN" altLang="en-US" sz="1600" kern="0" dirty="0">
                  <a:solidFill>
                    <a:sysClr val="windowText" lastClr="000000"/>
                  </a:solidFill>
                  <a:latin typeface="Arial" charset="0"/>
                </a:rPr>
                <a:t>红楼</a:t>
              </a:r>
            </a:p>
          </p:txBody>
        </p:sp>
        <p:pic>
          <p:nvPicPr>
            <p:cNvPr id="237" name="Picture 2"/>
            <p:cNvPicPr>
              <a:picLocks noChangeAspect="1" noChangeArrowheads="1"/>
            </p:cNvPicPr>
            <p:nvPr/>
          </p:nvPicPr>
          <p:blipFill>
            <a:blip r:embed="rId2"/>
            <a:srcRect/>
            <a:stretch>
              <a:fillRect/>
            </a:stretch>
          </p:blipFill>
          <p:spPr bwMode="auto">
            <a:xfrm>
              <a:off x="1652087" y="4365260"/>
              <a:ext cx="233154" cy="243969"/>
            </a:xfrm>
            <a:prstGeom prst="rect">
              <a:avLst/>
            </a:prstGeom>
            <a:solidFill>
              <a:schemeClr val="accent2">
                <a:lumMod val="75000"/>
              </a:schemeClr>
            </a:solidFill>
            <a:ln>
              <a:noFill/>
            </a:ln>
            <a:effectLst>
              <a:outerShdw blurRad="50800" dist="38100" dir="2700000" algn="tl" rotWithShape="0">
                <a:prstClr val="black">
                  <a:alpha val="40000"/>
                </a:prstClr>
              </a:outerShdw>
            </a:effectLst>
            <a:extLst/>
          </p:spPr>
        </p:pic>
        <p:sp>
          <p:nvSpPr>
            <p:cNvPr id="238" name="矩形 237"/>
            <p:cNvSpPr/>
            <p:nvPr/>
          </p:nvSpPr>
          <p:spPr bwMode="auto">
            <a:xfrm>
              <a:off x="1521477" y="4609229"/>
              <a:ext cx="482500" cy="267688"/>
            </a:xfrm>
            <a:prstGeom prst="rect">
              <a:avLst/>
            </a:prstGeom>
            <a:noFill/>
            <a:ln>
              <a:noFill/>
            </a:ln>
            <a:effectLst/>
            <a:extLst/>
          </p:spPr>
          <p:txBody>
            <a:bodyPr lIns="0" tIns="0" rIns="0" bIns="0" anchor="ctr" anchorCtr="1"/>
            <a:lstStyle/>
            <a:p>
              <a:pPr eaLnBrk="1" fontAlgn="auto" hangingPunct="1">
                <a:spcBef>
                  <a:spcPts val="0"/>
                </a:spcBef>
                <a:spcAft>
                  <a:spcPts val="0"/>
                </a:spcAft>
                <a:buClr>
                  <a:srgbClr val="CC9900"/>
                </a:buClr>
                <a:defRPr/>
              </a:pPr>
              <a:r>
                <a:rPr lang="zh-CN" altLang="en-US" sz="1600" kern="0" dirty="0">
                  <a:solidFill>
                    <a:sysClr val="windowText" lastClr="000000"/>
                  </a:solidFill>
                  <a:latin typeface="Arial" charset="0"/>
                </a:rPr>
                <a:t>蜀秀</a:t>
              </a:r>
            </a:p>
          </p:txBody>
        </p:sp>
        <p:pic>
          <p:nvPicPr>
            <p:cNvPr id="239" name="Picture 2"/>
            <p:cNvPicPr>
              <a:picLocks noChangeAspect="1" noChangeArrowheads="1"/>
            </p:cNvPicPr>
            <p:nvPr/>
          </p:nvPicPr>
          <p:blipFill>
            <a:blip r:embed="rId2"/>
            <a:srcRect/>
            <a:stretch>
              <a:fillRect/>
            </a:stretch>
          </p:blipFill>
          <p:spPr bwMode="auto">
            <a:xfrm>
              <a:off x="2038518" y="4364413"/>
              <a:ext cx="233154" cy="243969"/>
            </a:xfrm>
            <a:prstGeom prst="rect">
              <a:avLst/>
            </a:prstGeom>
            <a:solidFill>
              <a:schemeClr val="accent2">
                <a:lumMod val="75000"/>
              </a:schemeClr>
            </a:solidFill>
            <a:ln>
              <a:noFill/>
            </a:ln>
            <a:effectLst>
              <a:outerShdw blurRad="50800" dist="38100" dir="2700000" algn="tl" rotWithShape="0">
                <a:prstClr val="black">
                  <a:alpha val="40000"/>
                </a:prstClr>
              </a:outerShdw>
            </a:effectLst>
            <a:extLst/>
          </p:spPr>
        </p:pic>
        <p:sp>
          <p:nvSpPr>
            <p:cNvPr id="240" name="矩形 239"/>
            <p:cNvSpPr/>
            <p:nvPr/>
          </p:nvSpPr>
          <p:spPr bwMode="auto">
            <a:xfrm>
              <a:off x="1907908" y="4608382"/>
              <a:ext cx="552662" cy="267688"/>
            </a:xfrm>
            <a:prstGeom prst="rect">
              <a:avLst/>
            </a:prstGeom>
            <a:noFill/>
            <a:ln>
              <a:noFill/>
            </a:ln>
            <a:effectLst/>
            <a:extLst/>
          </p:spPr>
          <p:txBody>
            <a:bodyPr lIns="0" tIns="0" rIns="0" bIns="0" anchor="ctr" anchorCtr="1"/>
            <a:lstStyle/>
            <a:p>
              <a:pPr eaLnBrk="1" fontAlgn="auto" hangingPunct="1">
                <a:spcBef>
                  <a:spcPts val="0"/>
                </a:spcBef>
                <a:spcAft>
                  <a:spcPts val="0"/>
                </a:spcAft>
                <a:buClr>
                  <a:srgbClr val="CC9900"/>
                </a:buClr>
                <a:defRPr/>
              </a:pPr>
              <a:r>
                <a:rPr lang="zh-CN" altLang="en-US" sz="1600" kern="0" dirty="0">
                  <a:solidFill>
                    <a:sysClr val="windowText" lastClr="000000"/>
                  </a:solidFill>
                  <a:latin typeface="Arial" charset="0"/>
                </a:rPr>
                <a:t>茶店子</a:t>
              </a:r>
            </a:p>
          </p:txBody>
        </p:sp>
        <p:pic>
          <p:nvPicPr>
            <p:cNvPr id="241" name="Picture 2"/>
            <p:cNvPicPr>
              <a:picLocks noChangeAspect="1" noChangeArrowheads="1"/>
            </p:cNvPicPr>
            <p:nvPr/>
          </p:nvPicPr>
          <p:blipFill>
            <a:blip r:embed="rId2"/>
            <a:srcRect/>
            <a:stretch>
              <a:fillRect/>
            </a:stretch>
          </p:blipFill>
          <p:spPr bwMode="auto">
            <a:xfrm>
              <a:off x="2482158" y="4372037"/>
              <a:ext cx="232075" cy="243969"/>
            </a:xfrm>
            <a:prstGeom prst="rect">
              <a:avLst/>
            </a:prstGeom>
            <a:solidFill>
              <a:schemeClr val="accent2">
                <a:lumMod val="75000"/>
              </a:schemeClr>
            </a:solidFill>
            <a:ln>
              <a:noFill/>
            </a:ln>
            <a:effectLst>
              <a:outerShdw blurRad="50800" dist="38100" dir="2700000" algn="tl" rotWithShape="0">
                <a:prstClr val="black">
                  <a:alpha val="40000"/>
                </a:prstClr>
              </a:outerShdw>
            </a:effectLst>
            <a:extLst/>
          </p:spPr>
        </p:pic>
        <p:pic>
          <p:nvPicPr>
            <p:cNvPr id="242" name="Picture 2"/>
            <p:cNvPicPr>
              <a:picLocks noChangeAspect="1" noChangeArrowheads="1"/>
            </p:cNvPicPr>
            <p:nvPr/>
          </p:nvPicPr>
          <p:blipFill>
            <a:blip r:embed="rId2"/>
            <a:srcRect/>
            <a:stretch>
              <a:fillRect/>
            </a:stretch>
          </p:blipFill>
          <p:spPr bwMode="auto">
            <a:xfrm>
              <a:off x="2894496" y="4380508"/>
              <a:ext cx="233154" cy="243969"/>
            </a:xfrm>
            <a:prstGeom prst="rect">
              <a:avLst/>
            </a:prstGeom>
            <a:solidFill>
              <a:schemeClr val="accent2">
                <a:lumMod val="75000"/>
              </a:schemeClr>
            </a:solidFill>
            <a:ln>
              <a:noFill/>
            </a:ln>
            <a:effectLst>
              <a:outerShdw blurRad="50800" dist="38100" dir="2700000" algn="tl" rotWithShape="0">
                <a:prstClr val="black">
                  <a:alpha val="40000"/>
                </a:prstClr>
              </a:outerShdw>
            </a:effectLst>
            <a:extLst/>
          </p:spPr>
        </p:pic>
      </p:grpSp>
      <p:grpSp>
        <p:nvGrpSpPr>
          <p:cNvPr id="243" name="组合 84"/>
          <p:cNvGrpSpPr>
            <a:grpSpLocks/>
          </p:cNvGrpSpPr>
          <p:nvPr/>
        </p:nvGrpSpPr>
        <p:grpSpPr bwMode="auto">
          <a:xfrm>
            <a:off x="2644775" y="4608512"/>
            <a:ext cx="1522413" cy="681038"/>
            <a:chOff x="2125523" y="2469333"/>
            <a:chExt cx="1034733" cy="362866"/>
          </a:xfrm>
        </p:grpSpPr>
        <p:sp>
          <p:nvSpPr>
            <p:cNvPr id="244" name="圆柱形 243"/>
            <p:cNvSpPr/>
            <p:nvPr/>
          </p:nvSpPr>
          <p:spPr>
            <a:xfrm>
              <a:off x="2125523" y="2614818"/>
              <a:ext cx="75528" cy="164093"/>
            </a:xfrm>
            <a:prstGeom prst="can">
              <a:avLst/>
            </a:prstGeom>
            <a:solidFill>
              <a:schemeClr val="tx2">
                <a:lumMod val="40000"/>
                <a:lumOff val="60000"/>
              </a:schemeClr>
            </a:solidFill>
          </p:spPr>
          <p:txBody>
            <a:bodyPr lIns="36000" tIns="36000" rIns="36000" bIns="36000" anchor="ctr"/>
            <a:lstStyle/>
            <a:p>
              <a:pPr eaLnBrk="1" hangingPunct="1">
                <a:defRPr/>
              </a:pPr>
              <a:endParaRPr lang="zh-CN" altLang="en-US" sz="1050" dirty="0">
                <a:solidFill>
                  <a:prstClr val="black"/>
                </a:solidFill>
                <a:ea typeface="华文细黑" pitchFamily="2" charset="-122"/>
              </a:endParaRPr>
            </a:p>
          </p:txBody>
        </p:sp>
        <p:sp>
          <p:nvSpPr>
            <p:cNvPr id="245" name="圆柱形 244"/>
            <p:cNvSpPr/>
            <p:nvPr/>
          </p:nvSpPr>
          <p:spPr>
            <a:xfrm>
              <a:off x="3084728" y="2567451"/>
              <a:ext cx="75528" cy="164939"/>
            </a:xfrm>
            <a:prstGeom prst="can">
              <a:avLst/>
            </a:prstGeom>
            <a:solidFill>
              <a:schemeClr val="tx2">
                <a:lumMod val="40000"/>
                <a:lumOff val="60000"/>
              </a:schemeClr>
            </a:solidFill>
          </p:spPr>
          <p:txBody>
            <a:bodyPr lIns="36000" tIns="36000" rIns="36000" bIns="36000" anchor="ctr"/>
            <a:lstStyle/>
            <a:p>
              <a:pPr eaLnBrk="1" hangingPunct="1">
                <a:defRPr/>
              </a:pPr>
              <a:endParaRPr lang="zh-CN" altLang="en-US" sz="1050" dirty="0">
                <a:solidFill>
                  <a:prstClr val="black"/>
                </a:solidFill>
                <a:ea typeface="华文细黑" pitchFamily="2" charset="-122"/>
              </a:endParaRPr>
            </a:p>
          </p:txBody>
        </p:sp>
        <p:sp>
          <p:nvSpPr>
            <p:cNvPr id="246" name="圆柱形 245"/>
            <p:cNvSpPr/>
            <p:nvPr/>
          </p:nvSpPr>
          <p:spPr>
            <a:xfrm>
              <a:off x="2341317" y="2667260"/>
              <a:ext cx="75528" cy="164939"/>
            </a:xfrm>
            <a:prstGeom prst="can">
              <a:avLst/>
            </a:prstGeom>
            <a:solidFill>
              <a:schemeClr val="tx2">
                <a:lumMod val="40000"/>
                <a:lumOff val="60000"/>
              </a:schemeClr>
            </a:solidFill>
          </p:spPr>
          <p:txBody>
            <a:bodyPr lIns="36000" tIns="36000" rIns="36000" bIns="36000" anchor="ctr"/>
            <a:lstStyle/>
            <a:p>
              <a:pPr eaLnBrk="1" hangingPunct="1">
                <a:defRPr/>
              </a:pPr>
              <a:endParaRPr lang="zh-CN" altLang="en-US" sz="1050" dirty="0">
                <a:solidFill>
                  <a:prstClr val="black"/>
                </a:solidFill>
                <a:ea typeface="华文细黑" pitchFamily="2" charset="-122"/>
              </a:endParaRPr>
            </a:p>
          </p:txBody>
        </p:sp>
        <p:sp>
          <p:nvSpPr>
            <p:cNvPr id="247" name="圆柱形 246"/>
            <p:cNvSpPr/>
            <p:nvPr/>
          </p:nvSpPr>
          <p:spPr>
            <a:xfrm>
              <a:off x="2579770" y="2667260"/>
              <a:ext cx="74449" cy="164939"/>
            </a:xfrm>
            <a:prstGeom prst="can">
              <a:avLst/>
            </a:prstGeom>
            <a:solidFill>
              <a:schemeClr val="tx2">
                <a:lumMod val="40000"/>
                <a:lumOff val="60000"/>
              </a:schemeClr>
            </a:solidFill>
          </p:spPr>
          <p:txBody>
            <a:bodyPr lIns="36000" tIns="36000" rIns="36000" bIns="36000" anchor="ctr"/>
            <a:lstStyle/>
            <a:p>
              <a:pPr eaLnBrk="1" hangingPunct="1">
                <a:defRPr/>
              </a:pPr>
              <a:endParaRPr lang="zh-CN" altLang="en-US" sz="1050" dirty="0">
                <a:solidFill>
                  <a:prstClr val="black"/>
                </a:solidFill>
                <a:ea typeface="华文细黑" pitchFamily="2" charset="-122"/>
              </a:endParaRPr>
            </a:p>
          </p:txBody>
        </p:sp>
        <p:sp>
          <p:nvSpPr>
            <p:cNvPr id="248" name="圆柱形 247"/>
            <p:cNvSpPr/>
            <p:nvPr/>
          </p:nvSpPr>
          <p:spPr>
            <a:xfrm>
              <a:off x="2830091" y="2667260"/>
              <a:ext cx="75528" cy="164939"/>
            </a:xfrm>
            <a:prstGeom prst="can">
              <a:avLst/>
            </a:prstGeom>
            <a:solidFill>
              <a:schemeClr val="tx2">
                <a:lumMod val="40000"/>
                <a:lumOff val="60000"/>
              </a:schemeClr>
            </a:solidFill>
          </p:spPr>
          <p:txBody>
            <a:bodyPr lIns="36000" tIns="36000" rIns="36000" bIns="36000" anchor="ctr"/>
            <a:lstStyle/>
            <a:p>
              <a:pPr eaLnBrk="1" hangingPunct="1">
                <a:defRPr/>
              </a:pPr>
              <a:endParaRPr lang="zh-CN" altLang="en-US" sz="1050" dirty="0">
                <a:solidFill>
                  <a:prstClr val="black"/>
                </a:solidFill>
                <a:ea typeface="华文细黑" pitchFamily="2" charset="-122"/>
              </a:endParaRPr>
            </a:p>
          </p:txBody>
        </p:sp>
        <p:sp>
          <p:nvSpPr>
            <p:cNvPr id="249" name="椭圆 248"/>
            <p:cNvSpPr/>
            <p:nvPr/>
          </p:nvSpPr>
          <p:spPr>
            <a:xfrm>
              <a:off x="2155734" y="2620739"/>
              <a:ext cx="989416" cy="166630"/>
            </a:xfrm>
            <a:prstGeom prst="ellipse">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nchor="ctr"/>
            <a:lstStyle/>
            <a:p>
              <a:pPr eaLnBrk="1" hangingPunct="1">
                <a:defRPr/>
              </a:pPr>
              <a:endParaRPr lang="zh-CN" altLang="en-US" sz="1050" dirty="0">
                <a:solidFill>
                  <a:prstClr val="black"/>
                </a:solidFill>
              </a:endParaRPr>
            </a:p>
          </p:txBody>
        </p:sp>
        <p:sp>
          <p:nvSpPr>
            <p:cNvPr id="250" name="矩形 44"/>
            <p:cNvSpPr>
              <a:spLocks noChangeArrowheads="1"/>
            </p:cNvSpPr>
            <p:nvPr/>
          </p:nvSpPr>
          <p:spPr bwMode="auto">
            <a:xfrm>
              <a:off x="2413888" y="2469333"/>
              <a:ext cx="439520" cy="14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1200">
                  <a:solidFill>
                    <a:srgbClr val="000000"/>
                  </a:solidFill>
                  <a:latin typeface="FrutigerNext LT Regular" pitchFamily="34" charset="0"/>
                </a:rPr>
                <a:t>存储池</a:t>
              </a:r>
            </a:p>
          </p:txBody>
        </p:sp>
      </p:grpSp>
      <p:grpSp>
        <p:nvGrpSpPr>
          <p:cNvPr id="251" name="组合 92"/>
          <p:cNvGrpSpPr>
            <a:grpSpLocks/>
          </p:cNvGrpSpPr>
          <p:nvPr/>
        </p:nvGrpSpPr>
        <p:grpSpPr bwMode="auto">
          <a:xfrm>
            <a:off x="4445000" y="4521200"/>
            <a:ext cx="1612900" cy="808037"/>
            <a:chOff x="3418942" y="2422152"/>
            <a:chExt cx="1096749" cy="431274"/>
          </a:xfrm>
        </p:grpSpPr>
        <p:sp>
          <p:nvSpPr>
            <p:cNvPr id="252" name="椭圆 251"/>
            <p:cNvSpPr/>
            <p:nvPr/>
          </p:nvSpPr>
          <p:spPr>
            <a:xfrm>
              <a:off x="3465360" y="2614488"/>
              <a:ext cx="988801" cy="164376"/>
            </a:xfrm>
            <a:prstGeom prst="ellipse">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nchor="ctr"/>
            <a:lstStyle/>
            <a:p>
              <a:pPr eaLnBrk="1" hangingPunct="1">
                <a:defRPr/>
              </a:pPr>
              <a:endParaRPr lang="zh-CN" altLang="en-US" sz="1050" dirty="0">
                <a:solidFill>
                  <a:srgbClr val="000000"/>
                </a:solidFill>
              </a:endParaRPr>
            </a:p>
          </p:txBody>
        </p:sp>
        <p:pic>
          <p:nvPicPr>
            <p:cNvPr id="253" name="Picture 456" descr="图片2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8942" y="2620336"/>
              <a:ext cx="191357" cy="148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 name="Picture 456" descr="图片2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739" y="2705041"/>
              <a:ext cx="191357" cy="148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5" name="Picture 456" descr="图片2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2535" y="2696407"/>
              <a:ext cx="191357" cy="148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 name="Picture 456" descr="图片2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334" y="2639039"/>
              <a:ext cx="191357" cy="148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7" name="矩形 51"/>
            <p:cNvSpPr>
              <a:spLocks noChangeArrowheads="1"/>
            </p:cNvSpPr>
            <p:nvPr/>
          </p:nvSpPr>
          <p:spPr bwMode="auto">
            <a:xfrm>
              <a:off x="3712547" y="2422152"/>
              <a:ext cx="439520" cy="14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1200">
                  <a:solidFill>
                    <a:srgbClr val="000000"/>
                  </a:solidFill>
                  <a:latin typeface="FrutigerNext LT Regular" pitchFamily="34" charset="0"/>
                </a:rPr>
                <a:t>网络池</a:t>
              </a:r>
            </a:p>
          </p:txBody>
        </p:sp>
      </p:grpSp>
      <p:grpSp>
        <p:nvGrpSpPr>
          <p:cNvPr id="258" name="组合 103"/>
          <p:cNvGrpSpPr>
            <a:grpSpLocks/>
          </p:cNvGrpSpPr>
          <p:nvPr/>
        </p:nvGrpSpPr>
        <p:grpSpPr bwMode="auto">
          <a:xfrm>
            <a:off x="806450" y="4608512"/>
            <a:ext cx="1493838" cy="706438"/>
            <a:chOff x="875219" y="2469333"/>
            <a:chExt cx="1015913" cy="376387"/>
          </a:xfrm>
        </p:grpSpPr>
        <p:pic>
          <p:nvPicPr>
            <p:cNvPr id="259" name="Picture 59" descr="图片3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7675" y="2638109"/>
              <a:ext cx="110520" cy="206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0" name="Picture 59" descr="图片3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20131" y="2639039"/>
              <a:ext cx="110520" cy="206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1" name="Picture 59" descr="图片3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92586" y="2638109"/>
              <a:ext cx="110520" cy="206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2" name="椭圆 261"/>
            <p:cNvSpPr/>
            <p:nvPr/>
          </p:nvSpPr>
          <p:spPr>
            <a:xfrm>
              <a:off x="875219" y="2620734"/>
              <a:ext cx="988922" cy="158167"/>
            </a:xfrm>
            <a:prstGeom prst="ellipse">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nchor="ctr"/>
            <a:lstStyle/>
            <a:p>
              <a:pPr eaLnBrk="1" hangingPunct="1">
                <a:defRPr/>
              </a:pPr>
              <a:endParaRPr lang="zh-CN" altLang="en-US" sz="1050" dirty="0">
                <a:solidFill>
                  <a:prstClr val="black"/>
                </a:solidFill>
              </a:endParaRPr>
            </a:p>
          </p:txBody>
        </p:sp>
        <p:sp>
          <p:nvSpPr>
            <p:cNvPr id="263" name="矩形 57"/>
            <p:cNvSpPr>
              <a:spLocks noChangeArrowheads="1"/>
            </p:cNvSpPr>
            <p:nvPr/>
          </p:nvSpPr>
          <p:spPr bwMode="auto">
            <a:xfrm>
              <a:off x="1160194" y="2469333"/>
              <a:ext cx="439520" cy="14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zh-CN" altLang="en-US" sz="1200">
                  <a:solidFill>
                    <a:srgbClr val="000000"/>
                  </a:solidFill>
                  <a:latin typeface="FrutigerNext LT Regular" pitchFamily="34" charset="0"/>
                </a:rPr>
                <a:t>计算池</a:t>
              </a:r>
            </a:p>
          </p:txBody>
        </p:sp>
        <p:pic>
          <p:nvPicPr>
            <p:cNvPr id="264" name="Picture 59" descr="图片3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0612" y="2567370"/>
              <a:ext cx="110520" cy="206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5" name="Picture 59" descr="图片3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83865" y="2620336"/>
              <a:ext cx="110520" cy="206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 name="Picture 59" descr="图片3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5219" y="2567370"/>
              <a:ext cx="110520" cy="206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146227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标题 1"/>
          <p:cNvSpPr txBox="1">
            <a:spLocks/>
          </p:cNvSpPr>
          <p:nvPr/>
        </p:nvSpPr>
        <p:spPr bwMode="auto">
          <a:xfrm>
            <a:off x="257175" y="398462"/>
            <a:ext cx="10328275" cy="431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020" tIns="40009" rIns="80020" bIns="40009" numCol="1" anchor="ctr" anchorCtr="0" compatLnSpc="1">
            <a:prstTxWarp prst="textNoShape">
              <a:avLst/>
            </a:prstTxWarp>
          </a:bodyPr>
          <a:lstStyle>
            <a:lvl1pPr algn="ctr" rtl="0" eaLnBrk="0" fontAlgn="base" hangingPunct="0">
              <a:spcBef>
                <a:spcPct val="0"/>
              </a:spcBef>
              <a:spcAft>
                <a:spcPct val="0"/>
              </a:spcAft>
              <a:defRPr sz="5000">
                <a:solidFill>
                  <a:schemeClr val="tx2"/>
                </a:solidFill>
                <a:latin typeface="+mj-lt"/>
                <a:ea typeface="+mj-ea"/>
                <a:cs typeface="+mj-cs"/>
              </a:defRPr>
            </a:lvl1pPr>
            <a:lvl2pPr algn="ctr" rtl="0" eaLnBrk="0" fontAlgn="base" hangingPunct="0">
              <a:spcBef>
                <a:spcPct val="0"/>
              </a:spcBef>
              <a:spcAft>
                <a:spcPct val="0"/>
              </a:spcAft>
              <a:defRPr sz="5000">
                <a:solidFill>
                  <a:schemeClr val="tx2"/>
                </a:solidFill>
                <a:latin typeface="Arial" charset="0"/>
              </a:defRPr>
            </a:lvl2pPr>
            <a:lvl3pPr algn="ctr" rtl="0" eaLnBrk="0" fontAlgn="base" hangingPunct="0">
              <a:spcBef>
                <a:spcPct val="0"/>
              </a:spcBef>
              <a:spcAft>
                <a:spcPct val="0"/>
              </a:spcAft>
              <a:defRPr sz="5000">
                <a:solidFill>
                  <a:schemeClr val="tx2"/>
                </a:solidFill>
                <a:latin typeface="Arial" charset="0"/>
              </a:defRPr>
            </a:lvl3pPr>
            <a:lvl4pPr algn="ctr" rtl="0" eaLnBrk="0" fontAlgn="base" hangingPunct="0">
              <a:spcBef>
                <a:spcPct val="0"/>
              </a:spcBef>
              <a:spcAft>
                <a:spcPct val="0"/>
              </a:spcAft>
              <a:defRPr sz="5000">
                <a:solidFill>
                  <a:schemeClr val="tx2"/>
                </a:solidFill>
                <a:latin typeface="Arial" charset="0"/>
              </a:defRPr>
            </a:lvl4pPr>
            <a:lvl5pPr algn="ctr" rtl="0" eaLnBrk="0" fontAlgn="base" hangingPunct="0">
              <a:spcBef>
                <a:spcPct val="0"/>
              </a:spcBef>
              <a:spcAft>
                <a:spcPct val="0"/>
              </a:spcAft>
              <a:defRPr sz="5000">
                <a:solidFill>
                  <a:schemeClr val="tx2"/>
                </a:solidFill>
                <a:latin typeface="Arial" charset="0"/>
              </a:defRPr>
            </a:lvl5pPr>
            <a:lvl6pPr marL="514319" algn="ctr" rtl="0" eaLnBrk="1" fontAlgn="base" hangingPunct="1">
              <a:spcBef>
                <a:spcPct val="0"/>
              </a:spcBef>
              <a:spcAft>
                <a:spcPct val="0"/>
              </a:spcAft>
              <a:defRPr sz="5000">
                <a:solidFill>
                  <a:schemeClr val="tx2"/>
                </a:solidFill>
                <a:latin typeface="Arial" charset="0"/>
              </a:defRPr>
            </a:lvl6pPr>
            <a:lvl7pPr marL="1028638" algn="ctr" rtl="0" eaLnBrk="1" fontAlgn="base" hangingPunct="1">
              <a:spcBef>
                <a:spcPct val="0"/>
              </a:spcBef>
              <a:spcAft>
                <a:spcPct val="0"/>
              </a:spcAft>
              <a:defRPr sz="5000">
                <a:solidFill>
                  <a:schemeClr val="tx2"/>
                </a:solidFill>
                <a:latin typeface="Arial" charset="0"/>
              </a:defRPr>
            </a:lvl7pPr>
            <a:lvl8pPr marL="1542956" algn="ctr" rtl="0" eaLnBrk="1" fontAlgn="base" hangingPunct="1">
              <a:spcBef>
                <a:spcPct val="0"/>
              </a:spcBef>
              <a:spcAft>
                <a:spcPct val="0"/>
              </a:spcAft>
              <a:defRPr sz="5000">
                <a:solidFill>
                  <a:schemeClr val="tx2"/>
                </a:solidFill>
                <a:latin typeface="Arial" charset="0"/>
              </a:defRPr>
            </a:lvl8pPr>
            <a:lvl9pPr marL="2057275" algn="ctr" rtl="0" eaLnBrk="1" fontAlgn="base" hangingPunct="1">
              <a:spcBef>
                <a:spcPct val="0"/>
              </a:spcBef>
              <a:spcAft>
                <a:spcPct val="0"/>
              </a:spcAft>
              <a:defRPr sz="5000">
                <a:solidFill>
                  <a:schemeClr val="tx2"/>
                </a:solidFill>
                <a:latin typeface="Arial" charset="0"/>
              </a:defRPr>
            </a:lvl9pPr>
          </a:lstStyle>
          <a:p>
            <a:r>
              <a:rPr lang="zh-CN" altLang="en-US" sz="3200" b="1" smtClean="0">
                <a:solidFill>
                  <a:srgbClr val="C00000"/>
                </a:solidFill>
                <a:latin typeface="微软雅黑" pitchFamily="34" charset="-122"/>
                <a:ea typeface="微软雅黑" pitchFamily="34" charset="-122"/>
              </a:rPr>
              <a:t>四川联通云计算平台技术架构</a:t>
            </a:r>
          </a:p>
        </p:txBody>
      </p:sp>
      <p:sp>
        <p:nvSpPr>
          <p:cNvPr id="208" name="AutoShape 318"/>
          <p:cNvSpPr>
            <a:spLocks noChangeAspect="1" noChangeArrowheads="1"/>
          </p:cNvSpPr>
          <p:nvPr/>
        </p:nvSpPr>
        <p:spPr bwMode="auto">
          <a:xfrm rot="16200000">
            <a:off x="-1271587" y="2851150"/>
            <a:ext cx="4105275" cy="1622425"/>
          </a:xfrm>
          <a:prstGeom prst="roundRect">
            <a:avLst>
              <a:gd name="adj" fmla="val 16667"/>
            </a:avLst>
          </a:prstGeom>
          <a:solidFill>
            <a:schemeClr val="bg1">
              <a:alpha val="50195"/>
            </a:schemeClr>
          </a:solidFill>
          <a:ln w="9525" algn="ctr">
            <a:noFill/>
            <a:round/>
            <a:headEnd/>
            <a:tailEnd/>
          </a:ln>
          <a:effectLst>
            <a:outerShdw blurRad="63500" sx="102000" sy="102000" algn="ctr" rotWithShape="0">
              <a:prstClr val="black">
                <a:alpha val="40000"/>
              </a:prstClr>
            </a:outerShdw>
          </a:effectLst>
        </p:spPr>
        <p:txBody>
          <a:bodyPr vert="eaVert" lIns="91302" tIns="45650" rIns="91302" bIns="45650" anchor="ctr"/>
          <a:lstStyle/>
          <a:p>
            <a:pPr>
              <a:defRPr/>
            </a:pPr>
            <a:endParaRPr lang="zh-CN" altLang="en-US" sz="1100" dirty="0">
              <a:solidFill>
                <a:srgbClr val="FFFFFF"/>
              </a:solidFill>
              <a:latin typeface="华文细黑"/>
              <a:ea typeface="华文细黑"/>
            </a:endParaRPr>
          </a:p>
        </p:txBody>
      </p:sp>
      <p:sp>
        <p:nvSpPr>
          <p:cNvPr id="209" name="AutoShape 222"/>
          <p:cNvSpPr>
            <a:spLocks noChangeAspect="1" noChangeArrowheads="1"/>
          </p:cNvSpPr>
          <p:nvPr/>
        </p:nvSpPr>
        <p:spPr bwMode="auto">
          <a:xfrm>
            <a:off x="1785938" y="3278187"/>
            <a:ext cx="769937" cy="1714500"/>
          </a:xfrm>
          <a:prstGeom prst="roundRect">
            <a:avLst>
              <a:gd name="adj" fmla="val 9912"/>
            </a:avLst>
          </a:prstGeom>
          <a:solidFill>
            <a:schemeClr val="accent1">
              <a:alpha val="50195"/>
            </a:schemeClr>
          </a:solidFill>
          <a:ln w="9525" algn="ctr">
            <a:noFill/>
            <a:round/>
            <a:headEnd/>
            <a:tailEnd/>
          </a:ln>
          <a:effectLst>
            <a:outerShdw blurRad="63500" sx="102000" sy="102000" algn="ctr" rotWithShape="0">
              <a:prstClr val="black">
                <a:alpha val="40000"/>
              </a:prstClr>
            </a:outerShdw>
          </a:effectLst>
        </p:spPr>
        <p:txBody>
          <a:bodyPr lIns="91302" tIns="45650" rIns="91302" bIns="45650" anchor="ctr"/>
          <a:lstStyle/>
          <a:p>
            <a:pPr>
              <a:defRPr/>
            </a:pPr>
            <a:endParaRPr lang="zh-CN" altLang="en-US" sz="1500" dirty="0">
              <a:solidFill>
                <a:srgbClr val="FFFFFF"/>
              </a:solidFill>
              <a:latin typeface="华文细黑"/>
              <a:ea typeface="华文细黑"/>
            </a:endParaRPr>
          </a:p>
        </p:txBody>
      </p:sp>
      <p:sp>
        <p:nvSpPr>
          <p:cNvPr id="210" name="Text Box 223"/>
          <p:cNvSpPr txBox="1">
            <a:spLocks noChangeAspect="1" noChangeArrowheads="1"/>
          </p:cNvSpPr>
          <p:nvPr/>
        </p:nvSpPr>
        <p:spPr bwMode="auto">
          <a:xfrm>
            <a:off x="1625600" y="3960812"/>
            <a:ext cx="10858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8761" tIns="32497" rIns="28761" bIns="32497"/>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lgn="ctr">
              <a:spcBef>
                <a:spcPct val="10000"/>
              </a:spcBef>
            </a:pPr>
            <a:r>
              <a:rPr lang="en-US" altLang="zh-CN" sz="1400">
                <a:solidFill>
                  <a:srgbClr val="000000"/>
                </a:solidFill>
                <a:latin typeface="华文细黑" pitchFamily="2" charset="-122"/>
                <a:ea typeface="华文细黑" pitchFamily="2" charset="-122"/>
                <a:cs typeface="Arial Unicode MS" pitchFamily="34" charset="-122"/>
              </a:rPr>
              <a:t>IaaS</a:t>
            </a:r>
          </a:p>
          <a:p>
            <a:pPr algn="ctr">
              <a:spcBef>
                <a:spcPct val="10000"/>
              </a:spcBef>
            </a:pPr>
            <a:r>
              <a:rPr lang="zh-CN" altLang="en-US" sz="1400">
                <a:solidFill>
                  <a:srgbClr val="000000"/>
                </a:solidFill>
                <a:latin typeface="华文细黑" pitchFamily="2" charset="-122"/>
                <a:ea typeface="华文细黑" pitchFamily="2" charset="-122"/>
                <a:cs typeface="Arial Unicode MS" pitchFamily="34" charset="-122"/>
              </a:rPr>
              <a:t>（</a:t>
            </a:r>
            <a:r>
              <a:rPr lang="en-US" altLang="zh-CN" sz="1400">
                <a:solidFill>
                  <a:srgbClr val="000000"/>
                </a:solidFill>
                <a:latin typeface="华文细黑" pitchFamily="2" charset="-122"/>
                <a:ea typeface="华文细黑" pitchFamily="2" charset="-122"/>
                <a:cs typeface="Arial Unicode MS" pitchFamily="34" charset="-122"/>
              </a:rPr>
              <a:t>L2</a:t>
            </a:r>
            <a:r>
              <a:rPr lang="zh-CN" altLang="en-US" sz="1400">
                <a:solidFill>
                  <a:srgbClr val="000000"/>
                </a:solidFill>
                <a:latin typeface="华文细黑" pitchFamily="2" charset="-122"/>
                <a:ea typeface="华文细黑" pitchFamily="2" charset="-122"/>
                <a:cs typeface="Arial Unicode MS" pitchFamily="34" charset="-122"/>
              </a:rPr>
              <a:t>）</a:t>
            </a:r>
          </a:p>
        </p:txBody>
      </p:sp>
      <p:sp>
        <p:nvSpPr>
          <p:cNvPr id="211" name="Text Box 221"/>
          <p:cNvSpPr txBox="1">
            <a:spLocks noChangeAspect="1" noChangeArrowheads="1"/>
          </p:cNvSpPr>
          <p:nvPr/>
        </p:nvSpPr>
        <p:spPr bwMode="auto">
          <a:xfrm>
            <a:off x="1789113" y="5199062"/>
            <a:ext cx="766762" cy="523875"/>
          </a:xfrm>
          <a:prstGeom prst="rect">
            <a:avLst/>
          </a:prstGeom>
          <a:solidFill>
            <a:schemeClr val="accent1"/>
          </a:solidFill>
          <a:ln w="9525" algn="ctr">
            <a:noFill/>
            <a:miter lim="800000"/>
            <a:headEnd/>
            <a:tailEnd/>
          </a:ln>
          <a:effectLst>
            <a:outerShdw blurRad="63500" sx="102000" sy="102000" algn="ctr" rotWithShape="0">
              <a:prstClr val="black">
                <a:alpha val="40000"/>
              </a:prstClr>
            </a:outerShdw>
          </a:effectLst>
        </p:spPr>
        <p:txBody>
          <a:bodyPr lIns="0" tIns="32497" rIns="0" bIns="32497"/>
          <a:lstStyle/>
          <a:p>
            <a:pPr algn="ctr" defTabSz="570076">
              <a:spcBef>
                <a:spcPct val="10000"/>
              </a:spcBef>
              <a:defRPr/>
            </a:pPr>
            <a:endParaRPr lang="zh-CN" altLang="en-US" sz="1400" dirty="0">
              <a:solidFill>
                <a:srgbClr val="000000"/>
              </a:solidFill>
              <a:latin typeface="华文细黑"/>
              <a:ea typeface="华文细黑"/>
            </a:endParaRPr>
          </a:p>
        </p:txBody>
      </p:sp>
      <p:sp>
        <p:nvSpPr>
          <p:cNvPr id="212" name="AutoShape 275"/>
          <p:cNvSpPr>
            <a:spLocks noChangeAspect="1" noChangeArrowheads="1"/>
          </p:cNvSpPr>
          <p:nvPr/>
        </p:nvSpPr>
        <p:spPr bwMode="auto">
          <a:xfrm>
            <a:off x="1790700" y="2401887"/>
            <a:ext cx="769938" cy="631825"/>
          </a:xfrm>
          <a:prstGeom prst="roundRect">
            <a:avLst>
              <a:gd name="adj" fmla="val 9912"/>
            </a:avLst>
          </a:prstGeom>
          <a:solidFill>
            <a:schemeClr val="accent1">
              <a:alpha val="50195"/>
            </a:schemeClr>
          </a:solidFill>
          <a:ln w="9525" algn="ctr">
            <a:noFill/>
            <a:round/>
            <a:headEnd/>
            <a:tailEnd/>
          </a:ln>
          <a:effectLst>
            <a:outerShdw blurRad="63500" sx="102000" sy="102000" algn="ctr" rotWithShape="0">
              <a:prstClr val="black">
                <a:alpha val="40000"/>
              </a:prstClr>
            </a:outerShdw>
          </a:effectLst>
        </p:spPr>
        <p:txBody>
          <a:bodyPr lIns="91302" tIns="45650" rIns="91302" bIns="45650" anchor="ctr"/>
          <a:lstStyle/>
          <a:p>
            <a:pPr>
              <a:defRPr/>
            </a:pPr>
            <a:endParaRPr lang="zh-CN" altLang="en-US" sz="1500" dirty="0">
              <a:solidFill>
                <a:srgbClr val="FFFFFF"/>
              </a:solidFill>
              <a:latin typeface="华文细黑"/>
              <a:ea typeface="华文细黑"/>
            </a:endParaRPr>
          </a:p>
        </p:txBody>
      </p:sp>
      <p:sp>
        <p:nvSpPr>
          <p:cNvPr id="213" name="Text Box 276"/>
          <p:cNvSpPr txBox="1">
            <a:spLocks noChangeAspect="1" noChangeArrowheads="1"/>
          </p:cNvSpPr>
          <p:nvPr/>
        </p:nvSpPr>
        <p:spPr bwMode="auto">
          <a:xfrm>
            <a:off x="1793875" y="2473325"/>
            <a:ext cx="81280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8761" tIns="32497" rIns="28761" bIns="32497"/>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lgn="ctr">
              <a:spcBef>
                <a:spcPct val="10000"/>
              </a:spcBef>
            </a:pPr>
            <a:r>
              <a:rPr lang="en-US" altLang="zh-CN" sz="1400">
                <a:solidFill>
                  <a:srgbClr val="000000"/>
                </a:solidFill>
                <a:latin typeface="华文细黑" pitchFamily="2" charset="-122"/>
                <a:ea typeface="华文细黑" pitchFamily="2" charset="-122"/>
                <a:cs typeface="Arial Unicode MS" pitchFamily="34" charset="-122"/>
              </a:rPr>
              <a:t>PaaS</a:t>
            </a:r>
          </a:p>
          <a:p>
            <a:pPr algn="ctr">
              <a:spcBef>
                <a:spcPct val="10000"/>
              </a:spcBef>
            </a:pPr>
            <a:r>
              <a:rPr lang="zh-CN" altLang="en-US" sz="1400">
                <a:solidFill>
                  <a:srgbClr val="000000"/>
                </a:solidFill>
                <a:latin typeface="华文细黑" pitchFamily="2" charset="-122"/>
                <a:ea typeface="华文细黑" pitchFamily="2" charset="-122"/>
                <a:cs typeface="Arial Unicode MS" pitchFamily="34" charset="-122"/>
              </a:rPr>
              <a:t>（</a:t>
            </a:r>
            <a:r>
              <a:rPr lang="en-US" altLang="zh-CN" sz="1400">
                <a:solidFill>
                  <a:srgbClr val="000000"/>
                </a:solidFill>
                <a:latin typeface="华文细黑" pitchFamily="2" charset="-122"/>
                <a:ea typeface="华文细黑" pitchFamily="2" charset="-122"/>
                <a:cs typeface="Arial Unicode MS" pitchFamily="34" charset="-122"/>
              </a:rPr>
              <a:t>L3</a:t>
            </a:r>
            <a:r>
              <a:rPr lang="zh-CN" altLang="en-US" sz="1400">
                <a:solidFill>
                  <a:srgbClr val="000000"/>
                </a:solidFill>
                <a:latin typeface="华文细黑" pitchFamily="2" charset="-122"/>
                <a:ea typeface="华文细黑" pitchFamily="2" charset="-122"/>
                <a:cs typeface="Arial Unicode MS" pitchFamily="34" charset="-122"/>
              </a:rPr>
              <a:t>）</a:t>
            </a:r>
            <a:endParaRPr lang="en-US" altLang="zh-CN" sz="1400">
              <a:solidFill>
                <a:srgbClr val="000000"/>
              </a:solidFill>
              <a:latin typeface="华文细黑" pitchFamily="2" charset="-122"/>
              <a:ea typeface="华文细黑" pitchFamily="2" charset="-122"/>
              <a:cs typeface="Arial Unicode MS" pitchFamily="34" charset="-122"/>
            </a:endParaRPr>
          </a:p>
        </p:txBody>
      </p:sp>
      <p:sp>
        <p:nvSpPr>
          <p:cNvPr id="214" name="Rectangle 331"/>
          <p:cNvSpPr>
            <a:spLocks noChangeAspect="1" noChangeArrowheads="1"/>
          </p:cNvSpPr>
          <p:nvPr/>
        </p:nvSpPr>
        <p:spPr bwMode="auto">
          <a:xfrm>
            <a:off x="354013" y="3529012"/>
            <a:ext cx="12985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5896" tIns="37949" rIns="75896" bIns="37949"/>
          <a:lstStyle/>
          <a:p>
            <a:pPr defTabSz="688975">
              <a:spcBef>
                <a:spcPct val="50000"/>
              </a:spcBef>
              <a:buFontTx/>
              <a:buChar char="•"/>
            </a:pPr>
            <a:r>
              <a:rPr lang="zh-CN" altLang="en-US" sz="1100">
                <a:solidFill>
                  <a:srgbClr val="000000"/>
                </a:solidFill>
                <a:latin typeface="华文细黑" pitchFamily="2" charset="-122"/>
                <a:ea typeface="华文细黑" pitchFamily="2" charset="-122"/>
              </a:rPr>
              <a:t>机房规划</a:t>
            </a:r>
          </a:p>
          <a:p>
            <a:pPr defTabSz="688975">
              <a:spcBef>
                <a:spcPct val="50000"/>
              </a:spcBef>
              <a:buFontTx/>
              <a:buChar char="•"/>
            </a:pPr>
            <a:r>
              <a:rPr lang="zh-CN" altLang="en-US" sz="1100">
                <a:solidFill>
                  <a:srgbClr val="000000"/>
                </a:solidFill>
                <a:latin typeface="华文细黑" pitchFamily="2" charset="-122"/>
                <a:ea typeface="华文细黑" pitchFamily="2" charset="-122"/>
              </a:rPr>
              <a:t>热管理设计</a:t>
            </a:r>
            <a:endParaRPr lang="zh-CN" altLang="en-GB" sz="1100">
              <a:solidFill>
                <a:srgbClr val="000000"/>
              </a:solidFill>
              <a:latin typeface="华文细黑" pitchFamily="2" charset="-122"/>
              <a:ea typeface="华文细黑" pitchFamily="2" charset="-122"/>
            </a:endParaRPr>
          </a:p>
        </p:txBody>
      </p:sp>
      <p:pic>
        <p:nvPicPr>
          <p:cNvPr id="215" name="Picture 315"/>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 y="2774950"/>
            <a:ext cx="32702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 name="Rectangle 321"/>
          <p:cNvSpPr>
            <a:spLocks noChangeAspect="1" noChangeArrowheads="1"/>
          </p:cNvSpPr>
          <p:nvPr/>
        </p:nvSpPr>
        <p:spPr bwMode="auto">
          <a:xfrm>
            <a:off x="433388" y="4244975"/>
            <a:ext cx="1328737"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5896" tIns="37949" rIns="75896" bIns="37949"/>
          <a:lstStyle/>
          <a:p>
            <a:pPr defTabSz="688975">
              <a:spcBef>
                <a:spcPct val="50000"/>
              </a:spcBef>
              <a:buFontTx/>
              <a:buChar char="•"/>
            </a:pPr>
            <a:r>
              <a:rPr lang="zh-CN" altLang="en-US" sz="1100">
                <a:solidFill>
                  <a:srgbClr val="000000"/>
                </a:solidFill>
                <a:latin typeface="华文细黑" pitchFamily="2" charset="-122"/>
                <a:ea typeface="华文细黑" pitchFamily="2" charset="-122"/>
              </a:rPr>
              <a:t>工程服务</a:t>
            </a:r>
          </a:p>
          <a:p>
            <a:pPr defTabSz="688975">
              <a:spcBef>
                <a:spcPct val="50000"/>
              </a:spcBef>
              <a:buFontTx/>
              <a:buChar char="•"/>
            </a:pPr>
            <a:r>
              <a:rPr lang="zh-CN" altLang="en-US" sz="1100">
                <a:solidFill>
                  <a:srgbClr val="000000"/>
                </a:solidFill>
                <a:latin typeface="华文细黑" pitchFamily="2" charset="-122"/>
                <a:ea typeface="华文细黑" pitchFamily="2" charset="-122"/>
              </a:rPr>
              <a:t>评估优化</a:t>
            </a:r>
            <a:endParaRPr lang="zh-CN" altLang="en-GB" sz="1100">
              <a:solidFill>
                <a:srgbClr val="000000"/>
              </a:solidFill>
              <a:latin typeface="华文细黑" pitchFamily="2" charset="-122"/>
              <a:ea typeface="华文细黑" pitchFamily="2" charset="-122"/>
            </a:endParaRPr>
          </a:p>
        </p:txBody>
      </p:sp>
      <p:sp>
        <p:nvSpPr>
          <p:cNvPr id="217" name="Rectangle 322"/>
          <p:cNvSpPr>
            <a:spLocks noChangeAspect="1" noChangeArrowheads="1"/>
          </p:cNvSpPr>
          <p:nvPr/>
        </p:nvSpPr>
        <p:spPr bwMode="auto">
          <a:xfrm>
            <a:off x="427038" y="2687637"/>
            <a:ext cx="124936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5896" tIns="37949" rIns="75896" bIns="37949"/>
          <a:lstStyle/>
          <a:p>
            <a:pPr defTabSz="688975">
              <a:spcBef>
                <a:spcPct val="50000"/>
              </a:spcBef>
              <a:buFontTx/>
              <a:buChar char="•"/>
            </a:pPr>
            <a:r>
              <a:rPr lang="zh-CN" altLang="en-US" sz="1100">
                <a:solidFill>
                  <a:srgbClr val="000000"/>
                </a:solidFill>
                <a:latin typeface="华文细黑" pitchFamily="2" charset="-122"/>
                <a:ea typeface="华文细黑" pitchFamily="2" charset="-122"/>
              </a:rPr>
              <a:t>架构设计</a:t>
            </a:r>
            <a:endParaRPr lang="zh-CN" altLang="en-GB" sz="1100">
              <a:solidFill>
                <a:srgbClr val="000000"/>
              </a:solidFill>
              <a:latin typeface="华文细黑" pitchFamily="2" charset="-122"/>
              <a:ea typeface="华文细黑" pitchFamily="2" charset="-122"/>
            </a:endParaRPr>
          </a:p>
          <a:p>
            <a:pPr defTabSz="688975">
              <a:spcBef>
                <a:spcPct val="50000"/>
              </a:spcBef>
              <a:buFontTx/>
              <a:buChar char="•"/>
            </a:pPr>
            <a:r>
              <a:rPr lang="zh-CN" altLang="en-US" sz="1100">
                <a:solidFill>
                  <a:srgbClr val="000000"/>
                </a:solidFill>
                <a:latin typeface="华文细黑" pitchFamily="2" charset="-122"/>
                <a:ea typeface="华文细黑" pitchFamily="2" charset="-122"/>
              </a:rPr>
              <a:t>安全设计</a:t>
            </a:r>
            <a:endParaRPr lang="zh-CN" altLang="en-GB" sz="1100">
              <a:solidFill>
                <a:srgbClr val="000000"/>
              </a:solidFill>
              <a:latin typeface="华文细黑" pitchFamily="2" charset="-122"/>
              <a:ea typeface="华文细黑" pitchFamily="2" charset="-122"/>
            </a:endParaRPr>
          </a:p>
        </p:txBody>
      </p:sp>
      <p:sp>
        <p:nvSpPr>
          <p:cNvPr id="218" name="Rectangle 323"/>
          <p:cNvSpPr>
            <a:spLocks noChangeAspect="1" noChangeArrowheads="1"/>
          </p:cNvSpPr>
          <p:nvPr/>
        </p:nvSpPr>
        <p:spPr bwMode="auto">
          <a:xfrm>
            <a:off x="442913" y="1882775"/>
            <a:ext cx="1233487"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5896" tIns="37949" rIns="75896" bIns="37949"/>
          <a:lstStyle/>
          <a:p>
            <a:pPr defTabSz="688975">
              <a:spcBef>
                <a:spcPct val="50000"/>
              </a:spcBef>
              <a:buFontTx/>
              <a:buChar char="•"/>
            </a:pPr>
            <a:r>
              <a:rPr lang="zh-CN" altLang="en-US" sz="1100">
                <a:solidFill>
                  <a:srgbClr val="000000"/>
                </a:solidFill>
                <a:latin typeface="华文细黑" pitchFamily="2" charset="-122"/>
                <a:ea typeface="华文细黑" pitchFamily="2" charset="-122"/>
              </a:rPr>
              <a:t>商业咨询</a:t>
            </a:r>
          </a:p>
          <a:p>
            <a:pPr defTabSz="688975">
              <a:spcBef>
                <a:spcPct val="50000"/>
              </a:spcBef>
              <a:buFontTx/>
              <a:buChar char="•"/>
            </a:pPr>
            <a:r>
              <a:rPr lang="zh-CN" altLang="en-US" sz="1100">
                <a:solidFill>
                  <a:srgbClr val="000000"/>
                </a:solidFill>
                <a:latin typeface="华文细黑" pitchFamily="2" charset="-122"/>
                <a:ea typeface="华文细黑" pitchFamily="2" charset="-122"/>
              </a:rPr>
              <a:t>业务规划</a:t>
            </a:r>
            <a:endParaRPr lang="zh-CN" altLang="en-GB" sz="1100">
              <a:solidFill>
                <a:srgbClr val="000000"/>
              </a:solidFill>
              <a:latin typeface="华文细黑" pitchFamily="2" charset="-122"/>
              <a:ea typeface="华文细黑" pitchFamily="2" charset="-122"/>
            </a:endParaRPr>
          </a:p>
        </p:txBody>
      </p:sp>
      <p:sp>
        <p:nvSpPr>
          <p:cNvPr id="219" name="Line 324"/>
          <p:cNvSpPr>
            <a:spLocks noChangeAspect="1" noChangeShapeType="1"/>
          </p:cNvSpPr>
          <p:nvPr/>
        </p:nvSpPr>
        <p:spPr bwMode="auto">
          <a:xfrm rot="16200000">
            <a:off x="883444" y="2069306"/>
            <a:ext cx="0" cy="1027112"/>
          </a:xfrm>
          <a:prstGeom prst="line">
            <a:avLst/>
          </a:prstGeom>
          <a:noFill/>
          <a:ln w="9525">
            <a:solidFill>
              <a:srgbClr val="B2B2B2"/>
            </a:solidFill>
            <a:round/>
            <a:headEnd/>
            <a:tailEnd/>
          </a:ln>
          <a:extLst>
            <a:ext uri="{909E8E84-426E-40DD-AFC4-6F175D3DCCD1}">
              <a14:hiddenFill xmlns:a14="http://schemas.microsoft.com/office/drawing/2010/main">
                <a:noFill/>
              </a14:hiddenFill>
            </a:ext>
          </a:extLst>
        </p:spPr>
        <p:txBody>
          <a:bodyPr lIns="91302" tIns="45650" rIns="91302" bIns="45650" anchor="ctr"/>
          <a:lstStyle/>
          <a:p>
            <a:endParaRPr lang="zh-CN" altLang="en-US"/>
          </a:p>
        </p:txBody>
      </p:sp>
      <p:sp>
        <p:nvSpPr>
          <p:cNvPr id="220" name="Line 329"/>
          <p:cNvSpPr>
            <a:spLocks noChangeAspect="1" noChangeShapeType="1"/>
          </p:cNvSpPr>
          <p:nvPr/>
        </p:nvSpPr>
        <p:spPr bwMode="auto">
          <a:xfrm rot="16200000">
            <a:off x="801688" y="2844799"/>
            <a:ext cx="0" cy="1025525"/>
          </a:xfrm>
          <a:prstGeom prst="line">
            <a:avLst/>
          </a:prstGeom>
          <a:noFill/>
          <a:ln w="9525">
            <a:solidFill>
              <a:srgbClr val="B2B2B2"/>
            </a:solidFill>
            <a:round/>
            <a:headEnd/>
            <a:tailEnd/>
          </a:ln>
          <a:extLst>
            <a:ext uri="{909E8E84-426E-40DD-AFC4-6F175D3DCCD1}">
              <a14:hiddenFill xmlns:a14="http://schemas.microsoft.com/office/drawing/2010/main">
                <a:noFill/>
              </a14:hiddenFill>
            </a:ext>
          </a:extLst>
        </p:spPr>
        <p:txBody>
          <a:bodyPr lIns="91302" tIns="45650" rIns="91302" bIns="45650" anchor="ctr"/>
          <a:lstStyle/>
          <a:p>
            <a:endParaRPr lang="zh-CN" altLang="en-US"/>
          </a:p>
        </p:txBody>
      </p:sp>
      <p:sp>
        <p:nvSpPr>
          <p:cNvPr id="221" name="Line 330"/>
          <p:cNvSpPr>
            <a:spLocks noChangeAspect="1" noChangeShapeType="1"/>
          </p:cNvSpPr>
          <p:nvPr/>
        </p:nvSpPr>
        <p:spPr bwMode="auto">
          <a:xfrm rot="16200000">
            <a:off x="831851" y="3636962"/>
            <a:ext cx="0" cy="1019175"/>
          </a:xfrm>
          <a:prstGeom prst="line">
            <a:avLst/>
          </a:prstGeom>
          <a:noFill/>
          <a:ln w="9525">
            <a:solidFill>
              <a:srgbClr val="B2B2B2"/>
            </a:solidFill>
            <a:round/>
            <a:headEnd/>
            <a:tailEnd/>
          </a:ln>
          <a:extLst>
            <a:ext uri="{909E8E84-426E-40DD-AFC4-6F175D3DCCD1}">
              <a14:hiddenFill xmlns:a14="http://schemas.microsoft.com/office/drawing/2010/main">
                <a:noFill/>
              </a14:hiddenFill>
            </a:ext>
          </a:extLst>
        </p:spPr>
        <p:txBody>
          <a:bodyPr lIns="91302" tIns="45650" rIns="91302" bIns="45650" anchor="ctr"/>
          <a:lstStyle/>
          <a:p>
            <a:endParaRPr lang="zh-CN" altLang="en-US"/>
          </a:p>
        </p:txBody>
      </p:sp>
      <p:sp>
        <p:nvSpPr>
          <p:cNvPr id="222" name="Line 333"/>
          <p:cNvSpPr>
            <a:spLocks noChangeAspect="1" noChangeShapeType="1"/>
          </p:cNvSpPr>
          <p:nvPr/>
        </p:nvSpPr>
        <p:spPr bwMode="auto">
          <a:xfrm rot="16200000">
            <a:off x="831851" y="4391024"/>
            <a:ext cx="0" cy="1019175"/>
          </a:xfrm>
          <a:prstGeom prst="line">
            <a:avLst/>
          </a:prstGeom>
          <a:noFill/>
          <a:ln w="9525">
            <a:solidFill>
              <a:srgbClr val="B2B2B2"/>
            </a:solidFill>
            <a:round/>
            <a:headEnd/>
            <a:tailEnd/>
          </a:ln>
          <a:extLst>
            <a:ext uri="{909E8E84-426E-40DD-AFC4-6F175D3DCCD1}">
              <a14:hiddenFill xmlns:a14="http://schemas.microsoft.com/office/drawing/2010/main">
                <a:noFill/>
              </a14:hiddenFill>
            </a:ext>
          </a:extLst>
        </p:spPr>
        <p:txBody>
          <a:bodyPr lIns="91302" tIns="45650" rIns="91302" bIns="45650" anchor="ctr"/>
          <a:lstStyle/>
          <a:p>
            <a:endParaRPr lang="zh-CN" altLang="en-US"/>
          </a:p>
        </p:txBody>
      </p:sp>
      <p:sp>
        <p:nvSpPr>
          <p:cNvPr id="223" name="Text Box 320"/>
          <p:cNvSpPr txBox="1">
            <a:spLocks noChangeAspect="1" noChangeArrowheads="1"/>
          </p:cNvSpPr>
          <p:nvPr/>
        </p:nvSpPr>
        <p:spPr bwMode="auto">
          <a:xfrm>
            <a:off x="96838" y="5116512"/>
            <a:ext cx="1514475"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75886" tIns="37943" rIns="75886" bIns="37943"/>
          <a:lstStyle>
            <a:lvl1pPr defTabSz="665163">
              <a:defRPr>
                <a:solidFill>
                  <a:schemeClr val="tx1"/>
                </a:solidFill>
                <a:latin typeface="Arial" pitchFamily="34" charset="0"/>
                <a:ea typeface="宋体" pitchFamily="2" charset="-122"/>
              </a:defRPr>
            </a:lvl1pPr>
            <a:lvl2pPr marL="742950" indent="-285750" defTabSz="665163">
              <a:defRPr>
                <a:solidFill>
                  <a:schemeClr val="tx1"/>
                </a:solidFill>
                <a:latin typeface="Arial" pitchFamily="34" charset="0"/>
                <a:ea typeface="宋体" pitchFamily="2" charset="-122"/>
              </a:defRPr>
            </a:lvl2pPr>
            <a:lvl3pPr marL="1143000" indent="-228600" defTabSz="665163">
              <a:defRPr>
                <a:solidFill>
                  <a:schemeClr val="tx1"/>
                </a:solidFill>
                <a:latin typeface="Arial" pitchFamily="34" charset="0"/>
                <a:ea typeface="宋体" pitchFamily="2" charset="-122"/>
              </a:defRPr>
            </a:lvl3pPr>
            <a:lvl4pPr marL="1600200" indent="-228600" defTabSz="665163">
              <a:defRPr>
                <a:solidFill>
                  <a:schemeClr val="tx1"/>
                </a:solidFill>
                <a:latin typeface="Arial" pitchFamily="34" charset="0"/>
                <a:ea typeface="宋体" pitchFamily="2" charset="-122"/>
              </a:defRPr>
            </a:lvl4pPr>
            <a:lvl5pPr marL="2057400" indent="-228600" defTabSz="665163">
              <a:defRPr>
                <a:solidFill>
                  <a:schemeClr val="tx1"/>
                </a:solidFill>
                <a:latin typeface="Arial" pitchFamily="34" charset="0"/>
                <a:ea typeface="宋体" pitchFamily="2" charset="-122"/>
              </a:defRPr>
            </a:lvl5pPr>
            <a:lvl6pPr marL="2514600" indent="-228600" defTabSz="66516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66516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66516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66516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400">
                <a:solidFill>
                  <a:srgbClr val="000000"/>
                </a:solidFill>
                <a:latin typeface="华文细黑" pitchFamily="2" charset="-122"/>
                <a:ea typeface="华文细黑" pitchFamily="2" charset="-122"/>
              </a:rPr>
              <a:t>咨询与规划</a:t>
            </a:r>
          </a:p>
        </p:txBody>
      </p:sp>
      <p:sp>
        <p:nvSpPr>
          <p:cNvPr id="224" name="AutoShape 334"/>
          <p:cNvSpPr>
            <a:spLocks noChangeAspect="1" noChangeArrowheads="1"/>
          </p:cNvSpPr>
          <p:nvPr/>
        </p:nvSpPr>
        <p:spPr bwMode="auto">
          <a:xfrm>
            <a:off x="1795463" y="1609725"/>
            <a:ext cx="760412" cy="647700"/>
          </a:xfrm>
          <a:prstGeom prst="roundRect">
            <a:avLst>
              <a:gd name="adj" fmla="val 9912"/>
            </a:avLst>
          </a:prstGeom>
          <a:solidFill>
            <a:schemeClr val="accent1">
              <a:alpha val="50195"/>
            </a:schemeClr>
          </a:solidFill>
          <a:ln w="9525" algn="ctr">
            <a:noFill/>
            <a:round/>
            <a:headEnd/>
            <a:tailEnd/>
          </a:ln>
          <a:effectLst>
            <a:outerShdw blurRad="63500" sx="102000" sy="102000" algn="ctr" rotWithShape="0">
              <a:prstClr val="black">
                <a:alpha val="40000"/>
              </a:prstClr>
            </a:outerShdw>
          </a:effectLst>
        </p:spPr>
        <p:txBody>
          <a:bodyPr lIns="91302" tIns="45650" rIns="91302" bIns="45650" anchor="ctr"/>
          <a:lstStyle/>
          <a:p>
            <a:pPr>
              <a:defRPr/>
            </a:pPr>
            <a:endParaRPr lang="zh-CN" altLang="en-US" sz="1500" dirty="0">
              <a:solidFill>
                <a:srgbClr val="FFFFFF"/>
              </a:solidFill>
              <a:latin typeface="华文细黑"/>
              <a:ea typeface="华文细黑"/>
            </a:endParaRPr>
          </a:p>
        </p:txBody>
      </p:sp>
      <p:sp>
        <p:nvSpPr>
          <p:cNvPr id="225" name="Text Box 335"/>
          <p:cNvSpPr txBox="1">
            <a:spLocks noChangeArrowheads="1"/>
          </p:cNvSpPr>
          <p:nvPr/>
        </p:nvSpPr>
        <p:spPr bwMode="auto">
          <a:xfrm>
            <a:off x="1827213" y="1836737"/>
            <a:ext cx="830262"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8761" tIns="32497" rIns="28761" bIns="32497"/>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lgn="ctr">
              <a:spcBef>
                <a:spcPct val="10000"/>
              </a:spcBef>
            </a:pPr>
            <a:r>
              <a:rPr lang="en-US" altLang="zh-CN" sz="1400">
                <a:solidFill>
                  <a:srgbClr val="000000"/>
                </a:solidFill>
                <a:latin typeface="华文细黑" pitchFamily="2" charset="-122"/>
                <a:ea typeface="华文细黑" pitchFamily="2" charset="-122"/>
                <a:cs typeface="Arial Unicode MS" pitchFamily="34" charset="-122"/>
              </a:rPr>
              <a:t>SaaS</a:t>
            </a:r>
          </a:p>
          <a:p>
            <a:pPr algn="ctr">
              <a:spcBef>
                <a:spcPct val="10000"/>
              </a:spcBef>
            </a:pPr>
            <a:r>
              <a:rPr lang="zh-CN" altLang="en-US" sz="1400">
                <a:solidFill>
                  <a:srgbClr val="000000"/>
                </a:solidFill>
                <a:latin typeface="华文细黑" pitchFamily="2" charset="-122"/>
                <a:ea typeface="华文细黑" pitchFamily="2" charset="-122"/>
                <a:cs typeface="Arial Unicode MS" pitchFamily="34" charset="-122"/>
              </a:rPr>
              <a:t>（</a:t>
            </a:r>
            <a:r>
              <a:rPr lang="en-US" altLang="zh-CN" sz="1400">
                <a:solidFill>
                  <a:srgbClr val="000000"/>
                </a:solidFill>
                <a:latin typeface="华文细黑" pitchFamily="2" charset="-122"/>
                <a:ea typeface="华文细黑" pitchFamily="2" charset="-122"/>
                <a:cs typeface="Arial Unicode MS" pitchFamily="34" charset="-122"/>
              </a:rPr>
              <a:t>L4</a:t>
            </a:r>
            <a:r>
              <a:rPr lang="zh-CN" altLang="en-US" sz="1400">
                <a:solidFill>
                  <a:srgbClr val="000000"/>
                </a:solidFill>
                <a:latin typeface="华文细黑" pitchFamily="2" charset="-122"/>
                <a:ea typeface="华文细黑" pitchFamily="2" charset="-122"/>
                <a:cs typeface="Arial Unicode MS" pitchFamily="34" charset="-122"/>
              </a:rPr>
              <a:t>）</a:t>
            </a:r>
            <a:endParaRPr lang="en-US" altLang="zh-CN" sz="1400">
              <a:solidFill>
                <a:srgbClr val="000000"/>
              </a:solidFill>
              <a:latin typeface="华文细黑" pitchFamily="2" charset="-122"/>
              <a:ea typeface="华文细黑" pitchFamily="2" charset="-122"/>
              <a:cs typeface="Arial Unicode MS" pitchFamily="34" charset="-122"/>
            </a:endParaRPr>
          </a:p>
        </p:txBody>
      </p:sp>
      <p:sp>
        <p:nvSpPr>
          <p:cNvPr id="226" name="Text Box 223"/>
          <p:cNvSpPr txBox="1">
            <a:spLocks noChangeAspect="1" noChangeArrowheads="1"/>
          </p:cNvSpPr>
          <p:nvPr/>
        </p:nvSpPr>
        <p:spPr bwMode="auto">
          <a:xfrm>
            <a:off x="1736725" y="5205412"/>
            <a:ext cx="84772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8761" tIns="32497" rIns="28761" bIns="32497"/>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lgn="ctr">
              <a:spcBef>
                <a:spcPct val="10000"/>
              </a:spcBef>
            </a:pPr>
            <a:r>
              <a:rPr lang="zh-CN" altLang="en-US" sz="1400">
                <a:solidFill>
                  <a:srgbClr val="000000"/>
                </a:solidFill>
                <a:latin typeface="华文细黑" pitchFamily="2" charset="-122"/>
                <a:ea typeface="华文细黑" pitchFamily="2" charset="-122"/>
              </a:rPr>
              <a:t>机房</a:t>
            </a:r>
            <a:endParaRPr lang="en-US" altLang="zh-CN" sz="1400">
              <a:solidFill>
                <a:srgbClr val="000000"/>
              </a:solidFill>
              <a:latin typeface="华文细黑" pitchFamily="2" charset="-122"/>
              <a:ea typeface="华文细黑" pitchFamily="2" charset="-122"/>
            </a:endParaRPr>
          </a:p>
          <a:p>
            <a:pPr algn="ctr">
              <a:spcBef>
                <a:spcPct val="10000"/>
              </a:spcBef>
            </a:pPr>
            <a:r>
              <a:rPr lang="zh-CN" altLang="en-US" sz="1400">
                <a:solidFill>
                  <a:srgbClr val="000000"/>
                </a:solidFill>
                <a:latin typeface="华文细黑" pitchFamily="2" charset="-122"/>
                <a:ea typeface="华文细黑" pitchFamily="2" charset="-122"/>
              </a:rPr>
              <a:t>（</a:t>
            </a:r>
            <a:r>
              <a:rPr lang="en-US" altLang="zh-CN" sz="1400">
                <a:solidFill>
                  <a:srgbClr val="000000"/>
                </a:solidFill>
                <a:latin typeface="华文细黑" pitchFamily="2" charset="-122"/>
                <a:ea typeface="华文细黑" pitchFamily="2" charset="-122"/>
              </a:rPr>
              <a:t>L1</a:t>
            </a:r>
            <a:r>
              <a:rPr lang="zh-CN" altLang="en-US" sz="1400">
                <a:solidFill>
                  <a:srgbClr val="000000"/>
                </a:solidFill>
                <a:latin typeface="华文细黑" pitchFamily="2" charset="-122"/>
                <a:ea typeface="华文细黑" pitchFamily="2" charset="-122"/>
              </a:rPr>
              <a:t>）</a:t>
            </a:r>
          </a:p>
        </p:txBody>
      </p:sp>
      <p:pic>
        <p:nvPicPr>
          <p:cNvPr id="227" name="Picture 69" descr="200705071523045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8" y="1978025"/>
            <a:ext cx="47625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 name="Picture 5" descr="0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8" y="4302125"/>
            <a:ext cx="47625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 name="Picture 5" descr="200706092348528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8" y="3589337"/>
            <a:ext cx="48736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0" name="右箭头 235"/>
          <p:cNvSpPr>
            <a:spLocks noChangeArrowheads="1"/>
          </p:cNvSpPr>
          <p:nvPr/>
        </p:nvSpPr>
        <p:spPr bwMode="auto">
          <a:xfrm>
            <a:off x="1552575" y="3049587"/>
            <a:ext cx="254000" cy="274638"/>
          </a:xfrm>
          <a:prstGeom prst="rightArrow">
            <a:avLst>
              <a:gd name="adj1" fmla="val 50000"/>
              <a:gd name="adj2" fmla="val 50000"/>
            </a:avLst>
          </a:prstGeom>
          <a:solidFill>
            <a:srgbClr val="0099CC"/>
          </a:solidFill>
          <a:ln>
            <a:noFill/>
          </a:ln>
          <a:extLst>
            <a:ext uri="{91240B29-F687-4F45-9708-019B960494DF}">
              <a14:hiddenLine xmlns:a14="http://schemas.microsoft.com/office/drawing/2010/main" w="0">
                <a:solidFill>
                  <a:srgbClr val="000000"/>
                </a:solidFill>
                <a:round/>
                <a:headEnd/>
                <a:tailEnd/>
              </a14:hiddenLine>
            </a:ext>
          </a:extLst>
        </p:spPr>
        <p:txBody>
          <a:bodyPr lIns="83338" tIns="41672" rIns="83338" bIns="41672"/>
          <a:lstStyle/>
          <a:p>
            <a:pPr defTabSz="730250"/>
            <a:endParaRPr lang="zh-CN" altLang="en-US" sz="1600">
              <a:solidFill>
                <a:srgbClr val="FFFFFF"/>
              </a:solidFill>
              <a:latin typeface="华文细黑" pitchFamily="2" charset="-122"/>
              <a:ea typeface="华文细黑" pitchFamily="2" charset="-122"/>
            </a:endParaRPr>
          </a:p>
        </p:txBody>
      </p:sp>
      <p:sp>
        <p:nvSpPr>
          <p:cNvPr id="231" name="AutoShape 318"/>
          <p:cNvSpPr>
            <a:spLocks noChangeAspect="1" noChangeArrowheads="1"/>
          </p:cNvSpPr>
          <p:nvPr/>
        </p:nvSpPr>
        <p:spPr bwMode="auto">
          <a:xfrm rot="16200000">
            <a:off x="8582819" y="2751931"/>
            <a:ext cx="4249738" cy="1676400"/>
          </a:xfrm>
          <a:prstGeom prst="roundRect">
            <a:avLst>
              <a:gd name="adj" fmla="val 16667"/>
            </a:avLst>
          </a:prstGeom>
          <a:solidFill>
            <a:schemeClr val="bg1">
              <a:alpha val="50195"/>
            </a:schemeClr>
          </a:solidFill>
          <a:ln w="9525" algn="ctr">
            <a:noFill/>
            <a:round/>
            <a:headEnd/>
            <a:tailEnd/>
          </a:ln>
          <a:effectLst>
            <a:outerShdw blurRad="63500" sx="102000" sy="102000" algn="ctr" rotWithShape="0">
              <a:prstClr val="black">
                <a:alpha val="40000"/>
              </a:prstClr>
            </a:outerShdw>
          </a:effectLst>
        </p:spPr>
        <p:txBody>
          <a:bodyPr vert="eaVert" lIns="91302" tIns="45650" rIns="91302" bIns="45650" anchor="ctr"/>
          <a:lstStyle/>
          <a:p>
            <a:pPr>
              <a:defRPr/>
            </a:pPr>
            <a:endParaRPr lang="zh-CN" altLang="en-US" sz="1100" dirty="0">
              <a:solidFill>
                <a:srgbClr val="FFFFFF"/>
              </a:solidFill>
              <a:latin typeface="华文细黑"/>
              <a:ea typeface="华文细黑"/>
            </a:endParaRPr>
          </a:p>
        </p:txBody>
      </p:sp>
      <p:sp>
        <p:nvSpPr>
          <p:cNvPr id="232" name="Text Box 320"/>
          <p:cNvSpPr txBox="1">
            <a:spLocks noChangeAspect="1" noChangeArrowheads="1"/>
          </p:cNvSpPr>
          <p:nvPr/>
        </p:nvSpPr>
        <p:spPr bwMode="auto">
          <a:xfrm>
            <a:off x="10018713" y="5095875"/>
            <a:ext cx="1458912"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75886" tIns="37943" rIns="75886" bIns="37943"/>
          <a:lstStyle>
            <a:lvl1pPr defTabSz="665163">
              <a:defRPr>
                <a:solidFill>
                  <a:schemeClr val="tx1"/>
                </a:solidFill>
                <a:latin typeface="Arial" pitchFamily="34" charset="0"/>
                <a:ea typeface="宋体" pitchFamily="2" charset="-122"/>
              </a:defRPr>
            </a:lvl1pPr>
            <a:lvl2pPr marL="742950" indent="-285750" defTabSz="665163">
              <a:defRPr>
                <a:solidFill>
                  <a:schemeClr val="tx1"/>
                </a:solidFill>
                <a:latin typeface="Arial" pitchFamily="34" charset="0"/>
                <a:ea typeface="宋体" pitchFamily="2" charset="-122"/>
              </a:defRPr>
            </a:lvl2pPr>
            <a:lvl3pPr marL="1143000" indent="-228600" defTabSz="665163">
              <a:defRPr>
                <a:solidFill>
                  <a:schemeClr val="tx1"/>
                </a:solidFill>
                <a:latin typeface="Arial" pitchFamily="34" charset="0"/>
                <a:ea typeface="宋体" pitchFamily="2" charset="-122"/>
              </a:defRPr>
            </a:lvl3pPr>
            <a:lvl4pPr marL="1600200" indent="-228600" defTabSz="665163">
              <a:defRPr>
                <a:solidFill>
                  <a:schemeClr val="tx1"/>
                </a:solidFill>
                <a:latin typeface="Arial" pitchFamily="34" charset="0"/>
                <a:ea typeface="宋体" pitchFamily="2" charset="-122"/>
              </a:defRPr>
            </a:lvl4pPr>
            <a:lvl5pPr marL="2057400" indent="-228600" defTabSz="665163">
              <a:defRPr>
                <a:solidFill>
                  <a:schemeClr val="tx1"/>
                </a:solidFill>
                <a:latin typeface="Arial" pitchFamily="34" charset="0"/>
                <a:ea typeface="宋体" pitchFamily="2" charset="-122"/>
              </a:defRPr>
            </a:lvl5pPr>
            <a:lvl6pPr marL="2514600" indent="-228600" defTabSz="66516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66516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66516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66516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400">
                <a:solidFill>
                  <a:srgbClr val="000000"/>
                </a:solidFill>
                <a:latin typeface="华文细黑" pitchFamily="2" charset="-122"/>
                <a:ea typeface="华文细黑" pitchFamily="2" charset="-122"/>
              </a:rPr>
              <a:t>交付与服务</a:t>
            </a:r>
          </a:p>
        </p:txBody>
      </p:sp>
      <p:sp>
        <p:nvSpPr>
          <p:cNvPr id="233" name="Rectangle 321"/>
          <p:cNvSpPr>
            <a:spLocks noChangeAspect="1" noChangeArrowheads="1"/>
          </p:cNvSpPr>
          <p:nvPr/>
        </p:nvSpPr>
        <p:spPr bwMode="auto">
          <a:xfrm>
            <a:off x="10428288" y="4211637"/>
            <a:ext cx="11303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5896" tIns="37949" rIns="75896" bIns="37949"/>
          <a:lstStyle/>
          <a:p>
            <a:pPr defTabSz="688975">
              <a:spcBef>
                <a:spcPct val="50000"/>
              </a:spcBef>
              <a:buFontTx/>
              <a:buChar char="•"/>
            </a:pPr>
            <a:r>
              <a:rPr lang="zh-CN" altLang="en-GB" sz="1100">
                <a:solidFill>
                  <a:srgbClr val="000000"/>
                </a:solidFill>
                <a:latin typeface="华文细黑" pitchFamily="2" charset="-122"/>
                <a:ea typeface="华文细黑" pitchFamily="2" charset="-122"/>
              </a:rPr>
              <a:t>定制开发</a:t>
            </a:r>
            <a:endParaRPr lang="zh-CN" altLang="en-US" sz="1100">
              <a:solidFill>
                <a:srgbClr val="000000"/>
              </a:solidFill>
              <a:latin typeface="华文细黑" pitchFamily="2" charset="-122"/>
              <a:ea typeface="华文细黑" pitchFamily="2" charset="-122"/>
            </a:endParaRPr>
          </a:p>
          <a:p>
            <a:pPr defTabSz="688975">
              <a:spcBef>
                <a:spcPct val="50000"/>
              </a:spcBef>
              <a:buFontTx/>
              <a:buChar char="•"/>
            </a:pPr>
            <a:r>
              <a:rPr lang="zh-CN" altLang="en-US" sz="1100">
                <a:solidFill>
                  <a:srgbClr val="000000"/>
                </a:solidFill>
                <a:latin typeface="华文细黑" pitchFamily="2" charset="-122"/>
                <a:ea typeface="华文细黑" pitchFamily="2" charset="-122"/>
              </a:rPr>
              <a:t>维保服务</a:t>
            </a:r>
            <a:endParaRPr lang="zh-CN" altLang="en-GB" sz="1100">
              <a:solidFill>
                <a:srgbClr val="000000"/>
              </a:solidFill>
              <a:latin typeface="华文细黑" pitchFamily="2" charset="-122"/>
              <a:ea typeface="华文细黑" pitchFamily="2" charset="-122"/>
            </a:endParaRPr>
          </a:p>
        </p:txBody>
      </p:sp>
      <p:sp>
        <p:nvSpPr>
          <p:cNvPr id="234" name="Rectangle 322"/>
          <p:cNvSpPr>
            <a:spLocks noChangeAspect="1" noChangeArrowheads="1"/>
          </p:cNvSpPr>
          <p:nvPr/>
        </p:nvSpPr>
        <p:spPr bwMode="auto">
          <a:xfrm>
            <a:off x="10401300" y="2668587"/>
            <a:ext cx="11953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5896" tIns="37949" rIns="75896" bIns="37949"/>
          <a:lstStyle/>
          <a:p>
            <a:pPr defTabSz="688975">
              <a:spcBef>
                <a:spcPct val="50000"/>
              </a:spcBef>
              <a:buFontTx/>
              <a:buChar char="•"/>
            </a:pPr>
            <a:r>
              <a:rPr lang="zh-CN" altLang="en-GB" sz="1100">
                <a:solidFill>
                  <a:srgbClr val="000000"/>
                </a:solidFill>
                <a:latin typeface="华文细黑" pitchFamily="2" charset="-122"/>
                <a:ea typeface="华文细黑" pitchFamily="2" charset="-122"/>
              </a:rPr>
              <a:t>运维咨询</a:t>
            </a:r>
          </a:p>
          <a:p>
            <a:pPr defTabSz="688975">
              <a:spcBef>
                <a:spcPct val="50000"/>
              </a:spcBef>
              <a:buFontTx/>
              <a:buChar char="•"/>
            </a:pPr>
            <a:r>
              <a:rPr lang="zh-CN" altLang="en-GB" sz="1100">
                <a:solidFill>
                  <a:srgbClr val="000000"/>
                </a:solidFill>
                <a:latin typeface="华文细黑" pitchFamily="2" charset="-122"/>
                <a:ea typeface="华文细黑" pitchFamily="2" charset="-122"/>
              </a:rPr>
              <a:t>数据迁移</a:t>
            </a:r>
          </a:p>
        </p:txBody>
      </p:sp>
      <p:sp>
        <p:nvSpPr>
          <p:cNvPr id="235" name="Rectangle 323"/>
          <p:cNvSpPr>
            <a:spLocks noChangeAspect="1" noChangeArrowheads="1"/>
          </p:cNvSpPr>
          <p:nvPr/>
        </p:nvSpPr>
        <p:spPr bwMode="auto">
          <a:xfrm>
            <a:off x="10399713" y="1841500"/>
            <a:ext cx="12827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5896" tIns="37949" rIns="75896" bIns="37949"/>
          <a:lstStyle/>
          <a:p>
            <a:pPr defTabSz="688975">
              <a:spcBef>
                <a:spcPct val="50000"/>
              </a:spcBef>
              <a:buFontTx/>
              <a:buChar char="•"/>
            </a:pPr>
            <a:r>
              <a:rPr lang="zh-CN" altLang="en-US" sz="1100">
                <a:solidFill>
                  <a:srgbClr val="000000"/>
                </a:solidFill>
                <a:latin typeface="华文细黑" pitchFamily="2" charset="-122"/>
                <a:ea typeface="华文细黑" pitchFamily="2" charset="-122"/>
              </a:rPr>
              <a:t>安全实施</a:t>
            </a:r>
          </a:p>
          <a:p>
            <a:pPr defTabSz="688975">
              <a:spcBef>
                <a:spcPct val="50000"/>
              </a:spcBef>
              <a:buFontTx/>
              <a:buChar char="•"/>
            </a:pPr>
            <a:r>
              <a:rPr lang="zh-CN" altLang="en-US" sz="1100">
                <a:solidFill>
                  <a:srgbClr val="000000"/>
                </a:solidFill>
                <a:latin typeface="华文细黑" pitchFamily="2" charset="-122"/>
                <a:ea typeface="华文细黑" pitchFamily="2" charset="-122"/>
              </a:rPr>
              <a:t>模型提取</a:t>
            </a:r>
            <a:endParaRPr lang="zh-CN" altLang="en-GB" sz="1100">
              <a:solidFill>
                <a:srgbClr val="000000"/>
              </a:solidFill>
              <a:latin typeface="华文细黑" pitchFamily="2" charset="-122"/>
              <a:ea typeface="华文细黑" pitchFamily="2" charset="-122"/>
            </a:endParaRPr>
          </a:p>
        </p:txBody>
      </p:sp>
      <p:sp>
        <p:nvSpPr>
          <p:cNvPr id="236" name="Line 324"/>
          <p:cNvSpPr>
            <a:spLocks noChangeAspect="1" noChangeShapeType="1"/>
          </p:cNvSpPr>
          <p:nvPr/>
        </p:nvSpPr>
        <p:spPr bwMode="auto">
          <a:xfrm rot="16200000" flipH="1">
            <a:off x="10476707" y="2148681"/>
            <a:ext cx="0" cy="839787"/>
          </a:xfrm>
          <a:prstGeom prst="line">
            <a:avLst/>
          </a:prstGeom>
          <a:noFill/>
          <a:ln w="9525">
            <a:solidFill>
              <a:srgbClr val="B2B2B2"/>
            </a:solidFill>
            <a:round/>
            <a:headEnd/>
            <a:tailEnd/>
          </a:ln>
          <a:extLst>
            <a:ext uri="{909E8E84-426E-40DD-AFC4-6F175D3DCCD1}">
              <a14:hiddenFill xmlns:a14="http://schemas.microsoft.com/office/drawing/2010/main">
                <a:noFill/>
              </a14:hiddenFill>
            </a:ext>
          </a:extLst>
        </p:spPr>
        <p:txBody>
          <a:bodyPr lIns="91302" tIns="45650" rIns="91302" bIns="45650" anchor="ctr"/>
          <a:lstStyle/>
          <a:p>
            <a:endParaRPr lang="zh-CN" altLang="en-US"/>
          </a:p>
        </p:txBody>
      </p:sp>
      <p:sp>
        <p:nvSpPr>
          <p:cNvPr id="237" name="Line 329"/>
          <p:cNvSpPr>
            <a:spLocks noChangeAspect="1" noChangeShapeType="1"/>
          </p:cNvSpPr>
          <p:nvPr/>
        </p:nvSpPr>
        <p:spPr bwMode="auto">
          <a:xfrm rot="16200000">
            <a:off x="10640219" y="2810669"/>
            <a:ext cx="0" cy="1090612"/>
          </a:xfrm>
          <a:prstGeom prst="line">
            <a:avLst/>
          </a:prstGeom>
          <a:noFill/>
          <a:ln w="9525">
            <a:solidFill>
              <a:srgbClr val="B2B2B2"/>
            </a:solidFill>
            <a:round/>
            <a:headEnd/>
            <a:tailEnd/>
          </a:ln>
          <a:extLst>
            <a:ext uri="{909E8E84-426E-40DD-AFC4-6F175D3DCCD1}">
              <a14:hiddenFill xmlns:a14="http://schemas.microsoft.com/office/drawing/2010/main">
                <a:noFill/>
              </a14:hiddenFill>
            </a:ext>
          </a:extLst>
        </p:spPr>
        <p:txBody>
          <a:bodyPr lIns="91302" tIns="45650" rIns="91302" bIns="45650" anchor="ctr"/>
          <a:lstStyle/>
          <a:p>
            <a:endParaRPr lang="zh-CN" altLang="en-US"/>
          </a:p>
        </p:txBody>
      </p:sp>
      <p:sp>
        <p:nvSpPr>
          <p:cNvPr id="238" name="Line 330"/>
          <p:cNvSpPr>
            <a:spLocks noChangeAspect="1" noChangeShapeType="1"/>
          </p:cNvSpPr>
          <p:nvPr/>
        </p:nvSpPr>
        <p:spPr bwMode="auto">
          <a:xfrm rot="16200000">
            <a:off x="10760076" y="3592512"/>
            <a:ext cx="0" cy="1082675"/>
          </a:xfrm>
          <a:prstGeom prst="line">
            <a:avLst/>
          </a:prstGeom>
          <a:noFill/>
          <a:ln w="9525">
            <a:solidFill>
              <a:srgbClr val="B2B2B2"/>
            </a:solidFill>
            <a:round/>
            <a:headEnd/>
            <a:tailEnd/>
          </a:ln>
          <a:extLst>
            <a:ext uri="{909E8E84-426E-40DD-AFC4-6F175D3DCCD1}">
              <a14:hiddenFill xmlns:a14="http://schemas.microsoft.com/office/drawing/2010/main">
                <a:noFill/>
              </a14:hiddenFill>
            </a:ext>
          </a:extLst>
        </p:spPr>
        <p:txBody>
          <a:bodyPr lIns="91302" tIns="45650" rIns="91302" bIns="45650" anchor="ctr"/>
          <a:lstStyle/>
          <a:p>
            <a:endParaRPr lang="zh-CN" altLang="en-US"/>
          </a:p>
        </p:txBody>
      </p:sp>
      <p:sp>
        <p:nvSpPr>
          <p:cNvPr id="239" name="Rectangle 331"/>
          <p:cNvSpPr>
            <a:spLocks noChangeAspect="1" noChangeArrowheads="1"/>
          </p:cNvSpPr>
          <p:nvPr/>
        </p:nvSpPr>
        <p:spPr bwMode="auto">
          <a:xfrm>
            <a:off x="10417175" y="3452812"/>
            <a:ext cx="1166813"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5896" tIns="37949" rIns="75896" bIns="37949"/>
          <a:lstStyle/>
          <a:p>
            <a:pPr defTabSz="688975">
              <a:spcBef>
                <a:spcPct val="50000"/>
              </a:spcBef>
              <a:buFontTx/>
              <a:buChar char="•"/>
            </a:pPr>
            <a:r>
              <a:rPr lang="zh-CN" altLang="en-US" sz="1100">
                <a:solidFill>
                  <a:srgbClr val="000000"/>
                </a:solidFill>
                <a:latin typeface="华文细黑" pitchFamily="2" charset="-122"/>
                <a:ea typeface="华文细黑" pitchFamily="2" charset="-122"/>
              </a:rPr>
              <a:t>系统集成</a:t>
            </a:r>
          </a:p>
          <a:p>
            <a:pPr defTabSz="688975">
              <a:spcBef>
                <a:spcPct val="50000"/>
              </a:spcBef>
              <a:buFontTx/>
              <a:buChar char="•"/>
            </a:pPr>
            <a:r>
              <a:rPr lang="zh-CN" altLang="en-GB" sz="1100">
                <a:solidFill>
                  <a:srgbClr val="000000"/>
                </a:solidFill>
                <a:latin typeface="华文细黑" pitchFamily="2" charset="-122"/>
                <a:ea typeface="华文细黑" pitchFamily="2" charset="-122"/>
              </a:rPr>
              <a:t>网络管理</a:t>
            </a:r>
          </a:p>
        </p:txBody>
      </p:sp>
      <p:sp>
        <p:nvSpPr>
          <p:cNvPr id="240" name="Line 333"/>
          <p:cNvSpPr>
            <a:spLocks noChangeAspect="1" noChangeShapeType="1"/>
          </p:cNvSpPr>
          <p:nvPr/>
        </p:nvSpPr>
        <p:spPr bwMode="auto">
          <a:xfrm rot="16200000">
            <a:off x="10760076" y="4322762"/>
            <a:ext cx="0" cy="1082675"/>
          </a:xfrm>
          <a:prstGeom prst="line">
            <a:avLst/>
          </a:prstGeom>
          <a:noFill/>
          <a:ln w="9525">
            <a:solidFill>
              <a:srgbClr val="B2B2B2"/>
            </a:solidFill>
            <a:round/>
            <a:headEnd/>
            <a:tailEnd/>
          </a:ln>
          <a:extLst>
            <a:ext uri="{909E8E84-426E-40DD-AFC4-6F175D3DCCD1}">
              <a14:hiddenFill xmlns:a14="http://schemas.microsoft.com/office/drawing/2010/main">
                <a:noFill/>
              </a14:hiddenFill>
            </a:ext>
          </a:extLst>
        </p:spPr>
        <p:txBody>
          <a:bodyPr lIns="91302" tIns="45650" rIns="91302" bIns="45650" anchor="ctr"/>
          <a:lstStyle/>
          <a:p>
            <a:endParaRPr lang="zh-CN" altLang="en-US"/>
          </a:p>
        </p:txBody>
      </p:sp>
      <p:pic>
        <p:nvPicPr>
          <p:cNvPr id="241" name="Picture 6" descr="0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58375" y="1901825"/>
            <a:ext cx="5270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2" name="Picture 15" descr="0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88550" y="2684462"/>
            <a:ext cx="57626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3" name="Picture 14" descr="06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10775" y="3575050"/>
            <a:ext cx="46831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4" name="组合 115"/>
          <p:cNvGrpSpPr>
            <a:grpSpLocks/>
          </p:cNvGrpSpPr>
          <p:nvPr/>
        </p:nvGrpSpPr>
        <p:grpSpPr bwMode="auto">
          <a:xfrm>
            <a:off x="9901238" y="4243387"/>
            <a:ext cx="552450" cy="441325"/>
            <a:chOff x="7164288" y="452438"/>
            <a:chExt cx="1751112" cy="1680815"/>
          </a:xfrm>
        </p:grpSpPr>
        <p:pic>
          <p:nvPicPr>
            <p:cNvPr id="245" name="Picture 7" descr="0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51725" y="452438"/>
              <a:ext cx="146367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 name="Picture 22" descr="2007060923465699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64288" y="980728"/>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7" name="组合 253"/>
          <p:cNvGrpSpPr>
            <a:grpSpLocks/>
          </p:cNvGrpSpPr>
          <p:nvPr/>
        </p:nvGrpSpPr>
        <p:grpSpPr bwMode="auto">
          <a:xfrm>
            <a:off x="2808288" y="1393825"/>
            <a:ext cx="7050087" cy="4391025"/>
            <a:chOff x="2308444" y="1340768"/>
            <a:chExt cx="5623074" cy="4392488"/>
          </a:xfrm>
        </p:grpSpPr>
        <p:sp>
          <p:nvSpPr>
            <p:cNvPr id="248" name="AutoShape 265"/>
            <p:cNvSpPr>
              <a:spLocks noChangeAspect="1" noChangeArrowheads="1"/>
            </p:cNvSpPr>
            <p:nvPr/>
          </p:nvSpPr>
          <p:spPr bwMode="auto">
            <a:xfrm>
              <a:off x="2308444" y="5164742"/>
              <a:ext cx="5472400" cy="568514"/>
            </a:xfrm>
            <a:prstGeom prst="roundRect">
              <a:avLst>
                <a:gd name="adj" fmla="val 9912"/>
              </a:avLst>
            </a:prstGeom>
            <a:solidFill>
              <a:srgbClr val="FFFFFF"/>
            </a:solidFill>
            <a:ln w="9525" algn="ctr">
              <a:noFill/>
              <a:round/>
              <a:headEnd/>
              <a:tailEnd/>
            </a:ln>
            <a:effectLst>
              <a:outerShdw blurRad="63500" sx="102000" sy="102000" algn="ctr" rotWithShape="0">
                <a:prstClr val="black">
                  <a:alpha val="18000"/>
                </a:prstClr>
              </a:outerShdw>
            </a:effectLst>
          </p:spPr>
          <p:txBody>
            <a:bodyPr lIns="91401" tIns="45700" rIns="91401" bIns="45700" anchor="ctr"/>
            <a:lstStyle/>
            <a:p>
              <a:pPr defTabSz="833731" fontAlgn="auto">
                <a:spcBef>
                  <a:spcPts val="0"/>
                </a:spcBef>
                <a:spcAft>
                  <a:spcPts val="0"/>
                </a:spcAft>
                <a:defRPr/>
              </a:pPr>
              <a:endParaRPr lang="zh-CN" altLang="en-US" sz="1500" kern="0" dirty="0">
                <a:solidFill>
                  <a:srgbClr val="000000"/>
                </a:solidFill>
                <a:latin typeface="华文细黑"/>
                <a:ea typeface="华文细黑"/>
              </a:endParaRPr>
            </a:p>
          </p:txBody>
        </p:sp>
        <p:sp>
          <p:nvSpPr>
            <p:cNvPr id="249" name="AutoShape 265"/>
            <p:cNvSpPr>
              <a:spLocks noChangeAspect="1" noChangeArrowheads="1"/>
            </p:cNvSpPr>
            <p:nvPr/>
          </p:nvSpPr>
          <p:spPr bwMode="auto">
            <a:xfrm>
              <a:off x="2308444" y="1412229"/>
              <a:ext cx="5472400" cy="860712"/>
            </a:xfrm>
            <a:prstGeom prst="roundRect">
              <a:avLst>
                <a:gd name="adj" fmla="val 9912"/>
              </a:avLst>
            </a:prstGeom>
            <a:solidFill>
              <a:srgbClr val="FFFFFF"/>
            </a:solidFill>
            <a:ln w="9525" algn="ctr">
              <a:noFill/>
              <a:round/>
              <a:headEnd/>
              <a:tailEnd/>
            </a:ln>
            <a:effectLst>
              <a:outerShdw blurRad="63500" sx="102000" sy="102000" algn="ctr" rotWithShape="0">
                <a:prstClr val="black">
                  <a:alpha val="18000"/>
                </a:prstClr>
              </a:outerShdw>
            </a:effectLst>
          </p:spPr>
          <p:txBody>
            <a:bodyPr lIns="91401" tIns="45700" rIns="91401" bIns="45700" anchor="ctr"/>
            <a:lstStyle/>
            <a:p>
              <a:pPr defTabSz="833731" fontAlgn="auto">
                <a:spcBef>
                  <a:spcPts val="0"/>
                </a:spcBef>
                <a:spcAft>
                  <a:spcPts val="0"/>
                </a:spcAft>
                <a:defRPr/>
              </a:pPr>
              <a:endParaRPr lang="zh-CN" altLang="en-US" sz="1500" kern="0" dirty="0">
                <a:solidFill>
                  <a:srgbClr val="000000"/>
                </a:solidFill>
                <a:latin typeface="华文细黑"/>
                <a:ea typeface="华文细黑"/>
              </a:endParaRPr>
            </a:p>
          </p:txBody>
        </p:sp>
        <p:sp>
          <p:nvSpPr>
            <p:cNvPr id="250" name="AutoShape 265"/>
            <p:cNvSpPr>
              <a:spLocks noChangeAspect="1" noChangeArrowheads="1"/>
            </p:cNvSpPr>
            <p:nvPr/>
          </p:nvSpPr>
          <p:spPr bwMode="auto">
            <a:xfrm>
              <a:off x="2308444" y="2263412"/>
              <a:ext cx="5472400" cy="771782"/>
            </a:xfrm>
            <a:prstGeom prst="roundRect">
              <a:avLst>
                <a:gd name="adj" fmla="val 9912"/>
              </a:avLst>
            </a:prstGeom>
            <a:solidFill>
              <a:srgbClr val="FFFFFF"/>
            </a:solidFill>
            <a:ln w="9525" algn="ctr">
              <a:noFill/>
              <a:round/>
              <a:headEnd/>
              <a:tailEnd/>
            </a:ln>
            <a:effectLst>
              <a:outerShdw blurRad="63500" sx="102000" sy="102000" algn="ctr" rotWithShape="0">
                <a:prstClr val="black">
                  <a:alpha val="18000"/>
                </a:prstClr>
              </a:outerShdw>
            </a:effectLst>
          </p:spPr>
          <p:txBody>
            <a:bodyPr lIns="91401" tIns="45700" rIns="91401" bIns="45700" anchor="ctr"/>
            <a:lstStyle/>
            <a:p>
              <a:pPr defTabSz="833731" fontAlgn="auto">
                <a:spcBef>
                  <a:spcPts val="0"/>
                </a:spcBef>
                <a:spcAft>
                  <a:spcPts val="0"/>
                </a:spcAft>
                <a:defRPr/>
              </a:pPr>
              <a:endParaRPr lang="zh-CN" altLang="en-US" sz="1500" kern="0" dirty="0">
                <a:solidFill>
                  <a:srgbClr val="000000"/>
                </a:solidFill>
                <a:latin typeface="华文细黑"/>
                <a:ea typeface="华文细黑"/>
              </a:endParaRPr>
            </a:p>
          </p:txBody>
        </p:sp>
        <p:sp>
          <p:nvSpPr>
            <p:cNvPr id="251" name="AutoShape 273"/>
            <p:cNvSpPr>
              <a:spLocks noChangeAspect="1" noChangeArrowheads="1"/>
            </p:cNvSpPr>
            <p:nvPr/>
          </p:nvSpPr>
          <p:spPr bwMode="auto">
            <a:xfrm>
              <a:off x="2498370" y="2299937"/>
              <a:ext cx="5105210" cy="671736"/>
            </a:xfrm>
            <a:prstGeom prst="roundRect">
              <a:avLst>
                <a:gd name="adj" fmla="val 9912"/>
              </a:avLst>
            </a:prstGeom>
            <a:solidFill>
              <a:srgbClr val="EAEAEA"/>
            </a:solidFill>
            <a:ln w="9525" algn="ctr">
              <a:solidFill>
                <a:srgbClr val="969696"/>
              </a:solidFill>
              <a:round/>
              <a:headEnd/>
              <a:tailEnd/>
            </a:ln>
            <a:effectLst/>
          </p:spPr>
          <p:txBody>
            <a:bodyPr lIns="72264" tIns="36132" rIns="72264" bIns="36132" anchor="ctr"/>
            <a:lstStyle/>
            <a:p>
              <a:pPr defTabSz="729514" fontAlgn="auto">
                <a:spcBef>
                  <a:spcPts val="0"/>
                </a:spcBef>
                <a:spcAft>
                  <a:spcPts val="0"/>
                </a:spcAft>
                <a:defRPr/>
              </a:pPr>
              <a:endParaRPr lang="zh-CN" altLang="en-US" sz="1400" kern="0" dirty="0">
                <a:solidFill>
                  <a:srgbClr val="000000"/>
                </a:solidFill>
                <a:latin typeface="华文细黑"/>
                <a:ea typeface="华文细黑"/>
              </a:endParaRPr>
            </a:p>
          </p:txBody>
        </p:sp>
        <p:sp>
          <p:nvSpPr>
            <p:cNvPr id="252" name="AutoShape 265"/>
            <p:cNvSpPr>
              <a:spLocks noChangeAspect="1" noChangeArrowheads="1"/>
            </p:cNvSpPr>
            <p:nvPr/>
          </p:nvSpPr>
          <p:spPr bwMode="auto">
            <a:xfrm>
              <a:off x="2308444" y="3097128"/>
              <a:ext cx="5472400" cy="2018384"/>
            </a:xfrm>
            <a:prstGeom prst="roundRect">
              <a:avLst>
                <a:gd name="adj" fmla="val 9912"/>
              </a:avLst>
            </a:prstGeom>
            <a:solidFill>
              <a:srgbClr val="FFFFFF"/>
            </a:solidFill>
            <a:ln w="9525" algn="ctr">
              <a:noFill/>
              <a:round/>
              <a:headEnd/>
              <a:tailEnd/>
            </a:ln>
            <a:effectLst>
              <a:outerShdw blurRad="63500" sx="102000" sy="102000" algn="ctr" rotWithShape="0">
                <a:prstClr val="black">
                  <a:alpha val="18000"/>
                </a:prstClr>
              </a:outerShdw>
            </a:effectLst>
          </p:spPr>
          <p:txBody>
            <a:bodyPr lIns="91401" tIns="45700" rIns="91401" bIns="45700" anchor="ctr"/>
            <a:lstStyle/>
            <a:p>
              <a:pPr defTabSz="833731" fontAlgn="auto">
                <a:spcBef>
                  <a:spcPts val="0"/>
                </a:spcBef>
                <a:spcAft>
                  <a:spcPts val="0"/>
                </a:spcAft>
                <a:defRPr/>
              </a:pPr>
              <a:endParaRPr lang="zh-CN" altLang="en-US" sz="1500" kern="0" dirty="0">
                <a:solidFill>
                  <a:srgbClr val="000000"/>
                </a:solidFill>
                <a:latin typeface="华文细黑"/>
                <a:ea typeface="华文细黑"/>
              </a:endParaRPr>
            </a:p>
          </p:txBody>
        </p:sp>
        <p:sp>
          <p:nvSpPr>
            <p:cNvPr id="253" name="AutoShape 273"/>
            <p:cNvSpPr>
              <a:spLocks noChangeAspect="1" noChangeArrowheads="1"/>
            </p:cNvSpPr>
            <p:nvPr/>
          </p:nvSpPr>
          <p:spPr bwMode="auto">
            <a:xfrm>
              <a:off x="2479377" y="3160649"/>
              <a:ext cx="5106476" cy="957581"/>
            </a:xfrm>
            <a:prstGeom prst="roundRect">
              <a:avLst>
                <a:gd name="adj" fmla="val 9912"/>
              </a:avLst>
            </a:prstGeom>
            <a:solidFill>
              <a:srgbClr val="CCFF99"/>
            </a:solidFill>
            <a:ln w="9525" algn="ctr">
              <a:solidFill>
                <a:srgbClr val="969696"/>
              </a:solidFill>
              <a:round/>
              <a:headEnd/>
              <a:tailEnd/>
            </a:ln>
            <a:effectLst/>
          </p:spPr>
          <p:txBody>
            <a:bodyPr lIns="72264" tIns="36132" rIns="72264" bIns="36132" anchor="ctr"/>
            <a:lstStyle/>
            <a:p>
              <a:pPr defTabSz="729514" fontAlgn="auto">
                <a:spcBef>
                  <a:spcPts val="0"/>
                </a:spcBef>
                <a:spcAft>
                  <a:spcPts val="0"/>
                </a:spcAft>
                <a:defRPr/>
              </a:pPr>
              <a:endParaRPr lang="zh-CN" altLang="en-US" sz="1400" kern="0" dirty="0">
                <a:solidFill>
                  <a:srgbClr val="000000"/>
                </a:solidFill>
                <a:latin typeface="华文细黑"/>
                <a:ea typeface="华文细黑"/>
              </a:endParaRPr>
            </a:p>
          </p:txBody>
        </p:sp>
        <p:sp>
          <p:nvSpPr>
            <p:cNvPr id="254" name="AutoShape 273"/>
            <p:cNvSpPr>
              <a:spLocks noChangeAspect="1" noChangeArrowheads="1"/>
            </p:cNvSpPr>
            <p:nvPr/>
          </p:nvSpPr>
          <p:spPr bwMode="auto">
            <a:xfrm>
              <a:off x="2479377" y="4196044"/>
              <a:ext cx="5106476" cy="855947"/>
            </a:xfrm>
            <a:prstGeom prst="roundRect">
              <a:avLst>
                <a:gd name="adj" fmla="val 9912"/>
              </a:avLst>
            </a:prstGeom>
            <a:solidFill>
              <a:srgbClr val="99CCFF"/>
            </a:solidFill>
            <a:ln w="9525" algn="ctr">
              <a:solidFill>
                <a:srgbClr val="969696"/>
              </a:solidFill>
              <a:round/>
              <a:headEnd/>
              <a:tailEnd/>
            </a:ln>
            <a:effectLst/>
          </p:spPr>
          <p:txBody>
            <a:bodyPr lIns="72264" tIns="36132" rIns="72264" bIns="36132" anchor="ctr"/>
            <a:lstStyle/>
            <a:p>
              <a:pPr defTabSz="729514" fontAlgn="auto">
                <a:spcBef>
                  <a:spcPts val="0"/>
                </a:spcBef>
                <a:spcAft>
                  <a:spcPts val="0"/>
                </a:spcAft>
                <a:defRPr/>
              </a:pPr>
              <a:endParaRPr lang="zh-CN" altLang="en-US" sz="1400" kern="0" dirty="0">
                <a:solidFill>
                  <a:srgbClr val="000000"/>
                </a:solidFill>
                <a:latin typeface="华文细黑"/>
                <a:ea typeface="华文细黑"/>
              </a:endParaRPr>
            </a:p>
          </p:txBody>
        </p:sp>
        <p:sp>
          <p:nvSpPr>
            <p:cNvPr id="255" name="Text Box 267"/>
            <p:cNvSpPr txBox="1">
              <a:spLocks noChangeAspect="1" noChangeArrowheads="1"/>
            </p:cNvSpPr>
            <p:nvPr/>
          </p:nvSpPr>
          <p:spPr bwMode="auto">
            <a:xfrm>
              <a:off x="4058295" y="3837149"/>
              <a:ext cx="1061053" cy="235028"/>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虚拟计算</a:t>
              </a:r>
            </a:p>
          </p:txBody>
        </p:sp>
        <p:grpSp>
          <p:nvGrpSpPr>
            <p:cNvPr id="256" name="组合 97"/>
            <p:cNvGrpSpPr>
              <a:grpSpLocks/>
            </p:cNvGrpSpPr>
            <p:nvPr/>
          </p:nvGrpSpPr>
          <p:grpSpPr bwMode="auto">
            <a:xfrm>
              <a:off x="5548807" y="4365809"/>
              <a:ext cx="937929" cy="556759"/>
              <a:chOff x="4257815" y="4587369"/>
              <a:chExt cx="995708" cy="638904"/>
            </a:xfrm>
          </p:grpSpPr>
          <p:sp>
            <p:nvSpPr>
              <p:cNvPr id="338" name="AutoShape 235"/>
              <p:cNvSpPr>
                <a:spLocks noChangeAspect="1" noChangeArrowheads="1"/>
              </p:cNvSpPr>
              <p:nvPr/>
            </p:nvSpPr>
            <p:spPr bwMode="auto">
              <a:xfrm>
                <a:off x="4260263" y="4587546"/>
                <a:ext cx="993344" cy="623236"/>
              </a:xfrm>
              <a:prstGeom prst="roundRect">
                <a:avLst>
                  <a:gd name="adj" fmla="val 9912"/>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endParaRPr lang="zh-CN" altLang="en-US" sz="1200" kern="0" dirty="0">
                  <a:solidFill>
                    <a:srgbClr val="000000"/>
                  </a:solidFill>
                  <a:latin typeface="华文细黑"/>
                  <a:ea typeface="华文细黑"/>
                </a:endParaRPr>
              </a:p>
            </p:txBody>
          </p:sp>
          <p:sp>
            <p:nvSpPr>
              <p:cNvPr id="339" name="Text Box 226"/>
              <p:cNvSpPr txBox="1">
                <a:spLocks noChangeAspect="1" noChangeArrowheads="1"/>
              </p:cNvSpPr>
              <p:nvPr/>
            </p:nvSpPr>
            <p:spPr bwMode="auto">
              <a:xfrm>
                <a:off x="4257815" y="4604451"/>
                <a:ext cx="995327" cy="3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65074" tIns="32534" rIns="65074" bIns="32534"/>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200">
                    <a:solidFill>
                      <a:srgbClr val="000000"/>
                    </a:solidFill>
                    <a:latin typeface="华文细黑" pitchFamily="2" charset="-122"/>
                    <a:ea typeface="华文细黑" pitchFamily="2" charset="-122"/>
                  </a:rPr>
                  <a:t>高速交换机</a:t>
                </a:r>
                <a:endParaRPr lang="en-US" altLang="zh-CN" sz="1200">
                  <a:solidFill>
                    <a:srgbClr val="000000"/>
                  </a:solidFill>
                  <a:latin typeface="华文细黑" pitchFamily="2" charset="-122"/>
                  <a:ea typeface="华文细黑" pitchFamily="2" charset="-122"/>
                </a:endParaRPr>
              </a:p>
            </p:txBody>
          </p:sp>
          <p:pic>
            <p:nvPicPr>
              <p:cNvPr id="340" name="Picture 228" descr="S9306_004"/>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82885" y="4784818"/>
                <a:ext cx="604074" cy="441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7" name="组合 98"/>
            <p:cNvGrpSpPr>
              <a:grpSpLocks/>
            </p:cNvGrpSpPr>
            <p:nvPr/>
          </p:nvGrpSpPr>
          <p:grpSpPr bwMode="auto">
            <a:xfrm>
              <a:off x="4359805" y="4365578"/>
              <a:ext cx="1035540" cy="542635"/>
              <a:chOff x="2968612" y="4597738"/>
              <a:chExt cx="1099333" cy="622696"/>
            </a:xfrm>
          </p:grpSpPr>
          <p:sp>
            <p:nvSpPr>
              <p:cNvPr id="332" name="AutoShape 235"/>
              <p:cNvSpPr>
                <a:spLocks noChangeAspect="1" noChangeArrowheads="1"/>
              </p:cNvSpPr>
              <p:nvPr/>
            </p:nvSpPr>
            <p:spPr bwMode="auto">
              <a:xfrm>
                <a:off x="2968442" y="4598179"/>
                <a:ext cx="1099535" cy="621415"/>
              </a:xfrm>
              <a:prstGeom prst="roundRect">
                <a:avLst>
                  <a:gd name="adj" fmla="val 9912"/>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endParaRPr lang="zh-CN" altLang="en-US" sz="1200" kern="0" dirty="0">
                  <a:solidFill>
                    <a:srgbClr val="000000"/>
                  </a:solidFill>
                  <a:latin typeface="华文细黑"/>
                  <a:ea typeface="华文细黑"/>
                </a:endParaRPr>
              </a:p>
            </p:txBody>
          </p:sp>
          <p:sp>
            <p:nvSpPr>
              <p:cNvPr id="333" name="Text Box 247"/>
              <p:cNvSpPr txBox="1">
                <a:spLocks noChangeAspect="1" noChangeArrowheads="1"/>
              </p:cNvSpPr>
              <p:nvPr/>
            </p:nvSpPr>
            <p:spPr bwMode="auto">
              <a:xfrm>
                <a:off x="3245159" y="4607257"/>
                <a:ext cx="628027"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65074" tIns="32534" rIns="65074" bIns="32534"/>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200">
                    <a:solidFill>
                      <a:srgbClr val="000000"/>
                    </a:solidFill>
                    <a:latin typeface="华文细黑" pitchFamily="2" charset="-122"/>
                    <a:ea typeface="华文细黑" pitchFamily="2" charset="-122"/>
                  </a:rPr>
                  <a:t>云存储</a:t>
                </a:r>
              </a:p>
            </p:txBody>
          </p:sp>
          <p:pic>
            <p:nvPicPr>
              <p:cNvPr id="334" name="Picture 248" descr="1"/>
              <p:cNvPicPr>
                <a:picLocks noChangeAspect="1" noChangeArrowheads="1"/>
              </p:cNvPicPr>
              <p:nvPr/>
            </p:nvPicPr>
            <p:blipFill>
              <a:blip r:embed="rId1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186128" y="4829023"/>
                <a:ext cx="300632" cy="34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5" name="Group 250"/>
              <p:cNvGrpSpPr>
                <a:grpSpLocks noChangeAspect="1"/>
              </p:cNvGrpSpPr>
              <p:nvPr/>
            </p:nvGrpSpPr>
            <p:grpSpPr bwMode="auto">
              <a:xfrm>
                <a:off x="3581488" y="4841726"/>
                <a:ext cx="273941" cy="335738"/>
                <a:chOff x="4254" y="516"/>
                <a:chExt cx="806" cy="1149"/>
              </a:xfrm>
            </p:grpSpPr>
            <p:sp>
              <p:nvSpPr>
                <p:cNvPr id="336" name="Rectangle 251"/>
                <p:cNvSpPr>
                  <a:spLocks noChangeAspect="1" noChangeArrowheads="1"/>
                </p:cNvSpPr>
                <p:nvPr/>
              </p:nvSpPr>
              <p:spPr bwMode="auto">
                <a:xfrm>
                  <a:off x="4451" y="624"/>
                  <a:ext cx="518" cy="767"/>
                </a:xfrm>
                <a:prstGeom prst="rect">
                  <a:avLst/>
                </a:prstGeom>
                <a:solidFill>
                  <a:srgbClr val="FFFFFF"/>
                </a:solidFill>
                <a:ln w="9525">
                  <a:noFill/>
                  <a:miter lim="800000"/>
                  <a:headEnd/>
                  <a:tailEnd/>
                </a:ln>
              </p:spPr>
              <p:txBody>
                <a:bodyPr wrap="none" anchor="ctr"/>
                <a:lstStyle/>
                <a:p>
                  <a:pPr defTabSz="833731" fontAlgn="auto">
                    <a:spcBef>
                      <a:spcPts val="0"/>
                    </a:spcBef>
                    <a:spcAft>
                      <a:spcPts val="0"/>
                    </a:spcAft>
                    <a:defRPr/>
                  </a:pPr>
                  <a:endParaRPr lang="zh-CN" altLang="en-US" sz="1200" kern="0" dirty="0">
                    <a:solidFill>
                      <a:srgbClr val="000000"/>
                    </a:solidFill>
                    <a:latin typeface="华文细黑"/>
                    <a:ea typeface="华文细黑"/>
                  </a:endParaRPr>
                </a:p>
              </p:txBody>
            </p:sp>
            <p:pic>
              <p:nvPicPr>
                <p:cNvPr id="337" name="Picture 252" descr="E4600 full configuration - right"/>
                <p:cNvPicPr preferRelativeResize="0">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54" y="516"/>
                  <a:ext cx="806" cy="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258" name="组合 96"/>
            <p:cNvGrpSpPr>
              <a:grpSpLocks/>
            </p:cNvGrpSpPr>
            <p:nvPr/>
          </p:nvGrpSpPr>
          <p:grpSpPr bwMode="auto">
            <a:xfrm>
              <a:off x="6636304" y="4365809"/>
              <a:ext cx="856712" cy="542635"/>
              <a:chOff x="5436096" y="4598002"/>
              <a:chExt cx="909489" cy="622696"/>
            </a:xfrm>
          </p:grpSpPr>
          <p:sp>
            <p:nvSpPr>
              <p:cNvPr id="329" name="AutoShape 235"/>
              <p:cNvSpPr>
                <a:spLocks noChangeAspect="1" noChangeArrowheads="1"/>
              </p:cNvSpPr>
              <p:nvPr/>
            </p:nvSpPr>
            <p:spPr bwMode="auto">
              <a:xfrm>
                <a:off x="5436010" y="4598179"/>
                <a:ext cx="810537" cy="623237"/>
              </a:xfrm>
              <a:prstGeom prst="roundRect">
                <a:avLst>
                  <a:gd name="adj" fmla="val 9912"/>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endParaRPr lang="zh-CN" altLang="en-US" sz="1200" kern="0" dirty="0">
                  <a:solidFill>
                    <a:srgbClr val="000000"/>
                  </a:solidFill>
                  <a:latin typeface="华文细黑"/>
                  <a:ea typeface="华文细黑"/>
                </a:endParaRPr>
              </a:p>
            </p:txBody>
          </p:sp>
          <p:sp>
            <p:nvSpPr>
              <p:cNvPr id="330" name="Text Box 258"/>
              <p:cNvSpPr txBox="1">
                <a:spLocks noChangeAspect="1" noChangeArrowheads="1"/>
              </p:cNvSpPr>
              <p:nvPr/>
            </p:nvSpPr>
            <p:spPr bwMode="auto">
              <a:xfrm>
                <a:off x="5469931" y="4614866"/>
                <a:ext cx="875654" cy="348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65074" tIns="32534" rIns="65074" bIns="32534"/>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200">
                    <a:solidFill>
                      <a:srgbClr val="000000"/>
                    </a:solidFill>
                    <a:latin typeface="华文细黑" pitchFamily="2" charset="-122"/>
                    <a:ea typeface="华文细黑" pitchFamily="2" charset="-122"/>
                  </a:rPr>
                  <a:t>安全设备</a:t>
                </a:r>
                <a:endParaRPr lang="en-US" altLang="zh-CN" sz="1200">
                  <a:solidFill>
                    <a:srgbClr val="000000"/>
                  </a:solidFill>
                  <a:latin typeface="华文细黑" pitchFamily="2" charset="-122"/>
                  <a:ea typeface="华文细黑" pitchFamily="2" charset="-122"/>
                </a:endParaRPr>
              </a:p>
            </p:txBody>
          </p:sp>
          <p:pic>
            <p:nvPicPr>
              <p:cNvPr id="331" name="Picture 25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27832" y="4919128"/>
                <a:ext cx="504332" cy="17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grpSp>
        <p:grpSp>
          <p:nvGrpSpPr>
            <p:cNvPr id="259" name="组合 99"/>
            <p:cNvGrpSpPr>
              <a:grpSpLocks/>
            </p:cNvGrpSpPr>
            <p:nvPr/>
          </p:nvGrpSpPr>
          <p:grpSpPr bwMode="auto">
            <a:xfrm>
              <a:off x="2904797" y="4365585"/>
              <a:ext cx="1289649" cy="551924"/>
              <a:chOff x="1406056" y="4597745"/>
              <a:chExt cx="1369096" cy="633355"/>
            </a:xfrm>
          </p:grpSpPr>
          <p:sp>
            <p:nvSpPr>
              <p:cNvPr id="325" name="AutoShape 235"/>
              <p:cNvSpPr>
                <a:spLocks noChangeAspect="1" noChangeArrowheads="1"/>
              </p:cNvSpPr>
              <p:nvPr/>
            </p:nvSpPr>
            <p:spPr bwMode="auto">
              <a:xfrm>
                <a:off x="1406071" y="4598178"/>
                <a:ext cx="1369713" cy="621414"/>
              </a:xfrm>
              <a:prstGeom prst="roundRect">
                <a:avLst>
                  <a:gd name="adj" fmla="val 9912"/>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endParaRPr lang="zh-CN" altLang="en-US" sz="1200" kern="0" dirty="0">
                  <a:solidFill>
                    <a:srgbClr val="000000"/>
                  </a:solidFill>
                  <a:latin typeface="华文细黑"/>
                  <a:ea typeface="华文细黑"/>
                </a:endParaRPr>
              </a:p>
            </p:txBody>
          </p:sp>
          <p:pic>
            <p:nvPicPr>
              <p:cNvPr id="326" name="Picture 244" descr="DSC0587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63056" y="4756392"/>
                <a:ext cx="506130" cy="474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 name="Picture 241"/>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623005" y="4889559"/>
                <a:ext cx="464996" cy="263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pic>
          <p:sp>
            <p:nvSpPr>
              <p:cNvPr id="328" name="Text Box 236"/>
              <p:cNvSpPr txBox="1">
                <a:spLocks noChangeAspect="1" noChangeArrowheads="1"/>
              </p:cNvSpPr>
              <p:nvPr/>
            </p:nvSpPr>
            <p:spPr bwMode="auto">
              <a:xfrm>
                <a:off x="1734790" y="4607692"/>
                <a:ext cx="818800" cy="264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65074" tIns="32534" rIns="65074" bIns="32534"/>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200">
                    <a:solidFill>
                      <a:srgbClr val="000000"/>
                    </a:solidFill>
                    <a:latin typeface="华文细黑" pitchFamily="2" charset="-122"/>
                    <a:ea typeface="华文细黑" pitchFamily="2" charset="-122"/>
                  </a:rPr>
                  <a:t>云服务器</a:t>
                </a:r>
              </a:p>
            </p:txBody>
          </p:sp>
        </p:grpSp>
        <p:sp>
          <p:nvSpPr>
            <p:cNvPr id="260" name="Text Box 267"/>
            <p:cNvSpPr txBox="1">
              <a:spLocks noChangeAspect="1" noChangeArrowheads="1"/>
            </p:cNvSpPr>
            <p:nvPr/>
          </p:nvSpPr>
          <p:spPr bwMode="auto">
            <a:xfrm>
              <a:off x="5211778" y="3837149"/>
              <a:ext cx="1061053" cy="235028"/>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虚拟存储</a:t>
              </a:r>
            </a:p>
          </p:txBody>
        </p:sp>
        <p:sp>
          <p:nvSpPr>
            <p:cNvPr id="261" name="Text Box 267"/>
            <p:cNvSpPr txBox="1">
              <a:spLocks noChangeAspect="1" noChangeArrowheads="1"/>
            </p:cNvSpPr>
            <p:nvPr/>
          </p:nvSpPr>
          <p:spPr bwMode="auto">
            <a:xfrm>
              <a:off x="6389319" y="3837149"/>
              <a:ext cx="1061053" cy="235028"/>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虚拟网络</a:t>
              </a:r>
            </a:p>
          </p:txBody>
        </p:sp>
        <p:sp>
          <p:nvSpPr>
            <p:cNvPr id="262" name="AutoShape 266"/>
            <p:cNvSpPr>
              <a:spLocks noChangeAspect="1" noChangeArrowheads="1"/>
            </p:cNvSpPr>
            <p:nvPr/>
          </p:nvSpPr>
          <p:spPr bwMode="auto">
            <a:xfrm>
              <a:off x="2906078" y="3540188"/>
              <a:ext cx="4549359" cy="247733"/>
            </a:xfrm>
            <a:prstGeom prst="roundRect">
              <a:avLst>
                <a:gd name="adj" fmla="val 9912"/>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云管理和资源调度平台（</a:t>
              </a:r>
              <a:r>
                <a:rPr lang="en-US" altLang="zh-CN" sz="1100" kern="0" dirty="0">
                  <a:solidFill>
                    <a:srgbClr val="000000"/>
                  </a:solidFill>
                  <a:latin typeface="华文细黑"/>
                  <a:ea typeface="华文细黑"/>
                </a:rPr>
                <a:t>Galax8800</a:t>
              </a:r>
              <a:r>
                <a:rPr lang="zh-CN" altLang="en-US" sz="1100" kern="0" dirty="0">
                  <a:solidFill>
                    <a:srgbClr val="000000"/>
                  </a:solidFill>
                  <a:latin typeface="华文细黑"/>
                  <a:ea typeface="华文细黑"/>
                </a:rPr>
                <a:t>）</a:t>
              </a:r>
            </a:p>
          </p:txBody>
        </p:sp>
        <p:sp>
          <p:nvSpPr>
            <p:cNvPr id="263" name="Text Box 267"/>
            <p:cNvSpPr txBox="1">
              <a:spLocks noChangeAspect="1" noChangeArrowheads="1"/>
            </p:cNvSpPr>
            <p:nvPr/>
          </p:nvSpPr>
          <p:spPr bwMode="auto">
            <a:xfrm>
              <a:off x="2914940" y="3238462"/>
              <a:ext cx="1143355" cy="235028"/>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弹性计算</a:t>
              </a:r>
            </a:p>
          </p:txBody>
        </p:sp>
        <p:sp>
          <p:nvSpPr>
            <p:cNvPr id="264" name="Text Box 267"/>
            <p:cNvSpPr txBox="1">
              <a:spLocks noChangeAspect="1" noChangeArrowheads="1"/>
            </p:cNvSpPr>
            <p:nvPr/>
          </p:nvSpPr>
          <p:spPr bwMode="auto">
            <a:xfrm>
              <a:off x="4135531" y="3238462"/>
              <a:ext cx="1009140" cy="235028"/>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弹性</a:t>
              </a:r>
              <a:r>
                <a:rPr lang="en-US" altLang="zh-CN" sz="1100" kern="0" dirty="0">
                  <a:solidFill>
                    <a:srgbClr val="000000"/>
                  </a:solidFill>
                  <a:latin typeface="华文细黑"/>
                  <a:ea typeface="华文细黑"/>
                  <a:cs typeface="Arial Unicode MS" pitchFamily="34" charset="-122"/>
                </a:rPr>
                <a:t>Web</a:t>
              </a:r>
            </a:p>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框架</a:t>
              </a:r>
            </a:p>
          </p:txBody>
        </p:sp>
        <p:sp>
          <p:nvSpPr>
            <p:cNvPr id="265" name="Text Box 267"/>
            <p:cNvSpPr txBox="1">
              <a:spLocks noChangeAspect="1" noChangeArrowheads="1"/>
            </p:cNvSpPr>
            <p:nvPr/>
          </p:nvSpPr>
          <p:spPr bwMode="auto">
            <a:xfrm>
              <a:off x="5232037" y="3238462"/>
              <a:ext cx="996479" cy="235028"/>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海量数据</a:t>
              </a:r>
              <a:endParaRPr lang="en-US" altLang="zh-CN" sz="1100" kern="0" dirty="0">
                <a:solidFill>
                  <a:srgbClr val="000000"/>
                </a:solidFill>
                <a:latin typeface="华文细黑"/>
                <a:ea typeface="华文细黑"/>
              </a:endParaRPr>
            </a:p>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挖掘</a:t>
              </a:r>
            </a:p>
          </p:txBody>
        </p:sp>
        <p:sp>
          <p:nvSpPr>
            <p:cNvPr id="266" name="Text Box 267"/>
            <p:cNvSpPr txBox="1">
              <a:spLocks noChangeAspect="1" noChangeArrowheads="1"/>
            </p:cNvSpPr>
            <p:nvPr/>
          </p:nvSpPr>
          <p:spPr bwMode="auto">
            <a:xfrm>
              <a:off x="6305752" y="3238462"/>
              <a:ext cx="1144620" cy="235028"/>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分布式存储</a:t>
              </a:r>
            </a:p>
          </p:txBody>
        </p:sp>
        <p:sp>
          <p:nvSpPr>
            <p:cNvPr id="267" name="AutoShape 291"/>
            <p:cNvSpPr>
              <a:spLocks noChangeAspect="1" noChangeArrowheads="1"/>
            </p:cNvSpPr>
            <p:nvPr/>
          </p:nvSpPr>
          <p:spPr bwMode="auto">
            <a:xfrm>
              <a:off x="4011446" y="2358694"/>
              <a:ext cx="1220591" cy="262025"/>
            </a:xfrm>
            <a:prstGeom prst="roundRect">
              <a:avLst>
                <a:gd name="adj" fmla="val 9912"/>
              </a:avLst>
            </a:prstGeom>
            <a:solidFill>
              <a:srgbClr val="92D050"/>
            </a:solidFill>
            <a:ln w="9525" algn="ctr">
              <a:noFill/>
              <a:round/>
              <a:headEnd/>
              <a:tailEnd/>
            </a:ln>
            <a:effectLst>
              <a:outerShdw blurRad="63500" sx="102000" sy="102000" algn="ctr" rotWithShape="0">
                <a:prstClr val="black">
                  <a:alpha val="40000"/>
                </a:prstClr>
              </a:outerShdw>
            </a:effectLst>
          </p:spPr>
          <p:txBody>
            <a:bodyPr lIns="91390" tIns="45694" rIns="91390" bIns="45694" anchor="ctr"/>
            <a:lstStyle/>
            <a:p>
              <a:pPr algn="ctr">
                <a:defRPr/>
              </a:pPr>
              <a:r>
                <a:rPr lang="zh-CN" altLang="en-US" sz="1200" dirty="0">
                  <a:solidFill>
                    <a:srgbClr val="000000"/>
                  </a:solidFill>
                  <a:latin typeface="华文细黑"/>
                  <a:ea typeface="华文细黑"/>
                </a:rPr>
                <a:t>工作流平台</a:t>
              </a:r>
            </a:p>
          </p:txBody>
        </p:sp>
        <p:sp>
          <p:nvSpPr>
            <p:cNvPr id="268" name="AutoShape 291"/>
            <p:cNvSpPr>
              <a:spLocks noChangeAspect="1" noChangeArrowheads="1"/>
            </p:cNvSpPr>
            <p:nvPr/>
          </p:nvSpPr>
          <p:spPr bwMode="auto">
            <a:xfrm>
              <a:off x="5367518" y="2363459"/>
              <a:ext cx="1220591" cy="263613"/>
            </a:xfrm>
            <a:prstGeom prst="roundRect">
              <a:avLst>
                <a:gd name="adj" fmla="val 9912"/>
              </a:avLst>
            </a:prstGeom>
            <a:solidFill>
              <a:srgbClr val="92D050"/>
            </a:solidFill>
            <a:ln w="9525" algn="ctr">
              <a:noFill/>
              <a:round/>
              <a:headEnd/>
              <a:tailEnd/>
            </a:ln>
            <a:effectLst>
              <a:outerShdw blurRad="63500" sx="102000" sy="102000" algn="ctr" rotWithShape="0">
                <a:prstClr val="black">
                  <a:alpha val="40000"/>
                </a:prstClr>
              </a:outerShdw>
            </a:effectLst>
          </p:spPr>
          <p:txBody>
            <a:bodyPr lIns="91390" tIns="45694" rIns="91390" bIns="45694" anchor="ctr"/>
            <a:lstStyle/>
            <a:p>
              <a:pPr algn="ctr">
                <a:defRPr/>
              </a:pPr>
              <a:r>
                <a:rPr lang="zh-CN" altLang="en-US" sz="1200" dirty="0">
                  <a:solidFill>
                    <a:srgbClr val="000000"/>
                  </a:solidFill>
                  <a:latin typeface="华文细黑"/>
                  <a:ea typeface="华文细黑"/>
                </a:rPr>
                <a:t>数据分析</a:t>
              </a:r>
              <a:r>
                <a:rPr lang="en-US" altLang="zh-CN" sz="1200" dirty="0">
                  <a:solidFill>
                    <a:srgbClr val="000000"/>
                  </a:solidFill>
                  <a:latin typeface="华文细黑"/>
                  <a:ea typeface="华文细黑"/>
                </a:rPr>
                <a:t>/</a:t>
              </a:r>
              <a:r>
                <a:rPr lang="zh-CN" altLang="en-US" sz="1200" dirty="0">
                  <a:solidFill>
                    <a:srgbClr val="000000"/>
                  </a:solidFill>
                  <a:latin typeface="华文细黑"/>
                  <a:ea typeface="华文细黑"/>
                </a:rPr>
                <a:t>报表</a:t>
              </a:r>
            </a:p>
          </p:txBody>
        </p:sp>
        <p:sp>
          <p:nvSpPr>
            <p:cNvPr id="269" name="AutoShape 291"/>
            <p:cNvSpPr>
              <a:spLocks noChangeAspect="1" noChangeArrowheads="1"/>
            </p:cNvSpPr>
            <p:nvPr/>
          </p:nvSpPr>
          <p:spPr bwMode="auto">
            <a:xfrm>
              <a:off x="6714726" y="2361870"/>
              <a:ext cx="740711" cy="262025"/>
            </a:xfrm>
            <a:prstGeom prst="roundRect">
              <a:avLst>
                <a:gd name="adj" fmla="val 9912"/>
              </a:avLst>
            </a:prstGeom>
            <a:solidFill>
              <a:srgbClr val="92D050"/>
            </a:solidFill>
            <a:ln w="9525" algn="ctr">
              <a:noFill/>
              <a:round/>
              <a:headEnd/>
              <a:tailEnd/>
            </a:ln>
            <a:effectLst>
              <a:outerShdw blurRad="63500" sx="102000" sy="102000" algn="ctr" rotWithShape="0">
                <a:prstClr val="black">
                  <a:alpha val="40000"/>
                </a:prstClr>
              </a:outerShdw>
            </a:effectLst>
          </p:spPr>
          <p:txBody>
            <a:bodyPr lIns="91390" tIns="45694" rIns="91390" bIns="45694" anchor="ctr"/>
            <a:lstStyle/>
            <a:p>
              <a:pPr algn="ctr">
                <a:defRPr/>
              </a:pPr>
              <a:r>
                <a:rPr lang="en-US" altLang="zh-CN" sz="1100" dirty="0">
                  <a:solidFill>
                    <a:srgbClr val="000000"/>
                  </a:solidFill>
                  <a:latin typeface="华文细黑"/>
                  <a:ea typeface="华文细黑"/>
                </a:rPr>
                <a:t>…</a:t>
              </a:r>
              <a:endParaRPr lang="zh-CN" altLang="en-US" sz="1100" dirty="0">
                <a:solidFill>
                  <a:srgbClr val="000000"/>
                </a:solidFill>
                <a:latin typeface="华文细黑"/>
                <a:ea typeface="华文细黑"/>
              </a:endParaRPr>
            </a:p>
          </p:txBody>
        </p:sp>
        <p:sp>
          <p:nvSpPr>
            <p:cNvPr id="270" name="AutoShape 273"/>
            <p:cNvSpPr>
              <a:spLocks noChangeAspect="1" noChangeArrowheads="1"/>
            </p:cNvSpPr>
            <p:nvPr/>
          </p:nvSpPr>
          <p:spPr bwMode="auto">
            <a:xfrm>
              <a:off x="2490773" y="1404289"/>
              <a:ext cx="1620701" cy="752726"/>
            </a:xfrm>
            <a:prstGeom prst="roundRect">
              <a:avLst>
                <a:gd name="adj" fmla="val 9912"/>
              </a:avLst>
            </a:prstGeom>
            <a:solidFill>
              <a:srgbClr val="00B0F0">
                <a:alpha val="58000"/>
              </a:srgbClr>
            </a:solidFill>
            <a:ln w="9525" algn="ctr">
              <a:solidFill>
                <a:srgbClr val="969696"/>
              </a:solidFill>
              <a:round/>
              <a:headEnd/>
              <a:tailEnd/>
            </a:ln>
            <a:effectLst/>
          </p:spPr>
          <p:txBody>
            <a:bodyPr lIns="72264" tIns="36132" rIns="72264" bIns="36132" anchor="ctr"/>
            <a:lstStyle/>
            <a:p>
              <a:pPr defTabSz="729514" fontAlgn="auto">
                <a:spcBef>
                  <a:spcPts val="0"/>
                </a:spcBef>
                <a:spcAft>
                  <a:spcPts val="0"/>
                </a:spcAft>
                <a:defRPr/>
              </a:pPr>
              <a:endParaRPr lang="zh-CN" altLang="en-US" sz="1400" kern="0" dirty="0">
                <a:solidFill>
                  <a:srgbClr val="000000"/>
                </a:solidFill>
                <a:latin typeface="华文细黑"/>
                <a:ea typeface="华文细黑"/>
              </a:endParaRPr>
            </a:p>
          </p:txBody>
        </p:sp>
        <p:sp>
          <p:nvSpPr>
            <p:cNvPr id="271" name="TextBox 144"/>
            <p:cNvSpPr txBox="1">
              <a:spLocks noChangeArrowheads="1"/>
            </p:cNvSpPr>
            <p:nvPr/>
          </p:nvSpPr>
          <p:spPr bwMode="auto">
            <a:xfrm>
              <a:off x="2490971" y="1384987"/>
              <a:ext cx="257113" cy="82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3432" tIns="41717" rIns="83432" bIns="41717">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1200" b="1">
                  <a:solidFill>
                    <a:srgbClr val="000000"/>
                  </a:solidFill>
                  <a:latin typeface="华文细黑" pitchFamily="2" charset="-122"/>
                  <a:ea typeface="华文细黑" pitchFamily="2" charset="-122"/>
                </a:rPr>
                <a:t>内</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网</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应</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用</a:t>
              </a:r>
            </a:p>
          </p:txBody>
        </p:sp>
        <p:sp>
          <p:nvSpPr>
            <p:cNvPr id="272" name="Text Box 267"/>
            <p:cNvSpPr txBox="1">
              <a:spLocks noChangeAspect="1" noChangeArrowheads="1"/>
            </p:cNvSpPr>
            <p:nvPr/>
          </p:nvSpPr>
          <p:spPr bwMode="auto">
            <a:xfrm>
              <a:off x="2861761" y="1475750"/>
              <a:ext cx="200055" cy="597099"/>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办公</a:t>
              </a:r>
              <a:endParaRPr lang="en-US" altLang="zh-CN" sz="1100" kern="0" dirty="0">
                <a:solidFill>
                  <a:srgbClr val="000000"/>
                </a:solidFill>
                <a:latin typeface="华文细黑"/>
                <a:ea typeface="华文细黑"/>
              </a:endParaRPr>
            </a:p>
            <a:p>
              <a:pPr algn="ctr" defTabSz="800438" fontAlgn="auto">
                <a:spcBef>
                  <a:spcPts val="0"/>
                </a:spcBef>
                <a:spcAft>
                  <a:spcPts val="0"/>
                </a:spcAft>
                <a:buClr>
                  <a:srgbClr val="CC9900"/>
                </a:buClr>
                <a:defRPr/>
              </a:pPr>
              <a:r>
                <a:rPr lang="en-US" altLang="zh-CN" sz="1000" kern="0" dirty="0">
                  <a:solidFill>
                    <a:srgbClr val="000000"/>
                  </a:solidFill>
                  <a:latin typeface="华文细黑"/>
                  <a:ea typeface="华文细黑"/>
                  <a:cs typeface="Arial Unicode MS" pitchFamily="34" charset="-122"/>
                </a:rPr>
                <a:t>OA</a:t>
              </a:r>
              <a:endParaRPr lang="zh-CN" altLang="en-US" sz="1000" kern="0" dirty="0">
                <a:solidFill>
                  <a:srgbClr val="000000"/>
                </a:solidFill>
                <a:latin typeface="华文细黑"/>
                <a:ea typeface="华文细黑"/>
                <a:cs typeface="Arial Unicode MS" pitchFamily="34" charset="-122"/>
              </a:endParaRPr>
            </a:p>
          </p:txBody>
        </p:sp>
        <p:sp>
          <p:nvSpPr>
            <p:cNvPr id="273" name="Text Box 267"/>
            <p:cNvSpPr txBox="1">
              <a:spLocks noChangeAspect="1" noChangeArrowheads="1"/>
            </p:cNvSpPr>
            <p:nvPr/>
          </p:nvSpPr>
          <p:spPr bwMode="auto">
            <a:xfrm>
              <a:off x="3461927" y="1475750"/>
              <a:ext cx="200055" cy="597099"/>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行政审批</a:t>
              </a:r>
              <a:endParaRPr lang="en-US" altLang="zh-CN" sz="1100" kern="0" dirty="0">
                <a:solidFill>
                  <a:srgbClr val="000000"/>
                </a:solidFill>
                <a:latin typeface="华文细黑"/>
                <a:ea typeface="华文细黑"/>
              </a:endParaRPr>
            </a:p>
          </p:txBody>
        </p:sp>
        <p:sp>
          <p:nvSpPr>
            <p:cNvPr id="274" name="Text Box 267"/>
            <p:cNvSpPr txBox="1">
              <a:spLocks noChangeAspect="1" noChangeArrowheads="1"/>
            </p:cNvSpPr>
            <p:nvPr/>
          </p:nvSpPr>
          <p:spPr bwMode="auto">
            <a:xfrm>
              <a:off x="3762011" y="1475750"/>
              <a:ext cx="200055" cy="597099"/>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a:t>
              </a:r>
            </a:p>
          </p:txBody>
        </p:sp>
        <p:sp>
          <p:nvSpPr>
            <p:cNvPr id="275" name="AutoShape 273"/>
            <p:cNvSpPr>
              <a:spLocks noChangeAspect="1" noChangeArrowheads="1"/>
            </p:cNvSpPr>
            <p:nvPr/>
          </p:nvSpPr>
          <p:spPr bwMode="auto">
            <a:xfrm>
              <a:off x="4231760" y="1404289"/>
              <a:ext cx="2220867" cy="752726"/>
            </a:xfrm>
            <a:prstGeom prst="roundRect">
              <a:avLst>
                <a:gd name="adj" fmla="val 9912"/>
              </a:avLst>
            </a:prstGeom>
            <a:solidFill>
              <a:srgbClr val="00B0F0">
                <a:alpha val="58000"/>
              </a:srgbClr>
            </a:solidFill>
            <a:ln w="9525" algn="ctr">
              <a:solidFill>
                <a:srgbClr val="969696"/>
              </a:solidFill>
              <a:round/>
              <a:headEnd/>
              <a:tailEnd/>
            </a:ln>
            <a:effectLst/>
          </p:spPr>
          <p:txBody>
            <a:bodyPr lIns="72264" tIns="36132" rIns="72264" bIns="36132" anchor="ctr"/>
            <a:lstStyle/>
            <a:p>
              <a:pPr defTabSz="729514" fontAlgn="auto">
                <a:spcBef>
                  <a:spcPts val="0"/>
                </a:spcBef>
                <a:spcAft>
                  <a:spcPts val="0"/>
                </a:spcAft>
                <a:defRPr/>
              </a:pPr>
              <a:endParaRPr lang="zh-CN" altLang="en-US" sz="1400" kern="0" dirty="0">
                <a:solidFill>
                  <a:srgbClr val="000000"/>
                </a:solidFill>
                <a:latin typeface="华文细黑"/>
                <a:ea typeface="华文细黑"/>
              </a:endParaRPr>
            </a:p>
          </p:txBody>
        </p:sp>
        <p:sp>
          <p:nvSpPr>
            <p:cNvPr id="276" name="TextBox 149"/>
            <p:cNvSpPr txBox="1">
              <a:spLocks noChangeArrowheads="1"/>
            </p:cNvSpPr>
            <p:nvPr/>
          </p:nvSpPr>
          <p:spPr bwMode="auto">
            <a:xfrm>
              <a:off x="4228205" y="1394381"/>
              <a:ext cx="257113" cy="82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3432" tIns="41717" rIns="83432" bIns="41717">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1200" b="1">
                  <a:solidFill>
                    <a:srgbClr val="000000"/>
                  </a:solidFill>
                  <a:latin typeface="华文细黑" pitchFamily="2" charset="-122"/>
                  <a:ea typeface="华文细黑" pitchFamily="2" charset="-122"/>
                </a:rPr>
                <a:t>专</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网</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应</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用</a:t>
              </a:r>
            </a:p>
          </p:txBody>
        </p:sp>
        <p:sp>
          <p:nvSpPr>
            <p:cNvPr id="277" name="Text Box 267"/>
            <p:cNvSpPr txBox="1">
              <a:spLocks noChangeAspect="1" noChangeArrowheads="1"/>
            </p:cNvSpPr>
            <p:nvPr/>
          </p:nvSpPr>
          <p:spPr bwMode="auto">
            <a:xfrm>
              <a:off x="4572361" y="1475750"/>
              <a:ext cx="200055" cy="597099"/>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视频综合管理</a:t>
              </a:r>
            </a:p>
          </p:txBody>
        </p:sp>
        <p:sp>
          <p:nvSpPr>
            <p:cNvPr id="278" name="Text Box 267"/>
            <p:cNvSpPr txBox="1">
              <a:spLocks noChangeAspect="1" noChangeArrowheads="1"/>
            </p:cNvSpPr>
            <p:nvPr/>
          </p:nvSpPr>
          <p:spPr bwMode="auto">
            <a:xfrm>
              <a:off x="4872444" y="1475750"/>
              <a:ext cx="200055" cy="597099"/>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智慧城管</a:t>
              </a:r>
            </a:p>
          </p:txBody>
        </p:sp>
        <p:sp>
          <p:nvSpPr>
            <p:cNvPr id="279" name="Text Box 267"/>
            <p:cNvSpPr txBox="1">
              <a:spLocks noChangeAspect="1" noChangeArrowheads="1"/>
            </p:cNvSpPr>
            <p:nvPr/>
          </p:nvSpPr>
          <p:spPr bwMode="auto">
            <a:xfrm>
              <a:off x="5172527" y="1475750"/>
              <a:ext cx="200055" cy="597099"/>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智慧安全</a:t>
              </a:r>
            </a:p>
          </p:txBody>
        </p:sp>
        <p:sp>
          <p:nvSpPr>
            <p:cNvPr id="280" name="Text Box 267"/>
            <p:cNvSpPr txBox="1">
              <a:spLocks noChangeAspect="1" noChangeArrowheads="1"/>
            </p:cNvSpPr>
            <p:nvPr/>
          </p:nvSpPr>
          <p:spPr bwMode="auto">
            <a:xfrm>
              <a:off x="5472610" y="1475750"/>
              <a:ext cx="200055" cy="597099"/>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应急智慧</a:t>
              </a:r>
            </a:p>
          </p:txBody>
        </p:sp>
        <p:sp>
          <p:nvSpPr>
            <p:cNvPr id="281" name="Text Box 267"/>
            <p:cNvSpPr txBox="1">
              <a:spLocks noChangeAspect="1" noChangeArrowheads="1"/>
            </p:cNvSpPr>
            <p:nvPr/>
          </p:nvSpPr>
          <p:spPr bwMode="auto">
            <a:xfrm>
              <a:off x="5772693" y="1475750"/>
              <a:ext cx="200055" cy="597099"/>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智慧交通</a:t>
              </a:r>
            </a:p>
          </p:txBody>
        </p:sp>
        <p:sp>
          <p:nvSpPr>
            <p:cNvPr id="282" name="Text Box 267"/>
            <p:cNvSpPr txBox="1">
              <a:spLocks noChangeAspect="1" noChangeArrowheads="1"/>
            </p:cNvSpPr>
            <p:nvPr/>
          </p:nvSpPr>
          <p:spPr bwMode="auto">
            <a:xfrm>
              <a:off x="6072776" y="1475750"/>
              <a:ext cx="200055" cy="597099"/>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a:t>
              </a:r>
            </a:p>
          </p:txBody>
        </p:sp>
        <p:sp>
          <p:nvSpPr>
            <p:cNvPr id="283" name="AutoShape 273"/>
            <p:cNvSpPr>
              <a:spLocks noChangeAspect="1" noChangeArrowheads="1"/>
            </p:cNvSpPr>
            <p:nvPr/>
          </p:nvSpPr>
          <p:spPr bwMode="auto">
            <a:xfrm>
              <a:off x="6583044" y="1404289"/>
              <a:ext cx="1002809" cy="752726"/>
            </a:xfrm>
            <a:prstGeom prst="roundRect">
              <a:avLst>
                <a:gd name="adj" fmla="val 9912"/>
              </a:avLst>
            </a:prstGeom>
            <a:solidFill>
              <a:srgbClr val="00B0F0">
                <a:alpha val="58000"/>
              </a:srgbClr>
            </a:solidFill>
            <a:ln w="9525" algn="ctr">
              <a:solidFill>
                <a:srgbClr val="969696"/>
              </a:solidFill>
              <a:round/>
              <a:headEnd/>
              <a:tailEnd/>
            </a:ln>
            <a:effectLst/>
          </p:spPr>
          <p:txBody>
            <a:bodyPr lIns="72264" tIns="36132" rIns="72264" bIns="36132" anchor="ctr"/>
            <a:lstStyle/>
            <a:p>
              <a:pPr defTabSz="729514" fontAlgn="auto">
                <a:spcBef>
                  <a:spcPts val="0"/>
                </a:spcBef>
                <a:spcAft>
                  <a:spcPts val="0"/>
                </a:spcAft>
                <a:defRPr/>
              </a:pPr>
              <a:endParaRPr lang="zh-CN" altLang="en-US" sz="1400" kern="0" dirty="0">
                <a:solidFill>
                  <a:srgbClr val="000000"/>
                </a:solidFill>
                <a:latin typeface="华文细黑"/>
                <a:ea typeface="华文细黑"/>
              </a:endParaRPr>
            </a:p>
          </p:txBody>
        </p:sp>
        <p:sp>
          <p:nvSpPr>
            <p:cNvPr id="284" name="Text Box 267"/>
            <p:cNvSpPr txBox="1">
              <a:spLocks noChangeAspect="1" noChangeArrowheads="1"/>
            </p:cNvSpPr>
            <p:nvPr/>
          </p:nvSpPr>
          <p:spPr bwMode="auto">
            <a:xfrm>
              <a:off x="6912249" y="1466222"/>
              <a:ext cx="610295" cy="262025"/>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000" kern="0" dirty="0">
                  <a:solidFill>
                    <a:srgbClr val="000000"/>
                  </a:solidFill>
                  <a:latin typeface="华文细黑"/>
                  <a:ea typeface="华文细黑"/>
                </a:rPr>
                <a:t>门户</a:t>
              </a:r>
              <a:endParaRPr lang="en-US" altLang="zh-CN" sz="1000" kern="0" dirty="0">
                <a:solidFill>
                  <a:srgbClr val="000000"/>
                </a:solidFill>
                <a:latin typeface="华文细黑"/>
                <a:ea typeface="华文细黑"/>
              </a:endParaRPr>
            </a:p>
            <a:p>
              <a:pPr algn="ctr" defTabSz="800438" fontAlgn="auto">
                <a:spcBef>
                  <a:spcPts val="0"/>
                </a:spcBef>
                <a:spcAft>
                  <a:spcPts val="0"/>
                </a:spcAft>
                <a:buClr>
                  <a:srgbClr val="CC9900"/>
                </a:buClr>
                <a:defRPr/>
              </a:pPr>
              <a:r>
                <a:rPr lang="zh-CN" altLang="en-US" sz="1000" kern="0" dirty="0">
                  <a:solidFill>
                    <a:srgbClr val="000000"/>
                  </a:solidFill>
                  <a:latin typeface="华文细黑"/>
                  <a:ea typeface="华文细黑"/>
                </a:rPr>
                <a:t>网站</a:t>
              </a:r>
            </a:p>
          </p:txBody>
        </p:sp>
        <p:sp>
          <p:nvSpPr>
            <p:cNvPr id="285" name="TextBox 158"/>
            <p:cNvSpPr txBox="1">
              <a:spLocks noChangeArrowheads="1"/>
            </p:cNvSpPr>
            <p:nvPr/>
          </p:nvSpPr>
          <p:spPr bwMode="auto">
            <a:xfrm>
              <a:off x="6591851" y="1340768"/>
              <a:ext cx="257113" cy="1007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3432" tIns="41717" rIns="83432" bIns="41717">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1200" b="1">
                  <a:solidFill>
                    <a:srgbClr val="000000"/>
                  </a:solidFill>
                  <a:latin typeface="华文细黑" pitchFamily="2" charset="-122"/>
                  <a:ea typeface="华文细黑" pitchFamily="2" charset="-122"/>
                </a:rPr>
                <a:t>互</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联</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网</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应</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用</a:t>
              </a:r>
            </a:p>
          </p:txBody>
        </p:sp>
        <p:sp>
          <p:nvSpPr>
            <p:cNvPr id="286" name="Text Box 267"/>
            <p:cNvSpPr txBox="1">
              <a:spLocks noChangeAspect="1" noChangeArrowheads="1"/>
            </p:cNvSpPr>
            <p:nvPr/>
          </p:nvSpPr>
          <p:spPr bwMode="auto">
            <a:xfrm>
              <a:off x="3168175" y="1475750"/>
              <a:ext cx="200055" cy="597099"/>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0" tIns="41707" rIns="0" bIns="41707" anchor="ctr"/>
            <a:lstStyle/>
            <a:p>
              <a:pPr algn="ctr" defTabSz="800231" fontAlgn="auto">
                <a:spcBef>
                  <a:spcPts val="0"/>
                </a:spcBef>
                <a:spcAft>
                  <a:spcPts val="0"/>
                </a:spcAft>
                <a:buClr>
                  <a:srgbClr val="CC9900"/>
                </a:buClr>
                <a:defRPr/>
              </a:pPr>
              <a:r>
                <a:rPr lang="zh-CN" altLang="en-US" sz="1100" kern="0" dirty="0">
                  <a:solidFill>
                    <a:srgbClr val="000000"/>
                  </a:solidFill>
                  <a:latin typeface="华文细黑"/>
                  <a:ea typeface="华文细黑"/>
                </a:rPr>
                <a:t>统一通信</a:t>
              </a:r>
              <a:endParaRPr lang="en-US" altLang="zh-CN" sz="1100" kern="0" dirty="0">
                <a:solidFill>
                  <a:srgbClr val="000000"/>
                </a:solidFill>
                <a:latin typeface="华文细黑"/>
                <a:ea typeface="华文细黑"/>
              </a:endParaRPr>
            </a:p>
          </p:txBody>
        </p:sp>
        <p:sp>
          <p:nvSpPr>
            <p:cNvPr id="287" name="Text Box 267"/>
            <p:cNvSpPr txBox="1">
              <a:spLocks noChangeAspect="1" noChangeArrowheads="1"/>
            </p:cNvSpPr>
            <p:nvPr/>
          </p:nvSpPr>
          <p:spPr bwMode="auto">
            <a:xfrm>
              <a:off x="2906078" y="3841913"/>
              <a:ext cx="1061053" cy="236617"/>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100" kern="0" dirty="0">
                  <a:solidFill>
                    <a:srgbClr val="000000"/>
                  </a:solidFill>
                  <a:latin typeface="华文细黑"/>
                  <a:ea typeface="华文细黑"/>
                </a:rPr>
                <a:t>虚拟化引擎</a:t>
              </a:r>
            </a:p>
          </p:txBody>
        </p:sp>
        <p:sp>
          <p:nvSpPr>
            <p:cNvPr id="288" name="AutoShape 204"/>
            <p:cNvSpPr>
              <a:spLocks noChangeAspect="1" noChangeArrowheads="1"/>
            </p:cNvSpPr>
            <p:nvPr/>
          </p:nvSpPr>
          <p:spPr bwMode="auto">
            <a:xfrm>
              <a:off x="2498370" y="5226674"/>
              <a:ext cx="5087483" cy="465293"/>
            </a:xfrm>
            <a:prstGeom prst="roundRect">
              <a:avLst>
                <a:gd name="adj" fmla="val 9912"/>
              </a:avLst>
            </a:prstGeom>
            <a:solidFill>
              <a:srgbClr val="669900">
                <a:alpha val="50000"/>
              </a:srgbClr>
            </a:solidFill>
            <a:ln w="9525" algn="ctr">
              <a:noFill/>
              <a:round/>
              <a:headEnd/>
              <a:tailEnd/>
            </a:ln>
            <a:effectLst>
              <a:outerShdw blurRad="63500" sx="102000" sy="102000" algn="ctr" rotWithShape="0">
                <a:prstClr val="black">
                  <a:alpha val="40000"/>
                </a:prstClr>
              </a:outerShdw>
            </a:effectLst>
          </p:spPr>
          <p:txBody>
            <a:bodyPr lIns="91366" tIns="45682" rIns="91366" bIns="45682" anchor="ctr"/>
            <a:lstStyle/>
            <a:p>
              <a:pPr>
                <a:defRPr/>
              </a:pPr>
              <a:endParaRPr lang="zh-CN" altLang="en-US" sz="1500" dirty="0">
                <a:solidFill>
                  <a:srgbClr val="FFFFFF"/>
                </a:solidFill>
                <a:latin typeface="华文细黑"/>
                <a:ea typeface="华文细黑"/>
              </a:endParaRPr>
            </a:p>
          </p:txBody>
        </p:sp>
        <p:grpSp>
          <p:nvGrpSpPr>
            <p:cNvPr id="289" name="组合 105"/>
            <p:cNvGrpSpPr>
              <a:grpSpLocks/>
            </p:cNvGrpSpPr>
            <p:nvPr/>
          </p:nvGrpSpPr>
          <p:grpSpPr bwMode="auto">
            <a:xfrm>
              <a:off x="4018035" y="5279738"/>
              <a:ext cx="369884" cy="397355"/>
              <a:chOff x="4146228" y="3995447"/>
              <a:chExt cx="449843" cy="675541"/>
            </a:xfrm>
          </p:grpSpPr>
          <p:pic>
            <p:nvPicPr>
              <p:cNvPr id="323" name="Picture 205" descr="cable 0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169253" y="3995447"/>
                <a:ext cx="252561" cy="392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4" name="Text Box 214"/>
              <p:cNvSpPr txBox="1">
                <a:spLocks noChangeAspect="1" noChangeArrowheads="1"/>
              </p:cNvSpPr>
              <p:nvPr/>
            </p:nvSpPr>
            <p:spPr bwMode="auto">
              <a:xfrm>
                <a:off x="4146228" y="4392538"/>
                <a:ext cx="449843" cy="27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35656" rIns="0" bIns="35656"/>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000">
                    <a:solidFill>
                      <a:srgbClr val="000000"/>
                    </a:solidFill>
                    <a:latin typeface="华文细黑" pitchFamily="2" charset="-122"/>
                    <a:ea typeface="华文细黑" pitchFamily="2" charset="-122"/>
                  </a:rPr>
                  <a:t>布线</a:t>
                </a:r>
              </a:p>
            </p:txBody>
          </p:sp>
        </p:grpSp>
        <p:grpSp>
          <p:nvGrpSpPr>
            <p:cNvPr id="290" name="组合 106"/>
            <p:cNvGrpSpPr>
              <a:grpSpLocks/>
            </p:cNvGrpSpPr>
            <p:nvPr/>
          </p:nvGrpSpPr>
          <p:grpSpPr bwMode="auto">
            <a:xfrm>
              <a:off x="4555961" y="5270475"/>
              <a:ext cx="376083" cy="395513"/>
              <a:chOff x="4518446" y="3995227"/>
              <a:chExt cx="454902" cy="674268"/>
            </a:xfrm>
          </p:grpSpPr>
          <p:pic>
            <p:nvPicPr>
              <p:cNvPr id="321" name="Picture 20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18446" y="3995227"/>
                <a:ext cx="301131" cy="386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2" name="Text Box 215"/>
              <p:cNvSpPr txBox="1">
                <a:spLocks noChangeAspect="1" noChangeArrowheads="1"/>
              </p:cNvSpPr>
              <p:nvPr/>
            </p:nvSpPr>
            <p:spPr bwMode="auto">
              <a:xfrm>
                <a:off x="4518446" y="4392536"/>
                <a:ext cx="454902"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35656" rIns="0" bIns="35656"/>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000">
                    <a:solidFill>
                      <a:srgbClr val="000000"/>
                    </a:solidFill>
                    <a:latin typeface="华文细黑" pitchFamily="2" charset="-122"/>
                    <a:ea typeface="华文细黑" pitchFamily="2" charset="-122"/>
                  </a:rPr>
                  <a:t>消防</a:t>
                </a:r>
              </a:p>
            </p:txBody>
          </p:sp>
        </p:grpSp>
        <p:grpSp>
          <p:nvGrpSpPr>
            <p:cNvPr id="291" name="组合 108"/>
            <p:cNvGrpSpPr>
              <a:grpSpLocks/>
            </p:cNvGrpSpPr>
            <p:nvPr/>
          </p:nvGrpSpPr>
          <p:grpSpPr bwMode="auto">
            <a:xfrm>
              <a:off x="5618870" y="5262516"/>
              <a:ext cx="339147" cy="397889"/>
              <a:chOff x="5564552" y="3976962"/>
              <a:chExt cx="411340" cy="675687"/>
            </a:xfrm>
          </p:grpSpPr>
          <p:pic>
            <p:nvPicPr>
              <p:cNvPr id="319" name="Picture 20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566575" y="3976962"/>
                <a:ext cx="270600" cy="392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0" name="Text Box 216"/>
              <p:cNvSpPr txBox="1">
                <a:spLocks noChangeAspect="1" noChangeArrowheads="1"/>
              </p:cNvSpPr>
              <p:nvPr/>
            </p:nvSpPr>
            <p:spPr bwMode="auto">
              <a:xfrm>
                <a:off x="5564552" y="4398889"/>
                <a:ext cx="411340" cy="253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35656" rIns="0" bIns="35656"/>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000">
                    <a:solidFill>
                      <a:srgbClr val="000000"/>
                    </a:solidFill>
                    <a:latin typeface="华文细黑" pitchFamily="2" charset="-122"/>
                    <a:ea typeface="华文细黑" pitchFamily="2" charset="-122"/>
                  </a:rPr>
                  <a:t>安防</a:t>
                </a:r>
              </a:p>
            </p:txBody>
          </p:sp>
        </p:grpSp>
        <p:grpSp>
          <p:nvGrpSpPr>
            <p:cNvPr id="292" name="组合 107"/>
            <p:cNvGrpSpPr>
              <a:grpSpLocks/>
            </p:cNvGrpSpPr>
            <p:nvPr/>
          </p:nvGrpSpPr>
          <p:grpSpPr bwMode="auto">
            <a:xfrm>
              <a:off x="5080629" y="5270470"/>
              <a:ext cx="304700" cy="367145"/>
              <a:chOff x="4964609" y="3995446"/>
              <a:chExt cx="370512" cy="625670"/>
            </a:xfrm>
          </p:grpSpPr>
          <p:pic>
            <p:nvPicPr>
              <p:cNvPr id="317" name="Picture 206"/>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011566" y="3995446"/>
                <a:ext cx="269214" cy="392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 name="Text Box 217"/>
              <p:cNvSpPr txBox="1">
                <a:spLocks noChangeAspect="1" noChangeArrowheads="1"/>
              </p:cNvSpPr>
              <p:nvPr/>
            </p:nvSpPr>
            <p:spPr bwMode="auto">
              <a:xfrm>
                <a:off x="4964609" y="4392541"/>
                <a:ext cx="370512" cy="2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35656" rIns="0" bIns="35656"/>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000">
                    <a:solidFill>
                      <a:srgbClr val="000000"/>
                    </a:solidFill>
                    <a:latin typeface="华文细黑" pitchFamily="2" charset="-122"/>
                    <a:ea typeface="华文细黑" pitchFamily="2" charset="-122"/>
                  </a:rPr>
                  <a:t>监控</a:t>
                </a:r>
              </a:p>
            </p:txBody>
          </p:sp>
        </p:grpSp>
        <p:grpSp>
          <p:nvGrpSpPr>
            <p:cNvPr id="293" name="组合 110"/>
            <p:cNvGrpSpPr>
              <a:grpSpLocks/>
            </p:cNvGrpSpPr>
            <p:nvPr/>
          </p:nvGrpSpPr>
          <p:grpSpPr bwMode="auto">
            <a:xfrm>
              <a:off x="6096507" y="5277061"/>
              <a:ext cx="306264" cy="369198"/>
              <a:chOff x="5653548" y="4879158"/>
              <a:chExt cx="369971" cy="627606"/>
            </a:xfrm>
          </p:grpSpPr>
          <p:pic>
            <p:nvPicPr>
              <p:cNvPr id="315" name="Picture 207" descr="034B436A-5056-9170-D3B24E4A9E02A824_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686929" y="4879158"/>
                <a:ext cx="228970" cy="392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6" name="Text Box 218"/>
              <p:cNvSpPr txBox="1">
                <a:spLocks noChangeAspect="1" noChangeArrowheads="1"/>
              </p:cNvSpPr>
              <p:nvPr/>
            </p:nvSpPr>
            <p:spPr bwMode="auto">
              <a:xfrm>
                <a:off x="5653548" y="5282033"/>
                <a:ext cx="369971" cy="224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35656" rIns="0" bIns="35656"/>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000">
                    <a:solidFill>
                      <a:srgbClr val="000000"/>
                    </a:solidFill>
                    <a:latin typeface="华文细黑" pitchFamily="2" charset="-122"/>
                    <a:ea typeface="华文细黑" pitchFamily="2" charset="-122"/>
                  </a:rPr>
                  <a:t>机柜</a:t>
                </a:r>
              </a:p>
            </p:txBody>
          </p:sp>
        </p:grpSp>
        <p:grpSp>
          <p:nvGrpSpPr>
            <p:cNvPr id="294" name="组合 111"/>
            <p:cNvGrpSpPr>
              <a:grpSpLocks/>
            </p:cNvGrpSpPr>
            <p:nvPr/>
          </p:nvGrpSpPr>
          <p:grpSpPr bwMode="auto">
            <a:xfrm>
              <a:off x="6568453" y="5290271"/>
              <a:ext cx="279402" cy="362406"/>
              <a:chOff x="6484089" y="4048363"/>
              <a:chExt cx="338445" cy="615482"/>
            </a:xfrm>
          </p:grpSpPr>
          <p:pic>
            <p:nvPicPr>
              <p:cNvPr id="313" name="Picture 21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484129" y="4048363"/>
                <a:ext cx="269214" cy="37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4" name="Text Box 219"/>
              <p:cNvSpPr txBox="1">
                <a:spLocks noChangeAspect="1" noChangeArrowheads="1"/>
              </p:cNvSpPr>
              <p:nvPr/>
            </p:nvSpPr>
            <p:spPr bwMode="auto">
              <a:xfrm>
                <a:off x="6484089" y="4432796"/>
                <a:ext cx="338445" cy="231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35656" rIns="0" bIns="35656"/>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000">
                    <a:solidFill>
                      <a:srgbClr val="000000"/>
                    </a:solidFill>
                    <a:latin typeface="华文细黑" pitchFamily="2" charset="-122"/>
                    <a:ea typeface="华文细黑" pitchFamily="2" charset="-122"/>
                  </a:rPr>
                  <a:t>制冷</a:t>
                </a:r>
              </a:p>
            </p:txBody>
          </p:sp>
        </p:grpSp>
        <p:grpSp>
          <p:nvGrpSpPr>
            <p:cNvPr id="295" name="组合 112"/>
            <p:cNvGrpSpPr>
              <a:grpSpLocks/>
            </p:cNvGrpSpPr>
            <p:nvPr/>
          </p:nvGrpSpPr>
          <p:grpSpPr bwMode="auto">
            <a:xfrm>
              <a:off x="6952360" y="5277108"/>
              <a:ext cx="607967" cy="402664"/>
              <a:chOff x="6310995" y="3903521"/>
              <a:chExt cx="737026" cy="686012"/>
            </a:xfrm>
          </p:grpSpPr>
          <p:pic>
            <p:nvPicPr>
              <p:cNvPr id="311" name="Picture 295" descr="Search"/>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503449" y="3903521"/>
                <a:ext cx="227583" cy="35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2" name="Text Box 296"/>
              <p:cNvSpPr txBox="1">
                <a:spLocks noChangeAspect="1" noChangeArrowheads="1"/>
              </p:cNvSpPr>
              <p:nvPr/>
            </p:nvSpPr>
            <p:spPr bwMode="auto">
              <a:xfrm>
                <a:off x="6310995" y="4306430"/>
                <a:ext cx="737026" cy="283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35656" rIns="0" bIns="35656"/>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000">
                    <a:solidFill>
                      <a:srgbClr val="000000"/>
                    </a:solidFill>
                    <a:latin typeface="华文细黑" pitchFamily="2" charset="-122"/>
                    <a:ea typeface="华文细黑" pitchFamily="2" charset="-122"/>
                  </a:rPr>
                  <a:t>评估优化</a:t>
                </a:r>
              </a:p>
            </p:txBody>
          </p:sp>
        </p:grpSp>
        <p:grpSp>
          <p:nvGrpSpPr>
            <p:cNvPr id="296" name="组合 113"/>
            <p:cNvGrpSpPr>
              <a:grpSpLocks/>
            </p:cNvGrpSpPr>
            <p:nvPr/>
          </p:nvGrpSpPr>
          <p:grpSpPr bwMode="auto">
            <a:xfrm>
              <a:off x="2719943" y="5290367"/>
              <a:ext cx="617230" cy="427881"/>
              <a:chOff x="7036302" y="4047703"/>
              <a:chExt cx="748358" cy="727488"/>
            </a:xfrm>
          </p:grpSpPr>
          <p:pic>
            <p:nvPicPr>
              <p:cNvPr id="309" name="Picture 29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238536" y="4047703"/>
                <a:ext cx="215093" cy="3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0" name="Text Box 298"/>
              <p:cNvSpPr txBox="1">
                <a:spLocks noChangeAspect="1" noChangeArrowheads="1"/>
              </p:cNvSpPr>
              <p:nvPr/>
            </p:nvSpPr>
            <p:spPr bwMode="auto">
              <a:xfrm>
                <a:off x="7036302" y="4433037"/>
                <a:ext cx="748358" cy="342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35656" rIns="0" bIns="35656"/>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000">
                    <a:solidFill>
                      <a:srgbClr val="000000"/>
                    </a:solidFill>
                    <a:latin typeface="华文细黑" pitchFamily="2" charset="-122"/>
                    <a:ea typeface="华文细黑" pitchFamily="2" charset="-122"/>
                  </a:rPr>
                  <a:t>规划设计</a:t>
                </a:r>
              </a:p>
            </p:txBody>
          </p:sp>
        </p:grpSp>
        <p:grpSp>
          <p:nvGrpSpPr>
            <p:cNvPr id="297" name="组合 104"/>
            <p:cNvGrpSpPr>
              <a:grpSpLocks/>
            </p:cNvGrpSpPr>
            <p:nvPr/>
          </p:nvGrpSpPr>
          <p:grpSpPr bwMode="auto">
            <a:xfrm>
              <a:off x="3406388" y="5271256"/>
              <a:ext cx="448911" cy="399250"/>
              <a:chOff x="3484139" y="3852813"/>
              <a:chExt cx="544486" cy="678972"/>
            </a:xfrm>
          </p:grpSpPr>
          <p:pic>
            <p:nvPicPr>
              <p:cNvPr id="307" name="Picture 21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493689" y="3852813"/>
                <a:ext cx="397180" cy="425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 name="Text Box 213"/>
              <p:cNvSpPr txBox="1">
                <a:spLocks noChangeAspect="1" noChangeArrowheads="1"/>
              </p:cNvSpPr>
              <p:nvPr/>
            </p:nvSpPr>
            <p:spPr bwMode="auto">
              <a:xfrm>
                <a:off x="3484139" y="4264278"/>
                <a:ext cx="544486" cy="267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65091" tIns="32542" rIns="65091" bIns="32542"/>
              <a:lstStyle>
                <a:lvl1pPr defTabSz="569913">
                  <a:defRPr>
                    <a:solidFill>
                      <a:schemeClr val="tx1"/>
                    </a:solidFill>
                    <a:latin typeface="Arial" pitchFamily="34" charset="0"/>
                    <a:ea typeface="宋体" pitchFamily="2" charset="-122"/>
                  </a:defRPr>
                </a:lvl1pPr>
                <a:lvl2pPr marL="742950" indent="-285750" defTabSz="569913">
                  <a:defRPr>
                    <a:solidFill>
                      <a:schemeClr val="tx1"/>
                    </a:solidFill>
                    <a:latin typeface="Arial" pitchFamily="34" charset="0"/>
                    <a:ea typeface="宋体" pitchFamily="2" charset="-122"/>
                  </a:defRPr>
                </a:lvl2pPr>
                <a:lvl3pPr marL="1143000" indent="-228600" defTabSz="569913">
                  <a:defRPr>
                    <a:solidFill>
                      <a:schemeClr val="tx1"/>
                    </a:solidFill>
                    <a:latin typeface="Arial" pitchFamily="34" charset="0"/>
                    <a:ea typeface="宋体" pitchFamily="2" charset="-122"/>
                  </a:defRPr>
                </a:lvl3pPr>
                <a:lvl4pPr marL="1600200" indent="-228600" defTabSz="569913">
                  <a:defRPr>
                    <a:solidFill>
                      <a:schemeClr val="tx1"/>
                    </a:solidFill>
                    <a:latin typeface="Arial" pitchFamily="34" charset="0"/>
                    <a:ea typeface="宋体" pitchFamily="2" charset="-122"/>
                  </a:defRPr>
                </a:lvl4pPr>
                <a:lvl5pPr marL="2057400" indent="-228600" defTabSz="569913">
                  <a:defRPr>
                    <a:solidFill>
                      <a:schemeClr val="tx1"/>
                    </a:solidFill>
                    <a:latin typeface="Arial" pitchFamily="34" charset="0"/>
                    <a:ea typeface="宋体" pitchFamily="2" charset="-122"/>
                  </a:defRPr>
                </a:lvl5pPr>
                <a:lvl6pPr marL="2514600" indent="-228600" defTabSz="56991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56991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56991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569913" eaLnBrk="0" fontAlgn="base" hangingPunct="0">
                  <a:spcBef>
                    <a:spcPct val="0"/>
                  </a:spcBef>
                  <a:spcAft>
                    <a:spcPct val="0"/>
                  </a:spcAft>
                  <a:defRPr>
                    <a:solidFill>
                      <a:schemeClr val="tx1"/>
                    </a:solidFill>
                    <a:latin typeface="Arial" pitchFamily="34" charset="0"/>
                    <a:ea typeface="宋体" pitchFamily="2" charset="-122"/>
                  </a:defRPr>
                </a:lvl9pPr>
              </a:lstStyle>
              <a:p>
                <a:pPr>
                  <a:spcBef>
                    <a:spcPct val="50000"/>
                  </a:spcBef>
                </a:pPr>
                <a:r>
                  <a:rPr lang="zh-CN" altLang="en-US" sz="1000">
                    <a:solidFill>
                      <a:srgbClr val="000000"/>
                    </a:solidFill>
                    <a:latin typeface="华文细黑" pitchFamily="2" charset="-122"/>
                    <a:ea typeface="华文细黑" pitchFamily="2" charset="-122"/>
                  </a:rPr>
                  <a:t>电力</a:t>
                </a:r>
              </a:p>
            </p:txBody>
          </p:sp>
        </p:grpSp>
        <p:sp>
          <p:nvSpPr>
            <p:cNvPr id="298" name="TextBox 171"/>
            <p:cNvSpPr txBox="1">
              <a:spLocks noChangeArrowheads="1"/>
            </p:cNvSpPr>
            <p:nvPr/>
          </p:nvSpPr>
          <p:spPr bwMode="auto">
            <a:xfrm>
              <a:off x="2566539" y="4164976"/>
              <a:ext cx="257113" cy="1007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3432" tIns="41717" rIns="83432" bIns="41717">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1200" b="1">
                  <a:solidFill>
                    <a:srgbClr val="000000"/>
                  </a:solidFill>
                  <a:latin typeface="华文细黑" pitchFamily="2" charset="-122"/>
                  <a:ea typeface="华文细黑" pitchFamily="2" charset="-122"/>
                </a:rPr>
                <a:t>云</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硬</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件</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平</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台</a:t>
              </a:r>
            </a:p>
          </p:txBody>
        </p:sp>
        <p:sp>
          <p:nvSpPr>
            <p:cNvPr id="299" name="TextBox 172"/>
            <p:cNvSpPr txBox="1">
              <a:spLocks noChangeArrowheads="1"/>
            </p:cNvSpPr>
            <p:nvPr/>
          </p:nvSpPr>
          <p:spPr bwMode="auto">
            <a:xfrm>
              <a:off x="2566539" y="3140968"/>
              <a:ext cx="257113" cy="1007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3432" tIns="41717" rIns="83432" bIns="41717">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1200" b="1">
                  <a:solidFill>
                    <a:srgbClr val="000000"/>
                  </a:solidFill>
                  <a:latin typeface="华文细黑" pitchFamily="2" charset="-122"/>
                  <a:ea typeface="华文细黑" pitchFamily="2" charset="-122"/>
                </a:rPr>
                <a:t>云</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操</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作</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系</a:t>
              </a:r>
              <a:endParaRPr lang="en-US" altLang="zh-CN" sz="1200" b="1">
                <a:solidFill>
                  <a:srgbClr val="000000"/>
                </a:solidFill>
                <a:latin typeface="华文细黑" pitchFamily="2" charset="-122"/>
                <a:ea typeface="华文细黑" pitchFamily="2" charset="-122"/>
              </a:endParaRPr>
            </a:p>
            <a:p>
              <a:r>
                <a:rPr lang="zh-CN" altLang="en-US" sz="1200" b="1">
                  <a:solidFill>
                    <a:srgbClr val="000000"/>
                  </a:solidFill>
                  <a:latin typeface="华文细黑" pitchFamily="2" charset="-122"/>
                  <a:ea typeface="华文细黑" pitchFamily="2" charset="-122"/>
                </a:rPr>
                <a:t>统</a:t>
              </a:r>
            </a:p>
          </p:txBody>
        </p:sp>
        <p:sp>
          <p:nvSpPr>
            <p:cNvPr id="300" name="AutoShape 291"/>
            <p:cNvSpPr>
              <a:spLocks noChangeAspect="1" noChangeArrowheads="1"/>
            </p:cNvSpPr>
            <p:nvPr/>
          </p:nvSpPr>
          <p:spPr bwMode="auto">
            <a:xfrm>
              <a:off x="2656641" y="2671536"/>
              <a:ext cx="1220591" cy="263613"/>
            </a:xfrm>
            <a:prstGeom prst="roundRect">
              <a:avLst>
                <a:gd name="adj" fmla="val 9912"/>
              </a:avLst>
            </a:prstGeom>
            <a:solidFill>
              <a:srgbClr val="92D050"/>
            </a:solidFill>
            <a:ln w="9525" algn="ctr">
              <a:noFill/>
              <a:round/>
              <a:headEnd/>
              <a:tailEnd/>
            </a:ln>
            <a:effectLst>
              <a:outerShdw blurRad="63500" sx="102000" sy="102000" algn="ctr" rotWithShape="0">
                <a:prstClr val="black">
                  <a:alpha val="40000"/>
                </a:prstClr>
              </a:outerShdw>
            </a:effectLst>
          </p:spPr>
          <p:txBody>
            <a:bodyPr lIns="91390" tIns="45694" rIns="91390" bIns="45694" anchor="ctr"/>
            <a:lstStyle/>
            <a:p>
              <a:pPr algn="ctr">
                <a:defRPr/>
              </a:pPr>
              <a:r>
                <a:rPr lang="zh-CN" altLang="en-US" sz="1200" dirty="0">
                  <a:solidFill>
                    <a:srgbClr val="000000"/>
                  </a:solidFill>
                  <a:latin typeface="华文细黑"/>
                  <a:ea typeface="华文细黑"/>
                </a:rPr>
                <a:t>应用开发平台</a:t>
              </a:r>
            </a:p>
          </p:txBody>
        </p:sp>
        <p:sp>
          <p:nvSpPr>
            <p:cNvPr id="301" name="AutoShape 291"/>
            <p:cNvSpPr>
              <a:spLocks noChangeAspect="1" noChangeArrowheads="1"/>
            </p:cNvSpPr>
            <p:nvPr/>
          </p:nvSpPr>
          <p:spPr bwMode="auto">
            <a:xfrm>
              <a:off x="6714726" y="2674712"/>
              <a:ext cx="745776" cy="262024"/>
            </a:xfrm>
            <a:prstGeom prst="roundRect">
              <a:avLst>
                <a:gd name="adj" fmla="val 9912"/>
              </a:avLst>
            </a:prstGeom>
            <a:solidFill>
              <a:srgbClr val="92D050"/>
            </a:solidFill>
            <a:ln w="9525" algn="ctr">
              <a:noFill/>
              <a:round/>
              <a:headEnd/>
              <a:tailEnd/>
            </a:ln>
            <a:effectLst>
              <a:outerShdw blurRad="63500" sx="102000" sy="102000" algn="ctr" rotWithShape="0">
                <a:prstClr val="black">
                  <a:alpha val="40000"/>
                </a:prstClr>
              </a:outerShdw>
            </a:effectLst>
          </p:spPr>
          <p:txBody>
            <a:bodyPr lIns="91390" tIns="45694" rIns="91390" bIns="45694" anchor="ctr"/>
            <a:lstStyle/>
            <a:p>
              <a:pPr algn="ctr">
                <a:defRPr/>
              </a:pPr>
              <a:r>
                <a:rPr lang="zh-CN" altLang="en-US" sz="1200" dirty="0">
                  <a:solidFill>
                    <a:srgbClr val="000000"/>
                  </a:solidFill>
                  <a:latin typeface="华文细黑"/>
                  <a:ea typeface="华文细黑"/>
                </a:rPr>
                <a:t>数据库</a:t>
              </a:r>
            </a:p>
          </p:txBody>
        </p:sp>
        <p:sp>
          <p:nvSpPr>
            <p:cNvPr id="302" name="AutoShape 291"/>
            <p:cNvSpPr>
              <a:spLocks noChangeAspect="1" noChangeArrowheads="1"/>
            </p:cNvSpPr>
            <p:nvPr/>
          </p:nvSpPr>
          <p:spPr bwMode="auto">
            <a:xfrm>
              <a:off x="4011446" y="2676300"/>
              <a:ext cx="1220591" cy="263613"/>
            </a:xfrm>
            <a:prstGeom prst="roundRect">
              <a:avLst>
                <a:gd name="adj" fmla="val 9912"/>
              </a:avLst>
            </a:prstGeom>
            <a:solidFill>
              <a:srgbClr val="92D050"/>
            </a:solidFill>
            <a:ln w="9525" algn="ctr">
              <a:noFill/>
              <a:round/>
              <a:headEnd/>
              <a:tailEnd/>
            </a:ln>
            <a:effectLst>
              <a:outerShdw blurRad="63500" sx="102000" sy="102000" algn="ctr" rotWithShape="0">
                <a:prstClr val="black">
                  <a:alpha val="40000"/>
                </a:prstClr>
              </a:outerShdw>
            </a:effectLst>
          </p:spPr>
          <p:txBody>
            <a:bodyPr lIns="91390" tIns="45694" rIns="91390" bIns="45694" anchor="ctr"/>
            <a:lstStyle/>
            <a:p>
              <a:pPr algn="ctr">
                <a:defRPr/>
              </a:pPr>
              <a:r>
                <a:rPr lang="zh-CN" altLang="en-US" sz="1200" dirty="0">
                  <a:solidFill>
                    <a:srgbClr val="000000"/>
                  </a:solidFill>
                  <a:latin typeface="华文细黑"/>
                  <a:ea typeface="华文细黑"/>
                </a:rPr>
                <a:t>数据交换平台</a:t>
              </a:r>
            </a:p>
          </p:txBody>
        </p:sp>
        <p:sp>
          <p:nvSpPr>
            <p:cNvPr id="303" name="AutoShape 291"/>
            <p:cNvSpPr>
              <a:spLocks noChangeAspect="1" noChangeArrowheads="1"/>
            </p:cNvSpPr>
            <p:nvPr/>
          </p:nvSpPr>
          <p:spPr bwMode="auto">
            <a:xfrm>
              <a:off x="2654109" y="2353930"/>
              <a:ext cx="1220591" cy="263613"/>
            </a:xfrm>
            <a:prstGeom prst="roundRect">
              <a:avLst>
                <a:gd name="adj" fmla="val 9912"/>
              </a:avLst>
            </a:prstGeom>
            <a:solidFill>
              <a:srgbClr val="92D050"/>
            </a:solidFill>
            <a:ln w="9525" algn="ctr">
              <a:noFill/>
              <a:round/>
              <a:headEnd/>
              <a:tailEnd/>
            </a:ln>
            <a:effectLst>
              <a:outerShdw blurRad="63500" sx="102000" sy="102000" algn="ctr" rotWithShape="0">
                <a:prstClr val="black">
                  <a:alpha val="40000"/>
                </a:prstClr>
              </a:outerShdw>
            </a:effectLst>
          </p:spPr>
          <p:txBody>
            <a:bodyPr lIns="91390" tIns="45694" rIns="91390" bIns="45694" anchor="ctr"/>
            <a:lstStyle/>
            <a:p>
              <a:pPr algn="ctr">
                <a:defRPr/>
              </a:pPr>
              <a:r>
                <a:rPr lang="zh-CN" altLang="en-US" sz="1200" dirty="0">
                  <a:solidFill>
                    <a:srgbClr val="000000"/>
                  </a:solidFill>
                  <a:latin typeface="华文细黑"/>
                  <a:ea typeface="华文细黑"/>
                </a:rPr>
                <a:t>统一鉴权</a:t>
              </a:r>
            </a:p>
          </p:txBody>
        </p:sp>
        <p:sp>
          <p:nvSpPr>
            <p:cNvPr id="304" name="AutoShape 291"/>
            <p:cNvSpPr>
              <a:spLocks noChangeAspect="1" noChangeArrowheads="1"/>
            </p:cNvSpPr>
            <p:nvPr/>
          </p:nvSpPr>
          <p:spPr bwMode="auto">
            <a:xfrm>
              <a:off x="5367518" y="2681064"/>
              <a:ext cx="1220591" cy="263613"/>
            </a:xfrm>
            <a:prstGeom prst="roundRect">
              <a:avLst>
                <a:gd name="adj" fmla="val 9912"/>
              </a:avLst>
            </a:prstGeom>
            <a:solidFill>
              <a:srgbClr val="92D050"/>
            </a:solidFill>
            <a:ln w="9525" algn="ctr">
              <a:noFill/>
              <a:round/>
              <a:headEnd/>
              <a:tailEnd/>
            </a:ln>
            <a:effectLst>
              <a:outerShdw blurRad="63500" sx="102000" sy="102000" algn="ctr" rotWithShape="0">
                <a:prstClr val="black">
                  <a:alpha val="40000"/>
                </a:prstClr>
              </a:outerShdw>
            </a:effectLst>
          </p:spPr>
          <p:txBody>
            <a:bodyPr lIns="91390" tIns="45694" rIns="91390" bIns="45694" anchor="ctr"/>
            <a:lstStyle/>
            <a:p>
              <a:pPr algn="ctr">
                <a:defRPr/>
              </a:pPr>
              <a:r>
                <a:rPr lang="zh-CN" altLang="en-US" sz="1200" dirty="0">
                  <a:solidFill>
                    <a:srgbClr val="000000"/>
                  </a:solidFill>
                  <a:latin typeface="华文细黑"/>
                  <a:ea typeface="华文细黑"/>
                </a:rPr>
                <a:t>应用中间件</a:t>
              </a:r>
            </a:p>
          </p:txBody>
        </p:sp>
        <p:sp>
          <p:nvSpPr>
            <p:cNvPr id="305" name="Text Box 267"/>
            <p:cNvSpPr txBox="1">
              <a:spLocks noChangeAspect="1" noChangeArrowheads="1"/>
            </p:cNvSpPr>
            <p:nvPr/>
          </p:nvSpPr>
          <p:spPr bwMode="auto">
            <a:xfrm>
              <a:off x="6912249" y="1831468"/>
              <a:ext cx="610295" cy="262025"/>
            </a:xfrm>
            <a:prstGeom prst="rect">
              <a:avLst/>
            </a:prstGeom>
            <a:gradFill rotWithShape="1">
              <a:gsLst>
                <a:gs pos="0">
                  <a:srgbClr val="768CA5">
                    <a:tint val="50000"/>
                    <a:satMod val="300000"/>
                  </a:srgbClr>
                </a:gs>
                <a:gs pos="35000">
                  <a:srgbClr val="768CA5">
                    <a:tint val="37000"/>
                    <a:satMod val="300000"/>
                  </a:srgbClr>
                </a:gs>
                <a:gs pos="100000">
                  <a:srgbClr val="768CA5">
                    <a:tint val="15000"/>
                    <a:satMod val="350000"/>
                  </a:srgbClr>
                </a:gs>
              </a:gsLst>
              <a:lin ang="16200000" scaled="1"/>
            </a:gradFill>
            <a:ln w="9525" cap="flat" cmpd="sng" algn="ctr">
              <a:solidFill>
                <a:srgbClr val="768CA5">
                  <a:shade val="95000"/>
                  <a:satMod val="105000"/>
                </a:srgbClr>
              </a:solidFill>
              <a:prstDash val="solid"/>
            </a:ln>
            <a:effectLst>
              <a:outerShdw blurRad="40000" dist="20000" dir="5400000" rotWithShape="0">
                <a:srgbClr val="000000">
                  <a:alpha val="38000"/>
                </a:srgbClr>
              </a:outerShdw>
            </a:effectLst>
          </p:spPr>
          <p:txBody>
            <a:bodyPr lIns="83432" tIns="41717" rIns="83432" bIns="41717" anchor="ctr"/>
            <a:lstStyle/>
            <a:p>
              <a:pPr algn="ctr" defTabSz="800438" fontAlgn="auto">
                <a:spcBef>
                  <a:spcPts val="0"/>
                </a:spcBef>
                <a:spcAft>
                  <a:spcPts val="0"/>
                </a:spcAft>
                <a:buClr>
                  <a:srgbClr val="CC9900"/>
                </a:buClr>
                <a:defRPr/>
              </a:pPr>
              <a:r>
                <a:rPr lang="zh-CN" altLang="en-US" sz="1000" kern="0" dirty="0">
                  <a:solidFill>
                    <a:srgbClr val="000000"/>
                  </a:solidFill>
                  <a:latin typeface="华文细黑"/>
                  <a:ea typeface="华文细黑"/>
                </a:rPr>
                <a:t>公共</a:t>
              </a:r>
              <a:endParaRPr lang="en-US" altLang="zh-CN" sz="1000" kern="0" dirty="0">
                <a:solidFill>
                  <a:srgbClr val="000000"/>
                </a:solidFill>
                <a:latin typeface="华文细黑"/>
                <a:ea typeface="华文细黑"/>
              </a:endParaRPr>
            </a:p>
            <a:p>
              <a:pPr algn="ctr" defTabSz="800438" fontAlgn="auto">
                <a:spcBef>
                  <a:spcPts val="0"/>
                </a:spcBef>
                <a:spcAft>
                  <a:spcPts val="0"/>
                </a:spcAft>
                <a:buClr>
                  <a:srgbClr val="CC9900"/>
                </a:buClr>
                <a:defRPr/>
              </a:pPr>
              <a:r>
                <a:rPr lang="zh-CN" altLang="en-US" sz="1000" kern="0" dirty="0">
                  <a:solidFill>
                    <a:srgbClr val="000000"/>
                  </a:solidFill>
                  <a:latin typeface="华文细黑"/>
                  <a:ea typeface="华文细黑"/>
                </a:rPr>
                <a:t>服务</a:t>
              </a:r>
              <a:endParaRPr lang="en-US" altLang="zh-CN" sz="1000" kern="0" dirty="0">
                <a:solidFill>
                  <a:srgbClr val="000000"/>
                </a:solidFill>
                <a:latin typeface="华文细黑"/>
                <a:ea typeface="华文细黑"/>
              </a:endParaRPr>
            </a:p>
          </p:txBody>
        </p:sp>
        <p:sp>
          <p:nvSpPr>
            <p:cNvPr id="306" name="右箭头 252"/>
            <p:cNvSpPr>
              <a:spLocks noChangeArrowheads="1"/>
            </p:cNvSpPr>
            <p:nvPr/>
          </p:nvSpPr>
          <p:spPr bwMode="auto">
            <a:xfrm>
              <a:off x="7740352" y="2924944"/>
              <a:ext cx="191166" cy="274316"/>
            </a:xfrm>
            <a:prstGeom prst="rightArrow">
              <a:avLst>
                <a:gd name="adj1" fmla="val 50000"/>
                <a:gd name="adj2" fmla="val 50000"/>
              </a:avLst>
            </a:prstGeom>
            <a:solidFill>
              <a:srgbClr val="0099CC"/>
            </a:solidFill>
            <a:ln>
              <a:noFill/>
            </a:ln>
            <a:extLst>
              <a:ext uri="{91240B29-F687-4F45-9708-019B960494DF}">
                <a14:hiddenLine xmlns:a14="http://schemas.microsoft.com/office/drawing/2010/main" w="0">
                  <a:solidFill>
                    <a:srgbClr val="000000"/>
                  </a:solidFill>
                  <a:round/>
                  <a:headEnd/>
                  <a:tailEnd/>
                </a14:hiddenLine>
              </a:ext>
            </a:extLst>
          </p:spPr>
          <p:txBody>
            <a:bodyPr lIns="83399" tIns="41701" rIns="83399" bIns="41701"/>
            <a:lstStyle/>
            <a:p>
              <a:pPr defTabSz="730250"/>
              <a:endParaRPr lang="zh-CN" altLang="en-US" sz="1600">
                <a:solidFill>
                  <a:srgbClr val="FFFFFF"/>
                </a:solidFill>
                <a:latin typeface="华文细黑" pitchFamily="2" charset="-122"/>
                <a:ea typeface="华文细黑" pitchFamily="2" charset="-122"/>
              </a:endParaRPr>
            </a:p>
          </p:txBody>
        </p:sp>
      </p:grpSp>
      <p:sp>
        <p:nvSpPr>
          <p:cNvPr id="341" name="矩形 160"/>
          <p:cNvSpPr>
            <a:spLocks noChangeArrowheads="1"/>
          </p:cNvSpPr>
          <p:nvPr/>
        </p:nvSpPr>
        <p:spPr bwMode="auto">
          <a:xfrm>
            <a:off x="519113" y="5956300"/>
            <a:ext cx="10394950" cy="484187"/>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3338" tIns="41672" rIns="83338" bIns="41672">
            <a:spAutoFit/>
          </a:bodyPr>
          <a:lstStyle/>
          <a:p>
            <a:pPr algn="ctr">
              <a:lnSpc>
                <a:spcPct val="130000"/>
              </a:lnSpc>
            </a:pPr>
            <a:r>
              <a:rPr lang="zh-CN" altLang="en-US" sz="2000">
                <a:solidFill>
                  <a:srgbClr val="FFFFFF"/>
                </a:solidFill>
                <a:latin typeface="宋体" pitchFamily="2" charset="-122"/>
                <a:ea typeface="华文细黑" pitchFamily="2" charset="-122"/>
              </a:rPr>
              <a:t>提供从咨询规划、软硬件部署、到项目交付的端到端应用合作与服务解决方案</a:t>
            </a:r>
          </a:p>
        </p:txBody>
      </p:sp>
    </p:spTree>
    <p:extLst>
      <p:ext uri="{BB962C8B-B14F-4D97-AF65-F5344CB8AC3E}">
        <p14:creationId xmlns:p14="http://schemas.microsoft.com/office/powerpoint/2010/main" val="25146227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
          <p:cNvSpPr>
            <a:spLocks noChangeArrowheads="1"/>
          </p:cNvSpPr>
          <p:nvPr/>
        </p:nvSpPr>
        <p:spPr bwMode="auto">
          <a:xfrm>
            <a:off x="-196973" y="3014175"/>
            <a:ext cx="12192000" cy="1168400"/>
          </a:xfrm>
          <a:prstGeom prst="rect">
            <a:avLst/>
          </a:prstGeom>
          <a:noFill/>
          <a:ln w="9525">
            <a:noFill/>
            <a:miter lim="800000"/>
            <a:headEnd/>
            <a:tailEnd/>
          </a:ln>
        </p:spPr>
        <p:txBody>
          <a:bodyPr tIns="215832" bIns="209484" anchor="ctr">
            <a:spAutoFit/>
          </a:bodyPr>
          <a:lstStyle/>
          <a:p>
            <a:endParaRPr lang="zh-CN" altLang="zh-CN" sz="2400"/>
          </a:p>
          <a:p>
            <a:r>
              <a:rPr lang="en-US" altLang="zh-CN" sz="2400"/>
              <a:t>       </a:t>
            </a:r>
            <a:endParaRPr lang="zh-CN" altLang="en-US" sz="2400">
              <a:latin typeface="华文中宋" pitchFamily="2" charset="-122"/>
              <a:ea typeface="华文中宋" pitchFamily="2" charset="-122"/>
              <a:cs typeface="宋体" pitchFamily="2" charset="-122"/>
            </a:endParaRPr>
          </a:p>
        </p:txBody>
      </p:sp>
      <p:sp>
        <p:nvSpPr>
          <p:cNvPr id="10" name="标题 1"/>
          <p:cNvSpPr txBox="1">
            <a:spLocks/>
          </p:cNvSpPr>
          <p:nvPr/>
        </p:nvSpPr>
        <p:spPr bwMode="auto">
          <a:xfrm>
            <a:off x="-695448" y="420687"/>
            <a:ext cx="3560885" cy="720725"/>
          </a:xfrm>
          <a:prstGeom prst="rect">
            <a:avLst/>
          </a:prstGeom>
          <a:noFill/>
          <a:ln w="9525">
            <a:noFill/>
            <a:miter lim="800000"/>
            <a:headEnd/>
            <a:tailEnd/>
          </a:ln>
        </p:spPr>
        <p:txBody>
          <a:bodyPr vert="horz" wrap="square" lIns="102864" tIns="51433" rIns="102864" bIns="51433" numCol="1" anchor="ctr" anchorCtr="0" compatLnSpc="1">
            <a:prstTxWarp prst="textNoShape">
              <a:avLst/>
            </a:prstTxWarp>
          </a:bodyPr>
          <a:lstStyle>
            <a:lvl1pPr algn="ctr" rtl="0" eaLnBrk="0" fontAlgn="base" hangingPunct="0">
              <a:spcBef>
                <a:spcPct val="0"/>
              </a:spcBef>
              <a:spcAft>
                <a:spcPct val="0"/>
              </a:spcAft>
              <a:defRPr sz="5000">
                <a:solidFill>
                  <a:schemeClr val="tx2"/>
                </a:solidFill>
                <a:latin typeface="+mj-lt"/>
                <a:ea typeface="+mj-ea"/>
                <a:cs typeface="+mj-cs"/>
              </a:defRPr>
            </a:lvl1pPr>
            <a:lvl2pPr algn="ctr" rtl="0" eaLnBrk="0" fontAlgn="base" hangingPunct="0">
              <a:spcBef>
                <a:spcPct val="0"/>
              </a:spcBef>
              <a:spcAft>
                <a:spcPct val="0"/>
              </a:spcAft>
              <a:defRPr sz="5000">
                <a:solidFill>
                  <a:schemeClr val="tx2"/>
                </a:solidFill>
                <a:latin typeface="Arial" charset="0"/>
              </a:defRPr>
            </a:lvl2pPr>
            <a:lvl3pPr algn="ctr" rtl="0" eaLnBrk="0" fontAlgn="base" hangingPunct="0">
              <a:spcBef>
                <a:spcPct val="0"/>
              </a:spcBef>
              <a:spcAft>
                <a:spcPct val="0"/>
              </a:spcAft>
              <a:defRPr sz="5000">
                <a:solidFill>
                  <a:schemeClr val="tx2"/>
                </a:solidFill>
                <a:latin typeface="Arial" charset="0"/>
              </a:defRPr>
            </a:lvl3pPr>
            <a:lvl4pPr algn="ctr" rtl="0" eaLnBrk="0" fontAlgn="base" hangingPunct="0">
              <a:spcBef>
                <a:spcPct val="0"/>
              </a:spcBef>
              <a:spcAft>
                <a:spcPct val="0"/>
              </a:spcAft>
              <a:defRPr sz="5000">
                <a:solidFill>
                  <a:schemeClr val="tx2"/>
                </a:solidFill>
                <a:latin typeface="Arial" charset="0"/>
              </a:defRPr>
            </a:lvl4pPr>
            <a:lvl5pPr algn="ctr" rtl="0" eaLnBrk="0" fontAlgn="base" hangingPunct="0">
              <a:spcBef>
                <a:spcPct val="0"/>
              </a:spcBef>
              <a:spcAft>
                <a:spcPct val="0"/>
              </a:spcAft>
              <a:defRPr sz="5000">
                <a:solidFill>
                  <a:schemeClr val="tx2"/>
                </a:solidFill>
                <a:latin typeface="Arial" charset="0"/>
              </a:defRPr>
            </a:lvl5pPr>
            <a:lvl6pPr marL="514319" algn="ctr" rtl="0" eaLnBrk="1" fontAlgn="base" hangingPunct="1">
              <a:spcBef>
                <a:spcPct val="0"/>
              </a:spcBef>
              <a:spcAft>
                <a:spcPct val="0"/>
              </a:spcAft>
              <a:defRPr sz="5000">
                <a:solidFill>
                  <a:schemeClr val="tx2"/>
                </a:solidFill>
                <a:latin typeface="Arial" charset="0"/>
              </a:defRPr>
            </a:lvl6pPr>
            <a:lvl7pPr marL="1028638" algn="ctr" rtl="0" eaLnBrk="1" fontAlgn="base" hangingPunct="1">
              <a:spcBef>
                <a:spcPct val="0"/>
              </a:spcBef>
              <a:spcAft>
                <a:spcPct val="0"/>
              </a:spcAft>
              <a:defRPr sz="5000">
                <a:solidFill>
                  <a:schemeClr val="tx2"/>
                </a:solidFill>
                <a:latin typeface="Arial" charset="0"/>
              </a:defRPr>
            </a:lvl7pPr>
            <a:lvl8pPr marL="1542956" algn="ctr" rtl="0" eaLnBrk="1" fontAlgn="base" hangingPunct="1">
              <a:spcBef>
                <a:spcPct val="0"/>
              </a:spcBef>
              <a:spcAft>
                <a:spcPct val="0"/>
              </a:spcAft>
              <a:defRPr sz="5000">
                <a:solidFill>
                  <a:schemeClr val="tx2"/>
                </a:solidFill>
                <a:latin typeface="Arial" charset="0"/>
              </a:defRPr>
            </a:lvl8pPr>
            <a:lvl9pPr marL="2057275" algn="ctr" rtl="0" eaLnBrk="1" fontAlgn="base" hangingPunct="1">
              <a:spcBef>
                <a:spcPct val="0"/>
              </a:spcBef>
              <a:spcAft>
                <a:spcPct val="0"/>
              </a:spcAft>
              <a:defRPr sz="5000">
                <a:solidFill>
                  <a:schemeClr val="tx2"/>
                </a:solidFill>
                <a:latin typeface="Arial" charset="0"/>
              </a:defRPr>
            </a:lvl9pPr>
          </a:lstStyle>
          <a:p>
            <a:pPr>
              <a:defRPr/>
            </a:pPr>
            <a:r>
              <a:rPr lang="zh-CN" altLang="en-US" sz="3000" b="1" u="sng" kern="1200" dirty="0" smtClean="0">
                <a:solidFill>
                  <a:srgbClr val="2E75B5"/>
                </a:solidFill>
                <a:latin typeface="微软雅黑" pitchFamily="34" charset="-122"/>
                <a:ea typeface="华文中宋" pitchFamily="2" charset="-122"/>
                <a:cs typeface="+mn-cs"/>
                <a:sym typeface="Arial" charset="0"/>
              </a:rPr>
              <a:t>业务架构</a:t>
            </a:r>
          </a:p>
        </p:txBody>
      </p:sp>
      <p:grpSp>
        <p:nvGrpSpPr>
          <p:cNvPr id="11" name="组合 641"/>
          <p:cNvGrpSpPr>
            <a:grpSpLocks/>
          </p:cNvGrpSpPr>
          <p:nvPr/>
        </p:nvGrpSpPr>
        <p:grpSpPr bwMode="auto">
          <a:xfrm>
            <a:off x="49090" y="1085363"/>
            <a:ext cx="11433174" cy="4311650"/>
            <a:chOff x="-406839" y="786705"/>
            <a:chExt cx="9299809" cy="3942743"/>
          </a:xfrm>
        </p:grpSpPr>
        <p:sp>
          <p:nvSpPr>
            <p:cNvPr id="12" name="圆角矩形 11"/>
            <p:cNvSpPr/>
            <p:nvPr/>
          </p:nvSpPr>
          <p:spPr>
            <a:xfrm>
              <a:off x="6369806" y="2207892"/>
              <a:ext cx="2375958" cy="1151177"/>
            </a:xfrm>
            <a:prstGeom prst="roundRect">
              <a:avLst/>
            </a:prstGeom>
            <a:solidFill>
              <a:schemeClr val="accent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endParaRPr lang="zh-CN" altLang="en-US" sz="1400" dirty="0">
                <a:solidFill>
                  <a:schemeClr val="tx1"/>
                </a:solidFill>
                <a:latin typeface="+mj-ea"/>
                <a:ea typeface="+mj-ea"/>
              </a:endParaRPr>
            </a:p>
          </p:txBody>
        </p:sp>
        <p:sp>
          <p:nvSpPr>
            <p:cNvPr id="13" name="圆角矩形 12"/>
            <p:cNvSpPr/>
            <p:nvPr/>
          </p:nvSpPr>
          <p:spPr>
            <a:xfrm>
              <a:off x="4206909" y="2207892"/>
              <a:ext cx="1656715" cy="1151177"/>
            </a:xfrm>
            <a:prstGeom prst="roundRect">
              <a:avLst/>
            </a:prstGeom>
            <a:solidFill>
              <a:schemeClr val="accent3">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endParaRPr lang="zh-CN" altLang="en-US" sz="1400" dirty="0">
                <a:solidFill>
                  <a:schemeClr val="tx1"/>
                </a:solidFill>
                <a:latin typeface="+mj-ea"/>
                <a:ea typeface="+mj-ea"/>
              </a:endParaRPr>
            </a:p>
          </p:txBody>
        </p:sp>
        <p:sp>
          <p:nvSpPr>
            <p:cNvPr id="14" name="等腰三角形 13"/>
            <p:cNvSpPr/>
            <p:nvPr/>
          </p:nvSpPr>
          <p:spPr bwMode="auto">
            <a:xfrm>
              <a:off x="1273118" y="3507140"/>
              <a:ext cx="6178782" cy="335336"/>
            </a:xfrm>
            <a:prstGeom prst="triangle">
              <a:avLst/>
            </a:prstGeom>
            <a:solidFill>
              <a:schemeClr val="bg1">
                <a:lumMod val="95000"/>
              </a:schemeClr>
            </a:solidFill>
            <a:ln>
              <a:noFill/>
            </a:ln>
            <a:effectLst>
              <a:outerShdw blurRad="63500" sx="102000" sy="102000" algn="ctr" rotWithShape="0">
                <a:prstClr val="black">
                  <a:alpha val="40000"/>
                </a:prstClr>
              </a:outerShdw>
            </a:effectLst>
            <a:extLst/>
          </p:spPr>
          <p:txBody>
            <a:bodyPr lIns="102368" tIns="51185" rIns="102368" bIns="51185"/>
            <a:lstStyle/>
            <a:p>
              <a:pPr defTabSz="1200908">
                <a:defRPr/>
              </a:pPr>
              <a:endParaRPr lang="zh-CN" altLang="en-US" dirty="0">
                <a:solidFill>
                  <a:srgbClr val="000000"/>
                </a:solidFill>
                <a:latin typeface="+mj-ea"/>
                <a:ea typeface="+mj-ea"/>
              </a:endParaRPr>
            </a:p>
          </p:txBody>
        </p:sp>
        <p:sp>
          <p:nvSpPr>
            <p:cNvPr id="15" name="圆角矩形 14"/>
            <p:cNvSpPr/>
            <p:nvPr/>
          </p:nvSpPr>
          <p:spPr>
            <a:xfrm>
              <a:off x="916724" y="2212248"/>
              <a:ext cx="2935083" cy="1151176"/>
            </a:xfrm>
            <a:prstGeom prst="roundRect">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endParaRPr lang="zh-CN" altLang="en-US" sz="1400" dirty="0">
                <a:solidFill>
                  <a:schemeClr val="tx1"/>
                </a:solidFill>
                <a:latin typeface="+mj-ea"/>
                <a:ea typeface="+mj-ea"/>
              </a:endParaRPr>
            </a:p>
          </p:txBody>
        </p:sp>
        <p:sp>
          <p:nvSpPr>
            <p:cNvPr id="16" name="圆角矩形 15"/>
            <p:cNvSpPr/>
            <p:nvPr/>
          </p:nvSpPr>
          <p:spPr>
            <a:xfrm>
              <a:off x="6227765" y="843320"/>
              <a:ext cx="1944670" cy="1223761"/>
            </a:xfrm>
            <a:prstGeom prst="round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endParaRPr lang="zh-CN" altLang="en-US" sz="1400" dirty="0">
                <a:solidFill>
                  <a:schemeClr val="tx1"/>
                </a:solidFill>
                <a:latin typeface="+mj-ea"/>
                <a:ea typeface="+mj-ea"/>
              </a:endParaRPr>
            </a:p>
          </p:txBody>
        </p:sp>
        <p:sp>
          <p:nvSpPr>
            <p:cNvPr id="17" name="圆角矩形 16"/>
            <p:cNvSpPr/>
            <p:nvPr/>
          </p:nvSpPr>
          <p:spPr>
            <a:xfrm>
              <a:off x="3419228" y="843320"/>
              <a:ext cx="2737517" cy="1223761"/>
            </a:xfrm>
            <a:prstGeom prst="roundRect">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endParaRPr lang="zh-CN" altLang="en-US" sz="1400" dirty="0">
                <a:solidFill>
                  <a:schemeClr val="tx1"/>
                </a:solidFill>
                <a:latin typeface="+mj-ea"/>
                <a:ea typeface="+mj-ea"/>
              </a:endParaRPr>
            </a:p>
          </p:txBody>
        </p:sp>
        <p:sp>
          <p:nvSpPr>
            <p:cNvPr id="18" name="圆角矩形 17"/>
            <p:cNvSpPr/>
            <p:nvPr/>
          </p:nvSpPr>
          <p:spPr>
            <a:xfrm>
              <a:off x="890899" y="786705"/>
              <a:ext cx="2375958" cy="1223760"/>
            </a:xfrm>
            <a:prstGeom prst="round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endParaRPr lang="zh-CN" altLang="en-US" sz="1400" dirty="0">
                <a:solidFill>
                  <a:schemeClr val="tx1"/>
                </a:solidFill>
                <a:latin typeface="+mj-ea"/>
                <a:ea typeface="+mj-ea"/>
              </a:endParaRPr>
            </a:p>
          </p:txBody>
        </p:sp>
        <p:pic>
          <p:nvPicPr>
            <p:cNvPr id="19" name="图片 12" descr="K0_1.png"/>
            <p:cNvPicPr>
              <a:picLocks noChangeAspect="1"/>
            </p:cNvPicPr>
            <p:nvPr/>
          </p:nvPicPr>
          <p:blipFill>
            <a:blip r:embed="rId2" cstate="print"/>
            <a:srcRect/>
            <a:stretch>
              <a:fillRect/>
            </a:stretch>
          </p:blipFill>
          <p:spPr bwMode="auto">
            <a:xfrm>
              <a:off x="1851055" y="3939902"/>
              <a:ext cx="360040" cy="491431"/>
            </a:xfrm>
            <a:prstGeom prst="rect">
              <a:avLst/>
            </a:prstGeom>
            <a:noFill/>
            <a:ln w="9525">
              <a:noFill/>
              <a:miter lim="800000"/>
              <a:headEnd/>
              <a:tailEnd/>
            </a:ln>
          </p:spPr>
        </p:pic>
        <p:sp>
          <p:nvSpPr>
            <p:cNvPr id="20" name="Oval 54"/>
            <p:cNvSpPr>
              <a:spLocks noChangeArrowheads="1"/>
            </p:cNvSpPr>
            <p:nvPr/>
          </p:nvSpPr>
          <p:spPr bwMode="auto">
            <a:xfrm>
              <a:off x="6407253" y="1148171"/>
              <a:ext cx="470026" cy="775193"/>
            </a:xfrm>
            <a:prstGeom prst="ellipse">
              <a:avLst/>
            </a:prstGeom>
            <a:solidFill>
              <a:srgbClr val="00B0F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700" kern="0" dirty="0">
                <a:solidFill>
                  <a:sysClr val="windowText" lastClr="000000"/>
                </a:solidFill>
                <a:latin typeface="+mj-ea"/>
                <a:ea typeface="+mj-ea"/>
              </a:endParaRPr>
            </a:p>
          </p:txBody>
        </p:sp>
        <p:pic>
          <p:nvPicPr>
            <p:cNvPr id="21" name="Picture 4" descr="E:\用友\2011\2011-4-21 王曼曼NC PPT美化\模块\icon.png"/>
            <p:cNvPicPr>
              <a:picLocks noChangeAspect="1" noChangeArrowheads="1"/>
            </p:cNvPicPr>
            <p:nvPr/>
          </p:nvPicPr>
          <p:blipFill>
            <a:blip r:embed="rId3" cstate="print"/>
            <a:srcRect/>
            <a:stretch>
              <a:fillRect/>
            </a:stretch>
          </p:blipFill>
          <p:spPr bwMode="auto">
            <a:xfrm>
              <a:off x="6481241" y="1147342"/>
              <a:ext cx="301938" cy="417842"/>
            </a:xfrm>
            <a:prstGeom prst="rect">
              <a:avLst/>
            </a:prstGeom>
            <a:noFill/>
            <a:ln w="9525">
              <a:noFill/>
              <a:miter lim="800000"/>
              <a:headEnd/>
              <a:tailEnd/>
            </a:ln>
          </p:spPr>
        </p:pic>
        <p:sp>
          <p:nvSpPr>
            <p:cNvPr id="22" name="TextBox 21"/>
            <p:cNvSpPr txBox="1"/>
            <p:nvPr/>
          </p:nvSpPr>
          <p:spPr>
            <a:xfrm>
              <a:off x="6333651" y="1572059"/>
              <a:ext cx="622398" cy="182911"/>
            </a:xfrm>
            <a:prstGeom prst="rect">
              <a:avLst/>
            </a:prstGeom>
            <a:noFill/>
          </p:spPr>
          <p:txBody>
            <a:bodyPr>
              <a:spAutoFit/>
            </a:bodyPr>
            <a:lstStyle/>
            <a:p>
              <a:pPr fontAlgn="auto">
                <a:spcBef>
                  <a:spcPts val="0"/>
                </a:spcBef>
                <a:spcAft>
                  <a:spcPts val="0"/>
                </a:spcAft>
                <a:defRPr/>
              </a:pPr>
              <a:r>
                <a:rPr lang="zh-CN" altLang="en-US" sz="900" dirty="0">
                  <a:solidFill>
                    <a:prstClr val="black"/>
                  </a:solidFill>
                  <a:latin typeface="+mj-ea"/>
                  <a:ea typeface="+mj-ea"/>
                </a:rPr>
                <a:t>云主机</a:t>
              </a:r>
            </a:p>
          </p:txBody>
        </p:sp>
        <p:sp>
          <p:nvSpPr>
            <p:cNvPr id="23" name="Oval 35"/>
            <p:cNvSpPr>
              <a:spLocks noChangeArrowheads="1"/>
            </p:cNvSpPr>
            <p:nvPr/>
          </p:nvSpPr>
          <p:spPr bwMode="auto">
            <a:xfrm>
              <a:off x="6999952" y="1148171"/>
              <a:ext cx="413210" cy="756322"/>
            </a:xfrm>
            <a:prstGeom prst="ellipse">
              <a:avLst/>
            </a:prstGeom>
            <a:solidFill>
              <a:srgbClr val="00B0F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600" kern="0" dirty="0">
                <a:solidFill>
                  <a:sysClr val="windowText" lastClr="000000"/>
                </a:solidFill>
                <a:latin typeface="+mj-ea"/>
                <a:ea typeface="+mj-ea"/>
              </a:endParaRPr>
            </a:p>
          </p:txBody>
        </p:sp>
        <p:pic>
          <p:nvPicPr>
            <p:cNvPr id="24" name="Picture 12" descr="062"/>
            <p:cNvPicPr>
              <a:picLocks noChangeAspect="1" noChangeArrowheads="1"/>
            </p:cNvPicPr>
            <p:nvPr/>
          </p:nvPicPr>
          <p:blipFill>
            <a:blip r:embed="rId4" cstate="print"/>
            <a:srcRect/>
            <a:stretch>
              <a:fillRect/>
            </a:stretch>
          </p:blipFill>
          <p:spPr bwMode="auto">
            <a:xfrm>
              <a:off x="7073764" y="1147342"/>
              <a:ext cx="237754" cy="416312"/>
            </a:xfrm>
            <a:prstGeom prst="rect">
              <a:avLst/>
            </a:prstGeom>
            <a:noFill/>
            <a:ln w="9525">
              <a:noFill/>
              <a:miter lim="800000"/>
              <a:headEnd/>
              <a:tailEnd/>
            </a:ln>
          </p:spPr>
        </p:pic>
        <p:sp>
          <p:nvSpPr>
            <p:cNvPr id="25" name="TextBox 24"/>
            <p:cNvSpPr txBox="1"/>
            <p:nvPr/>
          </p:nvSpPr>
          <p:spPr>
            <a:xfrm>
              <a:off x="6989622" y="1583673"/>
              <a:ext cx="432579" cy="181460"/>
            </a:xfrm>
            <a:prstGeom prst="rect">
              <a:avLst/>
            </a:prstGeom>
            <a:noFill/>
          </p:spPr>
          <p:txBody>
            <a:bodyPr>
              <a:spAutoFit/>
            </a:bodyPr>
            <a:lstStyle/>
            <a:p>
              <a:pPr algn="ctr" eaLnBrk="0" fontAlgn="auto" hangingPunct="0">
                <a:spcBef>
                  <a:spcPts val="0"/>
                </a:spcBef>
                <a:spcAft>
                  <a:spcPts val="0"/>
                </a:spcAft>
                <a:defRPr/>
              </a:pPr>
              <a:r>
                <a:rPr lang="zh-CN" altLang="en-US" sz="900" dirty="0">
                  <a:solidFill>
                    <a:prstClr val="black"/>
                  </a:solidFill>
                  <a:latin typeface="+mj-ea"/>
                  <a:ea typeface="+mj-ea"/>
                </a:rPr>
                <a:t>云存储</a:t>
              </a:r>
            </a:p>
          </p:txBody>
        </p:sp>
        <p:sp>
          <p:nvSpPr>
            <p:cNvPr id="26" name="Text Box 28"/>
            <p:cNvSpPr txBox="1">
              <a:spLocks noChangeArrowheads="1"/>
            </p:cNvSpPr>
            <p:nvPr/>
          </p:nvSpPr>
          <p:spPr bwMode="auto">
            <a:xfrm>
              <a:off x="7296947" y="1611255"/>
              <a:ext cx="236304" cy="229364"/>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endParaRPr lang="zh-CN" altLang="en-US" sz="1200" kern="0" dirty="0">
                <a:solidFill>
                  <a:sysClr val="windowText" lastClr="000000"/>
                </a:solidFill>
                <a:latin typeface="+mj-ea"/>
                <a:ea typeface="+mj-ea"/>
              </a:endParaRPr>
            </a:p>
          </p:txBody>
        </p:sp>
        <p:sp>
          <p:nvSpPr>
            <p:cNvPr id="27" name="Oval 29"/>
            <p:cNvSpPr>
              <a:spLocks noChangeArrowheads="1"/>
            </p:cNvSpPr>
            <p:nvPr/>
          </p:nvSpPr>
          <p:spPr bwMode="auto">
            <a:xfrm>
              <a:off x="7450609" y="1127848"/>
              <a:ext cx="445493" cy="791162"/>
            </a:xfrm>
            <a:prstGeom prst="ellipse">
              <a:avLst/>
            </a:prstGeom>
            <a:solidFill>
              <a:srgbClr val="00B0F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700" kern="0" dirty="0">
                <a:solidFill>
                  <a:sysClr val="windowText" lastClr="000000"/>
                </a:solidFill>
                <a:latin typeface="+mj-ea"/>
                <a:ea typeface="+mj-ea"/>
              </a:endParaRPr>
            </a:p>
          </p:txBody>
        </p:sp>
        <p:sp>
          <p:nvSpPr>
            <p:cNvPr id="28" name="Text Box 31"/>
            <p:cNvSpPr txBox="1">
              <a:spLocks noChangeArrowheads="1"/>
            </p:cNvSpPr>
            <p:nvPr/>
          </p:nvSpPr>
          <p:spPr bwMode="auto">
            <a:xfrm>
              <a:off x="7489347" y="1590932"/>
              <a:ext cx="655971" cy="194524"/>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900" kern="0" dirty="0">
                  <a:solidFill>
                    <a:sysClr val="windowText" lastClr="000000"/>
                  </a:solidFill>
                  <a:latin typeface="+mj-ea"/>
                  <a:ea typeface="+mj-ea"/>
                </a:rPr>
                <a:t>大数据</a:t>
              </a:r>
            </a:p>
          </p:txBody>
        </p:sp>
        <p:pic>
          <p:nvPicPr>
            <p:cNvPr id="29" name="Picture 4" descr="http://t2.baidu.com/it/u=2482376954,2958026463&amp;fm=23&amp;gp=0.jpg"/>
            <p:cNvPicPr>
              <a:picLocks noChangeAspect="1" noChangeArrowheads="1"/>
            </p:cNvPicPr>
            <p:nvPr/>
          </p:nvPicPr>
          <p:blipFill>
            <a:blip r:embed="rId5" cstate="print"/>
            <a:srcRect/>
            <a:stretch>
              <a:fillRect/>
            </a:stretch>
          </p:blipFill>
          <p:spPr bwMode="auto">
            <a:xfrm>
              <a:off x="7592221" y="1268855"/>
              <a:ext cx="196252" cy="289354"/>
            </a:xfrm>
            <a:prstGeom prst="rect">
              <a:avLst/>
            </a:prstGeom>
            <a:noFill/>
            <a:ln w="9525">
              <a:noFill/>
              <a:miter lim="800000"/>
              <a:headEnd/>
              <a:tailEnd/>
            </a:ln>
          </p:spPr>
        </p:pic>
        <p:sp>
          <p:nvSpPr>
            <p:cNvPr id="30" name="Text Box 50"/>
            <p:cNvSpPr txBox="1">
              <a:spLocks noChangeArrowheads="1"/>
            </p:cNvSpPr>
            <p:nvPr/>
          </p:nvSpPr>
          <p:spPr bwMode="auto">
            <a:xfrm>
              <a:off x="6625480" y="843320"/>
              <a:ext cx="1632180" cy="230816"/>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1200" kern="0" dirty="0">
                  <a:solidFill>
                    <a:sysClr val="windowText" lastClr="000000"/>
                  </a:solidFill>
                  <a:latin typeface="+mj-ea"/>
                  <a:ea typeface="+mj-ea"/>
                </a:rPr>
                <a:t>公有云</a:t>
              </a:r>
              <a:r>
                <a:rPr lang="en-US" altLang="zh-CN" sz="1200" kern="0" dirty="0">
                  <a:solidFill>
                    <a:sysClr val="windowText" lastClr="000000"/>
                  </a:solidFill>
                  <a:latin typeface="+mj-ea"/>
                  <a:ea typeface="+mj-ea"/>
                </a:rPr>
                <a:t>/</a:t>
              </a:r>
              <a:r>
                <a:rPr lang="zh-CN" altLang="en-US" sz="1200" kern="0" dirty="0">
                  <a:solidFill>
                    <a:sysClr val="windowText" lastClr="000000"/>
                  </a:solidFill>
                  <a:latin typeface="+mj-ea"/>
                  <a:ea typeface="+mj-ea"/>
                </a:rPr>
                <a:t>大数据平台</a:t>
              </a:r>
              <a:endParaRPr lang="en-US" altLang="zh-CN" sz="1200" kern="0" dirty="0">
                <a:solidFill>
                  <a:sysClr val="windowText" lastClr="000000"/>
                </a:solidFill>
                <a:latin typeface="+mj-ea"/>
                <a:ea typeface="+mj-ea"/>
              </a:endParaRPr>
            </a:p>
          </p:txBody>
        </p:sp>
        <p:sp>
          <p:nvSpPr>
            <p:cNvPr id="31" name="TextBox 30"/>
            <p:cNvSpPr txBox="1"/>
            <p:nvPr/>
          </p:nvSpPr>
          <p:spPr>
            <a:xfrm>
              <a:off x="-406839" y="1268660"/>
              <a:ext cx="990413" cy="316465"/>
            </a:xfrm>
            <a:prstGeom prst="rect">
              <a:avLst/>
            </a:prstGeom>
            <a:noFill/>
          </p:spPr>
          <p:txBody>
            <a:bodyPr wrap="none">
              <a:spAutoFit/>
            </a:bodyPr>
            <a:lstStyle/>
            <a:p>
              <a:pPr>
                <a:defRPr/>
              </a:pPr>
              <a:r>
                <a:rPr lang="zh-CN" altLang="en-US" sz="2000" b="1" dirty="0">
                  <a:latin typeface="+mj-ea"/>
                  <a:ea typeface="+mj-ea"/>
                </a:rPr>
                <a:t>省云平台</a:t>
              </a:r>
            </a:p>
          </p:txBody>
        </p:sp>
        <p:sp>
          <p:nvSpPr>
            <p:cNvPr id="32" name="TextBox 31"/>
            <p:cNvSpPr txBox="1"/>
            <p:nvPr/>
          </p:nvSpPr>
          <p:spPr>
            <a:xfrm>
              <a:off x="-406839" y="2544680"/>
              <a:ext cx="1095007" cy="291787"/>
            </a:xfrm>
            <a:prstGeom prst="rect">
              <a:avLst/>
            </a:prstGeom>
            <a:noFill/>
          </p:spPr>
          <p:txBody>
            <a:bodyPr wrap="none">
              <a:spAutoFit/>
            </a:bodyPr>
            <a:lstStyle/>
            <a:p>
              <a:pPr>
                <a:defRPr/>
              </a:pPr>
              <a:r>
                <a:rPr lang="zh-CN" altLang="en-US" b="1" dirty="0">
                  <a:latin typeface="+mj-ea"/>
                  <a:ea typeface="+mj-ea"/>
                </a:rPr>
                <a:t>地市云平台</a:t>
              </a:r>
            </a:p>
          </p:txBody>
        </p:sp>
        <p:sp>
          <p:nvSpPr>
            <p:cNvPr id="33" name="TextBox 32"/>
            <p:cNvSpPr txBox="1"/>
            <p:nvPr/>
          </p:nvSpPr>
          <p:spPr>
            <a:xfrm>
              <a:off x="-406839" y="3578271"/>
              <a:ext cx="1002034" cy="291787"/>
            </a:xfrm>
            <a:prstGeom prst="rect">
              <a:avLst/>
            </a:prstGeom>
            <a:noFill/>
          </p:spPr>
          <p:txBody>
            <a:bodyPr wrap="none">
              <a:spAutoFit/>
            </a:bodyPr>
            <a:lstStyle/>
            <a:p>
              <a:pPr>
                <a:defRPr/>
              </a:pPr>
              <a:r>
                <a:rPr lang="zh-CN" altLang="en-US" b="1" dirty="0">
                  <a:latin typeface="+mj-ea"/>
                  <a:ea typeface="+mj-ea"/>
                </a:rPr>
                <a:t>区县</a:t>
              </a:r>
              <a:r>
                <a:rPr lang="en-US" altLang="zh-CN" b="1" dirty="0">
                  <a:latin typeface="+mj-ea"/>
                  <a:ea typeface="+mj-ea"/>
                </a:rPr>
                <a:t>/</a:t>
              </a:r>
              <a:r>
                <a:rPr lang="zh-CN" altLang="en-US" b="1" dirty="0">
                  <a:latin typeface="+mj-ea"/>
                  <a:ea typeface="+mj-ea"/>
                </a:rPr>
                <a:t>接入</a:t>
              </a:r>
            </a:p>
          </p:txBody>
        </p:sp>
        <p:sp>
          <p:nvSpPr>
            <p:cNvPr id="34" name="Text Box 50"/>
            <p:cNvSpPr txBox="1">
              <a:spLocks noChangeArrowheads="1"/>
            </p:cNvSpPr>
            <p:nvPr/>
          </p:nvSpPr>
          <p:spPr bwMode="auto">
            <a:xfrm>
              <a:off x="4217240" y="846223"/>
              <a:ext cx="1271913" cy="229364"/>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1200" kern="0" dirty="0">
                  <a:solidFill>
                    <a:sysClr val="windowText" lastClr="000000"/>
                  </a:solidFill>
                  <a:latin typeface="+mj-ea"/>
                  <a:ea typeface="+mj-ea"/>
                </a:rPr>
                <a:t>通用行业</a:t>
              </a:r>
              <a:endParaRPr lang="en-US" altLang="zh-CN" sz="1200" kern="0" dirty="0">
                <a:solidFill>
                  <a:sysClr val="windowText" lastClr="000000"/>
                </a:solidFill>
                <a:latin typeface="+mj-ea"/>
                <a:ea typeface="+mj-ea"/>
              </a:endParaRPr>
            </a:p>
          </p:txBody>
        </p:sp>
        <p:sp>
          <p:nvSpPr>
            <p:cNvPr id="35" name="Text Box 50"/>
            <p:cNvSpPr txBox="1">
              <a:spLocks noChangeArrowheads="1"/>
            </p:cNvSpPr>
            <p:nvPr/>
          </p:nvSpPr>
          <p:spPr bwMode="auto">
            <a:xfrm>
              <a:off x="889608" y="843320"/>
              <a:ext cx="2444396" cy="230816"/>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1200" kern="0" dirty="0">
                  <a:solidFill>
                    <a:sysClr val="windowText" lastClr="000000"/>
                  </a:solidFill>
                  <a:latin typeface="+mj-ea"/>
                  <a:ea typeface="+mj-ea"/>
                </a:rPr>
                <a:t>中小企业</a:t>
              </a:r>
              <a:r>
                <a:rPr lang="en-US" altLang="zh-CN" sz="1200" kern="0" dirty="0">
                  <a:solidFill>
                    <a:sysClr val="windowText" lastClr="000000"/>
                  </a:solidFill>
                  <a:latin typeface="+mj-ea"/>
                  <a:ea typeface="+mj-ea"/>
                </a:rPr>
                <a:t>/</a:t>
              </a:r>
              <a:r>
                <a:rPr lang="zh-CN" altLang="en-US" sz="1200" kern="0" dirty="0">
                  <a:solidFill>
                    <a:sysClr val="windowText" lastClr="000000"/>
                  </a:solidFill>
                  <a:latin typeface="+mj-ea"/>
                  <a:ea typeface="+mj-ea"/>
                </a:rPr>
                <a:t>园区标准信息化应用</a:t>
              </a:r>
              <a:r>
                <a:rPr lang="en-US" altLang="zh-CN" sz="1200" kern="0" dirty="0">
                  <a:solidFill>
                    <a:sysClr val="windowText" lastClr="000000"/>
                  </a:solidFill>
                  <a:latin typeface="+mj-ea"/>
                  <a:ea typeface="+mj-ea"/>
                </a:rPr>
                <a:t>/</a:t>
              </a:r>
              <a:r>
                <a:rPr lang="zh-CN" altLang="en-US" sz="1200" kern="0" dirty="0">
                  <a:solidFill>
                    <a:sysClr val="windowText" lastClr="000000"/>
                  </a:solidFill>
                  <a:latin typeface="+mj-ea"/>
                  <a:ea typeface="+mj-ea"/>
                </a:rPr>
                <a:t>孵化平台</a:t>
              </a:r>
              <a:endParaRPr lang="en-US" altLang="zh-CN" sz="1200" kern="0" dirty="0">
                <a:solidFill>
                  <a:sysClr val="windowText" lastClr="000000"/>
                </a:solidFill>
                <a:latin typeface="+mj-ea"/>
                <a:ea typeface="+mj-ea"/>
              </a:endParaRPr>
            </a:p>
          </p:txBody>
        </p:sp>
        <p:sp>
          <p:nvSpPr>
            <p:cNvPr id="36" name="矩形 228"/>
            <p:cNvSpPr/>
            <p:nvPr/>
          </p:nvSpPr>
          <p:spPr bwMode="auto">
            <a:xfrm>
              <a:off x="2570856" y="4299753"/>
              <a:ext cx="515221" cy="159684"/>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Pad</a:t>
              </a:r>
              <a:endParaRPr lang="zh-CN" altLang="en-US" sz="800" kern="0" dirty="0">
                <a:solidFill>
                  <a:srgbClr val="000000"/>
                </a:solidFill>
                <a:latin typeface="+mj-ea"/>
                <a:ea typeface="+mj-ea"/>
                <a:cs typeface="Arial" pitchFamily="34" charset="0"/>
              </a:endParaRPr>
            </a:p>
          </p:txBody>
        </p:sp>
        <p:sp>
          <p:nvSpPr>
            <p:cNvPr id="37" name="矩形 229"/>
            <p:cNvSpPr/>
            <p:nvPr/>
          </p:nvSpPr>
          <p:spPr bwMode="auto">
            <a:xfrm>
              <a:off x="2931123" y="4305560"/>
              <a:ext cx="503600" cy="158232"/>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Phone</a:t>
              </a:r>
              <a:endParaRPr lang="zh-CN" altLang="en-US" sz="800" kern="0" dirty="0">
                <a:solidFill>
                  <a:srgbClr val="000000"/>
                </a:solidFill>
                <a:latin typeface="+mj-ea"/>
                <a:ea typeface="+mj-ea"/>
                <a:cs typeface="Arial" pitchFamily="34" charset="0"/>
              </a:endParaRPr>
            </a:p>
          </p:txBody>
        </p:sp>
        <p:sp>
          <p:nvSpPr>
            <p:cNvPr id="38" name="矩形 159"/>
            <p:cNvSpPr/>
            <p:nvPr/>
          </p:nvSpPr>
          <p:spPr bwMode="auto">
            <a:xfrm>
              <a:off x="1203389" y="4344754"/>
              <a:ext cx="476483" cy="158233"/>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PC</a:t>
              </a:r>
              <a:endParaRPr lang="zh-CN" altLang="en-US" sz="800" kern="0" dirty="0">
                <a:solidFill>
                  <a:srgbClr val="000000"/>
                </a:solidFill>
                <a:latin typeface="+mj-ea"/>
                <a:ea typeface="+mj-ea"/>
                <a:cs typeface="Arial" pitchFamily="34" charset="0"/>
              </a:endParaRPr>
            </a:p>
          </p:txBody>
        </p:sp>
        <p:grpSp>
          <p:nvGrpSpPr>
            <p:cNvPr id="39" name="组合 602"/>
            <p:cNvGrpSpPr>
              <a:grpSpLocks/>
            </p:cNvGrpSpPr>
            <p:nvPr/>
          </p:nvGrpSpPr>
          <p:grpSpPr bwMode="auto">
            <a:xfrm>
              <a:off x="1130975" y="4011910"/>
              <a:ext cx="504056" cy="360040"/>
              <a:chOff x="3494575" y="2556909"/>
              <a:chExt cx="408899" cy="380948"/>
            </a:xfrm>
          </p:grpSpPr>
          <p:sp>
            <p:nvSpPr>
              <p:cNvPr id="200" name="Freeform 6"/>
              <p:cNvSpPr>
                <a:spLocks noEditPoints="1"/>
              </p:cNvSpPr>
              <p:nvPr/>
            </p:nvSpPr>
            <p:spPr bwMode="auto">
              <a:xfrm>
                <a:off x="3587886" y="2601887"/>
                <a:ext cx="231499" cy="218108"/>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rgbClr val="000000">
                  <a:lumMod val="50000"/>
                  <a:lumOff val="50000"/>
                </a:srgbClr>
              </a:solid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cs typeface="Arial" pitchFamily="34" charset="0"/>
                </a:endParaRPr>
              </a:p>
            </p:txBody>
          </p:sp>
          <p:sp>
            <p:nvSpPr>
              <p:cNvPr id="201" name="Freeform 14"/>
              <p:cNvSpPr>
                <a:spLocks noEditPoints="1"/>
              </p:cNvSpPr>
              <p:nvPr/>
            </p:nvSpPr>
            <p:spPr bwMode="auto">
              <a:xfrm>
                <a:off x="3494657" y="2557344"/>
                <a:ext cx="408529" cy="380921"/>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solidFill>
                <a:srgbClr val="000000">
                  <a:lumMod val="50000"/>
                  <a:lumOff val="50000"/>
                </a:srgbClr>
              </a:solid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cs typeface="Arial" pitchFamily="34" charset="0"/>
                </a:endParaRPr>
              </a:p>
            </p:txBody>
          </p:sp>
        </p:grpSp>
        <p:grpSp>
          <p:nvGrpSpPr>
            <p:cNvPr id="40" name="组合 208"/>
            <p:cNvGrpSpPr/>
            <p:nvPr/>
          </p:nvGrpSpPr>
          <p:grpSpPr bwMode="auto">
            <a:xfrm>
              <a:off x="2571135" y="3939902"/>
              <a:ext cx="421978" cy="407985"/>
              <a:chOff x="14025563" y="196850"/>
              <a:chExt cx="1201738" cy="984250"/>
            </a:xfrm>
            <a:solidFill>
              <a:srgbClr val="000000">
                <a:lumMod val="50000"/>
                <a:lumOff val="50000"/>
              </a:srgbClr>
            </a:solidFill>
          </p:grpSpPr>
          <p:sp>
            <p:nvSpPr>
              <p:cNvPr id="197" name="Freeform 49"/>
              <p:cNvSpPr>
                <a:spLocks/>
              </p:cNvSpPr>
              <p:nvPr/>
            </p:nvSpPr>
            <p:spPr bwMode="auto">
              <a:xfrm>
                <a:off x="14025563" y="196850"/>
                <a:ext cx="352425" cy="123825"/>
              </a:xfrm>
              <a:custGeom>
                <a:avLst/>
                <a:gdLst/>
                <a:ahLst/>
                <a:cxnLst>
                  <a:cxn ang="0">
                    <a:pos x="32" y="133"/>
                  </a:cxn>
                  <a:cxn ang="0">
                    <a:pos x="42" y="138"/>
                  </a:cxn>
                  <a:cxn ang="0">
                    <a:pos x="49" y="138"/>
                  </a:cxn>
                  <a:cxn ang="0">
                    <a:pos x="54" y="135"/>
                  </a:cxn>
                  <a:cxn ang="0">
                    <a:pos x="87" y="108"/>
                  </a:cxn>
                  <a:cxn ang="0">
                    <a:pos x="126" y="89"/>
                  </a:cxn>
                  <a:cxn ang="0">
                    <a:pos x="167" y="78"/>
                  </a:cxn>
                  <a:cxn ang="0">
                    <a:pos x="211" y="74"/>
                  </a:cxn>
                  <a:cxn ang="0">
                    <a:pos x="224" y="74"/>
                  </a:cxn>
                  <a:cxn ang="0">
                    <a:pos x="248" y="76"/>
                  </a:cxn>
                  <a:cxn ang="0">
                    <a:pos x="292" y="88"/>
                  </a:cxn>
                  <a:cxn ang="0">
                    <a:pos x="332" y="108"/>
                  </a:cxn>
                  <a:cxn ang="0">
                    <a:pos x="367" y="135"/>
                  </a:cxn>
                  <a:cxn ang="0">
                    <a:pos x="384" y="152"/>
                  </a:cxn>
                  <a:cxn ang="0">
                    <a:pos x="396" y="157"/>
                  </a:cxn>
                  <a:cxn ang="0">
                    <a:pos x="401" y="157"/>
                  </a:cxn>
                  <a:cxn ang="0">
                    <a:pos x="437" y="127"/>
                  </a:cxn>
                  <a:cxn ang="0">
                    <a:pos x="442" y="121"/>
                  </a:cxn>
                  <a:cxn ang="0">
                    <a:pos x="443" y="115"/>
                  </a:cxn>
                  <a:cxn ang="0">
                    <a:pos x="438" y="105"/>
                  </a:cxn>
                  <a:cxn ang="0">
                    <a:pos x="418" y="83"/>
                  </a:cxn>
                  <a:cxn ang="0">
                    <a:pos x="369" y="46"/>
                  </a:cxn>
                  <a:cxn ang="0">
                    <a:pos x="317" y="20"/>
                  </a:cxn>
                  <a:cxn ang="0">
                    <a:pos x="258" y="5"/>
                  </a:cxn>
                  <a:cxn ang="0">
                    <a:pos x="227" y="2"/>
                  </a:cxn>
                  <a:cxn ang="0">
                    <a:pos x="211" y="0"/>
                  </a:cxn>
                  <a:cxn ang="0">
                    <a:pos x="153" y="7"/>
                  </a:cxn>
                  <a:cxn ang="0">
                    <a:pos x="99" y="22"/>
                  </a:cxn>
                  <a:cxn ang="0">
                    <a:pos x="50" y="47"/>
                  </a:cxn>
                  <a:cxn ang="0">
                    <a:pos x="5" y="81"/>
                  </a:cxn>
                  <a:cxn ang="0">
                    <a:pos x="1" y="86"/>
                  </a:cxn>
                  <a:cxn ang="0">
                    <a:pos x="0" y="98"/>
                  </a:cxn>
                  <a:cxn ang="0">
                    <a:pos x="32" y="133"/>
                  </a:cxn>
                </a:cxnLst>
                <a:rect l="0" t="0" r="r" b="b"/>
                <a:pathLst>
                  <a:path w="443" h="157">
                    <a:moveTo>
                      <a:pt x="32" y="133"/>
                    </a:moveTo>
                    <a:lnTo>
                      <a:pt x="32" y="133"/>
                    </a:lnTo>
                    <a:lnTo>
                      <a:pt x="37" y="137"/>
                    </a:lnTo>
                    <a:lnTo>
                      <a:pt x="42" y="138"/>
                    </a:lnTo>
                    <a:lnTo>
                      <a:pt x="42" y="138"/>
                    </a:lnTo>
                    <a:lnTo>
                      <a:pt x="49" y="138"/>
                    </a:lnTo>
                    <a:lnTo>
                      <a:pt x="54" y="135"/>
                    </a:lnTo>
                    <a:lnTo>
                      <a:pt x="54" y="135"/>
                    </a:lnTo>
                    <a:lnTo>
                      <a:pt x="71" y="121"/>
                    </a:lnTo>
                    <a:lnTo>
                      <a:pt x="87" y="108"/>
                    </a:lnTo>
                    <a:lnTo>
                      <a:pt x="106" y="98"/>
                    </a:lnTo>
                    <a:lnTo>
                      <a:pt x="126" y="89"/>
                    </a:lnTo>
                    <a:lnTo>
                      <a:pt x="146" y="83"/>
                    </a:lnTo>
                    <a:lnTo>
                      <a:pt x="167" y="78"/>
                    </a:lnTo>
                    <a:lnTo>
                      <a:pt x="189" y="74"/>
                    </a:lnTo>
                    <a:lnTo>
                      <a:pt x="211" y="74"/>
                    </a:lnTo>
                    <a:lnTo>
                      <a:pt x="211" y="74"/>
                    </a:lnTo>
                    <a:lnTo>
                      <a:pt x="224" y="74"/>
                    </a:lnTo>
                    <a:lnTo>
                      <a:pt x="224" y="74"/>
                    </a:lnTo>
                    <a:lnTo>
                      <a:pt x="248" y="76"/>
                    </a:lnTo>
                    <a:lnTo>
                      <a:pt x="270" y="81"/>
                    </a:lnTo>
                    <a:lnTo>
                      <a:pt x="292" y="88"/>
                    </a:lnTo>
                    <a:lnTo>
                      <a:pt x="312" y="96"/>
                    </a:lnTo>
                    <a:lnTo>
                      <a:pt x="332" y="108"/>
                    </a:lnTo>
                    <a:lnTo>
                      <a:pt x="351" y="121"/>
                    </a:lnTo>
                    <a:lnTo>
                      <a:pt x="367" y="135"/>
                    </a:lnTo>
                    <a:lnTo>
                      <a:pt x="384" y="152"/>
                    </a:lnTo>
                    <a:lnTo>
                      <a:pt x="384" y="152"/>
                    </a:lnTo>
                    <a:lnTo>
                      <a:pt x="389" y="155"/>
                    </a:lnTo>
                    <a:lnTo>
                      <a:pt x="396" y="157"/>
                    </a:lnTo>
                    <a:lnTo>
                      <a:pt x="396" y="157"/>
                    </a:lnTo>
                    <a:lnTo>
                      <a:pt x="401" y="157"/>
                    </a:lnTo>
                    <a:lnTo>
                      <a:pt x="406" y="154"/>
                    </a:lnTo>
                    <a:lnTo>
                      <a:pt x="437" y="127"/>
                    </a:lnTo>
                    <a:lnTo>
                      <a:pt x="437" y="127"/>
                    </a:lnTo>
                    <a:lnTo>
                      <a:pt x="442" y="121"/>
                    </a:lnTo>
                    <a:lnTo>
                      <a:pt x="443" y="115"/>
                    </a:lnTo>
                    <a:lnTo>
                      <a:pt x="443" y="115"/>
                    </a:lnTo>
                    <a:lnTo>
                      <a:pt x="442" y="110"/>
                    </a:lnTo>
                    <a:lnTo>
                      <a:pt x="438" y="105"/>
                    </a:lnTo>
                    <a:lnTo>
                      <a:pt x="438" y="105"/>
                    </a:lnTo>
                    <a:lnTo>
                      <a:pt x="418" y="83"/>
                    </a:lnTo>
                    <a:lnTo>
                      <a:pt x="394" y="62"/>
                    </a:lnTo>
                    <a:lnTo>
                      <a:pt x="369" y="46"/>
                    </a:lnTo>
                    <a:lnTo>
                      <a:pt x="344" y="32"/>
                    </a:lnTo>
                    <a:lnTo>
                      <a:pt x="317" y="20"/>
                    </a:lnTo>
                    <a:lnTo>
                      <a:pt x="288" y="10"/>
                    </a:lnTo>
                    <a:lnTo>
                      <a:pt x="258" y="5"/>
                    </a:lnTo>
                    <a:lnTo>
                      <a:pt x="227" y="2"/>
                    </a:lnTo>
                    <a:lnTo>
                      <a:pt x="227" y="2"/>
                    </a:lnTo>
                    <a:lnTo>
                      <a:pt x="211" y="0"/>
                    </a:lnTo>
                    <a:lnTo>
                      <a:pt x="211" y="0"/>
                    </a:lnTo>
                    <a:lnTo>
                      <a:pt x="182" y="2"/>
                    </a:lnTo>
                    <a:lnTo>
                      <a:pt x="153" y="7"/>
                    </a:lnTo>
                    <a:lnTo>
                      <a:pt x="126" y="12"/>
                    </a:lnTo>
                    <a:lnTo>
                      <a:pt x="99" y="22"/>
                    </a:lnTo>
                    <a:lnTo>
                      <a:pt x="74" y="32"/>
                    </a:lnTo>
                    <a:lnTo>
                      <a:pt x="50" y="47"/>
                    </a:lnTo>
                    <a:lnTo>
                      <a:pt x="27" y="62"/>
                    </a:lnTo>
                    <a:lnTo>
                      <a:pt x="5" y="81"/>
                    </a:lnTo>
                    <a:lnTo>
                      <a:pt x="5" y="81"/>
                    </a:lnTo>
                    <a:lnTo>
                      <a:pt x="1" y="86"/>
                    </a:lnTo>
                    <a:lnTo>
                      <a:pt x="0" y="91"/>
                    </a:lnTo>
                    <a:lnTo>
                      <a:pt x="0" y="98"/>
                    </a:lnTo>
                    <a:lnTo>
                      <a:pt x="3" y="103"/>
                    </a:lnTo>
                    <a:lnTo>
                      <a:pt x="32" y="133"/>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sp>
            <p:nvSpPr>
              <p:cNvPr id="198" name="Freeform 50"/>
              <p:cNvSpPr>
                <a:spLocks/>
              </p:cNvSpPr>
              <p:nvPr/>
            </p:nvSpPr>
            <p:spPr bwMode="auto">
              <a:xfrm>
                <a:off x="14100175" y="293688"/>
                <a:ext cx="196850" cy="87313"/>
              </a:xfrm>
              <a:custGeom>
                <a:avLst/>
                <a:gdLst/>
                <a:ahLst/>
                <a:cxnLst>
                  <a:cxn ang="0">
                    <a:pos x="129" y="0"/>
                  </a:cxn>
                  <a:cxn ang="0">
                    <a:pos x="129" y="0"/>
                  </a:cxn>
                  <a:cxn ang="0">
                    <a:pos x="119" y="0"/>
                  </a:cxn>
                  <a:cxn ang="0">
                    <a:pos x="119" y="0"/>
                  </a:cxn>
                  <a:cxn ang="0">
                    <a:pos x="103" y="2"/>
                  </a:cxn>
                  <a:cxn ang="0">
                    <a:pos x="88" y="4"/>
                  </a:cxn>
                  <a:cxn ang="0">
                    <a:pos x="73" y="7"/>
                  </a:cxn>
                  <a:cxn ang="0">
                    <a:pos x="58" y="12"/>
                  </a:cxn>
                  <a:cxn ang="0">
                    <a:pos x="44" y="19"/>
                  </a:cxn>
                  <a:cxn ang="0">
                    <a:pos x="29" y="26"/>
                  </a:cxn>
                  <a:cxn ang="0">
                    <a:pos x="17" y="36"/>
                  </a:cxn>
                  <a:cxn ang="0">
                    <a:pos x="6" y="46"/>
                  </a:cxn>
                  <a:cxn ang="0">
                    <a:pos x="6" y="46"/>
                  </a:cxn>
                  <a:cxn ang="0">
                    <a:pos x="0" y="51"/>
                  </a:cxn>
                  <a:cxn ang="0">
                    <a:pos x="0" y="56"/>
                  </a:cxn>
                  <a:cxn ang="0">
                    <a:pos x="0" y="63"/>
                  </a:cxn>
                  <a:cxn ang="0">
                    <a:pos x="4" y="68"/>
                  </a:cxn>
                  <a:cxn ang="0">
                    <a:pos x="33" y="98"/>
                  </a:cxn>
                  <a:cxn ang="0">
                    <a:pos x="33" y="98"/>
                  </a:cxn>
                  <a:cxn ang="0">
                    <a:pos x="38" y="102"/>
                  </a:cxn>
                  <a:cxn ang="0">
                    <a:pos x="43" y="103"/>
                  </a:cxn>
                  <a:cxn ang="0">
                    <a:pos x="43" y="103"/>
                  </a:cxn>
                  <a:cxn ang="0">
                    <a:pos x="49" y="102"/>
                  </a:cxn>
                  <a:cxn ang="0">
                    <a:pos x="54" y="98"/>
                  </a:cxn>
                  <a:cxn ang="0">
                    <a:pos x="54" y="98"/>
                  </a:cxn>
                  <a:cxn ang="0">
                    <a:pos x="68" y="88"/>
                  </a:cxn>
                  <a:cxn ang="0">
                    <a:pos x="85" y="80"/>
                  </a:cxn>
                  <a:cxn ang="0">
                    <a:pos x="102" y="76"/>
                  </a:cxn>
                  <a:cxn ang="0">
                    <a:pos x="119" y="75"/>
                  </a:cxn>
                  <a:cxn ang="0">
                    <a:pos x="119" y="75"/>
                  </a:cxn>
                  <a:cxn ang="0">
                    <a:pos x="125" y="75"/>
                  </a:cxn>
                  <a:cxn ang="0">
                    <a:pos x="125" y="75"/>
                  </a:cxn>
                  <a:cxn ang="0">
                    <a:pos x="144" y="76"/>
                  </a:cxn>
                  <a:cxn ang="0">
                    <a:pos x="161" y="83"/>
                  </a:cxn>
                  <a:cxn ang="0">
                    <a:pos x="176" y="93"/>
                  </a:cxn>
                  <a:cxn ang="0">
                    <a:pos x="191" y="105"/>
                  </a:cxn>
                  <a:cxn ang="0">
                    <a:pos x="191" y="105"/>
                  </a:cxn>
                  <a:cxn ang="0">
                    <a:pos x="196" y="108"/>
                  </a:cxn>
                  <a:cxn ang="0">
                    <a:pos x="203" y="110"/>
                  </a:cxn>
                  <a:cxn ang="0">
                    <a:pos x="203" y="110"/>
                  </a:cxn>
                  <a:cxn ang="0">
                    <a:pos x="208" y="110"/>
                  </a:cxn>
                  <a:cxn ang="0">
                    <a:pos x="213" y="107"/>
                  </a:cxn>
                  <a:cxn ang="0">
                    <a:pos x="243" y="80"/>
                  </a:cxn>
                  <a:cxn ang="0">
                    <a:pos x="243" y="80"/>
                  </a:cxn>
                  <a:cxn ang="0">
                    <a:pos x="247" y="75"/>
                  </a:cxn>
                  <a:cxn ang="0">
                    <a:pos x="248" y="68"/>
                  </a:cxn>
                  <a:cxn ang="0">
                    <a:pos x="248" y="68"/>
                  </a:cxn>
                  <a:cxn ang="0">
                    <a:pos x="248" y="63"/>
                  </a:cxn>
                  <a:cxn ang="0">
                    <a:pos x="245" y="58"/>
                  </a:cxn>
                  <a:cxn ang="0">
                    <a:pos x="245" y="58"/>
                  </a:cxn>
                  <a:cxn ang="0">
                    <a:pos x="233" y="46"/>
                  </a:cxn>
                  <a:cxn ang="0">
                    <a:pos x="221" y="34"/>
                  </a:cxn>
                  <a:cxn ang="0">
                    <a:pos x="208" y="26"/>
                  </a:cxn>
                  <a:cxn ang="0">
                    <a:pos x="193" y="17"/>
                  </a:cxn>
                  <a:cxn ang="0">
                    <a:pos x="178" y="11"/>
                  </a:cxn>
                  <a:cxn ang="0">
                    <a:pos x="162" y="7"/>
                  </a:cxn>
                  <a:cxn ang="0">
                    <a:pos x="146" y="4"/>
                  </a:cxn>
                  <a:cxn ang="0">
                    <a:pos x="129" y="0"/>
                  </a:cxn>
                  <a:cxn ang="0">
                    <a:pos x="129" y="0"/>
                  </a:cxn>
                </a:cxnLst>
                <a:rect l="0" t="0" r="r" b="b"/>
                <a:pathLst>
                  <a:path w="248" h="110">
                    <a:moveTo>
                      <a:pt x="129" y="0"/>
                    </a:moveTo>
                    <a:lnTo>
                      <a:pt x="129" y="0"/>
                    </a:lnTo>
                    <a:lnTo>
                      <a:pt x="119" y="0"/>
                    </a:lnTo>
                    <a:lnTo>
                      <a:pt x="119" y="0"/>
                    </a:lnTo>
                    <a:lnTo>
                      <a:pt x="103" y="2"/>
                    </a:lnTo>
                    <a:lnTo>
                      <a:pt x="88" y="4"/>
                    </a:lnTo>
                    <a:lnTo>
                      <a:pt x="73" y="7"/>
                    </a:lnTo>
                    <a:lnTo>
                      <a:pt x="58" y="12"/>
                    </a:lnTo>
                    <a:lnTo>
                      <a:pt x="44" y="19"/>
                    </a:lnTo>
                    <a:lnTo>
                      <a:pt x="29" y="26"/>
                    </a:lnTo>
                    <a:lnTo>
                      <a:pt x="17" y="36"/>
                    </a:lnTo>
                    <a:lnTo>
                      <a:pt x="6" y="46"/>
                    </a:lnTo>
                    <a:lnTo>
                      <a:pt x="6" y="46"/>
                    </a:lnTo>
                    <a:lnTo>
                      <a:pt x="0" y="51"/>
                    </a:lnTo>
                    <a:lnTo>
                      <a:pt x="0" y="56"/>
                    </a:lnTo>
                    <a:lnTo>
                      <a:pt x="0" y="63"/>
                    </a:lnTo>
                    <a:lnTo>
                      <a:pt x="4" y="68"/>
                    </a:lnTo>
                    <a:lnTo>
                      <a:pt x="33" y="98"/>
                    </a:lnTo>
                    <a:lnTo>
                      <a:pt x="33" y="98"/>
                    </a:lnTo>
                    <a:lnTo>
                      <a:pt x="38" y="102"/>
                    </a:lnTo>
                    <a:lnTo>
                      <a:pt x="43" y="103"/>
                    </a:lnTo>
                    <a:lnTo>
                      <a:pt x="43" y="103"/>
                    </a:lnTo>
                    <a:lnTo>
                      <a:pt x="49" y="102"/>
                    </a:lnTo>
                    <a:lnTo>
                      <a:pt x="54" y="98"/>
                    </a:lnTo>
                    <a:lnTo>
                      <a:pt x="54" y="98"/>
                    </a:lnTo>
                    <a:lnTo>
                      <a:pt x="68" y="88"/>
                    </a:lnTo>
                    <a:lnTo>
                      <a:pt x="85" y="80"/>
                    </a:lnTo>
                    <a:lnTo>
                      <a:pt x="102" y="76"/>
                    </a:lnTo>
                    <a:lnTo>
                      <a:pt x="119" y="75"/>
                    </a:lnTo>
                    <a:lnTo>
                      <a:pt x="119" y="75"/>
                    </a:lnTo>
                    <a:lnTo>
                      <a:pt x="125" y="75"/>
                    </a:lnTo>
                    <a:lnTo>
                      <a:pt x="125" y="75"/>
                    </a:lnTo>
                    <a:lnTo>
                      <a:pt x="144" y="76"/>
                    </a:lnTo>
                    <a:lnTo>
                      <a:pt x="161" y="83"/>
                    </a:lnTo>
                    <a:lnTo>
                      <a:pt x="176" y="93"/>
                    </a:lnTo>
                    <a:lnTo>
                      <a:pt x="191" y="105"/>
                    </a:lnTo>
                    <a:lnTo>
                      <a:pt x="191" y="105"/>
                    </a:lnTo>
                    <a:lnTo>
                      <a:pt x="196" y="108"/>
                    </a:lnTo>
                    <a:lnTo>
                      <a:pt x="203" y="110"/>
                    </a:lnTo>
                    <a:lnTo>
                      <a:pt x="203" y="110"/>
                    </a:lnTo>
                    <a:lnTo>
                      <a:pt x="208" y="110"/>
                    </a:lnTo>
                    <a:lnTo>
                      <a:pt x="213" y="107"/>
                    </a:lnTo>
                    <a:lnTo>
                      <a:pt x="243" y="80"/>
                    </a:lnTo>
                    <a:lnTo>
                      <a:pt x="243" y="80"/>
                    </a:lnTo>
                    <a:lnTo>
                      <a:pt x="247" y="75"/>
                    </a:lnTo>
                    <a:lnTo>
                      <a:pt x="248" y="68"/>
                    </a:lnTo>
                    <a:lnTo>
                      <a:pt x="248" y="68"/>
                    </a:lnTo>
                    <a:lnTo>
                      <a:pt x="248" y="63"/>
                    </a:lnTo>
                    <a:lnTo>
                      <a:pt x="245" y="58"/>
                    </a:lnTo>
                    <a:lnTo>
                      <a:pt x="245" y="58"/>
                    </a:lnTo>
                    <a:lnTo>
                      <a:pt x="233" y="46"/>
                    </a:lnTo>
                    <a:lnTo>
                      <a:pt x="221" y="34"/>
                    </a:lnTo>
                    <a:lnTo>
                      <a:pt x="208" y="26"/>
                    </a:lnTo>
                    <a:lnTo>
                      <a:pt x="193" y="17"/>
                    </a:lnTo>
                    <a:lnTo>
                      <a:pt x="178" y="11"/>
                    </a:lnTo>
                    <a:lnTo>
                      <a:pt x="162" y="7"/>
                    </a:lnTo>
                    <a:lnTo>
                      <a:pt x="146" y="4"/>
                    </a:lnTo>
                    <a:lnTo>
                      <a:pt x="129" y="0"/>
                    </a:lnTo>
                    <a:lnTo>
                      <a:pt x="129" y="0"/>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sp>
            <p:nvSpPr>
              <p:cNvPr id="199" name="Freeform 51"/>
              <p:cNvSpPr>
                <a:spLocks noEditPoints="1"/>
              </p:cNvSpPr>
              <p:nvPr/>
            </p:nvSpPr>
            <p:spPr bwMode="auto">
              <a:xfrm>
                <a:off x="14025563" y="415925"/>
                <a:ext cx="1201738" cy="765175"/>
              </a:xfrm>
              <a:custGeom>
                <a:avLst/>
                <a:gdLst/>
                <a:ahLst/>
                <a:cxnLst>
                  <a:cxn ang="0">
                    <a:pos x="1477" y="175"/>
                  </a:cxn>
                  <a:cxn ang="0">
                    <a:pos x="1464" y="165"/>
                  </a:cxn>
                  <a:cxn ang="0">
                    <a:pos x="1445" y="165"/>
                  </a:cxn>
                  <a:cxn ang="0">
                    <a:pos x="1400" y="199"/>
                  </a:cxn>
                  <a:cxn ang="0">
                    <a:pos x="1390" y="187"/>
                  </a:cxn>
                  <a:cxn ang="0">
                    <a:pos x="1378" y="189"/>
                  </a:cxn>
                  <a:cxn ang="0">
                    <a:pos x="1032" y="454"/>
                  </a:cxn>
                  <a:cxn ang="0">
                    <a:pos x="852" y="592"/>
                  </a:cxn>
                  <a:cxn ang="0">
                    <a:pos x="821" y="690"/>
                  </a:cxn>
                  <a:cxn ang="0">
                    <a:pos x="819" y="700"/>
                  </a:cxn>
                  <a:cxn ang="0">
                    <a:pos x="825" y="708"/>
                  </a:cxn>
                  <a:cxn ang="0">
                    <a:pos x="835" y="715"/>
                  </a:cxn>
                  <a:cxn ang="0">
                    <a:pos x="932" y="710"/>
                  </a:cxn>
                  <a:cxn ang="0">
                    <a:pos x="1032" y="641"/>
                  </a:cxn>
                  <a:cxn ang="0">
                    <a:pos x="1032" y="777"/>
                  </a:cxn>
                  <a:cxn ang="0">
                    <a:pos x="1024" y="794"/>
                  </a:cxn>
                  <a:cxn ang="0">
                    <a:pos x="1007" y="803"/>
                  </a:cxn>
                  <a:cxn ang="0">
                    <a:pos x="195" y="803"/>
                  </a:cxn>
                  <a:cxn ang="0">
                    <a:pos x="178" y="798"/>
                  </a:cxn>
                  <a:cxn ang="0">
                    <a:pos x="167" y="784"/>
                  </a:cxn>
                  <a:cxn ang="0">
                    <a:pos x="165" y="256"/>
                  </a:cxn>
                  <a:cxn ang="0">
                    <a:pos x="167" y="244"/>
                  </a:cxn>
                  <a:cxn ang="0">
                    <a:pos x="178" y="231"/>
                  </a:cxn>
                  <a:cxn ang="0">
                    <a:pos x="195" y="226"/>
                  </a:cxn>
                  <a:cxn ang="0">
                    <a:pos x="1007" y="227"/>
                  </a:cxn>
                  <a:cxn ang="0">
                    <a:pos x="1024" y="236"/>
                  </a:cxn>
                  <a:cxn ang="0">
                    <a:pos x="1032" y="251"/>
                  </a:cxn>
                  <a:cxn ang="0">
                    <a:pos x="1197" y="229"/>
                  </a:cxn>
                  <a:cxn ang="0">
                    <a:pos x="1196" y="71"/>
                  </a:cxn>
                  <a:cxn ang="0">
                    <a:pos x="1186" y="50"/>
                  </a:cxn>
                  <a:cxn ang="0">
                    <a:pos x="1164" y="39"/>
                  </a:cxn>
                  <a:cxn ang="0">
                    <a:pos x="285" y="39"/>
                  </a:cxn>
                  <a:cxn ang="0">
                    <a:pos x="276" y="17"/>
                  </a:cxn>
                  <a:cxn ang="0">
                    <a:pos x="259" y="3"/>
                  </a:cxn>
                  <a:cxn ang="0">
                    <a:pos x="185" y="0"/>
                  </a:cxn>
                  <a:cxn ang="0">
                    <a:pos x="170" y="3"/>
                  </a:cxn>
                  <a:cxn ang="0">
                    <a:pos x="152" y="17"/>
                  </a:cxn>
                  <a:cxn ang="0">
                    <a:pos x="145" y="39"/>
                  </a:cxn>
                  <a:cxn ang="0">
                    <a:pos x="32" y="39"/>
                  </a:cxn>
                  <a:cxn ang="0">
                    <a:pos x="11" y="50"/>
                  </a:cxn>
                  <a:cxn ang="0">
                    <a:pos x="0" y="71"/>
                  </a:cxn>
                  <a:cxn ang="0">
                    <a:pos x="0" y="808"/>
                  </a:cxn>
                  <a:cxn ang="0">
                    <a:pos x="6" y="853"/>
                  </a:cxn>
                  <a:cxn ang="0">
                    <a:pos x="25" y="896"/>
                  </a:cxn>
                  <a:cxn ang="0">
                    <a:pos x="55" y="928"/>
                  </a:cxn>
                  <a:cxn ang="0">
                    <a:pos x="94" y="951"/>
                  </a:cxn>
                  <a:cxn ang="0">
                    <a:pos x="140" y="963"/>
                  </a:cxn>
                  <a:cxn ang="0">
                    <a:pos x="1049" y="963"/>
                  </a:cxn>
                  <a:cxn ang="0">
                    <a:pos x="1093" y="956"/>
                  </a:cxn>
                  <a:cxn ang="0">
                    <a:pos x="1132" y="938"/>
                  </a:cxn>
                  <a:cxn ang="0">
                    <a:pos x="1164" y="911"/>
                  </a:cxn>
                  <a:cxn ang="0">
                    <a:pos x="1186" y="874"/>
                  </a:cxn>
                  <a:cxn ang="0">
                    <a:pos x="1196" y="831"/>
                  </a:cxn>
                  <a:cxn ang="0">
                    <a:pos x="1405" y="357"/>
                  </a:cxn>
                  <a:cxn ang="0">
                    <a:pos x="1474" y="303"/>
                  </a:cxn>
                  <a:cxn ang="0">
                    <a:pos x="1472" y="292"/>
                  </a:cxn>
                  <a:cxn ang="0">
                    <a:pos x="1501" y="254"/>
                  </a:cxn>
                  <a:cxn ang="0">
                    <a:pos x="1511" y="241"/>
                  </a:cxn>
                  <a:cxn ang="0">
                    <a:pos x="1511" y="222"/>
                  </a:cxn>
                  <a:cxn ang="0">
                    <a:pos x="1489" y="190"/>
                  </a:cxn>
                  <a:cxn ang="0">
                    <a:pos x="639" y="172"/>
                  </a:cxn>
                </a:cxnLst>
                <a:rect l="0" t="0" r="r" b="b"/>
                <a:pathLst>
                  <a:path w="1513" h="963">
                    <a:moveTo>
                      <a:pt x="1489" y="190"/>
                    </a:moveTo>
                    <a:lnTo>
                      <a:pt x="1477" y="175"/>
                    </a:lnTo>
                    <a:lnTo>
                      <a:pt x="1477" y="175"/>
                    </a:lnTo>
                    <a:lnTo>
                      <a:pt x="1474" y="172"/>
                    </a:lnTo>
                    <a:lnTo>
                      <a:pt x="1469" y="168"/>
                    </a:lnTo>
                    <a:lnTo>
                      <a:pt x="1464" y="165"/>
                    </a:lnTo>
                    <a:lnTo>
                      <a:pt x="1457" y="165"/>
                    </a:lnTo>
                    <a:lnTo>
                      <a:pt x="1452" y="163"/>
                    </a:lnTo>
                    <a:lnTo>
                      <a:pt x="1445" y="165"/>
                    </a:lnTo>
                    <a:lnTo>
                      <a:pt x="1440" y="167"/>
                    </a:lnTo>
                    <a:lnTo>
                      <a:pt x="1435" y="170"/>
                    </a:lnTo>
                    <a:lnTo>
                      <a:pt x="1400" y="199"/>
                    </a:lnTo>
                    <a:lnTo>
                      <a:pt x="1393" y="190"/>
                    </a:lnTo>
                    <a:lnTo>
                      <a:pt x="1393" y="190"/>
                    </a:lnTo>
                    <a:lnTo>
                      <a:pt x="1390" y="187"/>
                    </a:lnTo>
                    <a:lnTo>
                      <a:pt x="1386" y="185"/>
                    </a:lnTo>
                    <a:lnTo>
                      <a:pt x="1381" y="187"/>
                    </a:lnTo>
                    <a:lnTo>
                      <a:pt x="1378" y="189"/>
                    </a:lnTo>
                    <a:lnTo>
                      <a:pt x="1314" y="239"/>
                    </a:lnTo>
                    <a:lnTo>
                      <a:pt x="1197" y="327"/>
                    </a:lnTo>
                    <a:lnTo>
                      <a:pt x="1032" y="454"/>
                    </a:lnTo>
                    <a:lnTo>
                      <a:pt x="858" y="585"/>
                    </a:lnTo>
                    <a:lnTo>
                      <a:pt x="858" y="585"/>
                    </a:lnTo>
                    <a:lnTo>
                      <a:pt x="852" y="592"/>
                    </a:lnTo>
                    <a:lnTo>
                      <a:pt x="848" y="602"/>
                    </a:lnTo>
                    <a:lnTo>
                      <a:pt x="840" y="626"/>
                    </a:lnTo>
                    <a:lnTo>
                      <a:pt x="821" y="690"/>
                    </a:lnTo>
                    <a:lnTo>
                      <a:pt x="821" y="690"/>
                    </a:lnTo>
                    <a:lnTo>
                      <a:pt x="819" y="695"/>
                    </a:lnTo>
                    <a:lnTo>
                      <a:pt x="819" y="700"/>
                    </a:lnTo>
                    <a:lnTo>
                      <a:pt x="821" y="703"/>
                    </a:lnTo>
                    <a:lnTo>
                      <a:pt x="825" y="708"/>
                    </a:lnTo>
                    <a:lnTo>
                      <a:pt x="825" y="708"/>
                    </a:lnTo>
                    <a:lnTo>
                      <a:pt x="828" y="712"/>
                    </a:lnTo>
                    <a:lnTo>
                      <a:pt x="831" y="713"/>
                    </a:lnTo>
                    <a:lnTo>
                      <a:pt x="835" y="715"/>
                    </a:lnTo>
                    <a:lnTo>
                      <a:pt x="840" y="715"/>
                    </a:lnTo>
                    <a:lnTo>
                      <a:pt x="932" y="710"/>
                    </a:lnTo>
                    <a:lnTo>
                      <a:pt x="932" y="710"/>
                    </a:lnTo>
                    <a:lnTo>
                      <a:pt x="943" y="708"/>
                    </a:lnTo>
                    <a:lnTo>
                      <a:pt x="951" y="703"/>
                    </a:lnTo>
                    <a:lnTo>
                      <a:pt x="1032" y="641"/>
                    </a:lnTo>
                    <a:lnTo>
                      <a:pt x="1032" y="772"/>
                    </a:lnTo>
                    <a:lnTo>
                      <a:pt x="1032" y="772"/>
                    </a:lnTo>
                    <a:lnTo>
                      <a:pt x="1032" y="777"/>
                    </a:lnTo>
                    <a:lnTo>
                      <a:pt x="1030" y="784"/>
                    </a:lnTo>
                    <a:lnTo>
                      <a:pt x="1027" y="789"/>
                    </a:lnTo>
                    <a:lnTo>
                      <a:pt x="1024" y="794"/>
                    </a:lnTo>
                    <a:lnTo>
                      <a:pt x="1019" y="798"/>
                    </a:lnTo>
                    <a:lnTo>
                      <a:pt x="1013" y="799"/>
                    </a:lnTo>
                    <a:lnTo>
                      <a:pt x="1007" y="803"/>
                    </a:lnTo>
                    <a:lnTo>
                      <a:pt x="1002" y="803"/>
                    </a:lnTo>
                    <a:lnTo>
                      <a:pt x="195" y="803"/>
                    </a:lnTo>
                    <a:lnTo>
                      <a:pt x="195" y="803"/>
                    </a:lnTo>
                    <a:lnTo>
                      <a:pt x="189" y="803"/>
                    </a:lnTo>
                    <a:lnTo>
                      <a:pt x="184" y="799"/>
                    </a:lnTo>
                    <a:lnTo>
                      <a:pt x="178" y="798"/>
                    </a:lnTo>
                    <a:lnTo>
                      <a:pt x="173" y="794"/>
                    </a:lnTo>
                    <a:lnTo>
                      <a:pt x="170" y="789"/>
                    </a:lnTo>
                    <a:lnTo>
                      <a:pt x="167" y="784"/>
                    </a:lnTo>
                    <a:lnTo>
                      <a:pt x="165" y="777"/>
                    </a:lnTo>
                    <a:lnTo>
                      <a:pt x="165" y="772"/>
                    </a:lnTo>
                    <a:lnTo>
                      <a:pt x="165" y="256"/>
                    </a:lnTo>
                    <a:lnTo>
                      <a:pt x="165" y="256"/>
                    </a:lnTo>
                    <a:lnTo>
                      <a:pt x="165" y="251"/>
                    </a:lnTo>
                    <a:lnTo>
                      <a:pt x="167" y="244"/>
                    </a:lnTo>
                    <a:lnTo>
                      <a:pt x="170" y="239"/>
                    </a:lnTo>
                    <a:lnTo>
                      <a:pt x="173" y="236"/>
                    </a:lnTo>
                    <a:lnTo>
                      <a:pt x="178" y="231"/>
                    </a:lnTo>
                    <a:lnTo>
                      <a:pt x="184" y="229"/>
                    </a:lnTo>
                    <a:lnTo>
                      <a:pt x="189" y="227"/>
                    </a:lnTo>
                    <a:lnTo>
                      <a:pt x="195" y="226"/>
                    </a:lnTo>
                    <a:lnTo>
                      <a:pt x="1002" y="226"/>
                    </a:lnTo>
                    <a:lnTo>
                      <a:pt x="1002" y="226"/>
                    </a:lnTo>
                    <a:lnTo>
                      <a:pt x="1007" y="227"/>
                    </a:lnTo>
                    <a:lnTo>
                      <a:pt x="1013" y="229"/>
                    </a:lnTo>
                    <a:lnTo>
                      <a:pt x="1019" y="231"/>
                    </a:lnTo>
                    <a:lnTo>
                      <a:pt x="1024" y="236"/>
                    </a:lnTo>
                    <a:lnTo>
                      <a:pt x="1027" y="239"/>
                    </a:lnTo>
                    <a:lnTo>
                      <a:pt x="1030" y="244"/>
                    </a:lnTo>
                    <a:lnTo>
                      <a:pt x="1032" y="251"/>
                    </a:lnTo>
                    <a:lnTo>
                      <a:pt x="1032" y="256"/>
                    </a:lnTo>
                    <a:lnTo>
                      <a:pt x="1032" y="359"/>
                    </a:lnTo>
                    <a:lnTo>
                      <a:pt x="1197" y="229"/>
                    </a:lnTo>
                    <a:lnTo>
                      <a:pt x="1197" y="79"/>
                    </a:lnTo>
                    <a:lnTo>
                      <a:pt x="1197" y="79"/>
                    </a:lnTo>
                    <a:lnTo>
                      <a:pt x="1196" y="71"/>
                    </a:lnTo>
                    <a:lnTo>
                      <a:pt x="1194" y="64"/>
                    </a:lnTo>
                    <a:lnTo>
                      <a:pt x="1191" y="57"/>
                    </a:lnTo>
                    <a:lnTo>
                      <a:pt x="1186" y="50"/>
                    </a:lnTo>
                    <a:lnTo>
                      <a:pt x="1179" y="45"/>
                    </a:lnTo>
                    <a:lnTo>
                      <a:pt x="1172" y="42"/>
                    </a:lnTo>
                    <a:lnTo>
                      <a:pt x="1164" y="39"/>
                    </a:lnTo>
                    <a:lnTo>
                      <a:pt x="1157" y="39"/>
                    </a:lnTo>
                    <a:lnTo>
                      <a:pt x="285" y="39"/>
                    </a:lnTo>
                    <a:lnTo>
                      <a:pt x="285" y="39"/>
                    </a:lnTo>
                    <a:lnTo>
                      <a:pt x="283" y="30"/>
                    </a:lnTo>
                    <a:lnTo>
                      <a:pt x="280" y="23"/>
                    </a:lnTo>
                    <a:lnTo>
                      <a:pt x="276" y="17"/>
                    </a:lnTo>
                    <a:lnTo>
                      <a:pt x="271" y="12"/>
                    </a:lnTo>
                    <a:lnTo>
                      <a:pt x="266" y="6"/>
                    </a:lnTo>
                    <a:lnTo>
                      <a:pt x="259" y="3"/>
                    </a:lnTo>
                    <a:lnTo>
                      <a:pt x="251" y="1"/>
                    </a:lnTo>
                    <a:lnTo>
                      <a:pt x="243" y="0"/>
                    </a:lnTo>
                    <a:lnTo>
                      <a:pt x="185" y="0"/>
                    </a:lnTo>
                    <a:lnTo>
                      <a:pt x="185" y="0"/>
                    </a:lnTo>
                    <a:lnTo>
                      <a:pt x="177" y="1"/>
                    </a:lnTo>
                    <a:lnTo>
                      <a:pt x="170" y="3"/>
                    </a:lnTo>
                    <a:lnTo>
                      <a:pt x="163" y="6"/>
                    </a:lnTo>
                    <a:lnTo>
                      <a:pt x="157" y="12"/>
                    </a:lnTo>
                    <a:lnTo>
                      <a:pt x="152" y="17"/>
                    </a:lnTo>
                    <a:lnTo>
                      <a:pt x="148" y="23"/>
                    </a:lnTo>
                    <a:lnTo>
                      <a:pt x="145" y="30"/>
                    </a:lnTo>
                    <a:lnTo>
                      <a:pt x="145" y="39"/>
                    </a:lnTo>
                    <a:lnTo>
                      <a:pt x="40" y="39"/>
                    </a:lnTo>
                    <a:lnTo>
                      <a:pt x="40" y="39"/>
                    </a:lnTo>
                    <a:lnTo>
                      <a:pt x="32" y="39"/>
                    </a:lnTo>
                    <a:lnTo>
                      <a:pt x="25" y="42"/>
                    </a:lnTo>
                    <a:lnTo>
                      <a:pt x="17" y="45"/>
                    </a:lnTo>
                    <a:lnTo>
                      <a:pt x="11" y="50"/>
                    </a:lnTo>
                    <a:lnTo>
                      <a:pt x="6" y="57"/>
                    </a:lnTo>
                    <a:lnTo>
                      <a:pt x="3" y="64"/>
                    </a:lnTo>
                    <a:lnTo>
                      <a:pt x="0" y="71"/>
                    </a:lnTo>
                    <a:lnTo>
                      <a:pt x="0" y="79"/>
                    </a:lnTo>
                    <a:lnTo>
                      <a:pt x="0" y="808"/>
                    </a:lnTo>
                    <a:lnTo>
                      <a:pt x="0" y="808"/>
                    </a:lnTo>
                    <a:lnTo>
                      <a:pt x="0" y="823"/>
                    </a:lnTo>
                    <a:lnTo>
                      <a:pt x="3" y="840"/>
                    </a:lnTo>
                    <a:lnTo>
                      <a:pt x="6" y="853"/>
                    </a:lnTo>
                    <a:lnTo>
                      <a:pt x="11" y="869"/>
                    </a:lnTo>
                    <a:lnTo>
                      <a:pt x="18" y="882"/>
                    </a:lnTo>
                    <a:lnTo>
                      <a:pt x="25" y="896"/>
                    </a:lnTo>
                    <a:lnTo>
                      <a:pt x="35" y="907"/>
                    </a:lnTo>
                    <a:lnTo>
                      <a:pt x="45" y="917"/>
                    </a:lnTo>
                    <a:lnTo>
                      <a:pt x="55" y="928"/>
                    </a:lnTo>
                    <a:lnTo>
                      <a:pt x="67" y="938"/>
                    </a:lnTo>
                    <a:lnTo>
                      <a:pt x="81" y="944"/>
                    </a:lnTo>
                    <a:lnTo>
                      <a:pt x="94" y="951"/>
                    </a:lnTo>
                    <a:lnTo>
                      <a:pt x="109" y="956"/>
                    </a:lnTo>
                    <a:lnTo>
                      <a:pt x="123" y="961"/>
                    </a:lnTo>
                    <a:lnTo>
                      <a:pt x="140" y="963"/>
                    </a:lnTo>
                    <a:lnTo>
                      <a:pt x="155" y="963"/>
                    </a:lnTo>
                    <a:lnTo>
                      <a:pt x="1049" y="963"/>
                    </a:lnTo>
                    <a:lnTo>
                      <a:pt x="1049" y="963"/>
                    </a:lnTo>
                    <a:lnTo>
                      <a:pt x="1064" y="963"/>
                    </a:lnTo>
                    <a:lnTo>
                      <a:pt x="1079" y="961"/>
                    </a:lnTo>
                    <a:lnTo>
                      <a:pt x="1093" y="956"/>
                    </a:lnTo>
                    <a:lnTo>
                      <a:pt x="1106" y="953"/>
                    </a:lnTo>
                    <a:lnTo>
                      <a:pt x="1120" y="946"/>
                    </a:lnTo>
                    <a:lnTo>
                      <a:pt x="1132" y="938"/>
                    </a:lnTo>
                    <a:lnTo>
                      <a:pt x="1143" y="929"/>
                    </a:lnTo>
                    <a:lnTo>
                      <a:pt x="1153" y="921"/>
                    </a:lnTo>
                    <a:lnTo>
                      <a:pt x="1164" y="911"/>
                    </a:lnTo>
                    <a:lnTo>
                      <a:pt x="1172" y="899"/>
                    </a:lnTo>
                    <a:lnTo>
                      <a:pt x="1179" y="887"/>
                    </a:lnTo>
                    <a:lnTo>
                      <a:pt x="1186" y="874"/>
                    </a:lnTo>
                    <a:lnTo>
                      <a:pt x="1191" y="860"/>
                    </a:lnTo>
                    <a:lnTo>
                      <a:pt x="1194" y="845"/>
                    </a:lnTo>
                    <a:lnTo>
                      <a:pt x="1196" y="831"/>
                    </a:lnTo>
                    <a:lnTo>
                      <a:pt x="1197" y="816"/>
                    </a:lnTo>
                    <a:lnTo>
                      <a:pt x="1197" y="516"/>
                    </a:lnTo>
                    <a:lnTo>
                      <a:pt x="1405" y="357"/>
                    </a:lnTo>
                    <a:lnTo>
                      <a:pt x="1471" y="305"/>
                    </a:lnTo>
                    <a:lnTo>
                      <a:pt x="1471" y="305"/>
                    </a:lnTo>
                    <a:lnTo>
                      <a:pt x="1474" y="303"/>
                    </a:lnTo>
                    <a:lnTo>
                      <a:pt x="1474" y="298"/>
                    </a:lnTo>
                    <a:lnTo>
                      <a:pt x="1474" y="295"/>
                    </a:lnTo>
                    <a:lnTo>
                      <a:pt x="1472" y="292"/>
                    </a:lnTo>
                    <a:lnTo>
                      <a:pt x="1466" y="283"/>
                    </a:lnTo>
                    <a:lnTo>
                      <a:pt x="1501" y="254"/>
                    </a:lnTo>
                    <a:lnTo>
                      <a:pt x="1501" y="254"/>
                    </a:lnTo>
                    <a:lnTo>
                      <a:pt x="1506" y="251"/>
                    </a:lnTo>
                    <a:lnTo>
                      <a:pt x="1509" y="246"/>
                    </a:lnTo>
                    <a:lnTo>
                      <a:pt x="1511" y="241"/>
                    </a:lnTo>
                    <a:lnTo>
                      <a:pt x="1513" y="234"/>
                    </a:lnTo>
                    <a:lnTo>
                      <a:pt x="1513" y="229"/>
                    </a:lnTo>
                    <a:lnTo>
                      <a:pt x="1511" y="222"/>
                    </a:lnTo>
                    <a:lnTo>
                      <a:pt x="1509" y="217"/>
                    </a:lnTo>
                    <a:lnTo>
                      <a:pt x="1506" y="212"/>
                    </a:lnTo>
                    <a:lnTo>
                      <a:pt x="1489" y="190"/>
                    </a:lnTo>
                    <a:close/>
                    <a:moveTo>
                      <a:pt x="556" y="143"/>
                    </a:moveTo>
                    <a:lnTo>
                      <a:pt x="639" y="143"/>
                    </a:lnTo>
                    <a:lnTo>
                      <a:pt x="639" y="172"/>
                    </a:lnTo>
                    <a:lnTo>
                      <a:pt x="556" y="172"/>
                    </a:lnTo>
                    <a:lnTo>
                      <a:pt x="556" y="143"/>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grpSp>
        <p:grpSp>
          <p:nvGrpSpPr>
            <p:cNvPr id="41" name="组合 200"/>
            <p:cNvGrpSpPr/>
            <p:nvPr/>
          </p:nvGrpSpPr>
          <p:grpSpPr bwMode="auto">
            <a:xfrm>
              <a:off x="3075191" y="3939902"/>
              <a:ext cx="380414" cy="365932"/>
              <a:chOff x="11015663" y="180975"/>
              <a:chExt cx="722312" cy="1000125"/>
            </a:xfrm>
            <a:solidFill>
              <a:srgbClr val="000000">
                <a:lumMod val="50000"/>
                <a:lumOff val="50000"/>
              </a:srgbClr>
            </a:solidFill>
          </p:grpSpPr>
          <p:sp>
            <p:nvSpPr>
              <p:cNvPr id="194" name="Freeform 29"/>
              <p:cNvSpPr>
                <a:spLocks/>
              </p:cNvSpPr>
              <p:nvPr/>
            </p:nvSpPr>
            <p:spPr bwMode="auto">
              <a:xfrm>
                <a:off x="11493500" y="180975"/>
                <a:ext cx="244475" cy="268288"/>
              </a:xfrm>
              <a:custGeom>
                <a:avLst/>
                <a:gdLst/>
                <a:ahLst/>
                <a:cxnLst>
                  <a:cxn ang="0">
                    <a:pos x="15" y="72"/>
                  </a:cxn>
                  <a:cxn ang="0">
                    <a:pos x="58" y="77"/>
                  </a:cxn>
                  <a:cxn ang="0">
                    <a:pos x="98" y="91"/>
                  </a:cxn>
                  <a:cxn ang="0">
                    <a:pos x="135" y="113"/>
                  </a:cxn>
                  <a:cxn ang="0">
                    <a:pos x="169" y="140"/>
                  </a:cxn>
                  <a:cxn ang="0">
                    <a:pos x="179" y="150"/>
                  </a:cxn>
                  <a:cxn ang="0">
                    <a:pos x="193" y="168"/>
                  </a:cxn>
                  <a:cxn ang="0">
                    <a:pos x="216" y="207"/>
                  </a:cxn>
                  <a:cxn ang="0">
                    <a:pos x="231" y="249"/>
                  </a:cxn>
                  <a:cxn ang="0">
                    <a:pos x="236" y="295"/>
                  </a:cxn>
                  <a:cxn ang="0">
                    <a:pos x="236" y="319"/>
                  </a:cxn>
                  <a:cxn ang="0">
                    <a:pos x="241" y="330"/>
                  </a:cxn>
                  <a:cxn ang="0">
                    <a:pos x="247" y="334"/>
                  </a:cxn>
                  <a:cxn ang="0">
                    <a:pos x="292" y="337"/>
                  </a:cxn>
                  <a:cxn ang="0">
                    <a:pos x="299" y="337"/>
                  </a:cxn>
                  <a:cxn ang="0">
                    <a:pos x="304" y="334"/>
                  </a:cxn>
                  <a:cxn ang="0">
                    <a:pos x="309" y="324"/>
                  </a:cxn>
                  <a:cxn ang="0">
                    <a:pos x="309" y="293"/>
                  </a:cxn>
                  <a:cxn ang="0">
                    <a:pos x="302" y="233"/>
                  </a:cxn>
                  <a:cxn ang="0">
                    <a:pos x="282" y="177"/>
                  </a:cxn>
                  <a:cxn ang="0">
                    <a:pos x="252" y="125"/>
                  </a:cxn>
                  <a:cxn ang="0">
                    <a:pos x="233" y="101"/>
                  </a:cxn>
                  <a:cxn ang="0">
                    <a:pos x="221" y="88"/>
                  </a:cxn>
                  <a:cxn ang="0">
                    <a:pos x="177" y="52"/>
                  </a:cxn>
                  <a:cxn ang="0">
                    <a:pos x="128" y="25"/>
                  </a:cxn>
                  <a:cxn ang="0">
                    <a:pos x="74" y="7"/>
                  </a:cxn>
                  <a:cxn ang="0">
                    <a:pos x="19" y="0"/>
                  </a:cxn>
                  <a:cxn ang="0">
                    <a:pos x="12" y="0"/>
                  </a:cxn>
                  <a:cxn ang="0">
                    <a:pos x="4" y="8"/>
                  </a:cxn>
                  <a:cxn ang="0">
                    <a:pos x="0" y="55"/>
                  </a:cxn>
                  <a:cxn ang="0">
                    <a:pos x="2" y="62"/>
                  </a:cxn>
                  <a:cxn ang="0">
                    <a:pos x="5" y="67"/>
                  </a:cxn>
                  <a:cxn ang="0">
                    <a:pos x="15" y="72"/>
                  </a:cxn>
                </a:cxnLst>
                <a:rect l="0" t="0" r="r" b="b"/>
                <a:pathLst>
                  <a:path w="309" h="337">
                    <a:moveTo>
                      <a:pt x="15" y="72"/>
                    </a:moveTo>
                    <a:lnTo>
                      <a:pt x="15" y="72"/>
                    </a:lnTo>
                    <a:lnTo>
                      <a:pt x="37" y="74"/>
                    </a:lnTo>
                    <a:lnTo>
                      <a:pt x="58" y="77"/>
                    </a:lnTo>
                    <a:lnTo>
                      <a:pt x="78" y="84"/>
                    </a:lnTo>
                    <a:lnTo>
                      <a:pt x="98" y="91"/>
                    </a:lnTo>
                    <a:lnTo>
                      <a:pt x="118" y="101"/>
                    </a:lnTo>
                    <a:lnTo>
                      <a:pt x="135" y="113"/>
                    </a:lnTo>
                    <a:lnTo>
                      <a:pt x="154" y="125"/>
                    </a:lnTo>
                    <a:lnTo>
                      <a:pt x="169" y="140"/>
                    </a:lnTo>
                    <a:lnTo>
                      <a:pt x="169" y="140"/>
                    </a:lnTo>
                    <a:lnTo>
                      <a:pt x="179" y="150"/>
                    </a:lnTo>
                    <a:lnTo>
                      <a:pt x="179" y="150"/>
                    </a:lnTo>
                    <a:lnTo>
                      <a:pt x="193" y="168"/>
                    </a:lnTo>
                    <a:lnTo>
                      <a:pt x="206" y="187"/>
                    </a:lnTo>
                    <a:lnTo>
                      <a:pt x="216" y="207"/>
                    </a:lnTo>
                    <a:lnTo>
                      <a:pt x="225" y="228"/>
                    </a:lnTo>
                    <a:lnTo>
                      <a:pt x="231" y="249"/>
                    </a:lnTo>
                    <a:lnTo>
                      <a:pt x="235" y="271"/>
                    </a:lnTo>
                    <a:lnTo>
                      <a:pt x="236" y="295"/>
                    </a:lnTo>
                    <a:lnTo>
                      <a:pt x="236" y="319"/>
                    </a:lnTo>
                    <a:lnTo>
                      <a:pt x="236" y="319"/>
                    </a:lnTo>
                    <a:lnTo>
                      <a:pt x="238" y="325"/>
                    </a:lnTo>
                    <a:lnTo>
                      <a:pt x="241" y="330"/>
                    </a:lnTo>
                    <a:lnTo>
                      <a:pt x="241" y="330"/>
                    </a:lnTo>
                    <a:lnTo>
                      <a:pt x="247" y="334"/>
                    </a:lnTo>
                    <a:lnTo>
                      <a:pt x="252" y="336"/>
                    </a:lnTo>
                    <a:lnTo>
                      <a:pt x="292" y="337"/>
                    </a:lnTo>
                    <a:lnTo>
                      <a:pt x="292" y="337"/>
                    </a:lnTo>
                    <a:lnTo>
                      <a:pt x="299" y="337"/>
                    </a:lnTo>
                    <a:lnTo>
                      <a:pt x="304" y="334"/>
                    </a:lnTo>
                    <a:lnTo>
                      <a:pt x="304" y="334"/>
                    </a:lnTo>
                    <a:lnTo>
                      <a:pt x="307" y="329"/>
                    </a:lnTo>
                    <a:lnTo>
                      <a:pt x="309" y="324"/>
                    </a:lnTo>
                    <a:lnTo>
                      <a:pt x="309" y="324"/>
                    </a:lnTo>
                    <a:lnTo>
                      <a:pt x="309" y="293"/>
                    </a:lnTo>
                    <a:lnTo>
                      <a:pt x="307" y="263"/>
                    </a:lnTo>
                    <a:lnTo>
                      <a:pt x="302" y="233"/>
                    </a:lnTo>
                    <a:lnTo>
                      <a:pt x="294" y="204"/>
                    </a:lnTo>
                    <a:lnTo>
                      <a:pt x="282" y="177"/>
                    </a:lnTo>
                    <a:lnTo>
                      <a:pt x="268" y="150"/>
                    </a:lnTo>
                    <a:lnTo>
                      <a:pt x="252" y="125"/>
                    </a:lnTo>
                    <a:lnTo>
                      <a:pt x="233" y="101"/>
                    </a:lnTo>
                    <a:lnTo>
                      <a:pt x="233" y="101"/>
                    </a:lnTo>
                    <a:lnTo>
                      <a:pt x="221" y="88"/>
                    </a:lnTo>
                    <a:lnTo>
                      <a:pt x="221" y="88"/>
                    </a:lnTo>
                    <a:lnTo>
                      <a:pt x="199" y="69"/>
                    </a:lnTo>
                    <a:lnTo>
                      <a:pt x="177" y="52"/>
                    </a:lnTo>
                    <a:lnTo>
                      <a:pt x="154" y="37"/>
                    </a:lnTo>
                    <a:lnTo>
                      <a:pt x="128" y="25"/>
                    </a:lnTo>
                    <a:lnTo>
                      <a:pt x="101" y="15"/>
                    </a:lnTo>
                    <a:lnTo>
                      <a:pt x="74" y="7"/>
                    </a:lnTo>
                    <a:lnTo>
                      <a:pt x="47" y="1"/>
                    </a:lnTo>
                    <a:lnTo>
                      <a:pt x="19" y="0"/>
                    </a:lnTo>
                    <a:lnTo>
                      <a:pt x="19" y="0"/>
                    </a:lnTo>
                    <a:lnTo>
                      <a:pt x="12" y="0"/>
                    </a:lnTo>
                    <a:lnTo>
                      <a:pt x="7" y="3"/>
                    </a:lnTo>
                    <a:lnTo>
                      <a:pt x="4" y="8"/>
                    </a:lnTo>
                    <a:lnTo>
                      <a:pt x="2" y="15"/>
                    </a:lnTo>
                    <a:lnTo>
                      <a:pt x="0" y="55"/>
                    </a:lnTo>
                    <a:lnTo>
                      <a:pt x="0" y="55"/>
                    </a:lnTo>
                    <a:lnTo>
                      <a:pt x="2" y="62"/>
                    </a:lnTo>
                    <a:lnTo>
                      <a:pt x="5" y="67"/>
                    </a:lnTo>
                    <a:lnTo>
                      <a:pt x="5" y="67"/>
                    </a:lnTo>
                    <a:lnTo>
                      <a:pt x="9" y="71"/>
                    </a:lnTo>
                    <a:lnTo>
                      <a:pt x="15" y="72"/>
                    </a:lnTo>
                    <a:lnTo>
                      <a:pt x="15" y="72"/>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sp>
            <p:nvSpPr>
              <p:cNvPr id="195" name="Freeform 30"/>
              <p:cNvSpPr>
                <a:spLocks/>
              </p:cNvSpPr>
              <p:nvPr/>
            </p:nvSpPr>
            <p:spPr bwMode="auto">
              <a:xfrm>
                <a:off x="11496675" y="280988"/>
                <a:ext cx="142875" cy="152400"/>
              </a:xfrm>
              <a:custGeom>
                <a:avLst/>
                <a:gdLst/>
                <a:ahLst/>
                <a:cxnLst>
                  <a:cxn ang="0">
                    <a:pos x="112" y="184"/>
                  </a:cxn>
                  <a:cxn ang="0">
                    <a:pos x="112" y="184"/>
                  </a:cxn>
                  <a:cxn ang="0">
                    <a:pos x="117" y="188"/>
                  </a:cxn>
                  <a:cxn ang="0">
                    <a:pos x="122" y="189"/>
                  </a:cxn>
                  <a:cxn ang="0">
                    <a:pos x="164" y="193"/>
                  </a:cxn>
                  <a:cxn ang="0">
                    <a:pos x="164" y="193"/>
                  </a:cxn>
                  <a:cxn ang="0">
                    <a:pos x="169" y="191"/>
                  </a:cxn>
                  <a:cxn ang="0">
                    <a:pos x="176" y="189"/>
                  </a:cxn>
                  <a:cxn ang="0">
                    <a:pos x="176" y="189"/>
                  </a:cxn>
                  <a:cxn ang="0">
                    <a:pos x="179" y="184"/>
                  </a:cxn>
                  <a:cxn ang="0">
                    <a:pos x="181" y="177"/>
                  </a:cxn>
                  <a:cxn ang="0">
                    <a:pos x="181" y="177"/>
                  </a:cxn>
                  <a:cxn ang="0">
                    <a:pos x="181" y="161"/>
                  </a:cxn>
                  <a:cxn ang="0">
                    <a:pos x="179" y="145"/>
                  </a:cxn>
                  <a:cxn ang="0">
                    <a:pos x="176" y="129"/>
                  </a:cxn>
                  <a:cxn ang="0">
                    <a:pos x="171" y="113"/>
                  </a:cxn>
                  <a:cxn ang="0">
                    <a:pos x="164" y="98"/>
                  </a:cxn>
                  <a:cxn ang="0">
                    <a:pos x="157" y="83"/>
                  </a:cxn>
                  <a:cxn ang="0">
                    <a:pos x="149" y="69"/>
                  </a:cxn>
                  <a:cxn ang="0">
                    <a:pos x="137" y="56"/>
                  </a:cxn>
                  <a:cxn ang="0">
                    <a:pos x="137" y="56"/>
                  </a:cxn>
                  <a:cxn ang="0">
                    <a:pos x="130" y="49"/>
                  </a:cxn>
                  <a:cxn ang="0">
                    <a:pos x="130" y="49"/>
                  </a:cxn>
                  <a:cxn ang="0">
                    <a:pos x="118" y="37"/>
                  </a:cxn>
                  <a:cxn ang="0">
                    <a:pos x="107" y="29"/>
                  </a:cxn>
                  <a:cxn ang="0">
                    <a:pos x="93" y="21"/>
                  </a:cxn>
                  <a:cxn ang="0">
                    <a:pos x="80" y="14"/>
                  </a:cxn>
                  <a:cxn ang="0">
                    <a:pos x="64" y="9"/>
                  </a:cxn>
                  <a:cxn ang="0">
                    <a:pos x="49" y="4"/>
                  </a:cxn>
                  <a:cxn ang="0">
                    <a:pos x="34" y="0"/>
                  </a:cxn>
                  <a:cxn ang="0">
                    <a:pos x="19" y="0"/>
                  </a:cxn>
                  <a:cxn ang="0">
                    <a:pos x="19" y="0"/>
                  </a:cxn>
                  <a:cxn ang="0">
                    <a:pos x="12" y="0"/>
                  </a:cxn>
                  <a:cxn ang="0">
                    <a:pos x="7" y="4"/>
                  </a:cxn>
                  <a:cxn ang="0">
                    <a:pos x="4" y="9"/>
                  </a:cxn>
                  <a:cxn ang="0">
                    <a:pos x="2" y="14"/>
                  </a:cxn>
                  <a:cxn ang="0">
                    <a:pos x="0" y="56"/>
                  </a:cxn>
                  <a:cxn ang="0">
                    <a:pos x="0" y="56"/>
                  </a:cxn>
                  <a:cxn ang="0">
                    <a:pos x="0" y="63"/>
                  </a:cxn>
                  <a:cxn ang="0">
                    <a:pos x="5" y="68"/>
                  </a:cxn>
                  <a:cxn ang="0">
                    <a:pos x="5" y="68"/>
                  </a:cxn>
                  <a:cxn ang="0">
                    <a:pos x="9" y="71"/>
                  </a:cxn>
                  <a:cxn ang="0">
                    <a:pos x="16" y="73"/>
                  </a:cxn>
                  <a:cxn ang="0">
                    <a:pos x="16" y="73"/>
                  </a:cxn>
                  <a:cxn ang="0">
                    <a:pos x="32" y="75"/>
                  </a:cxn>
                  <a:cxn ang="0">
                    <a:pos x="49" y="81"/>
                  </a:cxn>
                  <a:cxn ang="0">
                    <a:pos x="66" y="90"/>
                  </a:cxn>
                  <a:cxn ang="0">
                    <a:pos x="80" y="100"/>
                  </a:cxn>
                  <a:cxn ang="0">
                    <a:pos x="80" y="100"/>
                  </a:cxn>
                  <a:cxn ang="0">
                    <a:pos x="83" y="105"/>
                  </a:cxn>
                  <a:cxn ang="0">
                    <a:pos x="83" y="105"/>
                  </a:cxn>
                  <a:cxn ang="0">
                    <a:pos x="95" y="120"/>
                  </a:cxn>
                  <a:cxn ang="0">
                    <a:pos x="102" y="137"/>
                  </a:cxn>
                  <a:cxn ang="0">
                    <a:pos x="107" y="154"/>
                  </a:cxn>
                  <a:cxn ang="0">
                    <a:pos x="107" y="172"/>
                  </a:cxn>
                  <a:cxn ang="0">
                    <a:pos x="107" y="172"/>
                  </a:cxn>
                  <a:cxn ang="0">
                    <a:pos x="108" y="179"/>
                  </a:cxn>
                  <a:cxn ang="0">
                    <a:pos x="112" y="184"/>
                  </a:cxn>
                  <a:cxn ang="0">
                    <a:pos x="112" y="184"/>
                  </a:cxn>
                </a:cxnLst>
                <a:rect l="0" t="0" r="r" b="b"/>
                <a:pathLst>
                  <a:path w="181" h="193">
                    <a:moveTo>
                      <a:pt x="112" y="184"/>
                    </a:moveTo>
                    <a:lnTo>
                      <a:pt x="112" y="184"/>
                    </a:lnTo>
                    <a:lnTo>
                      <a:pt x="117" y="188"/>
                    </a:lnTo>
                    <a:lnTo>
                      <a:pt x="122" y="189"/>
                    </a:lnTo>
                    <a:lnTo>
                      <a:pt x="164" y="193"/>
                    </a:lnTo>
                    <a:lnTo>
                      <a:pt x="164" y="193"/>
                    </a:lnTo>
                    <a:lnTo>
                      <a:pt x="169" y="191"/>
                    </a:lnTo>
                    <a:lnTo>
                      <a:pt x="176" y="189"/>
                    </a:lnTo>
                    <a:lnTo>
                      <a:pt x="176" y="189"/>
                    </a:lnTo>
                    <a:lnTo>
                      <a:pt x="179" y="184"/>
                    </a:lnTo>
                    <a:lnTo>
                      <a:pt x="181" y="177"/>
                    </a:lnTo>
                    <a:lnTo>
                      <a:pt x="181" y="177"/>
                    </a:lnTo>
                    <a:lnTo>
                      <a:pt x="181" y="161"/>
                    </a:lnTo>
                    <a:lnTo>
                      <a:pt x="179" y="145"/>
                    </a:lnTo>
                    <a:lnTo>
                      <a:pt x="176" y="129"/>
                    </a:lnTo>
                    <a:lnTo>
                      <a:pt x="171" y="113"/>
                    </a:lnTo>
                    <a:lnTo>
                      <a:pt x="164" y="98"/>
                    </a:lnTo>
                    <a:lnTo>
                      <a:pt x="157" y="83"/>
                    </a:lnTo>
                    <a:lnTo>
                      <a:pt x="149" y="69"/>
                    </a:lnTo>
                    <a:lnTo>
                      <a:pt x="137" y="56"/>
                    </a:lnTo>
                    <a:lnTo>
                      <a:pt x="137" y="56"/>
                    </a:lnTo>
                    <a:lnTo>
                      <a:pt x="130" y="49"/>
                    </a:lnTo>
                    <a:lnTo>
                      <a:pt x="130" y="49"/>
                    </a:lnTo>
                    <a:lnTo>
                      <a:pt x="118" y="37"/>
                    </a:lnTo>
                    <a:lnTo>
                      <a:pt x="107" y="29"/>
                    </a:lnTo>
                    <a:lnTo>
                      <a:pt x="93" y="21"/>
                    </a:lnTo>
                    <a:lnTo>
                      <a:pt x="80" y="14"/>
                    </a:lnTo>
                    <a:lnTo>
                      <a:pt x="64" y="9"/>
                    </a:lnTo>
                    <a:lnTo>
                      <a:pt x="49" y="4"/>
                    </a:lnTo>
                    <a:lnTo>
                      <a:pt x="34" y="0"/>
                    </a:lnTo>
                    <a:lnTo>
                      <a:pt x="19" y="0"/>
                    </a:lnTo>
                    <a:lnTo>
                      <a:pt x="19" y="0"/>
                    </a:lnTo>
                    <a:lnTo>
                      <a:pt x="12" y="0"/>
                    </a:lnTo>
                    <a:lnTo>
                      <a:pt x="7" y="4"/>
                    </a:lnTo>
                    <a:lnTo>
                      <a:pt x="4" y="9"/>
                    </a:lnTo>
                    <a:lnTo>
                      <a:pt x="2" y="14"/>
                    </a:lnTo>
                    <a:lnTo>
                      <a:pt x="0" y="56"/>
                    </a:lnTo>
                    <a:lnTo>
                      <a:pt x="0" y="56"/>
                    </a:lnTo>
                    <a:lnTo>
                      <a:pt x="0" y="63"/>
                    </a:lnTo>
                    <a:lnTo>
                      <a:pt x="5" y="68"/>
                    </a:lnTo>
                    <a:lnTo>
                      <a:pt x="5" y="68"/>
                    </a:lnTo>
                    <a:lnTo>
                      <a:pt x="9" y="71"/>
                    </a:lnTo>
                    <a:lnTo>
                      <a:pt x="16" y="73"/>
                    </a:lnTo>
                    <a:lnTo>
                      <a:pt x="16" y="73"/>
                    </a:lnTo>
                    <a:lnTo>
                      <a:pt x="32" y="75"/>
                    </a:lnTo>
                    <a:lnTo>
                      <a:pt x="49" y="81"/>
                    </a:lnTo>
                    <a:lnTo>
                      <a:pt x="66" y="90"/>
                    </a:lnTo>
                    <a:lnTo>
                      <a:pt x="80" y="100"/>
                    </a:lnTo>
                    <a:lnTo>
                      <a:pt x="80" y="100"/>
                    </a:lnTo>
                    <a:lnTo>
                      <a:pt x="83" y="105"/>
                    </a:lnTo>
                    <a:lnTo>
                      <a:pt x="83" y="105"/>
                    </a:lnTo>
                    <a:lnTo>
                      <a:pt x="95" y="120"/>
                    </a:lnTo>
                    <a:lnTo>
                      <a:pt x="102" y="137"/>
                    </a:lnTo>
                    <a:lnTo>
                      <a:pt x="107" y="154"/>
                    </a:lnTo>
                    <a:lnTo>
                      <a:pt x="107" y="172"/>
                    </a:lnTo>
                    <a:lnTo>
                      <a:pt x="107" y="172"/>
                    </a:lnTo>
                    <a:lnTo>
                      <a:pt x="108" y="179"/>
                    </a:lnTo>
                    <a:lnTo>
                      <a:pt x="112" y="184"/>
                    </a:lnTo>
                    <a:lnTo>
                      <a:pt x="112" y="184"/>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sp>
            <p:nvSpPr>
              <p:cNvPr id="196" name="Freeform 31"/>
              <p:cNvSpPr>
                <a:spLocks noEditPoints="1"/>
              </p:cNvSpPr>
              <p:nvPr/>
            </p:nvSpPr>
            <p:spPr bwMode="auto">
              <a:xfrm>
                <a:off x="11015663" y="377825"/>
                <a:ext cx="522288" cy="803275"/>
              </a:xfrm>
              <a:custGeom>
                <a:avLst/>
                <a:gdLst/>
                <a:ahLst/>
                <a:cxnLst>
                  <a:cxn ang="0">
                    <a:pos x="639" y="1012"/>
                  </a:cxn>
                  <a:cxn ang="0">
                    <a:pos x="647" y="1012"/>
                  </a:cxn>
                  <a:cxn ang="0">
                    <a:pos x="656" y="1002"/>
                  </a:cxn>
                  <a:cxn ang="0">
                    <a:pos x="658" y="103"/>
                  </a:cxn>
                  <a:cxn ang="0">
                    <a:pos x="658" y="93"/>
                  </a:cxn>
                  <a:cxn ang="0">
                    <a:pos x="653" y="72"/>
                  </a:cxn>
                  <a:cxn ang="0">
                    <a:pos x="641" y="45"/>
                  </a:cxn>
                  <a:cxn ang="0">
                    <a:pos x="612" y="18"/>
                  </a:cxn>
                  <a:cxn ang="0">
                    <a:pos x="585" y="5"/>
                  </a:cxn>
                  <a:cxn ang="0">
                    <a:pos x="565" y="0"/>
                  </a:cxn>
                  <a:cxn ang="0">
                    <a:pos x="103" y="0"/>
                  </a:cxn>
                  <a:cxn ang="0">
                    <a:pos x="93" y="0"/>
                  </a:cxn>
                  <a:cxn ang="0">
                    <a:pos x="72" y="5"/>
                  </a:cxn>
                  <a:cxn ang="0">
                    <a:pos x="45" y="18"/>
                  </a:cxn>
                  <a:cxn ang="0">
                    <a:pos x="17" y="45"/>
                  </a:cxn>
                  <a:cxn ang="0">
                    <a:pos x="3" y="72"/>
                  </a:cxn>
                  <a:cxn ang="0">
                    <a:pos x="0" y="93"/>
                  </a:cxn>
                  <a:cxn ang="0">
                    <a:pos x="0" y="995"/>
                  </a:cxn>
                  <a:cxn ang="0">
                    <a:pos x="1" y="1002"/>
                  </a:cxn>
                  <a:cxn ang="0">
                    <a:pos x="10" y="1012"/>
                  </a:cxn>
                  <a:cxn ang="0">
                    <a:pos x="17" y="1012"/>
                  </a:cxn>
                  <a:cxn ang="0">
                    <a:pos x="361" y="926"/>
                  </a:cxn>
                  <a:cxn ang="0">
                    <a:pos x="356" y="939"/>
                  </a:cxn>
                  <a:cxn ang="0">
                    <a:pos x="342" y="945"/>
                  </a:cxn>
                  <a:cxn ang="0">
                    <a:pos x="314" y="945"/>
                  </a:cxn>
                  <a:cxn ang="0">
                    <a:pos x="302" y="939"/>
                  </a:cxn>
                  <a:cxn ang="0">
                    <a:pos x="297" y="926"/>
                  </a:cxn>
                  <a:cxn ang="0">
                    <a:pos x="297" y="911"/>
                  </a:cxn>
                  <a:cxn ang="0">
                    <a:pos x="302" y="897"/>
                  </a:cxn>
                  <a:cxn ang="0">
                    <a:pos x="314" y="892"/>
                  </a:cxn>
                  <a:cxn ang="0">
                    <a:pos x="342" y="892"/>
                  </a:cxn>
                  <a:cxn ang="0">
                    <a:pos x="356" y="897"/>
                  </a:cxn>
                  <a:cxn ang="0">
                    <a:pos x="361" y="911"/>
                  </a:cxn>
                  <a:cxn ang="0">
                    <a:pos x="114" y="126"/>
                  </a:cxn>
                  <a:cxn ang="0">
                    <a:pos x="116" y="120"/>
                  </a:cxn>
                  <a:cxn ang="0">
                    <a:pos x="126" y="109"/>
                  </a:cxn>
                  <a:cxn ang="0">
                    <a:pos x="524" y="108"/>
                  </a:cxn>
                  <a:cxn ang="0">
                    <a:pos x="531" y="109"/>
                  </a:cxn>
                  <a:cxn ang="0">
                    <a:pos x="541" y="120"/>
                  </a:cxn>
                  <a:cxn ang="0">
                    <a:pos x="543" y="821"/>
                  </a:cxn>
                  <a:cxn ang="0">
                    <a:pos x="541" y="828"/>
                  </a:cxn>
                  <a:cxn ang="0">
                    <a:pos x="531" y="838"/>
                  </a:cxn>
                  <a:cxn ang="0">
                    <a:pos x="133" y="840"/>
                  </a:cxn>
                  <a:cxn ang="0">
                    <a:pos x="126" y="838"/>
                  </a:cxn>
                  <a:cxn ang="0">
                    <a:pos x="116" y="828"/>
                  </a:cxn>
                  <a:cxn ang="0">
                    <a:pos x="114" y="126"/>
                  </a:cxn>
                </a:cxnLst>
                <a:rect l="0" t="0" r="r" b="b"/>
                <a:pathLst>
                  <a:path w="658" h="1012">
                    <a:moveTo>
                      <a:pt x="17" y="1012"/>
                    </a:moveTo>
                    <a:lnTo>
                      <a:pt x="639" y="1012"/>
                    </a:lnTo>
                    <a:lnTo>
                      <a:pt x="639" y="1012"/>
                    </a:lnTo>
                    <a:lnTo>
                      <a:pt x="647" y="1012"/>
                    </a:lnTo>
                    <a:lnTo>
                      <a:pt x="653" y="1007"/>
                    </a:lnTo>
                    <a:lnTo>
                      <a:pt x="656" y="1002"/>
                    </a:lnTo>
                    <a:lnTo>
                      <a:pt x="658" y="995"/>
                    </a:lnTo>
                    <a:lnTo>
                      <a:pt x="658" y="103"/>
                    </a:lnTo>
                    <a:lnTo>
                      <a:pt x="658" y="103"/>
                    </a:lnTo>
                    <a:lnTo>
                      <a:pt x="658" y="93"/>
                    </a:lnTo>
                    <a:lnTo>
                      <a:pt x="656" y="82"/>
                    </a:lnTo>
                    <a:lnTo>
                      <a:pt x="653" y="72"/>
                    </a:lnTo>
                    <a:lnTo>
                      <a:pt x="649" y="64"/>
                    </a:lnTo>
                    <a:lnTo>
                      <a:pt x="641" y="45"/>
                    </a:lnTo>
                    <a:lnTo>
                      <a:pt x="627" y="30"/>
                    </a:lnTo>
                    <a:lnTo>
                      <a:pt x="612" y="18"/>
                    </a:lnTo>
                    <a:lnTo>
                      <a:pt x="595" y="8"/>
                    </a:lnTo>
                    <a:lnTo>
                      <a:pt x="585" y="5"/>
                    </a:lnTo>
                    <a:lnTo>
                      <a:pt x="575" y="1"/>
                    </a:lnTo>
                    <a:lnTo>
                      <a:pt x="565" y="0"/>
                    </a:lnTo>
                    <a:lnTo>
                      <a:pt x="555" y="0"/>
                    </a:lnTo>
                    <a:lnTo>
                      <a:pt x="103" y="0"/>
                    </a:lnTo>
                    <a:lnTo>
                      <a:pt x="103" y="0"/>
                    </a:lnTo>
                    <a:lnTo>
                      <a:pt x="93" y="0"/>
                    </a:lnTo>
                    <a:lnTo>
                      <a:pt x="82" y="1"/>
                    </a:lnTo>
                    <a:lnTo>
                      <a:pt x="72" y="5"/>
                    </a:lnTo>
                    <a:lnTo>
                      <a:pt x="62" y="8"/>
                    </a:lnTo>
                    <a:lnTo>
                      <a:pt x="45" y="18"/>
                    </a:lnTo>
                    <a:lnTo>
                      <a:pt x="30" y="30"/>
                    </a:lnTo>
                    <a:lnTo>
                      <a:pt x="17" y="45"/>
                    </a:lnTo>
                    <a:lnTo>
                      <a:pt x="7" y="64"/>
                    </a:lnTo>
                    <a:lnTo>
                      <a:pt x="3" y="72"/>
                    </a:lnTo>
                    <a:lnTo>
                      <a:pt x="1" y="82"/>
                    </a:lnTo>
                    <a:lnTo>
                      <a:pt x="0" y="93"/>
                    </a:lnTo>
                    <a:lnTo>
                      <a:pt x="0" y="103"/>
                    </a:lnTo>
                    <a:lnTo>
                      <a:pt x="0" y="995"/>
                    </a:lnTo>
                    <a:lnTo>
                      <a:pt x="0" y="995"/>
                    </a:lnTo>
                    <a:lnTo>
                      <a:pt x="1" y="1002"/>
                    </a:lnTo>
                    <a:lnTo>
                      <a:pt x="5" y="1007"/>
                    </a:lnTo>
                    <a:lnTo>
                      <a:pt x="10" y="1012"/>
                    </a:lnTo>
                    <a:lnTo>
                      <a:pt x="17" y="1012"/>
                    </a:lnTo>
                    <a:lnTo>
                      <a:pt x="17" y="1012"/>
                    </a:lnTo>
                    <a:close/>
                    <a:moveTo>
                      <a:pt x="361" y="926"/>
                    </a:moveTo>
                    <a:lnTo>
                      <a:pt x="361" y="926"/>
                    </a:lnTo>
                    <a:lnTo>
                      <a:pt x="359" y="933"/>
                    </a:lnTo>
                    <a:lnTo>
                      <a:pt x="356" y="939"/>
                    </a:lnTo>
                    <a:lnTo>
                      <a:pt x="351" y="943"/>
                    </a:lnTo>
                    <a:lnTo>
                      <a:pt x="342" y="945"/>
                    </a:lnTo>
                    <a:lnTo>
                      <a:pt x="314" y="945"/>
                    </a:lnTo>
                    <a:lnTo>
                      <a:pt x="314" y="945"/>
                    </a:lnTo>
                    <a:lnTo>
                      <a:pt x="307" y="943"/>
                    </a:lnTo>
                    <a:lnTo>
                      <a:pt x="302" y="939"/>
                    </a:lnTo>
                    <a:lnTo>
                      <a:pt x="297" y="933"/>
                    </a:lnTo>
                    <a:lnTo>
                      <a:pt x="297" y="926"/>
                    </a:lnTo>
                    <a:lnTo>
                      <a:pt x="297" y="911"/>
                    </a:lnTo>
                    <a:lnTo>
                      <a:pt x="297" y="911"/>
                    </a:lnTo>
                    <a:lnTo>
                      <a:pt x="297" y="904"/>
                    </a:lnTo>
                    <a:lnTo>
                      <a:pt x="302" y="897"/>
                    </a:lnTo>
                    <a:lnTo>
                      <a:pt x="307" y="894"/>
                    </a:lnTo>
                    <a:lnTo>
                      <a:pt x="314" y="892"/>
                    </a:lnTo>
                    <a:lnTo>
                      <a:pt x="342" y="892"/>
                    </a:lnTo>
                    <a:lnTo>
                      <a:pt x="342" y="892"/>
                    </a:lnTo>
                    <a:lnTo>
                      <a:pt x="351" y="894"/>
                    </a:lnTo>
                    <a:lnTo>
                      <a:pt x="356" y="897"/>
                    </a:lnTo>
                    <a:lnTo>
                      <a:pt x="359" y="904"/>
                    </a:lnTo>
                    <a:lnTo>
                      <a:pt x="361" y="911"/>
                    </a:lnTo>
                    <a:lnTo>
                      <a:pt x="361" y="926"/>
                    </a:lnTo>
                    <a:close/>
                    <a:moveTo>
                      <a:pt x="114" y="126"/>
                    </a:moveTo>
                    <a:lnTo>
                      <a:pt x="114" y="126"/>
                    </a:lnTo>
                    <a:lnTo>
                      <a:pt x="116" y="120"/>
                    </a:lnTo>
                    <a:lnTo>
                      <a:pt x="120" y="113"/>
                    </a:lnTo>
                    <a:lnTo>
                      <a:pt x="126" y="109"/>
                    </a:lnTo>
                    <a:lnTo>
                      <a:pt x="133" y="108"/>
                    </a:lnTo>
                    <a:lnTo>
                      <a:pt x="524" y="108"/>
                    </a:lnTo>
                    <a:lnTo>
                      <a:pt x="524" y="108"/>
                    </a:lnTo>
                    <a:lnTo>
                      <a:pt x="531" y="109"/>
                    </a:lnTo>
                    <a:lnTo>
                      <a:pt x="538" y="113"/>
                    </a:lnTo>
                    <a:lnTo>
                      <a:pt x="541" y="120"/>
                    </a:lnTo>
                    <a:lnTo>
                      <a:pt x="543" y="126"/>
                    </a:lnTo>
                    <a:lnTo>
                      <a:pt x="543" y="821"/>
                    </a:lnTo>
                    <a:lnTo>
                      <a:pt x="543" y="821"/>
                    </a:lnTo>
                    <a:lnTo>
                      <a:pt x="541" y="828"/>
                    </a:lnTo>
                    <a:lnTo>
                      <a:pt x="538" y="835"/>
                    </a:lnTo>
                    <a:lnTo>
                      <a:pt x="531" y="838"/>
                    </a:lnTo>
                    <a:lnTo>
                      <a:pt x="524" y="840"/>
                    </a:lnTo>
                    <a:lnTo>
                      <a:pt x="133" y="840"/>
                    </a:lnTo>
                    <a:lnTo>
                      <a:pt x="133" y="840"/>
                    </a:lnTo>
                    <a:lnTo>
                      <a:pt x="126" y="838"/>
                    </a:lnTo>
                    <a:lnTo>
                      <a:pt x="120" y="835"/>
                    </a:lnTo>
                    <a:lnTo>
                      <a:pt x="116" y="828"/>
                    </a:lnTo>
                    <a:lnTo>
                      <a:pt x="114" y="821"/>
                    </a:lnTo>
                    <a:lnTo>
                      <a:pt x="114" y="126"/>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grpSp>
        <p:sp>
          <p:nvSpPr>
            <p:cNvPr id="42" name="矩形 229"/>
            <p:cNvSpPr/>
            <p:nvPr/>
          </p:nvSpPr>
          <p:spPr bwMode="auto">
            <a:xfrm>
              <a:off x="2973736" y="4471050"/>
              <a:ext cx="969752" cy="207589"/>
            </a:xfrm>
            <a:prstGeom prst="rect">
              <a:avLst/>
            </a:prstGeom>
          </p:spPr>
          <p:txBody>
            <a:bodyPr lIns="76721" tIns="38362" rIns="76721" bIns="38362">
              <a:spAutoFit/>
            </a:bodyPr>
            <a:lstStyle/>
            <a:p>
              <a:pPr defTabSz="1251645" fontAlgn="auto">
                <a:spcBef>
                  <a:spcPct val="50000"/>
                </a:spcBef>
                <a:spcAft>
                  <a:spcPts val="0"/>
                </a:spcAft>
                <a:defRPr/>
              </a:pPr>
              <a:r>
                <a:rPr lang="zh-CN" altLang="en-US" sz="1200" kern="0" dirty="0">
                  <a:solidFill>
                    <a:sysClr val="windowText" lastClr="000000"/>
                  </a:solidFill>
                  <a:latin typeface="+mj-ea"/>
                  <a:ea typeface="+mj-ea"/>
                </a:rPr>
                <a:t>企业</a:t>
              </a:r>
            </a:p>
          </p:txBody>
        </p:sp>
        <p:sp>
          <p:nvSpPr>
            <p:cNvPr id="43" name="Freeform 41"/>
            <p:cNvSpPr>
              <a:spLocks/>
            </p:cNvSpPr>
            <p:nvPr/>
          </p:nvSpPr>
          <p:spPr bwMode="auto">
            <a:xfrm>
              <a:off x="899938" y="3653758"/>
              <a:ext cx="1558576" cy="272914"/>
            </a:xfrm>
            <a:custGeom>
              <a:avLst/>
              <a:gdLst>
                <a:gd name="T0" fmla="*/ 172 w 3311"/>
                <a:gd name="T1" fmla="*/ 1 h 1015"/>
                <a:gd name="T2" fmla="*/ 206 w 3311"/>
                <a:gd name="T3" fmla="*/ 1 h 1015"/>
                <a:gd name="T4" fmla="*/ 252 w 3311"/>
                <a:gd name="T5" fmla="*/ 1 h 1015"/>
                <a:gd name="T6" fmla="*/ 318 w 3311"/>
                <a:gd name="T7" fmla="*/ 1 h 1015"/>
                <a:gd name="T8" fmla="*/ 391 w 3311"/>
                <a:gd name="T9" fmla="*/ 1 h 1015"/>
                <a:gd name="T10" fmla="*/ 432 w 3311"/>
                <a:gd name="T11" fmla="*/ 1 h 1015"/>
                <a:gd name="T12" fmla="*/ 481 w 3311"/>
                <a:gd name="T13" fmla="*/ 1 h 1015"/>
                <a:gd name="T14" fmla="*/ 560 w 3311"/>
                <a:gd name="T15" fmla="*/ 1 h 1015"/>
                <a:gd name="T16" fmla="*/ 642 w 3311"/>
                <a:gd name="T17" fmla="*/ 1 h 1015"/>
                <a:gd name="T18" fmla="*/ 716 w 3311"/>
                <a:gd name="T19" fmla="*/ 1 h 1015"/>
                <a:gd name="T20" fmla="*/ 754 w 3311"/>
                <a:gd name="T21" fmla="*/ 1 h 1015"/>
                <a:gd name="T22" fmla="*/ 788 w 3311"/>
                <a:gd name="T23" fmla="*/ 1 h 1015"/>
                <a:gd name="T24" fmla="*/ 852 w 3311"/>
                <a:gd name="T25" fmla="*/ 1 h 1015"/>
                <a:gd name="T26" fmla="*/ 897 w 3311"/>
                <a:gd name="T27" fmla="*/ 1 h 1015"/>
                <a:gd name="T28" fmla="*/ 903 w 3311"/>
                <a:gd name="T29" fmla="*/ 1 h 1015"/>
                <a:gd name="T30" fmla="*/ 942 w 3311"/>
                <a:gd name="T31" fmla="*/ 1 h 1015"/>
                <a:gd name="T32" fmla="*/ 980 w 3311"/>
                <a:gd name="T33" fmla="*/ 1 h 1015"/>
                <a:gd name="T34" fmla="*/ 1003 w 3311"/>
                <a:gd name="T35" fmla="*/ 1 h 1015"/>
                <a:gd name="T36" fmla="*/ 1018 w 3311"/>
                <a:gd name="T37" fmla="*/ 1 h 1015"/>
                <a:gd name="T38" fmla="*/ 1017 w 3311"/>
                <a:gd name="T39" fmla="*/ 1 h 1015"/>
                <a:gd name="T40" fmla="*/ 1018 w 3311"/>
                <a:gd name="T41" fmla="*/ 1 h 1015"/>
                <a:gd name="T42" fmla="*/ 1024 w 3311"/>
                <a:gd name="T43" fmla="*/ 1 h 1015"/>
                <a:gd name="T44" fmla="*/ 1015 w 3311"/>
                <a:gd name="T45" fmla="*/ 1 h 1015"/>
                <a:gd name="T46" fmla="*/ 1020 w 3311"/>
                <a:gd name="T47" fmla="*/ 1 h 1015"/>
                <a:gd name="T48" fmla="*/ 1026 w 3311"/>
                <a:gd name="T49" fmla="*/ 1 h 1015"/>
                <a:gd name="T50" fmla="*/ 1013 w 3311"/>
                <a:gd name="T51" fmla="*/ 1 h 1015"/>
                <a:gd name="T52" fmla="*/ 984 w 3311"/>
                <a:gd name="T53" fmla="*/ 1 h 1015"/>
                <a:gd name="T54" fmla="*/ 920 w 3311"/>
                <a:gd name="T55" fmla="*/ 1 h 1015"/>
                <a:gd name="T56" fmla="*/ 871 w 3311"/>
                <a:gd name="T57" fmla="*/ 1 h 1015"/>
                <a:gd name="T58" fmla="*/ 844 w 3311"/>
                <a:gd name="T59" fmla="*/ 1 h 1015"/>
                <a:gd name="T60" fmla="*/ 808 w 3311"/>
                <a:gd name="T61" fmla="*/ 1 h 1015"/>
                <a:gd name="T62" fmla="*/ 758 w 3311"/>
                <a:gd name="T63" fmla="*/ 1 h 1015"/>
                <a:gd name="T64" fmla="*/ 698 w 3311"/>
                <a:gd name="T65" fmla="*/ 1 h 1015"/>
                <a:gd name="T66" fmla="*/ 658 w 3311"/>
                <a:gd name="T67" fmla="*/ 1 h 1015"/>
                <a:gd name="T68" fmla="*/ 626 w 3311"/>
                <a:gd name="T69" fmla="*/ 1 h 1015"/>
                <a:gd name="T70" fmla="*/ 581 w 3311"/>
                <a:gd name="T71" fmla="*/ 1 h 1015"/>
                <a:gd name="T72" fmla="*/ 536 w 3311"/>
                <a:gd name="T73" fmla="*/ 1 h 1015"/>
                <a:gd name="T74" fmla="*/ 495 w 3311"/>
                <a:gd name="T75" fmla="*/ 1 h 1015"/>
                <a:gd name="T76" fmla="*/ 465 w 3311"/>
                <a:gd name="T77" fmla="*/ 1 h 1015"/>
                <a:gd name="T78" fmla="*/ 422 w 3311"/>
                <a:gd name="T79" fmla="*/ 1 h 1015"/>
                <a:gd name="T80" fmla="*/ 366 w 3311"/>
                <a:gd name="T81" fmla="*/ 1 h 1015"/>
                <a:gd name="T82" fmla="*/ 323 w 3311"/>
                <a:gd name="T83" fmla="*/ 1 h 1015"/>
                <a:gd name="T84" fmla="*/ 290 w 3311"/>
                <a:gd name="T85" fmla="*/ 1 h 1015"/>
                <a:gd name="T86" fmla="*/ 236 w 3311"/>
                <a:gd name="T87" fmla="*/ 1 h 1015"/>
                <a:gd name="T88" fmla="*/ 192 w 3311"/>
                <a:gd name="T89" fmla="*/ 1 h 1015"/>
                <a:gd name="T90" fmla="*/ 163 w 3311"/>
                <a:gd name="T91" fmla="*/ 1 h 1015"/>
                <a:gd name="T92" fmla="*/ 145 w 3311"/>
                <a:gd name="T93" fmla="*/ 1 h 1015"/>
                <a:gd name="T94" fmla="*/ 97 w 3311"/>
                <a:gd name="T95" fmla="*/ 1 h 1015"/>
                <a:gd name="T96" fmla="*/ 54 w 3311"/>
                <a:gd name="T97" fmla="*/ 1 h 1015"/>
                <a:gd name="T98" fmla="*/ 26 w 3311"/>
                <a:gd name="T99" fmla="*/ 1 h 1015"/>
                <a:gd name="T100" fmla="*/ 26 w 3311"/>
                <a:gd name="T101" fmla="*/ 1 h 1015"/>
                <a:gd name="T102" fmla="*/ 20 w 3311"/>
                <a:gd name="T103" fmla="*/ 1 h 1015"/>
                <a:gd name="T104" fmla="*/ 0 w 3311"/>
                <a:gd name="T105" fmla="*/ 1 h 1015"/>
                <a:gd name="T106" fmla="*/ 9 w 3311"/>
                <a:gd name="T107" fmla="*/ 1 h 1015"/>
                <a:gd name="T108" fmla="*/ 37 w 3311"/>
                <a:gd name="T109" fmla="*/ 1 h 1015"/>
                <a:gd name="T110" fmla="*/ 85 w 3311"/>
                <a:gd name="T111" fmla="*/ 1 h 1015"/>
                <a:gd name="T112" fmla="*/ 147 w 3311"/>
                <a:gd name="T113" fmla="*/ 1 h 1015"/>
                <a:gd name="T114" fmla="*/ 165 w 3311"/>
                <a:gd name="T115" fmla="*/ 1 h 101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311"/>
                <a:gd name="T175" fmla="*/ 0 h 1015"/>
                <a:gd name="T176" fmla="*/ 3311 w 3311"/>
                <a:gd name="T177" fmla="*/ 1015 h 101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311" h="1015">
                  <a:moveTo>
                    <a:pt x="527" y="240"/>
                  </a:moveTo>
                  <a:lnTo>
                    <a:pt x="555" y="212"/>
                  </a:lnTo>
                  <a:lnTo>
                    <a:pt x="596" y="183"/>
                  </a:lnTo>
                  <a:lnTo>
                    <a:pt x="662" y="163"/>
                  </a:lnTo>
                  <a:lnTo>
                    <a:pt x="742" y="142"/>
                  </a:lnTo>
                  <a:lnTo>
                    <a:pt x="810" y="131"/>
                  </a:lnTo>
                  <a:lnTo>
                    <a:pt x="897" y="121"/>
                  </a:lnTo>
                  <a:lnTo>
                    <a:pt x="1025" y="117"/>
                  </a:lnTo>
                  <a:lnTo>
                    <a:pt x="1148" y="121"/>
                  </a:lnTo>
                  <a:lnTo>
                    <a:pt x="1265" y="131"/>
                  </a:lnTo>
                  <a:lnTo>
                    <a:pt x="1347" y="146"/>
                  </a:lnTo>
                  <a:lnTo>
                    <a:pt x="1395" y="102"/>
                  </a:lnTo>
                  <a:lnTo>
                    <a:pt x="1465" y="65"/>
                  </a:lnTo>
                  <a:lnTo>
                    <a:pt x="1552" y="39"/>
                  </a:lnTo>
                  <a:lnTo>
                    <a:pt x="1666" y="18"/>
                  </a:lnTo>
                  <a:lnTo>
                    <a:pt x="1806" y="4"/>
                  </a:lnTo>
                  <a:lnTo>
                    <a:pt x="1945" y="0"/>
                  </a:lnTo>
                  <a:lnTo>
                    <a:pt x="2068" y="11"/>
                  </a:lnTo>
                  <a:lnTo>
                    <a:pt x="2207" y="26"/>
                  </a:lnTo>
                  <a:lnTo>
                    <a:pt x="2312" y="58"/>
                  </a:lnTo>
                  <a:lnTo>
                    <a:pt x="2383" y="90"/>
                  </a:lnTo>
                  <a:lnTo>
                    <a:pt x="2433" y="119"/>
                  </a:lnTo>
                  <a:lnTo>
                    <a:pt x="2445" y="156"/>
                  </a:lnTo>
                  <a:lnTo>
                    <a:pt x="2540" y="146"/>
                  </a:lnTo>
                  <a:lnTo>
                    <a:pt x="2655" y="149"/>
                  </a:lnTo>
                  <a:lnTo>
                    <a:pt x="2753" y="163"/>
                  </a:lnTo>
                  <a:lnTo>
                    <a:pt x="2835" y="188"/>
                  </a:lnTo>
                  <a:lnTo>
                    <a:pt x="2894" y="225"/>
                  </a:lnTo>
                  <a:lnTo>
                    <a:pt x="2915" y="264"/>
                  </a:lnTo>
                  <a:lnTo>
                    <a:pt x="2913" y="290"/>
                  </a:lnTo>
                  <a:lnTo>
                    <a:pt x="2967" y="289"/>
                  </a:lnTo>
                  <a:lnTo>
                    <a:pt x="3036" y="293"/>
                  </a:lnTo>
                  <a:lnTo>
                    <a:pt x="3107" y="310"/>
                  </a:lnTo>
                  <a:lnTo>
                    <a:pt x="3159" y="324"/>
                  </a:lnTo>
                  <a:lnTo>
                    <a:pt x="3198" y="338"/>
                  </a:lnTo>
                  <a:lnTo>
                    <a:pt x="3230" y="355"/>
                  </a:lnTo>
                  <a:lnTo>
                    <a:pt x="3264" y="377"/>
                  </a:lnTo>
                  <a:lnTo>
                    <a:pt x="3282" y="405"/>
                  </a:lnTo>
                  <a:lnTo>
                    <a:pt x="3289" y="425"/>
                  </a:lnTo>
                  <a:lnTo>
                    <a:pt x="3278" y="447"/>
                  </a:lnTo>
                  <a:lnTo>
                    <a:pt x="3255" y="476"/>
                  </a:lnTo>
                  <a:lnTo>
                    <a:pt x="3282" y="500"/>
                  </a:lnTo>
                  <a:lnTo>
                    <a:pt x="3298" y="528"/>
                  </a:lnTo>
                  <a:lnTo>
                    <a:pt x="3305" y="556"/>
                  </a:lnTo>
                  <a:lnTo>
                    <a:pt x="3289" y="591"/>
                  </a:lnTo>
                  <a:lnTo>
                    <a:pt x="3273" y="612"/>
                  </a:lnTo>
                  <a:lnTo>
                    <a:pt x="3239" y="635"/>
                  </a:lnTo>
                  <a:lnTo>
                    <a:pt x="3289" y="668"/>
                  </a:lnTo>
                  <a:lnTo>
                    <a:pt x="3305" y="692"/>
                  </a:lnTo>
                  <a:lnTo>
                    <a:pt x="3310" y="723"/>
                  </a:lnTo>
                  <a:lnTo>
                    <a:pt x="3298" y="752"/>
                  </a:lnTo>
                  <a:lnTo>
                    <a:pt x="3266" y="790"/>
                  </a:lnTo>
                  <a:lnTo>
                    <a:pt x="3230" y="814"/>
                  </a:lnTo>
                  <a:lnTo>
                    <a:pt x="3170" y="835"/>
                  </a:lnTo>
                  <a:lnTo>
                    <a:pt x="3070" y="860"/>
                  </a:lnTo>
                  <a:lnTo>
                    <a:pt x="2967" y="867"/>
                  </a:lnTo>
                  <a:lnTo>
                    <a:pt x="2871" y="860"/>
                  </a:lnTo>
                  <a:lnTo>
                    <a:pt x="2810" y="851"/>
                  </a:lnTo>
                  <a:lnTo>
                    <a:pt x="2769" y="872"/>
                  </a:lnTo>
                  <a:lnTo>
                    <a:pt x="2721" y="892"/>
                  </a:lnTo>
                  <a:lnTo>
                    <a:pt x="2682" y="904"/>
                  </a:lnTo>
                  <a:lnTo>
                    <a:pt x="2609" y="920"/>
                  </a:lnTo>
                  <a:lnTo>
                    <a:pt x="2540" y="931"/>
                  </a:lnTo>
                  <a:lnTo>
                    <a:pt x="2445" y="942"/>
                  </a:lnTo>
                  <a:lnTo>
                    <a:pt x="2349" y="940"/>
                  </a:lnTo>
                  <a:lnTo>
                    <a:pt x="2253" y="930"/>
                  </a:lnTo>
                  <a:lnTo>
                    <a:pt x="2171" y="907"/>
                  </a:lnTo>
                  <a:lnTo>
                    <a:pt x="2123" y="942"/>
                  </a:lnTo>
                  <a:lnTo>
                    <a:pt x="2077" y="962"/>
                  </a:lnTo>
                  <a:lnTo>
                    <a:pt x="2018" y="977"/>
                  </a:lnTo>
                  <a:lnTo>
                    <a:pt x="1949" y="991"/>
                  </a:lnTo>
                  <a:lnTo>
                    <a:pt x="1872" y="998"/>
                  </a:lnTo>
                  <a:lnTo>
                    <a:pt x="1801" y="998"/>
                  </a:lnTo>
                  <a:lnTo>
                    <a:pt x="1728" y="991"/>
                  </a:lnTo>
                  <a:lnTo>
                    <a:pt x="1646" y="976"/>
                  </a:lnTo>
                  <a:lnTo>
                    <a:pt x="1598" y="958"/>
                  </a:lnTo>
                  <a:lnTo>
                    <a:pt x="1552" y="977"/>
                  </a:lnTo>
                  <a:lnTo>
                    <a:pt x="1502" y="991"/>
                  </a:lnTo>
                  <a:lnTo>
                    <a:pt x="1445" y="1002"/>
                  </a:lnTo>
                  <a:lnTo>
                    <a:pt x="1358" y="1014"/>
                  </a:lnTo>
                  <a:lnTo>
                    <a:pt x="1269" y="1009"/>
                  </a:lnTo>
                  <a:lnTo>
                    <a:pt x="1178" y="998"/>
                  </a:lnTo>
                  <a:lnTo>
                    <a:pt x="1109" y="983"/>
                  </a:lnTo>
                  <a:lnTo>
                    <a:pt x="1043" y="956"/>
                  </a:lnTo>
                  <a:lnTo>
                    <a:pt x="1004" y="930"/>
                  </a:lnTo>
                  <a:lnTo>
                    <a:pt x="936" y="938"/>
                  </a:lnTo>
                  <a:lnTo>
                    <a:pt x="858" y="945"/>
                  </a:lnTo>
                  <a:lnTo>
                    <a:pt x="762" y="942"/>
                  </a:lnTo>
                  <a:lnTo>
                    <a:pt x="680" y="930"/>
                  </a:lnTo>
                  <a:lnTo>
                    <a:pt x="619" y="913"/>
                  </a:lnTo>
                  <a:lnTo>
                    <a:pt x="568" y="892"/>
                  </a:lnTo>
                  <a:lnTo>
                    <a:pt x="523" y="867"/>
                  </a:lnTo>
                  <a:lnTo>
                    <a:pt x="514" y="835"/>
                  </a:lnTo>
                  <a:lnTo>
                    <a:pt x="468" y="843"/>
                  </a:lnTo>
                  <a:lnTo>
                    <a:pt x="393" y="843"/>
                  </a:lnTo>
                  <a:lnTo>
                    <a:pt x="308" y="835"/>
                  </a:lnTo>
                  <a:lnTo>
                    <a:pt x="224" y="817"/>
                  </a:lnTo>
                  <a:lnTo>
                    <a:pt x="164" y="794"/>
                  </a:lnTo>
                  <a:lnTo>
                    <a:pt x="116" y="758"/>
                  </a:lnTo>
                  <a:lnTo>
                    <a:pt x="87" y="723"/>
                  </a:lnTo>
                  <a:lnTo>
                    <a:pt x="75" y="674"/>
                  </a:lnTo>
                  <a:lnTo>
                    <a:pt x="78" y="644"/>
                  </a:lnTo>
                  <a:lnTo>
                    <a:pt x="105" y="595"/>
                  </a:lnTo>
                  <a:lnTo>
                    <a:pt x="46" y="567"/>
                  </a:lnTo>
                  <a:lnTo>
                    <a:pt x="16" y="534"/>
                  </a:lnTo>
                  <a:lnTo>
                    <a:pt x="0" y="493"/>
                  </a:lnTo>
                  <a:lnTo>
                    <a:pt x="0" y="453"/>
                  </a:lnTo>
                  <a:lnTo>
                    <a:pt x="21" y="414"/>
                  </a:lnTo>
                  <a:lnTo>
                    <a:pt x="57" y="380"/>
                  </a:lnTo>
                  <a:lnTo>
                    <a:pt x="126" y="344"/>
                  </a:lnTo>
                  <a:lnTo>
                    <a:pt x="192" y="319"/>
                  </a:lnTo>
                  <a:lnTo>
                    <a:pt x="276" y="293"/>
                  </a:lnTo>
                  <a:lnTo>
                    <a:pt x="379" y="279"/>
                  </a:lnTo>
                  <a:lnTo>
                    <a:pt x="475" y="272"/>
                  </a:lnTo>
                  <a:lnTo>
                    <a:pt x="523" y="265"/>
                  </a:lnTo>
                  <a:lnTo>
                    <a:pt x="527" y="240"/>
                  </a:lnTo>
                </a:path>
              </a:pathLst>
            </a:custGeom>
            <a:solidFill>
              <a:srgbClr val="DDDDDD">
                <a:alpha val="61960"/>
              </a:srgbClr>
            </a:solidFill>
            <a:ln w="3175" cap="rnd">
              <a:solidFill>
                <a:srgbClr val="808080"/>
              </a:solidFill>
              <a:prstDash val="sysDot"/>
              <a:round/>
              <a:headEnd type="none" w="sm" len="sm"/>
              <a:tailEnd type="none" w="sm" len="sm"/>
            </a:ln>
          </p:spPr>
          <p:txBody>
            <a:bodyPr lIns="76680" tIns="38340" rIns="76680" bIns="38340" anchor="ctr"/>
            <a:lstStyle/>
            <a:p>
              <a:pPr algn="ctr" defTabSz="899803" fontAlgn="auto">
                <a:spcBef>
                  <a:spcPts val="0"/>
                </a:spcBef>
                <a:spcAft>
                  <a:spcPts val="0"/>
                </a:spcAft>
                <a:defRPr/>
              </a:pPr>
              <a:r>
                <a:rPr lang="zh-CN" altLang="en-US" sz="1200" kern="0" dirty="0">
                  <a:solidFill>
                    <a:srgbClr val="000000"/>
                  </a:solidFill>
                  <a:latin typeface="+mj-ea"/>
                  <a:ea typeface="+mj-ea"/>
                </a:rPr>
                <a:t>政务网</a:t>
              </a:r>
            </a:p>
          </p:txBody>
        </p:sp>
        <p:sp>
          <p:nvSpPr>
            <p:cNvPr id="44" name="Freeform 41"/>
            <p:cNvSpPr>
              <a:spLocks/>
            </p:cNvSpPr>
            <p:nvPr/>
          </p:nvSpPr>
          <p:spPr bwMode="auto">
            <a:xfrm>
              <a:off x="2590225" y="3655210"/>
              <a:ext cx="1492721" cy="283076"/>
            </a:xfrm>
            <a:custGeom>
              <a:avLst/>
              <a:gdLst>
                <a:gd name="T0" fmla="*/ 172 w 3311"/>
                <a:gd name="T1" fmla="*/ 1 h 1015"/>
                <a:gd name="T2" fmla="*/ 206 w 3311"/>
                <a:gd name="T3" fmla="*/ 1 h 1015"/>
                <a:gd name="T4" fmla="*/ 252 w 3311"/>
                <a:gd name="T5" fmla="*/ 1 h 1015"/>
                <a:gd name="T6" fmla="*/ 318 w 3311"/>
                <a:gd name="T7" fmla="*/ 1 h 1015"/>
                <a:gd name="T8" fmla="*/ 391 w 3311"/>
                <a:gd name="T9" fmla="*/ 1 h 1015"/>
                <a:gd name="T10" fmla="*/ 432 w 3311"/>
                <a:gd name="T11" fmla="*/ 1 h 1015"/>
                <a:gd name="T12" fmla="*/ 481 w 3311"/>
                <a:gd name="T13" fmla="*/ 1 h 1015"/>
                <a:gd name="T14" fmla="*/ 560 w 3311"/>
                <a:gd name="T15" fmla="*/ 1 h 1015"/>
                <a:gd name="T16" fmla="*/ 642 w 3311"/>
                <a:gd name="T17" fmla="*/ 1 h 1015"/>
                <a:gd name="T18" fmla="*/ 716 w 3311"/>
                <a:gd name="T19" fmla="*/ 1 h 1015"/>
                <a:gd name="T20" fmla="*/ 754 w 3311"/>
                <a:gd name="T21" fmla="*/ 1 h 1015"/>
                <a:gd name="T22" fmla="*/ 788 w 3311"/>
                <a:gd name="T23" fmla="*/ 1 h 1015"/>
                <a:gd name="T24" fmla="*/ 852 w 3311"/>
                <a:gd name="T25" fmla="*/ 1 h 1015"/>
                <a:gd name="T26" fmla="*/ 897 w 3311"/>
                <a:gd name="T27" fmla="*/ 1 h 1015"/>
                <a:gd name="T28" fmla="*/ 903 w 3311"/>
                <a:gd name="T29" fmla="*/ 1 h 1015"/>
                <a:gd name="T30" fmla="*/ 942 w 3311"/>
                <a:gd name="T31" fmla="*/ 1 h 1015"/>
                <a:gd name="T32" fmla="*/ 980 w 3311"/>
                <a:gd name="T33" fmla="*/ 1 h 1015"/>
                <a:gd name="T34" fmla="*/ 1003 w 3311"/>
                <a:gd name="T35" fmla="*/ 1 h 1015"/>
                <a:gd name="T36" fmla="*/ 1018 w 3311"/>
                <a:gd name="T37" fmla="*/ 1 h 1015"/>
                <a:gd name="T38" fmla="*/ 1017 w 3311"/>
                <a:gd name="T39" fmla="*/ 1 h 1015"/>
                <a:gd name="T40" fmla="*/ 1018 w 3311"/>
                <a:gd name="T41" fmla="*/ 1 h 1015"/>
                <a:gd name="T42" fmla="*/ 1024 w 3311"/>
                <a:gd name="T43" fmla="*/ 1 h 1015"/>
                <a:gd name="T44" fmla="*/ 1015 w 3311"/>
                <a:gd name="T45" fmla="*/ 1 h 1015"/>
                <a:gd name="T46" fmla="*/ 1020 w 3311"/>
                <a:gd name="T47" fmla="*/ 1 h 1015"/>
                <a:gd name="T48" fmla="*/ 1026 w 3311"/>
                <a:gd name="T49" fmla="*/ 1 h 1015"/>
                <a:gd name="T50" fmla="*/ 1013 w 3311"/>
                <a:gd name="T51" fmla="*/ 1 h 1015"/>
                <a:gd name="T52" fmla="*/ 984 w 3311"/>
                <a:gd name="T53" fmla="*/ 1 h 1015"/>
                <a:gd name="T54" fmla="*/ 920 w 3311"/>
                <a:gd name="T55" fmla="*/ 1 h 1015"/>
                <a:gd name="T56" fmla="*/ 871 w 3311"/>
                <a:gd name="T57" fmla="*/ 1 h 1015"/>
                <a:gd name="T58" fmla="*/ 844 w 3311"/>
                <a:gd name="T59" fmla="*/ 1 h 1015"/>
                <a:gd name="T60" fmla="*/ 808 w 3311"/>
                <a:gd name="T61" fmla="*/ 1 h 1015"/>
                <a:gd name="T62" fmla="*/ 758 w 3311"/>
                <a:gd name="T63" fmla="*/ 1 h 1015"/>
                <a:gd name="T64" fmla="*/ 698 w 3311"/>
                <a:gd name="T65" fmla="*/ 1 h 1015"/>
                <a:gd name="T66" fmla="*/ 658 w 3311"/>
                <a:gd name="T67" fmla="*/ 1 h 1015"/>
                <a:gd name="T68" fmla="*/ 626 w 3311"/>
                <a:gd name="T69" fmla="*/ 1 h 1015"/>
                <a:gd name="T70" fmla="*/ 581 w 3311"/>
                <a:gd name="T71" fmla="*/ 1 h 1015"/>
                <a:gd name="T72" fmla="*/ 536 w 3311"/>
                <a:gd name="T73" fmla="*/ 1 h 1015"/>
                <a:gd name="T74" fmla="*/ 495 w 3311"/>
                <a:gd name="T75" fmla="*/ 1 h 1015"/>
                <a:gd name="T76" fmla="*/ 465 w 3311"/>
                <a:gd name="T77" fmla="*/ 1 h 1015"/>
                <a:gd name="T78" fmla="*/ 422 w 3311"/>
                <a:gd name="T79" fmla="*/ 1 h 1015"/>
                <a:gd name="T80" fmla="*/ 366 w 3311"/>
                <a:gd name="T81" fmla="*/ 1 h 1015"/>
                <a:gd name="T82" fmla="*/ 323 w 3311"/>
                <a:gd name="T83" fmla="*/ 1 h 1015"/>
                <a:gd name="T84" fmla="*/ 290 w 3311"/>
                <a:gd name="T85" fmla="*/ 1 h 1015"/>
                <a:gd name="T86" fmla="*/ 236 w 3311"/>
                <a:gd name="T87" fmla="*/ 1 h 1015"/>
                <a:gd name="T88" fmla="*/ 192 w 3311"/>
                <a:gd name="T89" fmla="*/ 1 h 1015"/>
                <a:gd name="T90" fmla="*/ 163 w 3311"/>
                <a:gd name="T91" fmla="*/ 1 h 1015"/>
                <a:gd name="T92" fmla="*/ 145 w 3311"/>
                <a:gd name="T93" fmla="*/ 1 h 1015"/>
                <a:gd name="T94" fmla="*/ 97 w 3311"/>
                <a:gd name="T95" fmla="*/ 1 h 1015"/>
                <a:gd name="T96" fmla="*/ 54 w 3311"/>
                <a:gd name="T97" fmla="*/ 1 h 1015"/>
                <a:gd name="T98" fmla="*/ 26 w 3311"/>
                <a:gd name="T99" fmla="*/ 1 h 1015"/>
                <a:gd name="T100" fmla="*/ 26 w 3311"/>
                <a:gd name="T101" fmla="*/ 1 h 1015"/>
                <a:gd name="T102" fmla="*/ 20 w 3311"/>
                <a:gd name="T103" fmla="*/ 1 h 1015"/>
                <a:gd name="T104" fmla="*/ 0 w 3311"/>
                <a:gd name="T105" fmla="*/ 1 h 1015"/>
                <a:gd name="T106" fmla="*/ 9 w 3311"/>
                <a:gd name="T107" fmla="*/ 1 h 1015"/>
                <a:gd name="T108" fmla="*/ 37 w 3311"/>
                <a:gd name="T109" fmla="*/ 1 h 1015"/>
                <a:gd name="T110" fmla="*/ 85 w 3311"/>
                <a:gd name="T111" fmla="*/ 1 h 1015"/>
                <a:gd name="T112" fmla="*/ 147 w 3311"/>
                <a:gd name="T113" fmla="*/ 1 h 1015"/>
                <a:gd name="T114" fmla="*/ 165 w 3311"/>
                <a:gd name="T115" fmla="*/ 1 h 101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311"/>
                <a:gd name="T175" fmla="*/ 0 h 1015"/>
                <a:gd name="T176" fmla="*/ 3311 w 3311"/>
                <a:gd name="T177" fmla="*/ 1015 h 101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311" h="1015">
                  <a:moveTo>
                    <a:pt x="527" y="240"/>
                  </a:moveTo>
                  <a:lnTo>
                    <a:pt x="555" y="212"/>
                  </a:lnTo>
                  <a:lnTo>
                    <a:pt x="596" y="183"/>
                  </a:lnTo>
                  <a:lnTo>
                    <a:pt x="662" y="163"/>
                  </a:lnTo>
                  <a:lnTo>
                    <a:pt x="742" y="142"/>
                  </a:lnTo>
                  <a:lnTo>
                    <a:pt x="810" y="131"/>
                  </a:lnTo>
                  <a:lnTo>
                    <a:pt x="897" y="121"/>
                  </a:lnTo>
                  <a:lnTo>
                    <a:pt x="1025" y="117"/>
                  </a:lnTo>
                  <a:lnTo>
                    <a:pt x="1148" y="121"/>
                  </a:lnTo>
                  <a:lnTo>
                    <a:pt x="1265" y="131"/>
                  </a:lnTo>
                  <a:lnTo>
                    <a:pt x="1347" y="146"/>
                  </a:lnTo>
                  <a:lnTo>
                    <a:pt x="1395" y="102"/>
                  </a:lnTo>
                  <a:lnTo>
                    <a:pt x="1465" y="65"/>
                  </a:lnTo>
                  <a:lnTo>
                    <a:pt x="1552" y="39"/>
                  </a:lnTo>
                  <a:lnTo>
                    <a:pt x="1666" y="18"/>
                  </a:lnTo>
                  <a:lnTo>
                    <a:pt x="1806" y="4"/>
                  </a:lnTo>
                  <a:lnTo>
                    <a:pt x="1945" y="0"/>
                  </a:lnTo>
                  <a:lnTo>
                    <a:pt x="2068" y="11"/>
                  </a:lnTo>
                  <a:lnTo>
                    <a:pt x="2207" y="26"/>
                  </a:lnTo>
                  <a:lnTo>
                    <a:pt x="2312" y="58"/>
                  </a:lnTo>
                  <a:lnTo>
                    <a:pt x="2383" y="90"/>
                  </a:lnTo>
                  <a:lnTo>
                    <a:pt x="2433" y="119"/>
                  </a:lnTo>
                  <a:lnTo>
                    <a:pt x="2445" y="156"/>
                  </a:lnTo>
                  <a:lnTo>
                    <a:pt x="2540" y="146"/>
                  </a:lnTo>
                  <a:lnTo>
                    <a:pt x="2655" y="149"/>
                  </a:lnTo>
                  <a:lnTo>
                    <a:pt x="2753" y="163"/>
                  </a:lnTo>
                  <a:lnTo>
                    <a:pt x="2835" y="188"/>
                  </a:lnTo>
                  <a:lnTo>
                    <a:pt x="2894" y="225"/>
                  </a:lnTo>
                  <a:lnTo>
                    <a:pt x="2915" y="264"/>
                  </a:lnTo>
                  <a:lnTo>
                    <a:pt x="2913" y="290"/>
                  </a:lnTo>
                  <a:lnTo>
                    <a:pt x="2967" y="289"/>
                  </a:lnTo>
                  <a:lnTo>
                    <a:pt x="3036" y="293"/>
                  </a:lnTo>
                  <a:lnTo>
                    <a:pt x="3107" y="310"/>
                  </a:lnTo>
                  <a:lnTo>
                    <a:pt x="3159" y="324"/>
                  </a:lnTo>
                  <a:lnTo>
                    <a:pt x="3198" y="338"/>
                  </a:lnTo>
                  <a:lnTo>
                    <a:pt x="3230" y="355"/>
                  </a:lnTo>
                  <a:lnTo>
                    <a:pt x="3264" y="377"/>
                  </a:lnTo>
                  <a:lnTo>
                    <a:pt x="3282" y="405"/>
                  </a:lnTo>
                  <a:lnTo>
                    <a:pt x="3289" y="425"/>
                  </a:lnTo>
                  <a:lnTo>
                    <a:pt x="3278" y="447"/>
                  </a:lnTo>
                  <a:lnTo>
                    <a:pt x="3255" y="476"/>
                  </a:lnTo>
                  <a:lnTo>
                    <a:pt x="3282" y="500"/>
                  </a:lnTo>
                  <a:lnTo>
                    <a:pt x="3298" y="528"/>
                  </a:lnTo>
                  <a:lnTo>
                    <a:pt x="3305" y="556"/>
                  </a:lnTo>
                  <a:lnTo>
                    <a:pt x="3289" y="591"/>
                  </a:lnTo>
                  <a:lnTo>
                    <a:pt x="3273" y="612"/>
                  </a:lnTo>
                  <a:lnTo>
                    <a:pt x="3239" y="635"/>
                  </a:lnTo>
                  <a:lnTo>
                    <a:pt x="3289" y="668"/>
                  </a:lnTo>
                  <a:lnTo>
                    <a:pt x="3305" y="692"/>
                  </a:lnTo>
                  <a:lnTo>
                    <a:pt x="3310" y="723"/>
                  </a:lnTo>
                  <a:lnTo>
                    <a:pt x="3298" y="752"/>
                  </a:lnTo>
                  <a:lnTo>
                    <a:pt x="3266" y="790"/>
                  </a:lnTo>
                  <a:lnTo>
                    <a:pt x="3230" y="814"/>
                  </a:lnTo>
                  <a:lnTo>
                    <a:pt x="3170" y="835"/>
                  </a:lnTo>
                  <a:lnTo>
                    <a:pt x="3070" y="860"/>
                  </a:lnTo>
                  <a:lnTo>
                    <a:pt x="2967" y="867"/>
                  </a:lnTo>
                  <a:lnTo>
                    <a:pt x="2871" y="860"/>
                  </a:lnTo>
                  <a:lnTo>
                    <a:pt x="2810" y="851"/>
                  </a:lnTo>
                  <a:lnTo>
                    <a:pt x="2769" y="872"/>
                  </a:lnTo>
                  <a:lnTo>
                    <a:pt x="2721" y="892"/>
                  </a:lnTo>
                  <a:lnTo>
                    <a:pt x="2682" y="904"/>
                  </a:lnTo>
                  <a:lnTo>
                    <a:pt x="2609" y="920"/>
                  </a:lnTo>
                  <a:lnTo>
                    <a:pt x="2540" y="931"/>
                  </a:lnTo>
                  <a:lnTo>
                    <a:pt x="2445" y="942"/>
                  </a:lnTo>
                  <a:lnTo>
                    <a:pt x="2349" y="940"/>
                  </a:lnTo>
                  <a:lnTo>
                    <a:pt x="2253" y="930"/>
                  </a:lnTo>
                  <a:lnTo>
                    <a:pt x="2171" y="907"/>
                  </a:lnTo>
                  <a:lnTo>
                    <a:pt x="2123" y="942"/>
                  </a:lnTo>
                  <a:lnTo>
                    <a:pt x="2077" y="962"/>
                  </a:lnTo>
                  <a:lnTo>
                    <a:pt x="2018" y="977"/>
                  </a:lnTo>
                  <a:lnTo>
                    <a:pt x="1949" y="991"/>
                  </a:lnTo>
                  <a:lnTo>
                    <a:pt x="1872" y="998"/>
                  </a:lnTo>
                  <a:lnTo>
                    <a:pt x="1801" y="998"/>
                  </a:lnTo>
                  <a:lnTo>
                    <a:pt x="1728" y="991"/>
                  </a:lnTo>
                  <a:lnTo>
                    <a:pt x="1646" y="976"/>
                  </a:lnTo>
                  <a:lnTo>
                    <a:pt x="1598" y="958"/>
                  </a:lnTo>
                  <a:lnTo>
                    <a:pt x="1552" y="977"/>
                  </a:lnTo>
                  <a:lnTo>
                    <a:pt x="1502" y="991"/>
                  </a:lnTo>
                  <a:lnTo>
                    <a:pt x="1445" y="1002"/>
                  </a:lnTo>
                  <a:lnTo>
                    <a:pt x="1358" y="1014"/>
                  </a:lnTo>
                  <a:lnTo>
                    <a:pt x="1269" y="1009"/>
                  </a:lnTo>
                  <a:lnTo>
                    <a:pt x="1178" y="998"/>
                  </a:lnTo>
                  <a:lnTo>
                    <a:pt x="1109" y="983"/>
                  </a:lnTo>
                  <a:lnTo>
                    <a:pt x="1043" y="956"/>
                  </a:lnTo>
                  <a:lnTo>
                    <a:pt x="1004" y="930"/>
                  </a:lnTo>
                  <a:lnTo>
                    <a:pt x="936" y="938"/>
                  </a:lnTo>
                  <a:lnTo>
                    <a:pt x="858" y="945"/>
                  </a:lnTo>
                  <a:lnTo>
                    <a:pt x="762" y="942"/>
                  </a:lnTo>
                  <a:lnTo>
                    <a:pt x="680" y="930"/>
                  </a:lnTo>
                  <a:lnTo>
                    <a:pt x="619" y="913"/>
                  </a:lnTo>
                  <a:lnTo>
                    <a:pt x="568" y="892"/>
                  </a:lnTo>
                  <a:lnTo>
                    <a:pt x="523" y="867"/>
                  </a:lnTo>
                  <a:lnTo>
                    <a:pt x="514" y="835"/>
                  </a:lnTo>
                  <a:lnTo>
                    <a:pt x="468" y="843"/>
                  </a:lnTo>
                  <a:lnTo>
                    <a:pt x="393" y="843"/>
                  </a:lnTo>
                  <a:lnTo>
                    <a:pt x="308" y="835"/>
                  </a:lnTo>
                  <a:lnTo>
                    <a:pt x="224" y="817"/>
                  </a:lnTo>
                  <a:lnTo>
                    <a:pt x="164" y="794"/>
                  </a:lnTo>
                  <a:lnTo>
                    <a:pt x="116" y="758"/>
                  </a:lnTo>
                  <a:lnTo>
                    <a:pt x="87" y="723"/>
                  </a:lnTo>
                  <a:lnTo>
                    <a:pt x="75" y="674"/>
                  </a:lnTo>
                  <a:lnTo>
                    <a:pt x="78" y="644"/>
                  </a:lnTo>
                  <a:lnTo>
                    <a:pt x="105" y="595"/>
                  </a:lnTo>
                  <a:lnTo>
                    <a:pt x="46" y="567"/>
                  </a:lnTo>
                  <a:lnTo>
                    <a:pt x="16" y="534"/>
                  </a:lnTo>
                  <a:lnTo>
                    <a:pt x="0" y="493"/>
                  </a:lnTo>
                  <a:lnTo>
                    <a:pt x="0" y="453"/>
                  </a:lnTo>
                  <a:lnTo>
                    <a:pt x="21" y="414"/>
                  </a:lnTo>
                  <a:lnTo>
                    <a:pt x="57" y="380"/>
                  </a:lnTo>
                  <a:lnTo>
                    <a:pt x="126" y="344"/>
                  </a:lnTo>
                  <a:lnTo>
                    <a:pt x="192" y="319"/>
                  </a:lnTo>
                  <a:lnTo>
                    <a:pt x="276" y="293"/>
                  </a:lnTo>
                  <a:lnTo>
                    <a:pt x="379" y="279"/>
                  </a:lnTo>
                  <a:lnTo>
                    <a:pt x="475" y="272"/>
                  </a:lnTo>
                  <a:lnTo>
                    <a:pt x="523" y="265"/>
                  </a:lnTo>
                  <a:lnTo>
                    <a:pt x="527" y="240"/>
                  </a:lnTo>
                </a:path>
              </a:pathLst>
            </a:custGeom>
            <a:solidFill>
              <a:srgbClr val="DDDDDD">
                <a:alpha val="61960"/>
              </a:srgbClr>
            </a:solidFill>
            <a:ln w="3175" cap="rnd">
              <a:solidFill>
                <a:srgbClr val="808080"/>
              </a:solidFill>
              <a:prstDash val="sysDot"/>
              <a:round/>
              <a:headEnd type="none" w="sm" len="sm"/>
              <a:tailEnd type="none" w="sm" len="sm"/>
            </a:ln>
          </p:spPr>
          <p:txBody>
            <a:bodyPr lIns="76680" tIns="38340" rIns="76680" bIns="38340" anchor="ctr"/>
            <a:lstStyle/>
            <a:p>
              <a:pPr algn="ctr" defTabSz="899803" fontAlgn="auto">
                <a:spcBef>
                  <a:spcPts val="0"/>
                </a:spcBef>
                <a:spcAft>
                  <a:spcPts val="0"/>
                </a:spcAft>
                <a:defRPr/>
              </a:pPr>
              <a:r>
                <a:rPr lang="zh-CN" altLang="en-US" sz="1200" kern="0" dirty="0">
                  <a:solidFill>
                    <a:srgbClr val="000000"/>
                  </a:solidFill>
                  <a:latin typeface="+mj-ea"/>
                  <a:ea typeface="+mj-ea"/>
                </a:rPr>
                <a:t>互联网</a:t>
              </a:r>
              <a:r>
                <a:rPr lang="en-US" altLang="zh-CN" sz="1200" kern="0" dirty="0">
                  <a:solidFill>
                    <a:srgbClr val="000000"/>
                  </a:solidFill>
                  <a:latin typeface="+mj-ea"/>
                  <a:ea typeface="+mj-ea"/>
                </a:rPr>
                <a:t>/VPN/3G</a:t>
              </a:r>
              <a:endParaRPr lang="zh-CN" altLang="en-US" sz="1200" kern="0" dirty="0">
                <a:solidFill>
                  <a:srgbClr val="000000"/>
                </a:solidFill>
                <a:latin typeface="+mj-ea"/>
                <a:ea typeface="+mj-ea"/>
              </a:endParaRPr>
            </a:p>
          </p:txBody>
        </p:sp>
        <p:sp>
          <p:nvSpPr>
            <p:cNvPr id="45" name="Freeform 41"/>
            <p:cNvSpPr>
              <a:spLocks/>
            </p:cNvSpPr>
            <p:nvPr/>
          </p:nvSpPr>
          <p:spPr bwMode="auto">
            <a:xfrm>
              <a:off x="6385302" y="3662468"/>
              <a:ext cx="1787134" cy="275818"/>
            </a:xfrm>
            <a:custGeom>
              <a:avLst/>
              <a:gdLst>
                <a:gd name="T0" fmla="*/ 172 w 3311"/>
                <a:gd name="T1" fmla="*/ 1 h 1015"/>
                <a:gd name="T2" fmla="*/ 206 w 3311"/>
                <a:gd name="T3" fmla="*/ 1 h 1015"/>
                <a:gd name="T4" fmla="*/ 252 w 3311"/>
                <a:gd name="T5" fmla="*/ 1 h 1015"/>
                <a:gd name="T6" fmla="*/ 318 w 3311"/>
                <a:gd name="T7" fmla="*/ 1 h 1015"/>
                <a:gd name="T8" fmla="*/ 391 w 3311"/>
                <a:gd name="T9" fmla="*/ 1 h 1015"/>
                <a:gd name="T10" fmla="*/ 432 w 3311"/>
                <a:gd name="T11" fmla="*/ 1 h 1015"/>
                <a:gd name="T12" fmla="*/ 481 w 3311"/>
                <a:gd name="T13" fmla="*/ 1 h 1015"/>
                <a:gd name="T14" fmla="*/ 560 w 3311"/>
                <a:gd name="T15" fmla="*/ 1 h 1015"/>
                <a:gd name="T16" fmla="*/ 642 w 3311"/>
                <a:gd name="T17" fmla="*/ 1 h 1015"/>
                <a:gd name="T18" fmla="*/ 716 w 3311"/>
                <a:gd name="T19" fmla="*/ 1 h 1015"/>
                <a:gd name="T20" fmla="*/ 754 w 3311"/>
                <a:gd name="T21" fmla="*/ 1 h 1015"/>
                <a:gd name="T22" fmla="*/ 788 w 3311"/>
                <a:gd name="T23" fmla="*/ 1 h 1015"/>
                <a:gd name="T24" fmla="*/ 852 w 3311"/>
                <a:gd name="T25" fmla="*/ 1 h 1015"/>
                <a:gd name="T26" fmla="*/ 897 w 3311"/>
                <a:gd name="T27" fmla="*/ 1 h 1015"/>
                <a:gd name="T28" fmla="*/ 903 w 3311"/>
                <a:gd name="T29" fmla="*/ 1 h 1015"/>
                <a:gd name="T30" fmla="*/ 942 w 3311"/>
                <a:gd name="T31" fmla="*/ 1 h 1015"/>
                <a:gd name="T32" fmla="*/ 980 w 3311"/>
                <a:gd name="T33" fmla="*/ 1 h 1015"/>
                <a:gd name="T34" fmla="*/ 1003 w 3311"/>
                <a:gd name="T35" fmla="*/ 1 h 1015"/>
                <a:gd name="T36" fmla="*/ 1018 w 3311"/>
                <a:gd name="T37" fmla="*/ 1 h 1015"/>
                <a:gd name="T38" fmla="*/ 1017 w 3311"/>
                <a:gd name="T39" fmla="*/ 1 h 1015"/>
                <a:gd name="T40" fmla="*/ 1018 w 3311"/>
                <a:gd name="T41" fmla="*/ 1 h 1015"/>
                <a:gd name="T42" fmla="*/ 1024 w 3311"/>
                <a:gd name="T43" fmla="*/ 1 h 1015"/>
                <a:gd name="T44" fmla="*/ 1015 w 3311"/>
                <a:gd name="T45" fmla="*/ 1 h 1015"/>
                <a:gd name="T46" fmla="*/ 1020 w 3311"/>
                <a:gd name="T47" fmla="*/ 1 h 1015"/>
                <a:gd name="T48" fmla="*/ 1026 w 3311"/>
                <a:gd name="T49" fmla="*/ 1 h 1015"/>
                <a:gd name="T50" fmla="*/ 1013 w 3311"/>
                <a:gd name="T51" fmla="*/ 1 h 1015"/>
                <a:gd name="T52" fmla="*/ 984 w 3311"/>
                <a:gd name="T53" fmla="*/ 1 h 1015"/>
                <a:gd name="T54" fmla="*/ 920 w 3311"/>
                <a:gd name="T55" fmla="*/ 1 h 1015"/>
                <a:gd name="T56" fmla="*/ 871 w 3311"/>
                <a:gd name="T57" fmla="*/ 1 h 1015"/>
                <a:gd name="T58" fmla="*/ 844 w 3311"/>
                <a:gd name="T59" fmla="*/ 1 h 1015"/>
                <a:gd name="T60" fmla="*/ 808 w 3311"/>
                <a:gd name="T61" fmla="*/ 1 h 1015"/>
                <a:gd name="T62" fmla="*/ 758 w 3311"/>
                <a:gd name="T63" fmla="*/ 1 h 1015"/>
                <a:gd name="T64" fmla="*/ 698 w 3311"/>
                <a:gd name="T65" fmla="*/ 1 h 1015"/>
                <a:gd name="T66" fmla="*/ 658 w 3311"/>
                <a:gd name="T67" fmla="*/ 1 h 1015"/>
                <a:gd name="T68" fmla="*/ 626 w 3311"/>
                <a:gd name="T69" fmla="*/ 1 h 1015"/>
                <a:gd name="T70" fmla="*/ 581 w 3311"/>
                <a:gd name="T71" fmla="*/ 1 h 1015"/>
                <a:gd name="T72" fmla="*/ 536 w 3311"/>
                <a:gd name="T73" fmla="*/ 1 h 1015"/>
                <a:gd name="T74" fmla="*/ 495 w 3311"/>
                <a:gd name="T75" fmla="*/ 1 h 1015"/>
                <a:gd name="T76" fmla="*/ 465 w 3311"/>
                <a:gd name="T77" fmla="*/ 1 h 1015"/>
                <a:gd name="T78" fmla="*/ 422 w 3311"/>
                <a:gd name="T79" fmla="*/ 1 h 1015"/>
                <a:gd name="T80" fmla="*/ 366 w 3311"/>
                <a:gd name="T81" fmla="*/ 1 h 1015"/>
                <a:gd name="T82" fmla="*/ 323 w 3311"/>
                <a:gd name="T83" fmla="*/ 1 h 1015"/>
                <a:gd name="T84" fmla="*/ 290 w 3311"/>
                <a:gd name="T85" fmla="*/ 1 h 1015"/>
                <a:gd name="T86" fmla="*/ 236 w 3311"/>
                <a:gd name="T87" fmla="*/ 1 h 1015"/>
                <a:gd name="T88" fmla="*/ 192 w 3311"/>
                <a:gd name="T89" fmla="*/ 1 h 1015"/>
                <a:gd name="T90" fmla="*/ 163 w 3311"/>
                <a:gd name="T91" fmla="*/ 1 h 1015"/>
                <a:gd name="T92" fmla="*/ 145 w 3311"/>
                <a:gd name="T93" fmla="*/ 1 h 1015"/>
                <a:gd name="T94" fmla="*/ 97 w 3311"/>
                <a:gd name="T95" fmla="*/ 1 h 1015"/>
                <a:gd name="T96" fmla="*/ 54 w 3311"/>
                <a:gd name="T97" fmla="*/ 1 h 1015"/>
                <a:gd name="T98" fmla="*/ 26 w 3311"/>
                <a:gd name="T99" fmla="*/ 1 h 1015"/>
                <a:gd name="T100" fmla="*/ 26 w 3311"/>
                <a:gd name="T101" fmla="*/ 1 h 1015"/>
                <a:gd name="T102" fmla="*/ 20 w 3311"/>
                <a:gd name="T103" fmla="*/ 1 h 1015"/>
                <a:gd name="T104" fmla="*/ 0 w 3311"/>
                <a:gd name="T105" fmla="*/ 1 h 1015"/>
                <a:gd name="T106" fmla="*/ 9 w 3311"/>
                <a:gd name="T107" fmla="*/ 1 h 1015"/>
                <a:gd name="T108" fmla="*/ 37 w 3311"/>
                <a:gd name="T109" fmla="*/ 1 h 1015"/>
                <a:gd name="T110" fmla="*/ 85 w 3311"/>
                <a:gd name="T111" fmla="*/ 1 h 1015"/>
                <a:gd name="T112" fmla="*/ 147 w 3311"/>
                <a:gd name="T113" fmla="*/ 1 h 1015"/>
                <a:gd name="T114" fmla="*/ 165 w 3311"/>
                <a:gd name="T115" fmla="*/ 1 h 101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311"/>
                <a:gd name="T175" fmla="*/ 0 h 1015"/>
                <a:gd name="T176" fmla="*/ 3311 w 3311"/>
                <a:gd name="T177" fmla="*/ 1015 h 101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311" h="1015">
                  <a:moveTo>
                    <a:pt x="527" y="240"/>
                  </a:moveTo>
                  <a:lnTo>
                    <a:pt x="555" y="212"/>
                  </a:lnTo>
                  <a:lnTo>
                    <a:pt x="596" y="183"/>
                  </a:lnTo>
                  <a:lnTo>
                    <a:pt x="662" y="163"/>
                  </a:lnTo>
                  <a:lnTo>
                    <a:pt x="742" y="142"/>
                  </a:lnTo>
                  <a:lnTo>
                    <a:pt x="810" y="131"/>
                  </a:lnTo>
                  <a:lnTo>
                    <a:pt x="897" y="121"/>
                  </a:lnTo>
                  <a:lnTo>
                    <a:pt x="1025" y="117"/>
                  </a:lnTo>
                  <a:lnTo>
                    <a:pt x="1148" y="121"/>
                  </a:lnTo>
                  <a:lnTo>
                    <a:pt x="1265" y="131"/>
                  </a:lnTo>
                  <a:lnTo>
                    <a:pt x="1347" y="146"/>
                  </a:lnTo>
                  <a:lnTo>
                    <a:pt x="1395" y="102"/>
                  </a:lnTo>
                  <a:lnTo>
                    <a:pt x="1465" y="65"/>
                  </a:lnTo>
                  <a:lnTo>
                    <a:pt x="1552" y="39"/>
                  </a:lnTo>
                  <a:lnTo>
                    <a:pt x="1666" y="18"/>
                  </a:lnTo>
                  <a:lnTo>
                    <a:pt x="1806" y="4"/>
                  </a:lnTo>
                  <a:lnTo>
                    <a:pt x="1945" y="0"/>
                  </a:lnTo>
                  <a:lnTo>
                    <a:pt x="2068" y="11"/>
                  </a:lnTo>
                  <a:lnTo>
                    <a:pt x="2207" y="26"/>
                  </a:lnTo>
                  <a:lnTo>
                    <a:pt x="2312" y="58"/>
                  </a:lnTo>
                  <a:lnTo>
                    <a:pt x="2383" y="90"/>
                  </a:lnTo>
                  <a:lnTo>
                    <a:pt x="2433" y="119"/>
                  </a:lnTo>
                  <a:lnTo>
                    <a:pt x="2445" y="156"/>
                  </a:lnTo>
                  <a:lnTo>
                    <a:pt x="2540" y="146"/>
                  </a:lnTo>
                  <a:lnTo>
                    <a:pt x="2655" y="149"/>
                  </a:lnTo>
                  <a:lnTo>
                    <a:pt x="2753" y="163"/>
                  </a:lnTo>
                  <a:lnTo>
                    <a:pt x="2835" y="188"/>
                  </a:lnTo>
                  <a:lnTo>
                    <a:pt x="2894" y="225"/>
                  </a:lnTo>
                  <a:lnTo>
                    <a:pt x="2915" y="264"/>
                  </a:lnTo>
                  <a:lnTo>
                    <a:pt x="2913" y="290"/>
                  </a:lnTo>
                  <a:lnTo>
                    <a:pt x="2967" y="289"/>
                  </a:lnTo>
                  <a:lnTo>
                    <a:pt x="3036" y="293"/>
                  </a:lnTo>
                  <a:lnTo>
                    <a:pt x="3107" y="310"/>
                  </a:lnTo>
                  <a:lnTo>
                    <a:pt x="3159" y="324"/>
                  </a:lnTo>
                  <a:lnTo>
                    <a:pt x="3198" y="338"/>
                  </a:lnTo>
                  <a:lnTo>
                    <a:pt x="3230" y="355"/>
                  </a:lnTo>
                  <a:lnTo>
                    <a:pt x="3264" y="377"/>
                  </a:lnTo>
                  <a:lnTo>
                    <a:pt x="3282" y="405"/>
                  </a:lnTo>
                  <a:lnTo>
                    <a:pt x="3289" y="425"/>
                  </a:lnTo>
                  <a:lnTo>
                    <a:pt x="3278" y="447"/>
                  </a:lnTo>
                  <a:lnTo>
                    <a:pt x="3255" y="476"/>
                  </a:lnTo>
                  <a:lnTo>
                    <a:pt x="3282" y="500"/>
                  </a:lnTo>
                  <a:lnTo>
                    <a:pt x="3298" y="528"/>
                  </a:lnTo>
                  <a:lnTo>
                    <a:pt x="3305" y="556"/>
                  </a:lnTo>
                  <a:lnTo>
                    <a:pt x="3289" y="591"/>
                  </a:lnTo>
                  <a:lnTo>
                    <a:pt x="3273" y="612"/>
                  </a:lnTo>
                  <a:lnTo>
                    <a:pt x="3239" y="635"/>
                  </a:lnTo>
                  <a:lnTo>
                    <a:pt x="3289" y="668"/>
                  </a:lnTo>
                  <a:lnTo>
                    <a:pt x="3305" y="692"/>
                  </a:lnTo>
                  <a:lnTo>
                    <a:pt x="3310" y="723"/>
                  </a:lnTo>
                  <a:lnTo>
                    <a:pt x="3298" y="752"/>
                  </a:lnTo>
                  <a:lnTo>
                    <a:pt x="3266" y="790"/>
                  </a:lnTo>
                  <a:lnTo>
                    <a:pt x="3230" y="814"/>
                  </a:lnTo>
                  <a:lnTo>
                    <a:pt x="3170" y="835"/>
                  </a:lnTo>
                  <a:lnTo>
                    <a:pt x="3070" y="860"/>
                  </a:lnTo>
                  <a:lnTo>
                    <a:pt x="2967" y="867"/>
                  </a:lnTo>
                  <a:lnTo>
                    <a:pt x="2871" y="860"/>
                  </a:lnTo>
                  <a:lnTo>
                    <a:pt x="2810" y="851"/>
                  </a:lnTo>
                  <a:lnTo>
                    <a:pt x="2769" y="872"/>
                  </a:lnTo>
                  <a:lnTo>
                    <a:pt x="2721" y="892"/>
                  </a:lnTo>
                  <a:lnTo>
                    <a:pt x="2682" y="904"/>
                  </a:lnTo>
                  <a:lnTo>
                    <a:pt x="2609" y="920"/>
                  </a:lnTo>
                  <a:lnTo>
                    <a:pt x="2540" y="931"/>
                  </a:lnTo>
                  <a:lnTo>
                    <a:pt x="2445" y="942"/>
                  </a:lnTo>
                  <a:lnTo>
                    <a:pt x="2349" y="940"/>
                  </a:lnTo>
                  <a:lnTo>
                    <a:pt x="2253" y="930"/>
                  </a:lnTo>
                  <a:lnTo>
                    <a:pt x="2171" y="907"/>
                  </a:lnTo>
                  <a:lnTo>
                    <a:pt x="2123" y="942"/>
                  </a:lnTo>
                  <a:lnTo>
                    <a:pt x="2077" y="962"/>
                  </a:lnTo>
                  <a:lnTo>
                    <a:pt x="2018" y="977"/>
                  </a:lnTo>
                  <a:lnTo>
                    <a:pt x="1949" y="991"/>
                  </a:lnTo>
                  <a:lnTo>
                    <a:pt x="1872" y="998"/>
                  </a:lnTo>
                  <a:lnTo>
                    <a:pt x="1801" y="998"/>
                  </a:lnTo>
                  <a:lnTo>
                    <a:pt x="1728" y="991"/>
                  </a:lnTo>
                  <a:lnTo>
                    <a:pt x="1646" y="976"/>
                  </a:lnTo>
                  <a:lnTo>
                    <a:pt x="1598" y="958"/>
                  </a:lnTo>
                  <a:lnTo>
                    <a:pt x="1552" y="977"/>
                  </a:lnTo>
                  <a:lnTo>
                    <a:pt x="1502" y="991"/>
                  </a:lnTo>
                  <a:lnTo>
                    <a:pt x="1445" y="1002"/>
                  </a:lnTo>
                  <a:lnTo>
                    <a:pt x="1358" y="1014"/>
                  </a:lnTo>
                  <a:lnTo>
                    <a:pt x="1269" y="1009"/>
                  </a:lnTo>
                  <a:lnTo>
                    <a:pt x="1178" y="998"/>
                  </a:lnTo>
                  <a:lnTo>
                    <a:pt x="1109" y="983"/>
                  </a:lnTo>
                  <a:lnTo>
                    <a:pt x="1043" y="956"/>
                  </a:lnTo>
                  <a:lnTo>
                    <a:pt x="1004" y="930"/>
                  </a:lnTo>
                  <a:lnTo>
                    <a:pt x="936" y="938"/>
                  </a:lnTo>
                  <a:lnTo>
                    <a:pt x="858" y="945"/>
                  </a:lnTo>
                  <a:lnTo>
                    <a:pt x="762" y="942"/>
                  </a:lnTo>
                  <a:lnTo>
                    <a:pt x="680" y="930"/>
                  </a:lnTo>
                  <a:lnTo>
                    <a:pt x="619" y="913"/>
                  </a:lnTo>
                  <a:lnTo>
                    <a:pt x="568" y="892"/>
                  </a:lnTo>
                  <a:lnTo>
                    <a:pt x="523" y="867"/>
                  </a:lnTo>
                  <a:lnTo>
                    <a:pt x="514" y="835"/>
                  </a:lnTo>
                  <a:lnTo>
                    <a:pt x="468" y="843"/>
                  </a:lnTo>
                  <a:lnTo>
                    <a:pt x="393" y="843"/>
                  </a:lnTo>
                  <a:lnTo>
                    <a:pt x="308" y="835"/>
                  </a:lnTo>
                  <a:lnTo>
                    <a:pt x="224" y="817"/>
                  </a:lnTo>
                  <a:lnTo>
                    <a:pt x="164" y="794"/>
                  </a:lnTo>
                  <a:lnTo>
                    <a:pt x="116" y="758"/>
                  </a:lnTo>
                  <a:lnTo>
                    <a:pt x="87" y="723"/>
                  </a:lnTo>
                  <a:lnTo>
                    <a:pt x="75" y="674"/>
                  </a:lnTo>
                  <a:lnTo>
                    <a:pt x="78" y="644"/>
                  </a:lnTo>
                  <a:lnTo>
                    <a:pt x="105" y="595"/>
                  </a:lnTo>
                  <a:lnTo>
                    <a:pt x="46" y="567"/>
                  </a:lnTo>
                  <a:lnTo>
                    <a:pt x="16" y="534"/>
                  </a:lnTo>
                  <a:lnTo>
                    <a:pt x="0" y="493"/>
                  </a:lnTo>
                  <a:lnTo>
                    <a:pt x="0" y="453"/>
                  </a:lnTo>
                  <a:lnTo>
                    <a:pt x="21" y="414"/>
                  </a:lnTo>
                  <a:lnTo>
                    <a:pt x="57" y="380"/>
                  </a:lnTo>
                  <a:lnTo>
                    <a:pt x="126" y="344"/>
                  </a:lnTo>
                  <a:lnTo>
                    <a:pt x="192" y="319"/>
                  </a:lnTo>
                  <a:lnTo>
                    <a:pt x="276" y="293"/>
                  </a:lnTo>
                  <a:lnTo>
                    <a:pt x="379" y="279"/>
                  </a:lnTo>
                  <a:lnTo>
                    <a:pt x="475" y="272"/>
                  </a:lnTo>
                  <a:lnTo>
                    <a:pt x="523" y="265"/>
                  </a:lnTo>
                  <a:lnTo>
                    <a:pt x="527" y="240"/>
                  </a:lnTo>
                </a:path>
              </a:pathLst>
            </a:custGeom>
            <a:solidFill>
              <a:srgbClr val="DDDDDD">
                <a:alpha val="61960"/>
              </a:srgbClr>
            </a:solidFill>
            <a:ln w="3175" cap="rnd">
              <a:solidFill>
                <a:srgbClr val="808080"/>
              </a:solidFill>
              <a:prstDash val="sysDot"/>
              <a:round/>
              <a:headEnd type="none" w="sm" len="sm"/>
              <a:tailEnd type="none" w="sm" len="sm"/>
            </a:ln>
          </p:spPr>
          <p:txBody>
            <a:bodyPr lIns="76680" tIns="38340" rIns="76680" bIns="38340" anchor="ctr"/>
            <a:lstStyle/>
            <a:p>
              <a:pPr algn="ctr" defTabSz="899803" fontAlgn="auto">
                <a:spcBef>
                  <a:spcPts val="0"/>
                </a:spcBef>
                <a:spcAft>
                  <a:spcPts val="0"/>
                </a:spcAft>
                <a:defRPr/>
              </a:pPr>
              <a:r>
                <a:rPr lang="zh-CN" altLang="en-US" sz="1200" kern="0" dirty="0">
                  <a:solidFill>
                    <a:srgbClr val="000000"/>
                  </a:solidFill>
                  <a:latin typeface="+mj-ea"/>
                  <a:ea typeface="+mj-ea"/>
                </a:rPr>
                <a:t>教育网</a:t>
              </a:r>
            </a:p>
          </p:txBody>
        </p:sp>
        <p:sp>
          <p:nvSpPr>
            <p:cNvPr id="46" name="Freeform 41"/>
            <p:cNvSpPr>
              <a:spLocks/>
            </p:cNvSpPr>
            <p:nvPr/>
          </p:nvSpPr>
          <p:spPr bwMode="auto">
            <a:xfrm>
              <a:off x="4227570" y="3652307"/>
              <a:ext cx="1800046" cy="283076"/>
            </a:xfrm>
            <a:custGeom>
              <a:avLst/>
              <a:gdLst>
                <a:gd name="T0" fmla="*/ 172 w 3311"/>
                <a:gd name="T1" fmla="*/ 1 h 1015"/>
                <a:gd name="T2" fmla="*/ 206 w 3311"/>
                <a:gd name="T3" fmla="*/ 1 h 1015"/>
                <a:gd name="T4" fmla="*/ 252 w 3311"/>
                <a:gd name="T5" fmla="*/ 1 h 1015"/>
                <a:gd name="T6" fmla="*/ 318 w 3311"/>
                <a:gd name="T7" fmla="*/ 1 h 1015"/>
                <a:gd name="T8" fmla="*/ 391 w 3311"/>
                <a:gd name="T9" fmla="*/ 1 h 1015"/>
                <a:gd name="T10" fmla="*/ 432 w 3311"/>
                <a:gd name="T11" fmla="*/ 1 h 1015"/>
                <a:gd name="T12" fmla="*/ 481 w 3311"/>
                <a:gd name="T13" fmla="*/ 1 h 1015"/>
                <a:gd name="T14" fmla="*/ 560 w 3311"/>
                <a:gd name="T15" fmla="*/ 1 h 1015"/>
                <a:gd name="T16" fmla="*/ 642 w 3311"/>
                <a:gd name="T17" fmla="*/ 1 h 1015"/>
                <a:gd name="T18" fmla="*/ 716 w 3311"/>
                <a:gd name="T19" fmla="*/ 1 h 1015"/>
                <a:gd name="T20" fmla="*/ 754 w 3311"/>
                <a:gd name="T21" fmla="*/ 1 h 1015"/>
                <a:gd name="T22" fmla="*/ 788 w 3311"/>
                <a:gd name="T23" fmla="*/ 1 h 1015"/>
                <a:gd name="T24" fmla="*/ 852 w 3311"/>
                <a:gd name="T25" fmla="*/ 1 h 1015"/>
                <a:gd name="T26" fmla="*/ 897 w 3311"/>
                <a:gd name="T27" fmla="*/ 1 h 1015"/>
                <a:gd name="T28" fmla="*/ 903 w 3311"/>
                <a:gd name="T29" fmla="*/ 1 h 1015"/>
                <a:gd name="T30" fmla="*/ 942 w 3311"/>
                <a:gd name="T31" fmla="*/ 1 h 1015"/>
                <a:gd name="T32" fmla="*/ 980 w 3311"/>
                <a:gd name="T33" fmla="*/ 1 h 1015"/>
                <a:gd name="T34" fmla="*/ 1003 w 3311"/>
                <a:gd name="T35" fmla="*/ 1 h 1015"/>
                <a:gd name="T36" fmla="*/ 1018 w 3311"/>
                <a:gd name="T37" fmla="*/ 1 h 1015"/>
                <a:gd name="T38" fmla="*/ 1017 w 3311"/>
                <a:gd name="T39" fmla="*/ 1 h 1015"/>
                <a:gd name="T40" fmla="*/ 1018 w 3311"/>
                <a:gd name="T41" fmla="*/ 1 h 1015"/>
                <a:gd name="T42" fmla="*/ 1024 w 3311"/>
                <a:gd name="T43" fmla="*/ 1 h 1015"/>
                <a:gd name="T44" fmla="*/ 1015 w 3311"/>
                <a:gd name="T45" fmla="*/ 1 h 1015"/>
                <a:gd name="T46" fmla="*/ 1020 w 3311"/>
                <a:gd name="T47" fmla="*/ 1 h 1015"/>
                <a:gd name="T48" fmla="*/ 1026 w 3311"/>
                <a:gd name="T49" fmla="*/ 1 h 1015"/>
                <a:gd name="T50" fmla="*/ 1013 w 3311"/>
                <a:gd name="T51" fmla="*/ 1 h 1015"/>
                <a:gd name="T52" fmla="*/ 984 w 3311"/>
                <a:gd name="T53" fmla="*/ 1 h 1015"/>
                <a:gd name="T54" fmla="*/ 920 w 3311"/>
                <a:gd name="T55" fmla="*/ 1 h 1015"/>
                <a:gd name="T56" fmla="*/ 871 w 3311"/>
                <a:gd name="T57" fmla="*/ 1 h 1015"/>
                <a:gd name="T58" fmla="*/ 844 w 3311"/>
                <a:gd name="T59" fmla="*/ 1 h 1015"/>
                <a:gd name="T60" fmla="*/ 808 w 3311"/>
                <a:gd name="T61" fmla="*/ 1 h 1015"/>
                <a:gd name="T62" fmla="*/ 758 w 3311"/>
                <a:gd name="T63" fmla="*/ 1 h 1015"/>
                <a:gd name="T64" fmla="*/ 698 w 3311"/>
                <a:gd name="T65" fmla="*/ 1 h 1015"/>
                <a:gd name="T66" fmla="*/ 658 w 3311"/>
                <a:gd name="T67" fmla="*/ 1 h 1015"/>
                <a:gd name="T68" fmla="*/ 626 w 3311"/>
                <a:gd name="T69" fmla="*/ 1 h 1015"/>
                <a:gd name="T70" fmla="*/ 581 w 3311"/>
                <a:gd name="T71" fmla="*/ 1 h 1015"/>
                <a:gd name="T72" fmla="*/ 536 w 3311"/>
                <a:gd name="T73" fmla="*/ 1 h 1015"/>
                <a:gd name="T74" fmla="*/ 495 w 3311"/>
                <a:gd name="T75" fmla="*/ 1 h 1015"/>
                <a:gd name="T76" fmla="*/ 465 w 3311"/>
                <a:gd name="T77" fmla="*/ 1 h 1015"/>
                <a:gd name="T78" fmla="*/ 422 w 3311"/>
                <a:gd name="T79" fmla="*/ 1 h 1015"/>
                <a:gd name="T80" fmla="*/ 366 w 3311"/>
                <a:gd name="T81" fmla="*/ 1 h 1015"/>
                <a:gd name="T82" fmla="*/ 323 w 3311"/>
                <a:gd name="T83" fmla="*/ 1 h 1015"/>
                <a:gd name="T84" fmla="*/ 290 w 3311"/>
                <a:gd name="T85" fmla="*/ 1 h 1015"/>
                <a:gd name="T86" fmla="*/ 236 w 3311"/>
                <a:gd name="T87" fmla="*/ 1 h 1015"/>
                <a:gd name="T88" fmla="*/ 192 w 3311"/>
                <a:gd name="T89" fmla="*/ 1 h 1015"/>
                <a:gd name="T90" fmla="*/ 163 w 3311"/>
                <a:gd name="T91" fmla="*/ 1 h 1015"/>
                <a:gd name="T92" fmla="*/ 145 w 3311"/>
                <a:gd name="T93" fmla="*/ 1 h 1015"/>
                <a:gd name="T94" fmla="*/ 97 w 3311"/>
                <a:gd name="T95" fmla="*/ 1 h 1015"/>
                <a:gd name="T96" fmla="*/ 54 w 3311"/>
                <a:gd name="T97" fmla="*/ 1 h 1015"/>
                <a:gd name="T98" fmla="*/ 26 w 3311"/>
                <a:gd name="T99" fmla="*/ 1 h 1015"/>
                <a:gd name="T100" fmla="*/ 26 w 3311"/>
                <a:gd name="T101" fmla="*/ 1 h 1015"/>
                <a:gd name="T102" fmla="*/ 20 w 3311"/>
                <a:gd name="T103" fmla="*/ 1 h 1015"/>
                <a:gd name="T104" fmla="*/ 0 w 3311"/>
                <a:gd name="T105" fmla="*/ 1 h 1015"/>
                <a:gd name="T106" fmla="*/ 9 w 3311"/>
                <a:gd name="T107" fmla="*/ 1 h 1015"/>
                <a:gd name="T108" fmla="*/ 37 w 3311"/>
                <a:gd name="T109" fmla="*/ 1 h 1015"/>
                <a:gd name="T110" fmla="*/ 85 w 3311"/>
                <a:gd name="T111" fmla="*/ 1 h 1015"/>
                <a:gd name="T112" fmla="*/ 147 w 3311"/>
                <a:gd name="T113" fmla="*/ 1 h 1015"/>
                <a:gd name="T114" fmla="*/ 165 w 3311"/>
                <a:gd name="T115" fmla="*/ 1 h 101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311"/>
                <a:gd name="T175" fmla="*/ 0 h 1015"/>
                <a:gd name="T176" fmla="*/ 3311 w 3311"/>
                <a:gd name="T177" fmla="*/ 1015 h 101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311" h="1015">
                  <a:moveTo>
                    <a:pt x="527" y="240"/>
                  </a:moveTo>
                  <a:lnTo>
                    <a:pt x="555" y="212"/>
                  </a:lnTo>
                  <a:lnTo>
                    <a:pt x="596" y="183"/>
                  </a:lnTo>
                  <a:lnTo>
                    <a:pt x="662" y="163"/>
                  </a:lnTo>
                  <a:lnTo>
                    <a:pt x="742" y="142"/>
                  </a:lnTo>
                  <a:lnTo>
                    <a:pt x="810" y="131"/>
                  </a:lnTo>
                  <a:lnTo>
                    <a:pt x="897" y="121"/>
                  </a:lnTo>
                  <a:lnTo>
                    <a:pt x="1025" y="117"/>
                  </a:lnTo>
                  <a:lnTo>
                    <a:pt x="1148" y="121"/>
                  </a:lnTo>
                  <a:lnTo>
                    <a:pt x="1265" y="131"/>
                  </a:lnTo>
                  <a:lnTo>
                    <a:pt x="1347" y="146"/>
                  </a:lnTo>
                  <a:lnTo>
                    <a:pt x="1395" y="102"/>
                  </a:lnTo>
                  <a:lnTo>
                    <a:pt x="1465" y="65"/>
                  </a:lnTo>
                  <a:lnTo>
                    <a:pt x="1552" y="39"/>
                  </a:lnTo>
                  <a:lnTo>
                    <a:pt x="1666" y="18"/>
                  </a:lnTo>
                  <a:lnTo>
                    <a:pt x="1806" y="4"/>
                  </a:lnTo>
                  <a:lnTo>
                    <a:pt x="1945" y="0"/>
                  </a:lnTo>
                  <a:lnTo>
                    <a:pt x="2068" y="11"/>
                  </a:lnTo>
                  <a:lnTo>
                    <a:pt x="2207" y="26"/>
                  </a:lnTo>
                  <a:lnTo>
                    <a:pt x="2312" y="58"/>
                  </a:lnTo>
                  <a:lnTo>
                    <a:pt x="2383" y="90"/>
                  </a:lnTo>
                  <a:lnTo>
                    <a:pt x="2433" y="119"/>
                  </a:lnTo>
                  <a:lnTo>
                    <a:pt x="2445" y="156"/>
                  </a:lnTo>
                  <a:lnTo>
                    <a:pt x="2540" y="146"/>
                  </a:lnTo>
                  <a:lnTo>
                    <a:pt x="2655" y="149"/>
                  </a:lnTo>
                  <a:lnTo>
                    <a:pt x="2753" y="163"/>
                  </a:lnTo>
                  <a:lnTo>
                    <a:pt x="2835" y="188"/>
                  </a:lnTo>
                  <a:lnTo>
                    <a:pt x="2894" y="225"/>
                  </a:lnTo>
                  <a:lnTo>
                    <a:pt x="2915" y="264"/>
                  </a:lnTo>
                  <a:lnTo>
                    <a:pt x="2913" y="290"/>
                  </a:lnTo>
                  <a:lnTo>
                    <a:pt x="2967" y="289"/>
                  </a:lnTo>
                  <a:lnTo>
                    <a:pt x="3036" y="293"/>
                  </a:lnTo>
                  <a:lnTo>
                    <a:pt x="3107" y="310"/>
                  </a:lnTo>
                  <a:lnTo>
                    <a:pt x="3159" y="324"/>
                  </a:lnTo>
                  <a:lnTo>
                    <a:pt x="3198" y="338"/>
                  </a:lnTo>
                  <a:lnTo>
                    <a:pt x="3230" y="355"/>
                  </a:lnTo>
                  <a:lnTo>
                    <a:pt x="3264" y="377"/>
                  </a:lnTo>
                  <a:lnTo>
                    <a:pt x="3282" y="405"/>
                  </a:lnTo>
                  <a:lnTo>
                    <a:pt x="3289" y="425"/>
                  </a:lnTo>
                  <a:lnTo>
                    <a:pt x="3278" y="447"/>
                  </a:lnTo>
                  <a:lnTo>
                    <a:pt x="3255" y="476"/>
                  </a:lnTo>
                  <a:lnTo>
                    <a:pt x="3282" y="500"/>
                  </a:lnTo>
                  <a:lnTo>
                    <a:pt x="3298" y="528"/>
                  </a:lnTo>
                  <a:lnTo>
                    <a:pt x="3305" y="556"/>
                  </a:lnTo>
                  <a:lnTo>
                    <a:pt x="3289" y="591"/>
                  </a:lnTo>
                  <a:lnTo>
                    <a:pt x="3273" y="612"/>
                  </a:lnTo>
                  <a:lnTo>
                    <a:pt x="3239" y="635"/>
                  </a:lnTo>
                  <a:lnTo>
                    <a:pt x="3289" y="668"/>
                  </a:lnTo>
                  <a:lnTo>
                    <a:pt x="3305" y="692"/>
                  </a:lnTo>
                  <a:lnTo>
                    <a:pt x="3310" y="723"/>
                  </a:lnTo>
                  <a:lnTo>
                    <a:pt x="3298" y="752"/>
                  </a:lnTo>
                  <a:lnTo>
                    <a:pt x="3266" y="790"/>
                  </a:lnTo>
                  <a:lnTo>
                    <a:pt x="3230" y="814"/>
                  </a:lnTo>
                  <a:lnTo>
                    <a:pt x="3170" y="835"/>
                  </a:lnTo>
                  <a:lnTo>
                    <a:pt x="3070" y="860"/>
                  </a:lnTo>
                  <a:lnTo>
                    <a:pt x="2967" y="867"/>
                  </a:lnTo>
                  <a:lnTo>
                    <a:pt x="2871" y="860"/>
                  </a:lnTo>
                  <a:lnTo>
                    <a:pt x="2810" y="851"/>
                  </a:lnTo>
                  <a:lnTo>
                    <a:pt x="2769" y="872"/>
                  </a:lnTo>
                  <a:lnTo>
                    <a:pt x="2721" y="892"/>
                  </a:lnTo>
                  <a:lnTo>
                    <a:pt x="2682" y="904"/>
                  </a:lnTo>
                  <a:lnTo>
                    <a:pt x="2609" y="920"/>
                  </a:lnTo>
                  <a:lnTo>
                    <a:pt x="2540" y="931"/>
                  </a:lnTo>
                  <a:lnTo>
                    <a:pt x="2445" y="942"/>
                  </a:lnTo>
                  <a:lnTo>
                    <a:pt x="2349" y="940"/>
                  </a:lnTo>
                  <a:lnTo>
                    <a:pt x="2253" y="930"/>
                  </a:lnTo>
                  <a:lnTo>
                    <a:pt x="2171" y="907"/>
                  </a:lnTo>
                  <a:lnTo>
                    <a:pt x="2123" y="942"/>
                  </a:lnTo>
                  <a:lnTo>
                    <a:pt x="2077" y="962"/>
                  </a:lnTo>
                  <a:lnTo>
                    <a:pt x="2018" y="977"/>
                  </a:lnTo>
                  <a:lnTo>
                    <a:pt x="1949" y="991"/>
                  </a:lnTo>
                  <a:lnTo>
                    <a:pt x="1872" y="998"/>
                  </a:lnTo>
                  <a:lnTo>
                    <a:pt x="1801" y="998"/>
                  </a:lnTo>
                  <a:lnTo>
                    <a:pt x="1728" y="991"/>
                  </a:lnTo>
                  <a:lnTo>
                    <a:pt x="1646" y="976"/>
                  </a:lnTo>
                  <a:lnTo>
                    <a:pt x="1598" y="958"/>
                  </a:lnTo>
                  <a:lnTo>
                    <a:pt x="1552" y="977"/>
                  </a:lnTo>
                  <a:lnTo>
                    <a:pt x="1502" y="991"/>
                  </a:lnTo>
                  <a:lnTo>
                    <a:pt x="1445" y="1002"/>
                  </a:lnTo>
                  <a:lnTo>
                    <a:pt x="1358" y="1014"/>
                  </a:lnTo>
                  <a:lnTo>
                    <a:pt x="1269" y="1009"/>
                  </a:lnTo>
                  <a:lnTo>
                    <a:pt x="1178" y="998"/>
                  </a:lnTo>
                  <a:lnTo>
                    <a:pt x="1109" y="983"/>
                  </a:lnTo>
                  <a:lnTo>
                    <a:pt x="1043" y="956"/>
                  </a:lnTo>
                  <a:lnTo>
                    <a:pt x="1004" y="930"/>
                  </a:lnTo>
                  <a:lnTo>
                    <a:pt x="936" y="938"/>
                  </a:lnTo>
                  <a:lnTo>
                    <a:pt x="858" y="945"/>
                  </a:lnTo>
                  <a:lnTo>
                    <a:pt x="762" y="942"/>
                  </a:lnTo>
                  <a:lnTo>
                    <a:pt x="680" y="930"/>
                  </a:lnTo>
                  <a:lnTo>
                    <a:pt x="619" y="913"/>
                  </a:lnTo>
                  <a:lnTo>
                    <a:pt x="568" y="892"/>
                  </a:lnTo>
                  <a:lnTo>
                    <a:pt x="523" y="867"/>
                  </a:lnTo>
                  <a:lnTo>
                    <a:pt x="514" y="835"/>
                  </a:lnTo>
                  <a:lnTo>
                    <a:pt x="468" y="843"/>
                  </a:lnTo>
                  <a:lnTo>
                    <a:pt x="393" y="843"/>
                  </a:lnTo>
                  <a:lnTo>
                    <a:pt x="308" y="835"/>
                  </a:lnTo>
                  <a:lnTo>
                    <a:pt x="224" y="817"/>
                  </a:lnTo>
                  <a:lnTo>
                    <a:pt x="164" y="794"/>
                  </a:lnTo>
                  <a:lnTo>
                    <a:pt x="116" y="758"/>
                  </a:lnTo>
                  <a:lnTo>
                    <a:pt x="87" y="723"/>
                  </a:lnTo>
                  <a:lnTo>
                    <a:pt x="75" y="674"/>
                  </a:lnTo>
                  <a:lnTo>
                    <a:pt x="78" y="644"/>
                  </a:lnTo>
                  <a:lnTo>
                    <a:pt x="105" y="595"/>
                  </a:lnTo>
                  <a:lnTo>
                    <a:pt x="46" y="567"/>
                  </a:lnTo>
                  <a:lnTo>
                    <a:pt x="16" y="534"/>
                  </a:lnTo>
                  <a:lnTo>
                    <a:pt x="0" y="493"/>
                  </a:lnTo>
                  <a:lnTo>
                    <a:pt x="0" y="453"/>
                  </a:lnTo>
                  <a:lnTo>
                    <a:pt x="21" y="414"/>
                  </a:lnTo>
                  <a:lnTo>
                    <a:pt x="57" y="380"/>
                  </a:lnTo>
                  <a:lnTo>
                    <a:pt x="126" y="344"/>
                  </a:lnTo>
                  <a:lnTo>
                    <a:pt x="192" y="319"/>
                  </a:lnTo>
                  <a:lnTo>
                    <a:pt x="276" y="293"/>
                  </a:lnTo>
                  <a:lnTo>
                    <a:pt x="379" y="279"/>
                  </a:lnTo>
                  <a:lnTo>
                    <a:pt x="475" y="272"/>
                  </a:lnTo>
                  <a:lnTo>
                    <a:pt x="523" y="265"/>
                  </a:lnTo>
                  <a:lnTo>
                    <a:pt x="527" y="240"/>
                  </a:lnTo>
                </a:path>
              </a:pathLst>
            </a:custGeom>
            <a:solidFill>
              <a:srgbClr val="DDDDDD">
                <a:alpha val="61960"/>
              </a:srgbClr>
            </a:solidFill>
            <a:ln w="3175" cap="rnd">
              <a:solidFill>
                <a:srgbClr val="808080"/>
              </a:solidFill>
              <a:prstDash val="sysDot"/>
              <a:round/>
              <a:headEnd type="none" w="sm" len="sm"/>
              <a:tailEnd type="none" w="sm" len="sm"/>
            </a:ln>
          </p:spPr>
          <p:txBody>
            <a:bodyPr lIns="76680" tIns="38340" rIns="76680" bIns="38340" anchor="ctr"/>
            <a:lstStyle/>
            <a:p>
              <a:pPr algn="ctr" defTabSz="899803" fontAlgn="auto">
                <a:spcBef>
                  <a:spcPts val="0"/>
                </a:spcBef>
                <a:spcAft>
                  <a:spcPts val="0"/>
                </a:spcAft>
                <a:defRPr/>
              </a:pPr>
              <a:r>
                <a:rPr lang="zh-CN" altLang="en-US" sz="1200" kern="0" dirty="0">
                  <a:solidFill>
                    <a:srgbClr val="000000"/>
                  </a:solidFill>
                  <a:latin typeface="+mj-ea"/>
                  <a:ea typeface="+mj-ea"/>
                </a:rPr>
                <a:t>园区网</a:t>
              </a:r>
            </a:p>
          </p:txBody>
        </p:sp>
        <p:sp>
          <p:nvSpPr>
            <p:cNvPr id="47" name="Oval 24"/>
            <p:cNvSpPr>
              <a:spLocks noChangeArrowheads="1"/>
            </p:cNvSpPr>
            <p:nvPr/>
          </p:nvSpPr>
          <p:spPr bwMode="auto">
            <a:xfrm>
              <a:off x="8244747" y="2377738"/>
              <a:ext cx="415793" cy="740353"/>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48" name="Text Box 55"/>
            <p:cNvSpPr txBox="1">
              <a:spLocks noChangeArrowheads="1"/>
            </p:cNvSpPr>
            <p:nvPr/>
          </p:nvSpPr>
          <p:spPr bwMode="auto">
            <a:xfrm>
              <a:off x="8244747" y="2776948"/>
              <a:ext cx="551377" cy="357111"/>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900" kern="0" dirty="0">
                  <a:solidFill>
                    <a:sysClr val="windowText" lastClr="000000"/>
                  </a:solidFill>
                  <a:latin typeface="+mj-ea"/>
                  <a:ea typeface="+mj-ea"/>
                </a:rPr>
                <a:t>高清</a:t>
              </a:r>
              <a:endParaRPr lang="en-US" altLang="zh-CN" sz="900" kern="0" dirty="0">
                <a:solidFill>
                  <a:sysClr val="windowText" lastClr="000000"/>
                </a:solidFill>
                <a:latin typeface="+mj-ea"/>
                <a:ea typeface="+mj-ea"/>
              </a:endParaRPr>
            </a:p>
            <a:p>
              <a:pPr defTabSz="1251645" fontAlgn="auto">
                <a:spcBef>
                  <a:spcPct val="50000"/>
                </a:spcBef>
                <a:spcAft>
                  <a:spcPts val="0"/>
                </a:spcAft>
                <a:defRPr/>
              </a:pPr>
              <a:r>
                <a:rPr lang="zh-CN" altLang="en-US" sz="900" kern="0" dirty="0">
                  <a:solidFill>
                    <a:sysClr val="windowText" lastClr="000000"/>
                  </a:solidFill>
                  <a:latin typeface="+mj-ea"/>
                  <a:ea typeface="+mj-ea"/>
                </a:rPr>
                <a:t>监控</a:t>
              </a:r>
              <a:endParaRPr lang="en-US" altLang="zh-CN" sz="900" kern="0" dirty="0">
                <a:solidFill>
                  <a:sysClr val="windowText" lastClr="000000"/>
                </a:solidFill>
                <a:latin typeface="+mj-ea"/>
                <a:ea typeface="+mj-ea"/>
              </a:endParaRPr>
            </a:p>
          </p:txBody>
        </p:sp>
        <p:pic>
          <p:nvPicPr>
            <p:cNvPr id="49" name="图片 1" descr="28"/>
            <p:cNvPicPr>
              <a:picLocks noChangeAspect="1" noChangeArrowheads="1"/>
            </p:cNvPicPr>
            <p:nvPr/>
          </p:nvPicPr>
          <p:blipFill>
            <a:blip r:embed="rId6" cstate="print"/>
            <a:srcRect/>
            <a:stretch>
              <a:fillRect/>
            </a:stretch>
          </p:blipFill>
          <p:spPr bwMode="auto">
            <a:xfrm>
              <a:off x="8316332" y="2492303"/>
              <a:ext cx="235621" cy="311483"/>
            </a:xfrm>
            <a:prstGeom prst="rect">
              <a:avLst/>
            </a:prstGeom>
            <a:noFill/>
            <a:ln w="9525">
              <a:noFill/>
              <a:miter lim="800000"/>
              <a:headEnd/>
              <a:tailEnd/>
            </a:ln>
          </p:spPr>
        </p:pic>
        <p:sp>
          <p:nvSpPr>
            <p:cNvPr id="50" name="Oval 22"/>
            <p:cNvSpPr>
              <a:spLocks noChangeArrowheads="1"/>
            </p:cNvSpPr>
            <p:nvPr/>
          </p:nvSpPr>
          <p:spPr bwMode="auto">
            <a:xfrm>
              <a:off x="6564789" y="2427095"/>
              <a:ext cx="409337" cy="738901"/>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51" name="Text Box 23"/>
            <p:cNvSpPr txBox="1">
              <a:spLocks noChangeArrowheads="1"/>
            </p:cNvSpPr>
            <p:nvPr/>
          </p:nvSpPr>
          <p:spPr bwMode="auto">
            <a:xfrm>
              <a:off x="6613858" y="2781303"/>
              <a:ext cx="501017" cy="357111"/>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900" kern="0" dirty="0">
                  <a:solidFill>
                    <a:sysClr val="windowText" lastClr="000000"/>
                  </a:solidFill>
                  <a:latin typeface="+mj-ea"/>
                  <a:ea typeface="+mj-ea"/>
                </a:rPr>
                <a:t>车辆</a:t>
              </a:r>
              <a:endParaRPr lang="en-US" altLang="zh-CN" sz="900" kern="0" dirty="0">
                <a:solidFill>
                  <a:sysClr val="windowText" lastClr="000000"/>
                </a:solidFill>
                <a:latin typeface="+mj-ea"/>
                <a:ea typeface="+mj-ea"/>
              </a:endParaRPr>
            </a:p>
            <a:p>
              <a:pPr defTabSz="1251645" fontAlgn="auto">
                <a:spcBef>
                  <a:spcPct val="50000"/>
                </a:spcBef>
                <a:spcAft>
                  <a:spcPts val="0"/>
                </a:spcAft>
                <a:defRPr/>
              </a:pPr>
              <a:r>
                <a:rPr lang="zh-CN" altLang="en-US" sz="900" kern="0" dirty="0">
                  <a:solidFill>
                    <a:sysClr val="windowText" lastClr="000000"/>
                  </a:solidFill>
                  <a:latin typeface="+mj-ea"/>
                  <a:ea typeface="+mj-ea"/>
                </a:rPr>
                <a:t>跟踪</a:t>
              </a:r>
              <a:endParaRPr lang="en-US" altLang="zh-CN" sz="900" kern="0" dirty="0">
                <a:solidFill>
                  <a:sysClr val="windowText" lastClr="000000"/>
                </a:solidFill>
                <a:latin typeface="+mj-ea"/>
                <a:ea typeface="+mj-ea"/>
              </a:endParaRPr>
            </a:p>
          </p:txBody>
        </p:sp>
        <p:pic>
          <p:nvPicPr>
            <p:cNvPr id="52" name="图片 62" descr="1704382498.jpg"/>
            <p:cNvPicPr>
              <a:picLocks noChangeAspect="1"/>
            </p:cNvPicPr>
            <p:nvPr/>
          </p:nvPicPr>
          <p:blipFill>
            <a:blip r:embed="rId7" cstate="print"/>
            <a:srcRect/>
            <a:stretch>
              <a:fillRect/>
            </a:stretch>
          </p:blipFill>
          <p:spPr bwMode="auto">
            <a:xfrm>
              <a:off x="6686212" y="2511010"/>
              <a:ext cx="180833" cy="314476"/>
            </a:xfrm>
            <a:prstGeom prst="rect">
              <a:avLst/>
            </a:prstGeom>
            <a:noFill/>
            <a:ln w="9525">
              <a:noFill/>
              <a:miter lim="800000"/>
              <a:headEnd/>
              <a:tailEnd/>
            </a:ln>
          </p:spPr>
        </p:pic>
        <p:sp>
          <p:nvSpPr>
            <p:cNvPr id="53" name="矩形 159"/>
            <p:cNvSpPr/>
            <p:nvPr/>
          </p:nvSpPr>
          <p:spPr bwMode="auto">
            <a:xfrm>
              <a:off x="1851612" y="4315721"/>
              <a:ext cx="476483" cy="158233"/>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TC</a:t>
              </a:r>
              <a:endParaRPr lang="zh-CN" altLang="en-US" sz="800" kern="0" dirty="0">
                <a:solidFill>
                  <a:srgbClr val="000000"/>
                </a:solidFill>
                <a:latin typeface="+mj-ea"/>
                <a:ea typeface="+mj-ea"/>
                <a:cs typeface="Arial" pitchFamily="34" charset="0"/>
              </a:endParaRPr>
            </a:p>
          </p:txBody>
        </p:sp>
        <p:sp>
          <p:nvSpPr>
            <p:cNvPr id="54" name="Text Box 50"/>
            <p:cNvSpPr txBox="1">
              <a:spLocks noChangeArrowheads="1"/>
            </p:cNvSpPr>
            <p:nvPr/>
          </p:nvSpPr>
          <p:spPr bwMode="auto">
            <a:xfrm>
              <a:off x="1371255" y="4443468"/>
              <a:ext cx="1271913" cy="230816"/>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1200" kern="0" dirty="0">
                  <a:solidFill>
                    <a:sysClr val="windowText" lastClr="000000"/>
                  </a:solidFill>
                  <a:latin typeface="+mj-ea"/>
                  <a:ea typeface="+mj-ea"/>
                </a:rPr>
                <a:t>政府</a:t>
              </a:r>
              <a:endParaRPr lang="en-US" altLang="zh-CN" sz="1200" kern="0" dirty="0">
                <a:solidFill>
                  <a:sysClr val="windowText" lastClr="000000"/>
                </a:solidFill>
                <a:latin typeface="+mj-ea"/>
                <a:ea typeface="+mj-ea"/>
              </a:endParaRPr>
            </a:p>
          </p:txBody>
        </p:sp>
        <p:sp>
          <p:nvSpPr>
            <p:cNvPr id="55" name="Text Box 50"/>
            <p:cNvSpPr txBox="1">
              <a:spLocks noChangeArrowheads="1"/>
            </p:cNvSpPr>
            <p:nvPr/>
          </p:nvSpPr>
          <p:spPr bwMode="auto">
            <a:xfrm>
              <a:off x="4755705" y="4463791"/>
              <a:ext cx="1271912" cy="230816"/>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1200" kern="0" dirty="0">
                  <a:solidFill>
                    <a:sysClr val="windowText" lastClr="000000"/>
                  </a:solidFill>
                  <a:latin typeface="+mj-ea"/>
                  <a:ea typeface="+mj-ea"/>
                </a:rPr>
                <a:t>园区</a:t>
              </a:r>
              <a:endParaRPr lang="en-US" altLang="zh-CN" sz="1200" kern="0" dirty="0">
                <a:solidFill>
                  <a:sysClr val="windowText" lastClr="000000"/>
                </a:solidFill>
                <a:latin typeface="+mj-ea"/>
                <a:ea typeface="+mj-ea"/>
              </a:endParaRPr>
            </a:p>
          </p:txBody>
        </p:sp>
        <p:grpSp>
          <p:nvGrpSpPr>
            <p:cNvPr id="56" name="组合 602"/>
            <p:cNvGrpSpPr>
              <a:grpSpLocks/>
            </p:cNvGrpSpPr>
            <p:nvPr/>
          </p:nvGrpSpPr>
          <p:grpSpPr bwMode="auto">
            <a:xfrm>
              <a:off x="3507239" y="4011910"/>
              <a:ext cx="504056" cy="360040"/>
              <a:chOff x="3494575" y="2556909"/>
              <a:chExt cx="408899" cy="380948"/>
            </a:xfrm>
          </p:grpSpPr>
          <p:sp>
            <p:nvSpPr>
              <p:cNvPr id="192" name="Freeform 6"/>
              <p:cNvSpPr>
                <a:spLocks noEditPoints="1"/>
              </p:cNvSpPr>
              <p:nvPr/>
            </p:nvSpPr>
            <p:spPr bwMode="auto">
              <a:xfrm>
                <a:off x="3587638" y="2601887"/>
                <a:ext cx="232547" cy="218108"/>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rgbClr val="000000">
                  <a:lumMod val="50000"/>
                  <a:lumOff val="50000"/>
                </a:srgbClr>
              </a:solid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cs typeface="Arial" pitchFamily="34" charset="0"/>
                </a:endParaRPr>
              </a:p>
            </p:txBody>
          </p:sp>
          <p:sp>
            <p:nvSpPr>
              <p:cNvPr id="193" name="Freeform 14"/>
              <p:cNvSpPr>
                <a:spLocks noEditPoints="1"/>
              </p:cNvSpPr>
              <p:nvPr/>
            </p:nvSpPr>
            <p:spPr bwMode="auto">
              <a:xfrm>
                <a:off x="3494409" y="2557344"/>
                <a:ext cx="409577" cy="380921"/>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solidFill>
                <a:srgbClr val="000000">
                  <a:lumMod val="50000"/>
                  <a:lumOff val="50000"/>
                </a:srgbClr>
              </a:solid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cs typeface="Arial" pitchFamily="34" charset="0"/>
                </a:endParaRPr>
              </a:p>
            </p:txBody>
          </p:sp>
        </p:grpSp>
        <p:pic>
          <p:nvPicPr>
            <p:cNvPr id="57" name="图片 52" descr="K0_1.png"/>
            <p:cNvPicPr>
              <a:picLocks noChangeAspect="1"/>
            </p:cNvPicPr>
            <p:nvPr/>
          </p:nvPicPr>
          <p:blipFill>
            <a:blip r:embed="rId2" cstate="print"/>
            <a:srcRect/>
            <a:stretch>
              <a:fillRect/>
            </a:stretch>
          </p:blipFill>
          <p:spPr bwMode="auto">
            <a:xfrm>
              <a:off x="4803383" y="3939902"/>
              <a:ext cx="360040" cy="491431"/>
            </a:xfrm>
            <a:prstGeom prst="rect">
              <a:avLst/>
            </a:prstGeom>
            <a:noFill/>
            <a:ln w="9525">
              <a:noFill/>
              <a:miter lim="800000"/>
              <a:headEnd/>
              <a:tailEnd/>
            </a:ln>
          </p:spPr>
        </p:pic>
        <p:sp>
          <p:nvSpPr>
            <p:cNvPr id="58" name="矩形 159"/>
            <p:cNvSpPr/>
            <p:nvPr/>
          </p:nvSpPr>
          <p:spPr bwMode="auto">
            <a:xfrm>
              <a:off x="4370903" y="4344754"/>
              <a:ext cx="476482" cy="158233"/>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PC</a:t>
              </a:r>
              <a:endParaRPr lang="zh-CN" altLang="en-US" sz="800" kern="0" dirty="0">
                <a:solidFill>
                  <a:srgbClr val="000000"/>
                </a:solidFill>
                <a:latin typeface="+mj-ea"/>
                <a:ea typeface="+mj-ea"/>
                <a:cs typeface="Arial" pitchFamily="34" charset="0"/>
              </a:endParaRPr>
            </a:p>
          </p:txBody>
        </p:sp>
        <p:grpSp>
          <p:nvGrpSpPr>
            <p:cNvPr id="59" name="组合 602"/>
            <p:cNvGrpSpPr>
              <a:grpSpLocks/>
            </p:cNvGrpSpPr>
            <p:nvPr/>
          </p:nvGrpSpPr>
          <p:grpSpPr bwMode="auto">
            <a:xfrm>
              <a:off x="4299327" y="4011910"/>
              <a:ext cx="504056" cy="360040"/>
              <a:chOff x="3494575" y="2556909"/>
              <a:chExt cx="408899" cy="380948"/>
            </a:xfrm>
          </p:grpSpPr>
          <p:sp>
            <p:nvSpPr>
              <p:cNvPr id="190" name="Freeform 6"/>
              <p:cNvSpPr>
                <a:spLocks noEditPoints="1"/>
              </p:cNvSpPr>
              <p:nvPr/>
            </p:nvSpPr>
            <p:spPr bwMode="auto">
              <a:xfrm>
                <a:off x="3588254" y="2601887"/>
                <a:ext cx="231499" cy="218108"/>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rgbClr val="000000">
                  <a:lumMod val="50000"/>
                  <a:lumOff val="50000"/>
                </a:srgbClr>
              </a:solid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cs typeface="Arial" pitchFamily="34" charset="0"/>
                </a:endParaRPr>
              </a:p>
            </p:txBody>
          </p:sp>
          <p:sp>
            <p:nvSpPr>
              <p:cNvPr id="191" name="Freeform 14"/>
              <p:cNvSpPr>
                <a:spLocks noEditPoints="1"/>
              </p:cNvSpPr>
              <p:nvPr/>
            </p:nvSpPr>
            <p:spPr bwMode="auto">
              <a:xfrm>
                <a:off x="3495025" y="2557344"/>
                <a:ext cx="408529" cy="380921"/>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solidFill>
                <a:srgbClr val="000000">
                  <a:lumMod val="50000"/>
                  <a:lumOff val="50000"/>
                </a:srgbClr>
              </a:solid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cs typeface="Arial" pitchFamily="34" charset="0"/>
                </a:endParaRPr>
              </a:p>
            </p:txBody>
          </p:sp>
        </p:grpSp>
        <p:sp>
          <p:nvSpPr>
            <p:cNvPr id="60" name="矩形 159"/>
            <p:cNvSpPr/>
            <p:nvPr/>
          </p:nvSpPr>
          <p:spPr bwMode="auto">
            <a:xfrm>
              <a:off x="4860298" y="4372337"/>
              <a:ext cx="476483" cy="158232"/>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TC</a:t>
              </a:r>
              <a:endParaRPr lang="zh-CN" altLang="en-US" sz="800" kern="0" dirty="0">
                <a:solidFill>
                  <a:srgbClr val="000000"/>
                </a:solidFill>
                <a:latin typeface="+mj-ea"/>
                <a:ea typeface="+mj-ea"/>
                <a:cs typeface="Arial" pitchFamily="34" charset="0"/>
              </a:endParaRPr>
            </a:p>
          </p:txBody>
        </p:sp>
        <p:sp>
          <p:nvSpPr>
            <p:cNvPr id="61" name="Freeform 5"/>
            <p:cNvSpPr>
              <a:spLocks noEditPoints="1"/>
            </p:cNvSpPr>
            <p:nvPr/>
          </p:nvSpPr>
          <p:spPr bwMode="auto">
            <a:xfrm>
              <a:off x="5163749" y="4010870"/>
              <a:ext cx="471317" cy="281625"/>
            </a:xfrm>
            <a:custGeom>
              <a:avLst/>
              <a:gdLst/>
              <a:ahLst/>
              <a:cxnLst>
                <a:cxn ang="0">
                  <a:pos x="13474" y="5453"/>
                </a:cxn>
                <a:cxn ang="0">
                  <a:pos x="12317" y="4601"/>
                </a:cxn>
                <a:cxn ang="0">
                  <a:pos x="11412" y="4426"/>
                </a:cxn>
                <a:cxn ang="0">
                  <a:pos x="4848" y="9576"/>
                </a:cxn>
                <a:cxn ang="0">
                  <a:pos x="5783" y="10159"/>
                </a:cxn>
                <a:cxn ang="0">
                  <a:pos x="6029" y="10586"/>
                </a:cxn>
                <a:cxn ang="0">
                  <a:pos x="5871" y="11449"/>
                </a:cxn>
                <a:cxn ang="0">
                  <a:pos x="5269" y="11440"/>
                </a:cxn>
                <a:cxn ang="0">
                  <a:pos x="4824" y="10607"/>
                </a:cxn>
                <a:cxn ang="0">
                  <a:pos x="4838" y="9638"/>
                </a:cxn>
                <a:cxn ang="0">
                  <a:pos x="3536" y="8751"/>
                </a:cxn>
                <a:cxn ang="0">
                  <a:pos x="4283" y="9174"/>
                </a:cxn>
                <a:cxn ang="0">
                  <a:pos x="4127" y="9883"/>
                </a:cxn>
                <a:cxn ang="0">
                  <a:pos x="4481" y="11467"/>
                </a:cxn>
                <a:cxn ang="0">
                  <a:pos x="5571" y="12255"/>
                </a:cxn>
                <a:cxn ang="0">
                  <a:pos x="6393" y="11776"/>
                </a:cxn>
                <a:cxn ang="0">
                  <a:pos x="6623" y="11327"/>
                </a:cxn>
                <a:cxn ang="0">
                  <a:pos x="6593" y="10954"/>
                </a:cxn>
                <a:cxn ang="0">
                  <a:pos x="7001" y="12029"/>
                </a:cxn>
                <a:cxn ang="0">
                  <a:pos x="6605" y="13157"/>
                </a:cxn>
                <a:cxn ang="0">
                  <a:pos x="5384" y="13849"/>
                </a:cxn>
                <a:cxn ang="0">
                  <a:pos x="4005" y="13316"/>
                </a:cxn>
                <a:cxn ang="0">
                  <a:pos x="2966" y="11875"/>
                </a:cxn>
                <a:cxn ang="0">
                  <a:pos x="2611" y="10263"/>
                </a:cxn>
                <a:cxn ang="0">
                  <a:pos x="2657" y="9067"/>
                </a:cxn>
                <a:cxn ang="0">
                  <a:pos x="2906" y="8446"/>
                </a:cxn>
                <a:cxn ang="0">
                  <a:pos x="2108" y="8756"/>
                </a:cxn>
                <a:cxn ang="0">
                  <a:pos x="1951" y="10042"/>
                </a:cxn>
                <a:cxn ang="0">
                  <a:pos x="2244" y="11405"/>
                </a:cxn>
                <a:cxn ang="0">
                  <a:pos x="1800" y="11462"/>
                </a:cxn>
                <a:cxn ang="0">
                  <a:pos x="514" y="10430"/>
                </a:cxn>
                <a:cxn ang="0">
                  <a:pos x="0" y="8981"/>
                </a:cxn>
                <a:cxn ang="0">
                  <a:pos x="814" y="8147"/>
                </a:cxn>
                <a:cxn ang="0">
                  <a:pos x="2055" y="8130"/>
                </a:cxn>
                <a:cxn ang="0">
                  <a:pos x="13652" y="11178"/>
                </a:cxn>
                <a:cxn ang="0">
                  <a:pos x="13281" y="11893"/>
                </a:cxn>
                <a:cxn ang="0">
                  <a:pos x="12680" y="12371"/>
                </a:cxn>
                <a:cxn ang="0">
                  <a:pos x="11525" y="12547"/>
                </a:cxn>
                <a:cxn ang="0">
                  <a:pos x="11812" y="11849"/>
                </a:cxn>
                <a:cxn ang="0">
                  <a:pos x="7899" y="11652"/>
                </a:cxn>
                <a:cxn ang="0">
                  <a:pos x="8996" y="12019"/>
                </a:cxn>
                <a:cxn ang="0">
                  <a:pos x="10612" y="11876"/>
                </a:cxn>
                <a:cxn ang="0">
                  <a:pos x="10925" y="12290"/>
                </a:cxn>
                <a:cxn ang="0">
                  <a:pos x="10585" y="12853"/>
                </a:cxn>
                <a:cxn ang="0">
                  <a:pos x="9821" y="13182"/>
                </a:cxn>
                <a:cxn ang="0">
                  <a:pos x="6649" y="14004"/>
                </a:cxn>
                <a:cxn ang="0">
                  <a:pos x="7422" y="12934"/>
                </a:cxn>
                <a:cxn ang="0">
                  <a:pos x="7677" y="12066"/>
                </a:cxn>
                <a:cxn ang="0">
                  <a:pos x="14396" y="10218"/>
                </a:cxn>
                <a:cxn ang="0">
                  <a:pos x="14321" y="8192"/>
                </a:cxn>
                <a:cxn ang="0">
                  <a:pos x="12918" y="5928"/>
                </a:cxn>
                <a:cxn ang="0">
                  <a:pos x="11740" y="5209"/>
                </a:cxn>
                <a:cxn ang="0">
                  <a:pos x="10623" y="5077"/>
                </a:cxn>
                <a:cxn ang="0">
                  <a:pos x="9280" y="5224"/>
                </a:cxn>
                <a:cxn ang="0">
                  <a:pos x="1229" y="7366"/>
                </a:cxn>
                <a:cxn ang="0">
                  <a:pos x="2849" y="7799"/>
                </a:cxn>
                <a:cxn ang="0">
                  <a:pos x="5581" y="9338"/>
                </a:cxn>
                <a:cxn ang="0">
                  <a:pos x="7851" y="10919"/>
                </a:cxn>
                <a:cxn ang="0">
                  <a:pos x="9572" y="11341"/>
                </a:cxn>
                <a:cxn ang="0">
                  <a:pos x="10600" y="11241"/>
                </a:cxn>
                <a:cxn ang="0">
                  <a:pos x="13760" y="10423"/>
                </a:cxn>
              </a:cxnLst>
              <a:rect l="0" t="0" r="r" b="b"/>
              <a:pathLst>
                <a:path w="16170" h="14014">
                  <a:moveTo>
                    <a:pt x="11178" y="2724"/>
                  </a:moveTo>
                  <a:lnTo>
                    <a:pt x="14087" y="2724"/>
                  </a:lnTo>
                  <a:lnTo>
                    <a:pt x="14087" y="6276"/>
                  </a:lnTo>
                  <a:lnTo>
                    <a:pt x="14080" y="6265"/>
                  </a:lnTo>
                  <a:lnTo>
                    <a:pt x="14060" y="6231"/>
                  </a:lnTo>
                  <a:lnTo>
                    <a:pt x="14025" y="6177"/>
                  </a:lnTo>
                  <a:lnTo>
                    <a:pt x="13979" y="6106"/>
                  </a:lnTo>
                  <a:lnTo>
                    <a:pt x="13920" y="6022"/>
                  </a:lnTo>
                  <a:lnTo>
                    <a:pt x="13852" y="5923"/>
                  </a:lnTo>
                  <a:lnTo>
                    <a:pt x="13812" y="5870"/>
                  </a:lnTo>
                  <a:lnTo>
                    <a:pt x="13771" y="5815"/>
                  </a:lnTo>
                  <a:lnTo>
                    <a:pt x="13727" y="5758"/>
                  </a:lnTo>
                  <a:lnTo>
                    <a:pt x="13682" y="5698"/>
                  </a:lnTo>
                  <a:lnTo>
                    <a:pt x="13632" y="5639"/>
                  </a:lnTo>
                  <a:lnTo>
                    <a:pt x="13582" y="5577"/>
                  </a:lnTo>
                  <a:lnTo>
                    <a:pt x="13529" y="5515"/>
                  </a:lnTo>
                  <a:lnTo>
                    <a:pt x="13474" y="5453"/>
                  </a:lnTo>
                  <a:lnTo>
                    <a:pt x="13417" y="5390"/>
                  </a:lnTo>
                  <a:lnTo>
                    <a:pt x="13357" y="5328"/>
                  </a:lnTo>
                  <a:lnTo>
                    <a:pt x="13297" y="5266"/>
                  </a:lnTo>
                  <a:lnTo>
                    <a:pt x="13234" y="5204"/>
                  </a:lnTo>
                  <a:lnTo>
                    <a:pt x="13169" y="5145"/>
                  </a:lnTo>
                  <a:lnTo>
                    <a:pt x="13104" y="5085"/>
                  </a:lnTo>
                  <a:lnTo>
                    <a:pt x="13036" y="5029"/>
                  </a:lnTo>
                  <a:lnTo>
                    <a:pt x="12967" y="4973"/>
                  </a:lnTo>
                  <a:lnTo>
                    <a:pt x="12897" y="4919"/>
                  </a:lnTo>
                  <a:lnTo>
                    <a:pt x="12825" y="4869"/>
                  </a:lnTo>
                  <a:lnTo>
                    <a:pt x="12752" y="4822"/>
                  </a:lnTo>
                  <a:lnTo>
                    <a:pt x="12678" y="4776"/>
                  </a:lnTo>
                  <a:lnTo>
                    <a:pt x="12604" y="4735"/>
                  </a:lnTo>
                  <a:lnTo>
                    <a:pt x="12531" y="4697"/>
                  </a:lnTo>
                  <a:lnTo>
                    <a:pt x="12458" y="4662"/>
                  </a:lnTo>
                  <a:lnTo>
                    <a:pt x="12387" y="4630"/>
                  </a:lnTo>
                  <a:lnTo>
                    <a:pt x="12317" y="4601"/>
                  </a:lnTo>
                  <a:lnTo>
                    <a:pt x="12250" y="4575"/>
                  </a:lnTo>
                  <a:lnTo>
                    <a:pt x="12182" y="4551"/>
                  </a:lnTo>
                  <a:lnTo>
                    <a:pt x="12117" y="4530"/>
                  </a:lnTo>
                  <a:lnTo>
                    <a:pt x="12054" y="4511"/>
                  </a:lnTo>
                  <a:lnTo>
                    <a:pt x="11991" y="4495"/>
                  </a:lnTo>
                  <a:lnTo>
                    <a:pt x="11930" y="4480"/>
                  </a:lnTo>
                  <a:lnTo>
                    <a:pt x="11873" y="4468"/>
                  </a:lnTo>
                  <a:lnTo>
                    <a:pt x="11816" y="4458"/>
                  </a:lnTo>
                  <a:lnTo>
                    <a:pt x="11762" y="4449"/>
                  </a:lnTo>
                  <a:lnTo>
                    <a:pt x="11709" y="4442"/>
                  </a:lnTo>
                  <a:lnTo>
                    <a:pt x="11660" y="4436"/>
                  </a:lnTo>
                  <a:lnTo>
                    <a:pt x="11612" y="4432"/>
                  </a:lnTo>
                  <a:lnTo>
                    <a:pt x="11567" y="4429"/>
                  </a:lnTo>
                  <a:lnTo>
                    <a:pt x="11524" y="4427"/>
                  </a:lnTo>
                  <a:lnTo>
                    <a:pt x="11484" y="4425"/>
                  </a:lnTo>
                  <a:lnTo>
                    <a:pt x="11446" y="4425"/>
                  </a:lnTo>
                  <a:lnTo>
                    <a:pt x="11412" y="4426"/>
                  </a:lnTo>
                  <a:lnTo>
                    <a:pt x="11380" y="4427"/>
                  </a:lnTo>
                  <a:lnTo>
                    <a:pt x="11351" y="4428"/>
                  </a:lnTo>
                  <a:lnTo>
                    <a:pt x="11303" y="4432"/>
                  </a:lnTo>
                  <a:lnTo>
                    <a:pt x="11267" y="4435"/>
                  </a:lnTo>
                  <a:lnTo>
                    <a:pt x="11246" y="4439"/>
                  </a:lnTo>
                  <a:lnTo>
                    <a:pt x="11239" y="4440"/>
                  </a:lnTo>
                  <a:lnTo>
                    <a:pt x="11178" y="2724"/>
                  </a:lnTo>
                  <a:close/>
                  <a:moveTo>
                    <a:pt x="9156" y="0"/>
                  </a:moveTo>
                  <a:lnTo>
                    <a:pt x="16170" y="0"/>
                  </a:lnTo>
                  <a:lnTo>
                    <a:pt x="16170" y="1256"/>
                  </a:lnTo>
                  <a:lnTo>
                    <a:pt x="13383" y="1256"/>
                  </a:lnTo>
                  <a:lnTo>
                    <a:pt x="13383" y="2174"/>
                  </a:lnTo>
                  <a:lnTo>
                    <a:pt x="11820" y="2174"/>
                  </a:lnTo>
                  <a:lnTo>
                    <a:pt x="11820" y="1256"/>
                  </a:lnTo>
                  <a:lnTo>
                    <a:pt x="9156" y="1256"/>
                  </a:lnTo>
                  <a:lnTo>
                    <a:pt x="9156" y="0"/>
                  </a:lnTo>
                  <a:close/>
                  <a:moveTo>
                    <a:pt x="4848" y="9576"/>
                  </a:moveTo>
                  <a:lnTo>
                    <a:pt x="4855" y="9581"/>
                  </a:lnTo>
                  <a:lnTo>
                    <a:pt x="4877" y="9595"/>
                  </a:lnTo>
                  <a:lnTo>
                    <a:pt x="4912" y="9615"/>
                  </a:lnTo>
                  <a:lnTo>
                    <a:pt x="4958" y="9642"/>
                  </a:lnTo>
                  <a:lnTo>
                    <a:pt x="5013" y="9675"/>
                  </a:lnTo>
                  <a:lnTo>
                    <a:pt x="5075" y="9713"/>
                  </a:lnTo>
                  <a:lnTo>
                    <a:pt x="5143" y="9754"/>
                  </a:lnTo>
                  <a:lnTo>
                    <a:pt x="5216" y="9798"/>
                  </a:lnTo>
                  <a:lnTo>
                    <a:pt x="5291" y="9843"/>
                  </a:lnTo>
                  <a:lnTo>
                    <a:pt x="5366" y="9890"/>
                  </a:lnTo>
                  <a:lnTo>
                    <a:pt x="5441" y="9936"/>
                  </a:lnTo>
                  <a:lnTo>
                    <a:pt x="5514" y="9981"/>
                  </a:lnTo>
                  <a:lnTo>
                    <a:pt x="5583" y="10025"/>
                  </a:lnTo>
                  <a:lnTo>
                    <a:pt x="5644" y="10064"/>
                  </a:lnTo>
                  <a:lnTo>
                    <a:pt x="5699" y="10101"/>
                  </a:lnTo>
                  <a:lnTo>
                    <a:pt x="5744" y="10131"/>
                  </a:lnTo>
                  <a:lnTo>
                    <a:pt x="5783" y="10159"/>
                  </a:lnTo>
                  <a:lnTo>
                    <a:pt x="5817" y="10186"/>
                  </a:lnTo>
                  <a:lnTo>
                    <a:pt x="5849" y="10214"/>
                  </a:lnTo>
                  <a:lnTo>
                    <a:pt x="5878" y="10241"/>
                  </a:lnTo>
                  <a:lnTo>
                    <a:pt x="5903" y="10266"/>
                  </a:lnTo>
                  <a:lnTo>
                    <a:pt x="5926" y="10292"/>
                  </a:lnTo>
                  <a:lnTo>
                    <a:pt x="5946" y="10315"/>
                  </a:lnTo>
                  <a:lnTo>
                    <a:pt x="5963" y="10336"/>
                  </a:lnTo>
                  <a:lnTo>
                    <a:pt x="5978" y="10356"/>
                  </a:lnTo>
                  <a:lnTo>
                    <a:pt x="5990" y="10374"/>
                  </a:lnTo>
                  <a:lnTo>
                    <a:pt x="6000" y="10391"/>
                  </a:lnTo>
                  <a:lnTo>
                    <a:pt x="6008" y="10404"/>
                  </a:lnTo>
                  <a:lnTo>
                    <a:pt x="6018" y="10423"/>
                  </a:lnTo>
                  <a:lnTo>
                    <a:pt x="6021" y="10430"/>
                  </a:lnTo>
                  <a:lnTo>
                    <a:pt x="6022" y="10441"/>
                  </a:lnTo>
                  <a:lnTo>
                    <a:pt x="6024" y="10472"/>
                  </a:lnTo>
                  <a:lnTo>
                    <a:pt x="6027" y="10522"/>
                  </a:lnTo>
                  <a:lnTo>
                    <a:pt x="6029" y="10586"/>
                  </a:lnTo>
                  <a:lnTo>
                    <a:pt x="6029" y="10662"/>
                  </a:lnTo>
                  <a:lnTo>
                    <a:pt x="6028" y="10749"/>
                  </a:lnTo>
                  <a:lnTo>
                    <a:pt x="6026" y="10796"/>
                  </a:lnTo>
                  <a:lnTo>
                    <a:pt x="6024" y="10843"/>
                  </a:lnTo>
                  <a:lnTo>
                    <a:pt x="6021" y="10893"/>
                  </a:lnTo>
                  <a:lnTo>
                    <a:pt x="6016" y="10942"/>
                  </a:lnTo>
                  <a:lnTo>
                    <a:pt x="6011" y="10992"/>
                  </a:lnTo>
                  <a:lnTo>
                    <a:pt x="6004" y="11042"/>
                  </a:lnTo>
                  <a:lnTo>
                    <a:pt x="5996" y="11093"/>
                  </a:lnTo>
                  <a:lnTo>
                    <a:pt x="5986" y="11142"/>
                  </a:lnTo>
                  <a:lnTo>
                    <a:pt x="5975" y="11192"/>
                  </a:lnTo>
                  <a:lnTo>
                    <a:pt x="5963" y="11239"/>
                  </a:lnTo>
                  <a:lnTo>
                    <a:pt x="5948" y="11286"/>
                  </a:lnTo>
                  <a:lnTo>
                    <a:pt x="5931" y="11330"/>
                  </a:lnTo>
                  <a:lnTo>
                    <a:pt x="5913" y="11372"/>
                  </a:lnTo>
                  <a:lnTo>
                    <a:pt x="5893" y="11412"/>
                  </a:lnTo>
                  <a:lnTo>
                    <a:pt x="5871" y="11449"/>
                  </a:lnTo>
                  <a:lnTo>
                    <a:pt x="5846" y="11484"/>
                  </a:lnTo>
                  <a:lnTo>
                    <a:pt x="5819" y="11514"/>
                  </a:lnTo>
                  <a:lnTo>
                    <a:pt x="5790" y="11541"/>
                  </a:lnTo>
                  <a:lnTo>
                    <a:pt x="5758" y="11563"/>
                  </a:lnTo>
                  <a:lnTo>
                    <a:pt x="5723" y="11582"/>
                  </a:lnTo>
                  <a:lnTo>
                    <a:pt x="5687" y="11596"/>
                  </a:lnTo>
                  <a:lnTo>
                    <a:pt x="5649" y="11603"/>
                  </a:lnTo>
                  <a:lnTo>
                    <a:pt x="5612" y="11606"/>
                  </a:lnTo>
                  <a:lnTo>
                    <a:pt x="5574" y="11604"/>
                  </a:lnTo>
                  <a:lnTo>
                    <a:pt x="5535" y="11598"/>
                  </a:lnTo>
                  <a:lnTo>
                    <a:pt x="5497" y="11587"/>
                  </a:lnTo>
                  <a:lnTo>
                    <a:pt x="5458" y="11571"/>
                  </a:lnTo>
                  <a:lnTo>
                    <a:pt x="5420" y="11552"/>
                  </a:lnTo>
                  <a:lnTo>
                    <a:pt x="5382" y="11529"/>
                  </a:lnTo>
                  <a:lnTo>
                    <a:pt x="5344" y="11503"/>
                  </a:lnTo>
                  <a:lnTo>
                    <a:pt x="5306" y="11473"/>
                  </a:lnTo>
                  <a:lnTo>
                    <a:pt x="5269" y="11440"/>
                  </a:lnTo>
                  <a:lnTo>
                    <a:pt x="5233" y="11404"/>
                  </a:lnTo>
                  <a:lnTo>
                    <a:pt x="5197" y="11365"/>
                  </a:lnTo>
                  <a:lnTo>
                    <a:pt x="5162" y="11324"/>
                  </a:lnTo>
                  <a:lnTo>
                    <a:pt x="5128" y="11280"/>
                  </a:lnTo>
                  <a:lnTo>
                    <a:pt x="5095" y="11235"/>
                  </a:lnTo>
                  <a:lnTo>
                    <a:pt x="5063" y="11188"/>
                  </a:lnTo>
                  <a:lnTo>
                    <a:pt x="5033" y="11139"/>
                  </a:lnTo>
                  <a:lnTo>
                    <a:pt x="5004" y="11089"/>
                  </a:lnTo>
                  <a:lnTo>
                    <a:pt x="4975" y="11037"/>
                  </a:lnTo>
                  <a:lnTo>
                    <a:pt x="4950" y="10985"/>
                  </a:lnTo>
                  <a:lnTo>
                    <a:pt x="4926" y="10931"/>
                  </a:lnTo>
                  <a:lnTo>
                    <a:pt x="4904" y="10876"/>
                  </a:lnTo>
                  <a:lnTo>
                    <a:pt x="4883" y="10823"/>
                  </a:lnTo>
                  <a:lnTo>
                    <a:pt x="4865" y="10768"/>
                  </a:lnTo>
                  <a:lnTo>
                    <a:pt x="4849" y="10714"/>
                  </a:lnTo>
                  <a:lnTo>
                    <a:pt x="4835" y="10660"/>
                  </a:lnTo>
                  <a:lnTo>
                    <a:pt x="4824" y="10607"/>
                  </a:lnTo>
                  <a:lnTo>
                    <a:pt x="4815" y="10553"/>
                  </a:lnTo>
                  <a:lnTo>
                    <a:pt x="4809" y="10502"/>
                  </a:lnTo>
                  <a:lnTo>
                    <a:pt x="4806" y="10451"/>
                  </a:lnTo>
                  <a:lnTo>
                    <a:pt x="4804" y="10402"/>
                  </a:lnTo>
                  <a:lnTo>
                    <a:pt x="4801" y="10353"/>
                  </a:lnTo>
                  <a:lnTo>
                    <a:pt x="4801" y="10307"/>
                  </a:lnTo>
                  <a:lnTo>
                    <a:pt x="4800" y="10260"/>
                  </a:lnTo>
                  <a:lnTo>
                    <a:pt x="4801" y="10172"/>
                  </a:lnTo>
                  <a:lnTo>
                    <a:pt x="4802" y="10090"/>
                  </a:lnTo>
                  <a:lnTo>
                    <a:pt x="4806" y="10012"/>
                  </a:lnTo>
                  <a:lnTo>
                    <a:pt x="4810" y="9940"/>
                  </a:lnTo>
                  <a:lnTo>
                    <a:pt x="4814" y="9874"/>
                  </a:lnTo>
                  <a:lnTo>
                    <a:pt x="4819" y="9814"/>
                  </a:lnTo>
                  <a:lnTo>
                    <a:pt x="4824" y="9760"/>
                  </a:lnTo>
                  <a:lnTo>
                    <a:pt x="4829" y="9713"/>
                  </a:lnTo>
                  <a:lnTo>
                    <a:pt x="4834" y="9672"/>
                  </a:lnTo>
                  <a:lnTo>
                    <a:pt x="4838" y="9638"/>
                  </a:lnTo>
                  <a:lnTo>
                    <a:pt x="4842" y="9612"/>
                  </a:lnTo>
                  <a:lnTo>
                    <a:pt x="4845" y="9593"/>
                  </a:lnTo>
                  <a:lnTo>
                    <a:pt x="4847" y="9580"/>
                  </a:lnTo>
                  <a:lnTo>
                    <a:pt x="4848" y="9576"/>
                  </a:lnTo>
                  <a:close/>
                  <a:moveTo>
                    <a:pt x="2906" y="8446"/>
                  </a:moveTo>
                  <a:lnTo>
                    <a:pt x="2912" y="8449"/>
                  </a:lnTo>
                  <a:lnTo>
                    <a:pt x="2930" y="8458"/>
                  </a:lnTo>
                  <a:lnTo>
                    <a:pt x="2959" y="8472"/>
                  </a:lnTo>
                  <a:lnTo>
                    <a:pt x="2999" y="8491"/>
                  </a:lnTo>
                  <a:lnTo>
                    <a:pt x="3046" y="8515"/>
                  </a:lnTo>
                  <a:lnTo>
                    <a:pt x="3102" y="8542"/>
                  </a:lnTo>
                  <a:lnTo>
                    <a:pt x="3163" y="8572"/>
                  </a:lnTo>
                  <a:lnTo>
                    <a:pt x="3231" y="8606"/>
                  </a:lnTo>
                  <a:lnTo>
                    <a:pt x="3303" y="8641"/>
                  </a:lnTo>
                  <a:lnTo>
                    <a:pt x="3379" y="8677"/>
                  </a:lnTo>
                  <a:lnTo>
                    <a:pt x="3456" y="8714"/>
                  </a:lnTo>
                  <a:lnTo>
                    <a:pt x="3536" y="8751"/>
                  </a:lnTo>
                  <a:lnTo>
                    <a:pt x="3615" y="8789"/>
                  </a:lnTo>
                  <a:lnTo>
                    <a:pt x="3694" y="8826"/>
                  </a:lnTo>
                  <a:lnTo>
                    <a:pt x="3771" y="8860"/>
                  </a:lnTo>
                  <a:lnTo>
                    <a:pt x="3844" y="8893"/>
                  </a:lnTo>
                  <a:lnTo>
                    <a:pt x="3880" y="8910"/>
                  </a:lnTo>
                  <a:lnTo>
                    <a:pt x="3913" y="8926"/>
                  </a:lnTo>
                  <a:lnTo>
                    <a:pt x="3944" y="8941"/>
                  </a:lnTo>
                  <a:lnTo>
                    <a:pt x="3975" y="8956"/>
                  </a:lnTo>
                  <a:lnTo>
                    <a:pt x="4030" y="8986"/>
                  </a:lnTo>
                  <a:lnTo>
                    <a:pt x="4080" y="9016"/>
                  </a:lnTo>
                  <a:lnTo>
                    <a:pt x="4123" y="9044"/>
                  </a:lnTo>
                  <a:lnTo>
                    <a:pt x="4162" y="9070"/>
                  </a:lnTo>
                  <a:lnTo>
                    <a:pt x="4195" y="9095"/>
                  </a:lnTo>
                  <a:lnTo>
                    <a:pt x="4223" y="9118"/>
                  </a:lnTo>
                  <a:lnTo>
                    <a:pt x="4248" y="9139"/>
                  </a:lnTo>
                  <a:lnTo>
                    <a:pt x="4267" y="9157"/>
                  </a:lnTo>
                  <a:lnTo>
                    <a:pt x="4283" y="9174"/>
                  </a:lnTo>
                  <a:lnTo>
                    <a:pt x="4295" y="9187"/>
                  </a:lnTo>
                  <a:lnTo>
                    <a:pt x="4309" y="9207"/>
                  </a:lnTo>
                  <a:lnTo>
                    <a:pt x="4314" y="9214"/>
                  </a:lnTo>
                  <a:lnTo>
                    <a:pt x="4308" y="9226"/>
                  </a:lnTo>
                  <a:lnTo>
                    <a:pt x="4292" y="9261"/>
                  </a:lnTo>
                  <a:lnTo>
                    <a:pt x="4281" y="9288"/>
                  </a:lnTo>
                  <a:lnTo>
                    <a:pt x="4269" y="9320"/>
                  </a:lnTo>
                  <a:lnTo>
                    <a:pt x="4256" y="9356"/>
                  </a:lnTo>
                  <a:lnTo>
                    <a:pt x="4241" y="9398"/>
                  </a:lnTo>
                  <a:lnTo>
                    <a:pt x="4225" y="9444"/>
                  </a:lnTo>
                  <a:lnTo>
                    <a:pt x="4210" y="9495"/>
                  </a:lnTo>
                  <a:lnTo>
                    <a:pt x="4194" y="9549"/>
                  </a:lnTo>
                  <a:lnTo>
                    <a:pt x="4179" y="9609"/>
                  </a:lnTo>
                  <a:lnTo>
                    <a:pt x="4165" y="9672"/>
                  </a:lnTo>
                  <a:lnTo>
                    <a:pt x="4151" y="9739"/>
                  </a:lnTo>
                  <a:lnTo>
                    <a:pt x="4139" y="9810"/>
                  </a:lnTo>
                  <a:lnTo>
                    <a:pt x="4127" y="9883"/>
                  </a:lnTo>
                  <a:lnTo>
                    <a:pt x="4118" y="9960"/>
                  </a:lnTo>
                  <a:lnTo>
                    <a:pt x="4111" y="10040"/>
                  </a:lnTo>
                  <a:lnTo>
                    <a:pt x="4107" y="10123"/>
                  </a:lnTo>
                  <a:lnTo>
                    <a:pt x="4106" y="10209"/>
                  </a:lnTo>
                  <a:lnTo>
                    <a:pt x="4107" y="10297"/>
                  </a:lnTo>
                  <a:lnTo>
                    <a:pt x="4112" y="10387"/>
                  </a:lnTo>
                  <a:lnTo>
                    <a:pt x="4121" y="10478"/>
                  </a:lnTo>
                  <a:lnTo>
                    <a:pt x="4134" y="10572"/>
                  </a:lnTo>
                  <a:lnTo>
                    <a:pt x="4152" y="10668"/>
                  </a:lnTo>
                  <a:lnTo>
                    <a:pt x="4173" y="10765"/>
                  </a:lnTo>
                  <a:lnTo>
                    <a:pt x="4200" y="10864"/>
                  </a:lnTo>
                  <a:lnTo>
                    <a:pt x="4232" y="10963"/>
                  </a:lnTo>
                  <a:lnTo>
                    <a:pt x="4270" y="11064"/>
                  </a:lnTo>
                  <a:lnTo>
                    <a:pt x="4314" y="11165"/>
                  </a:lnTo>
                  <a:lnTo>
                    <a:pt x="4364" y="11266"/>
                  </a:lnTo>
                  <a:lnTo>
                    <a:pt x="4420" y="11368"/>
                  </a:lnTo>
                  <a:lnTo>
                    <a:pt x="4481" y="11467"/>
                  </a:lnTo>
                  <a:lnTo>
                    <a:pt x="4544" y="11559"/>
                  </a:lnTo>
                  <a:lnTo>
                    <a:pt x="4605" y="11645"/>
                  </a:lnTo>
                  <a:lnTo>
                    <a:pt x="4669" y="11724"/>
                  </a:lnTo>
                  <a:lnTo>
                    <a:pt x="4734" y="11798"/>
                  </a:lnTo>
                  <a:lnTo>
                    <a:pt x="4798" y="11864"/>
                  </a:lnTo>
                  <a:lnTo>
                    <a:pt x="4864" y="11926"/>
                  </a:lnTo>
                  <a:lnTo>
                    <a:pt x="4930" y="11982"/>
                  </a:lnTo>
                  <a:lnTo>
                    <a:pt x="4996" y="12031"/>
                  </a:lnTo>
                  <a:lnTo>
                    <a:pt x="5061" y="12075"/>
                  </a:lnTo>
                  <a:lnTo>
                    <a:pt x="5127" y="12115"/>
                  </a:lnTo>
                  <a:lnTo>
                    <a:pt x="5192" y="12149"/>
                  </a:lnTo>
                  <a:lnTo>
                    <a:pt x="5256" y="12179"/>
                  </a:lnTo>
                  <a:lnTo>
                    <a:pt x="5321" y="12203"/>
                  </a:lnTo>
                  <a:lnTo>
                    <a:pt x="5385" y="12223"/>
                  </a:lnTo>
                  <a:lnTo>
                    <a:pt x="5448" y="12238"/>
                  </a:lnTo>
                  <a:lnTo>
                    <a:pt x="5510" y="12249"/>
                  </a:lnTo>
                  <a:lnTo>
                    <a:pt x="5571" y="12255"/>
                  </a:lnTo>
                  <a:lnTo>
                    <a:pt x="5630" y="12258"/>
                  </a:lnTo>
                  <a:lnTo>
                    <a:pt x="5689" y="12256"/>
                  </a:lnTo>
                  <a:lnTo>
                    <a:pt x="5746" y="12251"/>
                  </a:lnTo>
                  <a:lnTo>
                    <a:pt x="5801" y="12242"/>
                  </a:lnTo>
                  <a:lnTo>
                    <a:pt x="5855" y="12230"/>
                  </a:lnTo>
                  <a:lnTo>
                    <a:pt x="5907" y="12215"/>
                  </a:lnTo>
                  <a:lnTo>
                    <a:pt x="5957" y="12196"/>
                  </a:lnTo>
                  <a:lnTo>
                    <a:pt x="6004" y="12173"/>
                  </a:lnTo>
                  <a:lnTo>
                    <a:pt x="6049" y="12149"/>
                  </a:lnTo>
                  <a:lnTo>
                    <a:pt x="6091" y="12122"/>
                  </a:lnTo>
                  <a:lnTo>
                    <a:pt x="6131" y="12092"/>
                  </a:lnTo>
                  <a:lnTo>
                    <a:pt x="6169" y="12059"/>
                  </a:lnTo>
                  <a:lnTo>
                    <a:pt x="6203" y="12024"/>
                  </a:lnTo>
                  <a:lnTo>
                    <a:pt x="6236" y="11988"/>
                  </a:lnTo>
                  <a:lnTo>
                    <a:pt x="6292" y="11913"/>
                  </a:lnTo>
                  <a:lnTo>
                    <a:pt x="6346" y="11843"/>
                  </a:lnTo>
                  <a:lnTo>
                    <a:pt x="6393" y="11776"/>
                  </a:lnTo>
                  <a:lnTo>
                    <a:pt x="6437" y="11714"/>
                  </a:lnTo>
                  <a:lnTo>
                    <a:pt x="6456" y="11684"/>
                  </a:lnTo>
                  <a:lnTo>
                    <a:pt x="6475" y="11654"/>
                  </a:lnTo>
                  <a:lnTo>
                    <a:pt x="6492" y="11626"/>
                  </a:lnTo>
                  <a:lnTo>
                    <a:pt x="6508" y="11599"/>
                  </a:lnTo>
                  <a:lnTo>
                    <a:pt x="6524" y="11572"/>
                  </a:lnTo>
                  <a:lnTo>
                    <a:pt x="6538" y="11546"/>
                  </a:lnTo>
                  <a:lnTo>
                    <a:pt x="6551" y="11521"/>
                  </a:lnTo>
                  <a:lnTo>
                    <a:pt x="6563" y="11497"/>
                  </a:lnTo>
                  <a:lnTo>
                    <a:pt x="6574" y="11473"/>
                  </a:lnTo>
                  <a:lnTo>
                    <a:pt x="6584" y="11450"/>
                  </a:lnTo>
                  <a:lnTo>
                    <a:pt x="6593" y="11428"/>
                  </a:lnTo>
                  <a:lnTo>
                    <a:pt x="6600" y="11407"/>
                  </a:lnTo>
                  <a:lnTo>
                    <a:pt x="6607" y="11386"/>
                  </a:lnTo>
                  <a:lnTo>
                    <a:pt x="6614" y="11365"/>
                  </a:lnTo>
                  <a:lnTo>
                    <a:pt x="6619" y="11346"/>
                  </a:lnTo>
                  <a:lnTo>
                    <a:pt x="6623" y="11327"/>
                  </a:lnTo>
                  <a:lnTo>
                    <a:pt x="6625" y="11309"/>
                  </a:lnTo>
                  <a:lnTo>
                    <a:pt x="6627" y="11292"/>
                  </a:lnTo>
                  <a:lnTo>
                    <a:pt x="6628" y="11274"/>
                  </a:lnTo>
                  <a:lnTo>
                    <a:pt x="6629" y="11258"/>
                  </a:lnTo>
                  <a:lnTo>
                    <a:pt x="6628" y="11242"/>
                  </a:lnTo>
                  <a:lnTo>
                    <a:pt x="6626" y="11227"/>
                  </a:lnTo>
                  <a:lnTo>
                    <a:pt x="6623" y="11212"/>
                  </a:lnTo>
                  <a:lnTo>
                    <a:pt x="6620" y="11198"/>
                  </a:lnTo>
                  <a:lnTo>
                    <a:pt x="6613" y="11170"/>
                  </a:lnTo>
                  <a:lnTo>
                    <a:pt x="6606" y="11142"/>
                  </a:lnTo>
                  <a:lnTo>
                    <a:pt x="6601" y="11115"/>
                  </a:lnTo>
                  <a:lnTo>
                    <a:pt x="6598" y="11089"/>
                  </a:lnTo>
                  <a:lnTo>
                    <a:pt x="6595" y="11062"/>
                  </a:lnTo>
                  <a:lnTo>
                    <a:pt x="6594" y="11038"/>
                  </a:lnTo>
                  <a:lnTo>
                    <a:pt x="6593" y="11015"/>
                  </a:lnTo>
                  <a:lnTo>
                    <a:pt x="6592" y="10993"/>
                  </a:lnTo>
                  <a:lnTo>
                    <a:pt x="6593" y="10954"/>
                  </a:lnTo>
                  <a:lnTo>
                    <a:pt x="6595" y="10925"/>
                  </a:lnTo>
                  <a:lnTo>
                    <a:pt x="6597" y="10906"/>
                  </a:lnTo>
                  <a:lnTo>
                    <a:pt x="6598" y="10899"/>
                  </a:lnTo>
                  <a:lnTo>
                    <a:pt x="7004" y="11176"/>
                  </a:lnTo>
                  <a:lnTo>
                    <a:pt x="7005" y="11190"/>
                  </a:lnTo>
                  <a:lnTo>
                    <a:pt x="7008" y="11226"/>
                  </a:lnTo>
                  <a:lnTo>
                    <a:pt x="7011" y="11286"/>
                  </a:lnTo>
                  <a:lnTo>
                    <a:pt x="7015" y="11363"/>
                  </a:lnTo>
                  <a:lnTo>
                    <a:pt x="7018" y="11457"/>
                  </a:lnTo>
                  <a:lnTo>
                    <a:pt x="7020" y="11567"/>
                  </a:lnTo>
                  <a:lnTo>
                    <a:pt x="7019" y="11626"/>
                  </a:lnTo>
                  <a:lnTo>
                    <a:pt x="7018" y="11689"/>
                  </a:lnTo>
                  <a:lnTo>
                    <a:pt x="7017" y="11753"/>
                  </a:lnTo>
                  <a:lnTo>
                    <a:pt x="7015" y="11819"/>
                  </a:lnTo>
                  <a:lnTo>
                    <a:pt x="7011" y="11888"/>
                  </a:lnTo>
                  <a:lnTo>
                    <a:pt x="7006" y="11957"/>
                  </a:lnTo>
                  <a:lnTo>
                    <a:pt x="7001" y="12029"/>
                  </a:lnTo>
                  <a:lnTo>
                    <a:pt x="6994" y="12101"/>
                  </a:lnTo>
                  <a:lnTo>
                    <a:pt x="6984" y="12173"/>
                  </a:lnTo>
                  <a:lnTo>
                    <a:pt x="6974" y="12246"/>
                  </a:lnTo>
                  <a:lnTo>
                    <a:pt x="6963" y="12319"/>
                  </a:lnTo>
                  <a:lnTo>
                    <a:pt x="6949" y="12392"/>
                  </a:lnTo>
                  <a:lnTo>
                    <a:pt x="6934" y="12463"/>
                  </a:lnTo>
                  <a:lnTo>
                    <a:pt x="6917" y="12535"/>
                  </a:lnTo>
                  <a:lnTo>
                    <a:pt x="6898" y="12605"/>
                  </a:lnTo>
                  <a:lnTo>
                    <a:pt x="6877" y="12674"/>
                  </a:lnTo>
                  <a:lnTo>
                    <a:pt x="6853" y="12740"/>
                  </a:lnTo>
                  <a:lnTo>
                    <a:pt x="6828" y="12805"/>
                  </a:lnTo>
                  <a:lnTo>
                    <a:pt x="6799" y="12866"/>
                  </a:lnTo>
                  <a:lnTo>
                    <a:pt x="6769" y="12926"/>
                  </a:lnTo>
                  <a:lnTo>
                    <a:pt x="6735" y="12985"/>
                  </a:lnTo>
                  <a:lnTo>
                    <a:pt x="6695" y="13042"/>
                  </a:lnTo>
                  <a:lnTo>
                    <a:pt x="6653" y="13100"/>
                  </a:lnTo>
                  <a:lnTo>
                    <a:pt x="6605" y="13157"/>
                  </a:lnTo>
                  <a:lnTo>
                    <a:pt x="6555" y="13215"/>
                  </a:lnTo>
                  <a:lnTo>
                    <a:pt x="6500" y="13271"/>
                  </a:lnTo>
                  <a:lnTo>
                    <a:pt x="6443" y="13325"/>
                  </a:lnTo>
                  <a:lnTo>
                    <a:pt x="6381" y="13379"/>
                  </a:lnTo>
                  <a:lnTo>
                    <a:pt x="6317" y="13431"/>
                  </a:lnTo>
                  <a:lnTo>
                    <a:pt x="6251" y="13481"/>
                  </a:lnTo>
                  <a:lnTo>
                    <a:pt x="6181" y="13529"/>
                  </a:lnTo>
                  <a:lnTo>
                    <a:pt x="6109" y="13575"/>
                  </a:lnTo>
                  <a:lnTo>
                    <a:pt x="6034" y="13618"/>
                  </a:lnTo>
                  <a:lnTo>
                    <a:pt x="5959" y="13659"/>
                  </a:lnTo>
                  <a:lnTo>
                    <a:pt x="5880" y="13697"/>
                  </a:lnTo>
                  <a:lnTo>
                    <a:pt x="5800" y="13731"/>
                  </a:lnTo>
                  <a:lnTo>
                    <a:pt x="5719" y="13762"/>
                  </a:lnTo>
                  <a:lnTo>
                    <a:pt x="5636" y="13791"/>
                  </a:lnTo>
                  <a:lnTo>
                    <a:pt x="5552" y="13814"/>
                  </a:lnTo>
                  <a:lnTo>
                    <a:pt x="5468" y="13834"/>
                  </a:lnTo>
                  <a:lnTo>
                    <a:pt x="5384" y="13849"/>
                  </a:lnTo>
                  <a:lnTo>
                    <a:pt x="5299" y="13860"/>
                  </a:lnTo>
                  <a:lnTo>
                    <a:pt x="5213" y="13867"/>
                  </a:lnTo>
                  <a:lnTo>
                    <a:pt x="5127" y="13869"/>
                  </a:lnTo>
                  <a:lnTo>
                    <a:pt x="5041" y="13864"/>
                  </a:lnTo>
                  <a:lnTo>
                    <a:pt x="4956" y="13855"/>
                  </a:lnTo>
                  <a:lnTo>
                    <a:pt x="4871" y="13840"/>
                  </a:lnTo>
                  <a:lnTo>
                    <a:pt x="4787" y="13819"/>
                  </a:lnTo>
                  <a:lnTo>
                    <a:pt x="4704" y="13793"/>
                  </a:lnTo>
                  <a:lnTo>
                    <a:pt x="4623" y="13759"/>
                  </a:lnTo>
                  <a:lnTo>
                    <a:pt x="4543" y="13719"/>
                  </a:lnTo>
                  <a:lnTo>
                    <a:pt x="4464" y="13673"/>
                  </a:lnTo>
                  <a:lnTo>
                    <a:pt x="4386" y="13621"/>
                  </a:lnTo>
                  <a:lnTo>
                    <a:pt x="4308" y="13566"/>
                  </a:lnTo>
                  <a:lnTo>
                    <a:pt x="4231" y="13508"/>
                  </a:lnTo>
                  <a:lnTo>
                    <a:pt x="4156" y="13447"/>
                  </a:lnTo>
                  <a:lnTo>
                    <a:pt x="4080" y="13383"/>
                  </a:lnTo>
                  <a:lnTo>
                    <a:pt x="4005" y="13316"/>
                  </a:lnTo>
                  <a:lnTo>
                    <a:pt x="3932" y="13247"/>
                  </a:lnTo>
                  <a:lnTo>
                    <a:pt x="3860" y="13175"/>
                  </a:lnTo>
                  <a:lnTo>
                    <a:pt x="3788" y="13101"/>
                  </a:lnTo>
                  <a:lnTo>
                    <a:pt x="3718" y="13024"/>
                  </a:lnTo>
                  <a:lnTo>
                    <a:pt x="3649" y="12945"/>
                  </a:lnTo>
                  <a:lnTo>
                    <a:pt x="3582" y="12864"/>
                  </a:lnTo>
                  <a:lnTo>
                    <a:pt x="3516" y="12782"/>
                  </a:lnTo>
                  <a:lnTo>
                    <a:pt x="3452" y="12698"/>
                  </a:lnTo>
                  <a:lnTo>
                    <a:pt x="3390" y="12611"/>
                  </a:lnTo>
                  <a:lnTo>
                    <a:pt x="3330" y="12523"/>
                  </a:lnTo>
                  <a:lnTo>
                    <a:pt x="3271" y="12434"/>
                  </a:lnTo>
                  <a:lnTo>
                    <a:pt x="3215" y="12343"/>
                  </a:lnTo>
                  <a:lnTo>
                    <a:pt x="3160" y="12252"/>
                  </a:lnTo>
                  <a:lnTo>
                    <a:pt x="3108" y="12159"/>
                  </a:lnTo>
                  <a:lnTo>
                    <a:pt x="3058" y="12065"/>
                  </a:lnTo>
                  <a:lnTo>
                    <a:pt x="3011" y="11970"/>
                  </a:lnTo>
                  <a:lnTo>
                    <a:pt x="2966" y="11875"/>
                  </a:lnTo>
                  <a:lnTo>
                    <a:pt x="2924" y="11780"/>
                  </a:lnTo>
                  <a:lnTo>
                    <a:pt x="2884" y="11684"/>
                  </a:lnTo>
                  <a:lnTo>
                    <a:pt x="2848" y="11587"/>
                  </a:lnTo>
                  <a:lnTo>
                    <a:pt x="2814" y="11490"/>
                  </a:lnTo>
                  <a:lnTo>
                    <a:pt x="2783" y="11393"/>
                  </a:lnTo>
                  <a:lnTo>
                    <a:pt x="2755" y="11296"/>
                  </a:lnTo>
                  <a:lnTo>
                    <a:pt x="2731" y="11199"/>
                  </a:lnTo>
                  <a:lnTo>
                    <a:pt x="2709" y="11102"/>
                  </a:lnTo>
                  <a:lnTo>
                    <a:pt x="2692" y="11006"/>
                  </a:lnTo>
                  <a:lnTo>
                    <a:pt x="2677" y="10910"/>
                  </a:lnTo>
                  <a:lnTo>
                    <a:pt x="2663" y="10815"/>
                  </a:lnTo>
                  <a:lnTo>
                    <a:pt x="2651" y="10721"/>
                  </a:lnTo>
                  <a:lnTo>
                    <a:pt x="2641" y="10627"/>
                  </a:lnTo>
                  <a:lnTo>
                    <a:pt x="2631" y="10535"/>
                  </a:lnTo>
                  <a:lnTo>
                    <a:pt x="2624" y="10443"/>
                  </a:lnTo>
                  <a:lnTo>
                    <a:pt x="2617" y="10353"/>
                  </a:lnTo>
                  <a:lnTo>
                    <a:pt x="2611" y="10263"/>
                  </a:lnTo>
                  <a:lnTo>
                    <a:pt x="2607" y="10176"/>
                  </a:lnTo>
                  <a:lnTo>
                    <a:pt x="2604" y="10091"/>
                  </a:lnTo>
                  <a:lnTo>
                    <a:pt x="2602" y="10006"/>
                  </a:lnTo>
                  <a:lnTo>
                    <a:pt x="2601" y="9924"/>
                  </a:lnTo>
                  <a:lnTo>
                    <a:pt x="2601" y="9843"/>
                  </a:lnTo>
                  <a:lnTo>
                    <a:pt x="2602" y="9764"/>
                  </a:lnTo>
                  <a:lnTo>
                    <a:pt x="2604" y="9687"/>
                  </a:lnTo>
                  <a:lnTo>
                    <a:pt x="2606" y="9614"/>
                  </a:lnTo>
                  <a:lnTo>
                    <a:pt x="2609" y="9542"/>
                  </a:lnTo>
                  <a:lnTo>
                    <a:pt x="2613" y="9472"/>
                  </a:lnTo>
                  <a:lnTo>
                    <a:pt x="2619" y="9406"/>
                  </a:lnTo>
                  <a:lnTo>
                    <a:pt x="2624" y="9342"/>
                  </a:lnTo>
                  <a:lnTo>
                    <a:pt x="2630" y="9280"/>
                  </a:lnTo>
                  <a:lnTo>
                    <a:pt x="2636" y="9223"/>
                  </a:lnTo>
                  <a:lnTo>
                    <a:pt x="2643" y="9167"/>
                  </a:lnTo>
                  <a:lnTo>
                    <a:pt x="2650" y="9116"/>
                  </a:lnTo>
                  <a:lnTo>
                    <a:pt x="2657" y="9067"/>
                  </a:lnTo>
                  <a:lnTo>
                    <a:pt x="2665" y="9022"/>
                  </a:lnTo>
                  <a:lnTo>
                    <a:pt x="2673" y="8980"/>
                  </a:lnTo>
                  <a:lnTo>
                    <a:pt x="2681" y="8942"/>
                  </a:lnTo>
                  <a:lnTo>
                    <a:pt x="2689" y="8909"/>
                  </a:lnTo>
                  <a:lnTo>
                    <a:pt x="2697" y="8878"/>
                  </a:lnTo>
                  <a:lnTo>
                    <a:pt x="2705" y="8852"/>
                  </a:lnTo>
                  <a:lnTo>
                    <a:pt x="2714" y="8830"/>
                  </a:lnTo>
                  <a:lnTo>
                    <a:pt x="2730" y="8790"/>
                  </a:lnTo>
                  <a:lnTo>
                    <a:pt x="2746" y="8752"/>
                  </a:lnTo>
                  <a:lnTo>
                    <a:pt x="2763" y="8715"/>
                  </a:lnTo>
                  <a:lnTo>
                    <a:pt x="2779" y="8679"/>
                  </a:lnTo>
                  <a:lnTo>
                    <a:pt x="2812" y="8615"/>
                  </a:lnTo>
                  <a:lnTo>
                    <a:pt x="2842" y="8557"/>
                  </a:lnTo>
                  <a:lnTo>
                    <a:pt x="2867" y="8511"/>
                  </a:lnTo>
                  <a:lnTo>
                    <a:pt x="2887" y="8475"/>
                  </a:lnTo>
                  <a:lnTo>
                    <a:pt x="2900" y="8453"/>
                  </a:lnTo>
                  <a:lnTo>
                    <a:pt x="2906" y="8446"/>
                  </a:lnTo>
                  <a:close/>
                  <a:moveTo>
                    <a:pt x="2372" y="8211"/>
                  </a:moveTo>
                  <a:lnTo>
                    <a:pt x="2368" y="8217"/>
                  </a:lnTo>
                  <a:lnTo>
                    <a:pt x="2356" y="8233"/>
                  </a:lnTo>
                  <a:lnTo>
                    <a:pt x="2338" y="8260"/>
                  </a:lnTo>
                  <a:lnTo>
                    <a:pt x="2314" y="8298"/>
                  </a:lnTo>
                  <a:lnTo>
                    <a:pt x="2300" y="8322"/>
                  </a:lnTo>
                  <a:lnTo>
                    <a:pt x="2286" y="8348"/>
                  </a:lnTo>
                  <a:lnTo>
                    <a:pt x="2270" y="8376"/>
                  </a:lnTo>
                  <a:lnTo>
                    <a:pt x="2254" y="8408"/>
                  </a:lnTo>
                  <a:lnTo>
                    <a:pt x="2237" y="8442"/>
                  </a:lnTo>
                  <a:lnTo>
                    <a:pt x="2219" y="8478"/>
                  </a:lnTo>
                  <a:lnTo>
                    <a:pt x="2201" y="8519"/>
                  </a:lnTo>
                  <a:lnTo>
                    <a:pt x="2183" y="8560"/>
                  </a:lnTo>
                  <a:lnTo>
                    <a:pt x="2164" y="8606"/>
                  </a:lnTo>
                  <a:lnTo>
                    <a:pt x="2146" y="8653"/>
                  </a:lnTo>
                  <a:lnTo>
                    <a:pt x="2126" y="8703"/>
                  </a:lnTo>
                  <a:lnTo>
                    <a:pt x="2108" y="8756"/>
                  </a:lnTo>
                  <a:lnTo>
                    <a:pt x="2090" y="8812"/>
                  </a:lnTo>
                  <a:lnTo>
                    <a:pt x="2072" y="8869"/>
                  </a:lnTo>
                  <a:lnTo>
                    <a:pt x="2055" y="8931"/>
                  </a:lnTo>
                  <a:lnTo>
                    <a:pt x="2038" y="8993"/>
                  </a:lnTo>
                  <a:lnTo>
                    <a:pt x="2023" y="9060"/>
                  </a:lnTo>
                  <a:lnTo>
                    <a:pt x="2008" y="9129"/>
                  </a:lnTo>
                  <a:lnTo>
                    <a:pt x="1994" y="9201"/>
                  </a:lnTo>
                  <a:lnTo>
                    <a:pt x="1982" y="9274"/>
                  </a:lnTo>
                  <a:lnTo>
                    <a:pt x="1970" y="9352"/>
                  </a:lnTo>
                  <a:lnTo>
                    <a:pt x="1961" y="9431"/>
                  </a:lnTo>
                  <a:lnTo>
                    <a:pt x="1952" y="9513"/>
                  </a:lnTo>
                  <a:lnTo>
                    <a:pt x="1945" y="9598"/>
                  </a:lnTo>
                  <a:lnTo>
                    <a:pt x="1940" y="9684"/>
                  </a:lnTo>
                  <a:lnTo>
                    <a:pt x="1939" y="9772"/>
                  </a:lnTo>
                  <a:lnTo>
                    <a:pt x="1940" y="9862"/>
                  </a:lnTo>
                  <a:lnTo>
                    <a:pt x="1944" y="9952"/>
                  </a:lnTo>
                  <a:lnTo>
                    <a:pt x="1951" y="10042"/>
                  </a:lnTo>
                  <a:lnTo>
                    <a:pt x="1959" y="10133"/>
                  </a:lnTo>
                  <a:lnTo>
                    <a:pt x="1969" y="10224"/>
                  </a:lnTo>
                  <a:lnTo>
                    <a:pt x="1981" y="10315"/>
                  </a:lnTo>
                  <a:lnTo>
                    <a:pt x="1995" y="10405"/>
                  </a:lnTo>
                  <a:lnTo>
                    <a:pt x="2010" y="10495"/>
                  </a:lnTo>
                  <a:lnTo>
                    <a:pt x="2027" y="10582"/>
                  </a:lnTo>
                  <a:lnTo>
                    <a:pt x="2046" y="10669"/>
                  </a:lnTo>
                  <a:lnTo>
                    <a:pt x="2064" y="10754"/>
                  </a:lnTo>
                  <a:lnTo>
                    <a:pt x="2083" y="10838"/>
                  </a:lnTo>
                  <a:lnTo>
                    <a:pt x="2103" y="10919"/>
                  </a:lnTo>
                  <a:lnTo>
                    <a:pt x="2123" y="10998"/>
                  </a:lnTo>
                  <a:lnTo>
                    <a:pt x="2145" y="11074"/>
                  </a:lnTo>
                  <a:lnTo>
                    <a:pt x="2165" y="11147"/>
                  </a:lnTo>
                  <a:lnTo>
                    <a:pt x="2185" y="11217"/>
                  </a:lnTo>
                  <a:lnTo>
                    <a:pt x="2205" y="11284"/>
                  </a:lnTo>
                  <a:lnTo>
                    <a:pt x="2224" y="11346"/>
                  </a:lnTo>
                  <a:lnTo>
                    <a:pt x="2244" y="11405"/>
                  </a:lnTo>
                  <a:lnTo>
                    <a:pt x="2261" y="11459"/>
                  </a:lnTo>
                  <a:lnTo>
                    <a:pt x="2278" y="11509"/>
                  </a:lnTo>
                  <a:lnTo>
                    <a:pt x="2307" y="11594"/>
                  </a:lnTo>
                  <a:lnTo>
                    <a:pt x="2331" y="11656"/>
                  </a:lnTo>
                  <a:lnTo>
                    <a:pt x="2346" y="11697"/>
                  </a:lnTo>
                  <a:lnTo>
                    <a:pt x="2351" y="11710"/>
                  </a:lnTo>
                  <a:lnTo>
                    <a:pt x="2335" y="11704"/>
                  </a:lnTo>
                  <a:lnTo>
                    <a:pt x="2288" y="11686"/>
                  </a:lnTo>
                  <a:lnTo>
                    <a:pt x="2255" y="11672"/>
                  </a:lnTo>
                  <a:lnTo>
                    <a:pt x="2215" y="11656"/>
                  </a:lnTo>
                  <a:lnTo>
                    <a:pt x="2170" y="11637"/>
                  </a:lnTo>
                  <a:lnTo>
                    <a:pt x="2119" y="11615"/>
                  </a:lnTo>
                  <a:lnTo>
                    <a:pt x="2064" y="11591"/>
                  </a:lnTo>
                  <a:lnTo>
                    <a:pt x="2003" y="11562"/>
                  </a:lnTo>
                  <a:lnTo>
                    <a:pt x="1938" y="11532"/>
                  </a:lnTo>
                  <a:lnTo>
                    <a:pt x="1871" y="11499"/>
                  </a:lnTo>
                  <a:lnTo>
                    <a:pt x="1800" y="11462"/>
                  </a:lnTo>
                  <a:lnTo>
                    <a:pt x="1726" y="11423"/>
                  </a:lnTo>
                  <a:lnTo>
                    <a:pt x="1649" y="11382"/>
                  </a:lnTo>
                  <a:lnTo>
                    <a:pt x="1572" y="11336"/>
                  </a:lnTo>
                  <a:lnTo>
                    <a:pt x="1492" y="11290"/>
                  </a:lnTo>
                  <a:lnTo>
                    <a:pt x="1411" y="11239"/>
                  </a:lnTo>
                  <a:lnTo>
                    <a:pt x="1329" y="11187"/>
                  </a:lnTo>
                  <a:lnTo>
                    <a:pt x="1248" y="11131"/>
                  </a:lnTo>
                  <a:lnTo>
                    <a:pt x="1166" y="11072"/>
                  </a:lnTo>
                  <a:lnTo>
                    <a:pt x="1085" y="11012"/>
                  </a:lnTo>
                  <a:lnTo>
                    <a:pt x="1006" y="10948"/>
                  </a:lnTo>
                  <a:lnTo>
                    <a:pt x="928" y="10881"/>
                  </a:lnTo>
                  <a:lnTo>
                    <a:pt x="851" y="10813"/>
                  </a:lnTo>
                  <a:lnTo>
                    <a:pt x="777" y="10742"/>
                  </a:lnTo>
                  <a:lnTo>
                    <a:pt x="706" y="10667"/>
                  </a:lnTo>
                  <a:lnTo>
                    <a:pt x="639" y="10591"/>
                  </a:lnTo>
                  <a:lnTo>
                    <a:pt x="574" y="10512"/>
                  </a:lnTo>
                  <a:lnTo>
                    <a:pt x="514" y="10430"/>
                  </a:lnTo>
                  <a:lnTo>
                    <a:pt x="459" y="10346"/>
                  </a:lnTo>
                  <a:lnTo>
                    <a:pt x="408" y="10259"/>
                  </a:lnTo>
                  <a:lnTo>
                    <a:pt x="361" y="10171"/>
                  </a:lnTo>
                  <a:lnTo>
                    <a:pt x="316" y="10082"/>
                  </a:lnTo>
                  <a:lnTo>
                    <a:pt x="273" y="9994"/>
                  </a:lnTo>
                  <a:lnTo>
                    <a:pt x="232" y="9905"/>
                  </a:lnTo>
                  <a:lnTo>
                    <a:pt x="195" y="9817"/>
                  </a:lnTo>
                  <a:lnTo>
                    <a:pt x="160" y="9728"/>
                  </a:lnTo>
                  <a:lnTo>
                    <a:pt x="128" y="9641"/>
                  </a:lnTo>
                  <a:lnTo>
                    <a:pt x="99" y="9554"/>
                  </a:lnTo>
                  <a:lnTo>
                    <a:pt x="74" y="9468"/>
                  </a:lnTo>
                  <a:lnTo>
                    <a:pt x="52" y="9383"/>
                  </a:lnTo>
                  <a:lnTo>
                    <a:pt x="33" y="9300"/>
                  </a:lnTo>
                  <a:lnTo>
                    <a:pt x="18" y="9218"/>
                  </a:lnTo>
                  <a:lnTo>
                    <a:pt x="8" y="9137"/>
                  </a:lnTo>
                  <a:lnTo>
                    <a:pt x="2" y="9058"/>
                  </a:lnTo>
                  <a:lnTo>
                    <a:pt x="0" y="8981"/>
                  </a:lnTo>
                  <a:lnTo>
                    <a:pt x="3" y="8907"/>
                  </a:lnTo>
                  <a:lnTo>
                    <a:pt x="10" y="8835"/>
                  </a:lnTo>
                  <a:lnTo>
                    <a:pt x="22" y="8765"/>
                  </a:lnTo>
                  <a:lnTo>
                    <a:pt x="39" y="8698"/>
                  </a:lnTo>
                  <a:lnTo>
                    <a:pt x="63" y="8633"/>
                  </a:lnTo>
                  <a:lnTo>
                    <a:pt x="91" y="8572"/>
                  </a:lnTo>
                  <a:lnTo>
                    <a:pt x="124" y="8514"/>
                  </a:lnTo>
                  <a:lnTo>
                    <a:pt x="165" y="8459"/>
                  </a:lnTo>
                  <a:lnTo>
                    <a:pt x="210" y="8408"/>
                  </a:lnTo>
                  <a:lnTo>
                    <a:pt x="262" y="8360"/>
                  </a:lnTo>
                  <a:lnTo>
                    <a:pt x="320" y="8317"/>
                  </a:lnTo>
                  <a:lnTo>
                    <a:pt x="385" y="8277"/>
                  </a:lnTo>
                  <a:lnTo>
                    <a:pt x="457" y="8242"/>
                  </a:lnTo>
                  <a:lnTo>
                    <a:pt x="535" y="8212"/>
                  </a:lnTo>
                  <a:lnTo>
                    <a:pt x="621" y="8185"/>
                  </a:lnTo>
                  <a:lnTo>
                    <a:pt x="714" y="8163"/>
                  </a:lnTo>
                  <a:lnTo>
                    <a:pt x="814" y="8147"/>
                  </a:lnTo>
                  <a:lnTo>
                    <a:pt x="916" y="8134"/>
                  </a:lnTo>
                  <a:lnTo>
                    <a:pt x="1014" y="8123"/>
                  </a:lnTo>
                  <a:lnTo>
                    <a:pt x="1109" y="8114"/>
                  </a:lnTo>
                  <a:lnTo>
                    <a:pt x="1200" y="8107"/>
                  </a:lnTo>
                  <a:lnTo>
                    <a:pt x="1287" y="8102"/>
                  </a:lnTo>
                  <a:lnTo>
                    <a:pt x="1369" y="8097"/>
                  </a:lnTo>
                  <a:lnTo>
                    <a:pt x="1449" y="8095"/>
                  </a:lnTo>
                  <a:lnTo>
                    <a:pt x="1525" y="8093"/>
                  </a:lnTo>
                  <a:lnTo>
                    <a:pt x="1598" y="8094"/>
                  </a:lnTo>
                  <a:lnTo>
                    <a:pt x="1667" y="8095"/>
                  </a:lnTo>
                  <a:lnTo>
                    <a:pt x="1732" y="8098"/>
                  </a:lnTo>
                  <a:lnTo>
                    <a:pt x="1795" y="8102"/>
                  </a:lnTo>
                  <a:lnTo>
                    <a:pt x="1852" y="8106"/>
                  </a:lnTo>
                  <a:lnTo>
                    <a:pt x="1908" y="8111"/>
                  </a:lnTo>
                  <a:lnTo>
                    <a:pt x="1961" y="8117"/>
                  </a:lnTo>
                  <a:lnTo>
                    <a:pt x="2009" y="8123"/>
                  </a:lnTo>
                  <a:lnTo>
                    <a:pt x="2055" y="8130"/>
                  </a:lnTo>
                  <a:lnTo>
                    <a:pt x="2096" y="8137"/>
                  </a:lnTo>
                  <a:lnTo>
                    <a:pt x="2135" y="8144"/>
                  </a:lnTo>
                  <a:lnTo>
                    <a:pt x="2172" y="8151"/>
                  </a:lnTo>
                  <a:lnTo>
                    <a:pt x="2204" y="8159"/>
                  </a:lnTo>
                  <a:lnTo>
                    <a:pt x="2233" y="8166"/>
                  </a:lnTo>
                  <a:lnTo>
                    <a:pt x="2261" y="8173"/>
                  </a:lnTo>
                  <a:lnTo>
                    <a:pt x="2284" y="8180"/>
                  </a:lnTo>
                  <a:lnTo>
                    <a:pt x="2323" y="8192"/>
                  </a:lnTo>
                  <a:lnTo>
                    <a:pt x="2351" y="8203"/>
                  </a:lnTo>
                  <a:lnTo>
                    <a:pt x="2367" y="8209"/>
                  </a:lnTo>
                  <a:lnTo>
                    <a:pt x="2372" y="8211"/>
                  </a:lnTo>
                  <a:close/>
                  <a:moveTo>
                    <a:pt x="11913" y="11560"/>
                  </a:moveTo>
                  <a:lnTo>
                    <a:pt x="13685" y="11069"/>
                  </a:lnTo>
                  <a:lnTo>
                    <a:pt x="13682" y="11077"/>
                  </a:lnTo>
                  <a:lnTo>
                    <a:pt x="13676" y="11099"/>
                  </a:lnTo>
                  <a:lnTo>
                    <a:pt x="13666" y="11133"/>
                  </a:lnTo>
                  <a:lnTo>
                    <a:pt x="13652" y="11178"/>
                  </a:lnTo>
                  <a:lnTo>
                    <a:pt x="13632" y="11234"/>
                  </a:lnTo>
                  <a:lnTo>
                    <a:pt x="13609" y="11297"/>
                  </a:lnTo>
                  <a:lnTo>
                    <a:pt x="13596" y="11332"/>
                  </a:lnTo>
                  <a:lnTo>
                    <a:pt x="13581" y="11367"/>
                  </a:lnTo>
                  <a:lnTo>
                    <a:pt x="13566" y="11405"/>
                  </a:lnTo>
                  <a:lnTo>
                    <a:pt x="13548" y="11443"/>
                  </a:lnTo>
                  <a:lnTo>
                    <a:pt x="13530" y="11483"/>
                  </a:lnTo>
                  <a:lnTo>
                    <a:pt x="13511" y="11523"/>
                  </a:lnTo>
                  <a:lnTo>
                    <a:pt x="13490" y="11564"/>
                  </a:lnTo>
                  <a:lnTo>
                    <a:pt x="13469" y="11606"/>
                  </a:lnTo>
                  <a:lnTo>
                    <a:pt x="13445" y="11647"/>
                  </a:lnTo>
                  <a:lnTo>
                    <a:pt x="13421" y="11689"/>
                  </a:lnTo>
                  <a:lnTo>
                    <a:pt x="13396" y="11730"/>
                  </a:lnTo>
                  <a:lnTo>
                    <a:pt x="13370" y="11771"/>
                  </a:lnTo>
                  <a:lnTo>
                    <a:pt x="13341" y="11813"/>
                  </a:lnTo>
                  <a:lnTo>
                    <a:pt x="13312" y="11853"/>
                  </a:lnTo>
                  <a:lnTo>
                    <a:pt x="13281" y="11893"/>
                  </a:lnTo>
                  <a:lnTo>
                    <a:pt x="13249" y="11932"/>
                  </a:lnTo>
                  <a:lnTo>
                    <a:pt x="13216" y="11969"/>
                  </a:lnTo>
                  <a:lnTo>
                    <a:pt x="13182" y="12005"/>
                  </a:lnTo>
                  <a:lnTo>
                    <a:pt x="13145" y="12040"/>
                  </a:lnTo>
                  <a:lnTo>
                    <a:pt x="13108" y="12072"/>
                  </a:lnTo>
                  <a:lnTo>
                    <a:pt x="13070" y="12104"/>
                  </a:lnTo>
                  <a:lnTo>
                    <a:pt x="13032" y="12134"/>
                  </a:lnTo>
                  <a:lnTo>
                    <a:pt x="12995" y="12163"/>
                  </a:lnTo>
                  <a:lnTo>
                    <a:pt x="12957" y="12191"/>
                  </a:lnTo>
                  <a:lnTo>
                    <a:pt x="12921" y="12218"/>
                  </a:lnTo>
                  <a:lnTo>
                    <a:pt x="12884" y="12243"/>
                  </a:lnTo>
                  <a:lnTo>
                    <a:pt x="12849" y="12267"/>
                  </a:lnTo>
                  <a:lnTo>
                    <a:pt x="12814" y="12290"/>
                  </a:lnTo>
                  <a:lnTo>
                    <a:pt x="12779" y="12312"/>
                  </a:lnTo>
                  <a:lnTo>
                    <a:pt x="12745" y="12333"/>
                  </a:lnTo>
                  <a:lnTo>
                    <a:pt x="12712" y="12352"/>
                  </a:lnTo>
                  <a:lnTo>
                    <a:pt x="12680" y="12371"/>
                  </a:lnTo>
                  <a:lnTo>
                    <a:pt x="12619" y="12405"/>
                  </a:lnTo>
                  <a:lnTo>
                    <a:pt x="12561" y="12435"/>
                  </a:lnTo>
                  <a:lnTo>
                    <a:pt x="12509" y="12461"/>
                  </a:lnTo>
                  <a:lnTo>
                    <a:pt x="12461" y="12484"/>
                  </a:lnTo>
                  <a:lnTo>
                    <a:pt x="12420" y="12502"/>
                  </a:lnTo>
                  <a:lnTo>
                    <a:pt x="12384" y="12517"/>
                  </a:lnTo>
                  <a:lnTo>
                    <a:pt x="12356" y="12528"/>
                  </a:lnTo>
                  <a:lnTo>
                    <a:pt x="12336" y="12536"/>
                  </a:lnTo>
                  <a:lnTo>
                    <a:pt x="12323" y="12540"/>
                  </a:lnTo>
                  <a:lnTo>
                    <a:pt x="12319" y="12542"/>
                  </a:lnTo>
                  <a:lnTo>
                    <a:pt x="11422" y="12734"/>
                  </a:lnTo>
                  <a:lnTo>
                    <a:pt x="11425" y="12728"/>
                  </a:lnTo>
                  <a:lnTo>
                    <a:pt x="11435" y="12710"/>
                  </a:lnTo>
                  <a:lnTo>
                    <a:pt x="11451" y="12682"/>
                  </a:lnTo>
                  <a:lnTo>
                    <a:pt x="11473" y="12644"/>
                  </a:lnTo>
                  <a:lnTo>
                    <a:pt x="11498" y="12599"/>
                  </a:lnTo>
                  <a:lnTo>
                    <a:pt x="11525" y="12547"/>
                  </a:lnTo>
                  <a:lnTo>
                    <a:pt x="11555" y="12491"/>
                  </a:lnTo>
                  <a:lnTo>
                    <a:pt x="11588" y="12430"/>
                  </a:lnTo>
                  <a:lnTo>
                    <a:pt x="11619" y="12367"/>
                  </a:lnTo>
                  <a:lnTo>
                    <a:pt x="11651" y="12303"/>
                  </a:lnTo>
                  <a:lnTo>
                    <a:pt x="11682" y="12239"/>
                  </a:lnTo>
                  <a:lnTo>
                    <a:pt x="11710" y="12176"/>
                  </a:lnTo>
                  <a:lnTo>
                    <a:pt x="11723" y="12145"/>
                  </a:lnTo>
                  <a:lnTo>
                    <a:pt x="11735" y="12116"/>
                  </a:lnTo>
                  <a:lnTo>
                    <a:pt x="11746" y="12088"/>
                  </a:lnTo>
                  <a:lnTo>
                    <a:pt x="11757" y="12060"/>
                  </a:lnTo>
                  <a:lnTo>
                    <a:pt x="11766" y="12034"/>
                  </a:lnTo>
                  <a:lnTo>
                    <a:pt x="11774" y="12010"/>
                  </a:lnTo>
                  <a:lnTo>
                    <a:pt x="11780" y="11987"/>
                  </a:lnTo>
                  <a:lnTo>
                    <a:pt x="11785" y="11965"/>
                  </a:lnTo>
                  <a:lnTo>
                    <a:pt x="11793" y="11926"/>
                  </a:lnTo>
                  <a:lnTo>
                    <a:pt x="11802" y="11888"/>
                  </a:lnTo>
                  <a:lnTo>
                    <a:pt x="11812" y="11849"/>
                  </a:lnTo>
                  <a:lnTo>
                    <a:pt x="11822" y="11813"/>
                  </a:lnTo>
                  <a:lnTo>
                    <a:pt x="11833" y="11777"/>
                  </a:lnTo>
                  <a:lnTo>
                    <a:pt x="11844" y="11744"/>
                  </a:lnTo>
                  <a:lnTo>
                    <a:pt x="11855" y="11713"/>
                  </a:lnTo>
                  <a:lnTo>
                    <a:pt x="11865" y="11684"/>
                  </a:lnTo>
                  <a:lnTo>
                    <a:pt x="11884" y="11633"/>
                  </a:lnTo>
                  <a:lnTo>
                    <a:pt x="11899" y="11594"/>
                  </a:lnTo>
                  <a:lnTo>
                    <a:pt x="11909" y="11569"/>
                  </a:lnTo>
                  <a:lnTo>
                    <a:pt x="11913" y="11560"/>
                  </a:lnTo>
                  <a:close/>
                  <a:moveTo>
                    <a:pt x="7622" y="11497"/>
                  </a:moveTo>
                  <a:lnTo>
                    <a:pt x="7633" y="11503"/>
                  </a:lnTo>
                  <a:lnTo>
                    <a:pt x="7663" y="11521"/>
                  </a:lnTo>
                  <a:lnTo>
                    <a:pt x="7710" y="11549"/>
                  </a:lnTo>
                  <a:lnTo>
                    <a:pt x="7775" y="11586"/>
                  </a:lnTo>
                  <a:lnTo>
                    <a:pt x="7812" y="11607"/>
                  </a:lnTo>
                  <a:lnTo>
                    <a:pt x="7854" y="11629"/>
                  </a:lnTo>
                  <a:lnTo>
                    <a:pt x="7899" y="11652"/>
                  </a:lnTo>
                  <a:lnTo>
                    <a:pt x="7947" y="11676"/>
                  </a:lnTo>
                  <a:lnTo>
                    <a:pt x="7998" y="11702"/>
                  </a:lnTo>
                  <a:lnTo>
                    <a:pt x="8052" y="11727"/>
                  </a:lnTo>
                  <a:lnTo>
                    <a:pt x="8108" y="11753"/>
                  </a:lnTo>
                  <a:lnTo>
                    <a:pt x="8167" y="11780"/>
                  </a:lnTo>
                  <a:lnTo>
                    <a:pt x="8227" y="11805"/>
                  </a:lnTo>
                  <a:lnTo>
                    <a:pt x="8291" y="11831"/>
                  </a:lnTo>
                  <a:lnTo>
                    <a:pt x="8356" y="11855"/>
                  </a:lnTo>
                  <a:lnTo>
                    <a:pt x="8423" y="11880"/>
                  </a:lnTo>
                  <a:lnTo>
                    <a:pt x="8491" y="11903"/>
                  </a:lnTo>
                  <a:lnTo>
                    <a:pt x="8561" y="11925"/>
                  </a:lnTo>
                  <a:lnTo>
                    <a:pt x="8632" y="11946"/>
                  </a:lnTo>
                  <a:lnTo>
                    <a:pt x="8704" y="11964"/>
                  </a:lnTo>
                  <a:lnTo>
                    <a:pt x="8775" y="11982"/>
                  </a:lnTo>
                  <a:lnTo>
                    <a:pt x="8848" y="11997"/>
                  </a:lnTo>
                  <a:lnTo>
                    <a:pt x="8922" y="12009"/>
                  </a:lnTo>
                  <a:lnTo>
                    <a:pt x="8996" y="12019"/>
                  </a:lnTo>
                  <a:lnTo>
                    <a:pt x="9068" y="12027"/>
                  </a:lnTo>
                  <a:lnTo>
                    <a:pt x="9142" y="12031"/>
                  </a:lnTo>
                  <a:lnTo>
                    <a:pt x="9215" y="12032"/>
                  </a:lnTo>
                  <a:lnTo>
                    <a:pt x="9288" y="12030"/>
                  </a:lnTo>
                  <a:lnTo>
                    <a:pt x="9360" y="12025"/>
                  </a:lnTo>
                  <a:lnTo>
                    <a:pt x="9434" y="12020"/>
                  </a:lnTo>
                  <a:lnTo>
                    <a:pt x="9510" y="12014"/>
                  </a:lnTo>
                  <a:lnTo>
                    <a:pt x="9586" y="12008"/>
                  </a:lnTo>
                  <a:lnTo>
                    <a:pt x="9663" y="12001"/>
                  </a:lnTo>
                  <a:lnTo>
                    <a:pt x="9740" y="11993"/>
                  </a:lnTo>
                  <a:lnTo>
                    <a:pt x="9817" y="11985"/>
                  </a:lnTo>
                  <a:lnTo>
                    <a:pt x="9895" y="11975"/>
                  </a:lnTo>
                  <a:lnTo>
                    <a:pt x="10049" y="11956"/>
                  </a:lnTo>
                  <a:lnTo>
                    <a:pt x="10199" y="11937"/>
                  </a:lnTo>
                  <a:lnTo>
                    <a:pt x="10345" y="11917"/>
                  </a:lnTo>
                  <a:lnTo>
                    <a:pt x="10483" y="11897"/>
                  </a:lnTo>
                  <a:lnTo>
                    <a:pt x="10612" y="11876"/>
                  </a:lnTo>
                  <a:lnTo>
                    <a:pt x="10730" y="11858"/>
                  </a:lnTo>
                  <a:lnTo>
                    <a:pt x="10836" y="11841"/>
                  </a:lnTo>
                  <a:lnTo>
                    <a:pt x="10926" y="11826"/>
                  </a:lnTo>
                  <a:lnTo>
                    <a:pt x="11000" y="11813"/>
                  </a:lnTo>
                  <a:lnTo>
                    <a:pt x="11055" y="11804"/>
                  </a:lnTo>
                  <a:lnTo>
                    <a:pt x="11090" y="11798"/>
                  </a:lnTo>
                  <a:lnTo>
                    <a:pt x="11102" y="11795"/>
                  </a:lnTo>
                  <a:lnTo>
                    <a:pt x="11100" y="11803"/>
                  </a:lnTo>
                  <a:lnTo>
                    <a:pt x="11093" y="11823"/>
                  </a:lnTo>
                  <a:lnTo>
                    <a:pt x="11082" y="11856"/>
                  </a:lnTo>
                  <a:lnTo>
                    <a:pt x="11066" y="11899"/>
                  </a:lnTo>
                  <a:lnTo>
                    <a:pt x="11048" y="11951"/>
                  </a:lnTo>
                  <a:lnTo>
                    <a:pt x="11027" y="12010"/>
                  </a:lnTo>
                  <a:lnTo>
                    <a:pt x="11004" y="12075"/>
                  </a:lnTo>
                  <a:lnTo>
                    <a:pt x="10979" y="12144"/>
                  </a:lnTo>
                  <a:lnTo>
                    <a:pt x="10952" y="12217"/>
                  </a:lnTo>
                  <a:lnTo>
                    <a:pt x="10925" y="12290"/>
                  </a:lnTo>
                  <a:lnTo>
                    <a:pt x="10897" y="12363"/>
                  </a:lnTo>
                  <a:lnTo>
                    <a:pt x="10867" y="12434"/>
                  </a:lnTo>
                  <a:lnTo>
                    <a:pt x="10839" y="12502"/>
                  </a:lnTo>
                  <a:lnTo>
                    <a:pt x="10812" y="12565"/>
                  </a:lnTo>
                  <a:lnTo>
                    <a:pt x="10799" y="12595"/>
                  </a:lnTo>
                  <a:lnTo>
                    <a:pt x="10785" y="12621"/>
                  </a:lnTo>
                  <a:lnTo>
                    <a:pt x="10772" y="12647"/>
                  </a:lnTo>
                  <a:lnTo>
                    <a:pt x="10760" y="12669"/>
                  </a:lnTo>
                  <a:lnTo>
                    <a:pt x="10747" y="12692"/>
                  </a:lnTo>
                  <a:lnTo>
                    <a:pt x="10733" y="12713"/>
                  </a:lnTo>
                  <a:lnTo>
                    <a:pt x="10716" y="12734"/>
                  </a:lnTo>
                  <a:lnTo>
                    <a:pt x="10697" y="12755"/>
                  </a:lnTo>
                  <a:lnTo>
                    <a:pt x="10678" y="12776"/>
                  </a:lnTo>
                  <a:lnTo>
                    <a:pt x="10657" y="12796"/>
                  </a:lnTo>
                  <a:lnTo>
                    <a:pt x="10635" y="12815"/>
                  </a:lnTo>
                  <a:lnTo>
                    <a:pt x="10611" y="12834"/>
                  </a:lnTo>
                  <a:lnTo>
                    <a:pt x="10585" y="12853"/>
                  </a:lnTo>
                  <a:lnTo>
                    <a:pt x="10559" y="12872"/>
                  </a:lnTo>
                  <a:lnTo>
                    <a:pt x="10531" y="12890"/>
                  </a:lnTo>
                  <a:lnTo>
                    <a:pt x="10502" y="12907"/>
                  </a:lnTo>
                  <a:lnTo>
                    <a:pt x="10473" y="12924"/>
                  </a:lnTo>
                  <a:lnTo>
                    <a:pt x="10442" y="12941"/>
                  </a:lnTo>
                  <a:lnTo>
                    <a:pt x="10410" y="12957"/>
                  </a:lnTo>
                  <a:lnTo>
                    <a:pt x="10379" y="12974"/>
                  </a:lnTo>
                  <a:lnTo>
                    <a:pt x="10346" y="12990"/>
                  </a:lnTo>
                  <a:lnTo>
                    <a:pt x="10312" y="13005"/>
                  </a:lnTo>
                  <a:lnTo>
                    <a:pt x="10278" y="13020"/>
                  </a:lnTo>
                  <a:lnTo>
                    <a:pt x="10244" y="13035"/>
                  </a:lnTo>
                  <a:lnTo>
                    <a:pt x="10174" y="13063"/>
                  </a:lnTo>
                  <a:lnTo>
                    <a:pt x="10103" y="13090"/>
                  </a:lnTo>
                  <a:lnTo>
                    <a:pt x="10031" y="13115"/>
                  </a:lnTo>
                  <a:lnTo>
                    <a:pt x="9961" y="13139"/>
                  </a:lnTo>
                  <a:lnTo>
                    <a:pt x="9890" y="13161"/>
                  </a:lnTo>
                  <a:lnTo>
                    <a:pt x="9821" y="13182"/>
                  </a:lnTo>
                  <a:lnTo>
                    <a:pt x="9725" y="13209"/>
                  </a:lnTo>
                  <a:lnTo>
                    <a:pt x="9580" y="13248"/>
                  </a:lnTo>
                  <a:lnTo>
                    <a:pt x="9393" y="13299"/>
                  </a:lnTo>
                  <a:lnTo>
                    <a:pt x="9171" y="13357"/>
                  </a:lnTo>
                  <a:lnTo>
                    <a:pt x="8923" y="13422"/>
                  </a:lnTo>
                  <a:lnTo>
                    <a:pt x="8655" y="13492"/>
                  </a:lnTo>
                  <a:lnTo>
                    <a:pt x="8377" y="13564"/>
                  </a:lnTo>
                  <a:lnTo>
                    <a:pt x="8095" y="13638"/>
                  </a:lnTo>
                  <a:lnTo>
                    <a:pt x="7817" y="13710"/>
                  </a:lnTo>
                  <a:lnTo>
                    <a:pt x="7551" y="13779"/>
                  </a:lnTo>
                  <a:lnTo>
                    <a:pt x="7305" y="13842"/>
                  </a:lnTo>
                  <a:lnTo>
                    <a:pt x="7087" y="13899"/>
                  </a:lnTo>
                  <a:lnTo>
                    <a:pt x="6903" y="13946"/>
                  </a:lnTo>
                  <a:lnTo>
                    <a:pt x="6762" y="13983"/>
                  </a:lnTo>
                  <a:lnTo>
                    <a:pt x="6672" y="14006"/>
                  </a:lnTo>
                  <a:lnTo>
                    <a:pt x="6641" y="14014"/>
                  </a:lnTo>
                  <a:lnTo>
                    <a:pt x="6649" y="14004"/>
                  </a:lnTo>
                  <a:lnTo>
                    <a:pt x="6673" y="13976"/>
                  </a:lnTo>
                  <a:lnTo>
                    <a:pt x="6711" y="13930"/>
                  </a:lnTo>
                  <a:lnTo>
                    <a:pt x="6760" y="13869"/>
                  </a:lnTo>
                  <a:lnTo>
                    <a:pt x="6820" y="13795"/>
                  </a:lnTo>
                  <a:lnTo>
                    <a:pt x="6887" y="13709"/>
                  </a:lnTo>
                  <a:lnTo>
                    <a:pt x="6960" y="13614"/>
                  </a:lnTo>
                  <a:lnTo>
                    <a:pt x="7038" y="13510"/>
                  </a:lnTo>
                  <a:lnTo>
                    <a:pt x="7078" y="13455"/>
                  </a:lnTo>
                  <a:lnTo>
                    <a:pt x="7118" y="13400"/>
                  </a:lnTo>
                  <a:lnTo>
                    <a:pt x="7158" y="13343"/>
                  </a:lnTo>
                  <a:lnTo>
                    <a:pt x="7199" y="13286"/>
                  </a:lnTo>
                  <a:lnTo>
                    <a:pt x="7238" y="13228"/>
                  </a:lnTo>
                  <a:lnTo>
                    <a:pt x="7277" y="13168"/>
                  </a:lnTo>
                  <a:lnTo>
                    <a:pt x="7315" y="13110"/>
                  </a:lnTo>
                  <a:lnTo>
                    <a:pt x="7352" y="13051"/>
                  </a:lnTo>
                  <a:lnTo>
                    <a:pt x="7388" y="12993"/>
                  </a:lnTo>
                  <a:lnTo>
                    <a:pt x="7422" y="12934"/>
                  </a:lnTo>
                  <a:lnTo>
                    <a:pt x="7454" y="12877"/>
                  </a:lnTo>
                  <a:lnTo>
                    <a:pt x="7485" y="12820"/>
                  </a:lnTo>
                  <a:lnTo>
                    <a:pt x="7512" y="12764"/>
                  </a:lnTo>
                  <a:lnTo>
                    <a:pt x="7537" y="12710"/>
                  </a:lnTo>
                  <a:lnTo>
                    <a:pt x="7560" y="12657"/>
                  </a:lnTo>
                  <a:lnTo>
                    <a:pt x="7580" y="12606"/>
                  </a:lnTo>
                  <a:lnTo>
                    <a:pt x="7597" y="12556"/>
                  </a:lnTo>
                  <a:lnTo>
                    <a:pt x="7612" y="12506"/>
                  </a:lnTo>
                  <a:lnTo>
                    <a:pt x="7625" y="12455"/>
                  </a:lnTo>
                  <a:lnTo>
                    <a:pt x="7637" y="12405"/>
                  </a:lnTo>
                  <a:lnTo>
                    <a:pt x="7646" y="12355"/>
                  </a:lnTo>
                  <a:lnTo>
                    <a:pt x="7654" y="12306"/>
                  </a:lnTo>
                  <a:lnTo>
                    <a:pt x="7662" y="12256"/>
                  </a:lnTo>
                  <a:lnTo>
                    <a:pt x="7668" y="12208"/>
                  </a:lnTo>
                  <a:lnTo>
                    <a:pt x="7672" y="12159"/>
                  </a:lnTo>
                  <a:lnTo>
                    <a:pt x="7675" y="12113"/>
                  </a:lnTo>
                  <a:lnTo>
                    <a:pt x="7677" y="12066"/>
                  </a:lnTo>
                  <a:lnTo>
                    <a:pt x="7678" y="12021"/>
                  </a:lnTo>
                  <a:lnTo>
                    <a:pt x="7678" y="11976"/>
                  </a:lnTo>
                  <a:lnTo>
                    <a:pt x="7677" y="11933"/>
                  </a:lnTo>
                  <a:lnTo>
                    <a:pt x="7676" y="11892"/>
                  </a:lnTo>
                  <a:lnTo>
                    <a:pt x="7674" y="11851"/>
                  </a:lnTo>
                  <a:lnTo>
                    <a:pt x="7671" y="11813"/>
                  </a:lnTo>
                  <a:lnTo>
                    <a:pt x="7668" y="11775"/>
                  </a:lnTo>
                  <a:lnTo>
                    <a:pt x="7664" y="11740"/>
                  </a:lnTo>
                  <a:lnTo>
                    <a:pt x="7660" y="11707"/>
                  </a:lnTo>
                  <a:lnTo>
                    <a:pt x="7651" y="11646"/>
                  </a:lnTo>
                  <a:lnTo>
                    <a:pt x="7643" y="11595"/>
                  </a:lnTo>
                  <a:lnTo>
                    <a:pt x="7635" y="11553"/>
                  </a:lnTo>
                  <a:lnTo>
                    <a:pt x="7628" y="11522"/>
                  </a:lnTo>
                  <a:lnTo>
                    <a:pt x="7624" y="11503"/>
                  </a:lnTo>
                  <a:lnTo>
                    <a:pt x="7622" y="11497"/>
                  </a:lnTo>
                  <a:close/>
                  <a:moveTo>
                    <a:pt x="14393" y="10247"/>
                  </a:moveTo>
                  <a:lnTo>
                    <a:pt x="14396" y="10218"/>
                  </a:lnTo>
                  <a:lnTo>
                    <a:pt x="14405" y="10135"/>
                  </a:lnTo>
                  <a:lnTo>
                    <a:pt x="14412" y="10074"/>
                  </a:lnTo>
                  <a:lnTo>
                    <a:pt x="14418" y="10003"/>
                  </a:lnTo>
                  <a:lnTo>
                    <a:pt x="14423" y="9921"/>
                  </a:lnTo>
                  <a:lnTo>
                    <a:pt x="14429" y="9828"/>
                  </a:lnTo>
                  <a:lnTo>
                    <a:pt x="14433" y="9727"/>
                  </a:lnTo>
                  <a:lnTo>
                    <a:pt x="14436" y="9616"/>
                  </a:lnTo>
                  <a:lnTo>
                    <a:pt x="14438" y="9498"/>
                  </a:lnTo>
                  <a:lnTo>
                    <a:pt x="14437" y="9372"/>
                  </a:lnTo>
                  <a:lnTo>
                    <a:pt x="14435" y="9240"/>
                  </a:lnTo>
                  <a:lnTo>
                    <a:pt x="14429" y="9103"/>
                  </a:lnTo>
                  <a:lnTo>
                    <a:pt x="14421" y="8960"/>
                  </a:lnTo>
                  <a:lnTo>
                    <a:pt x="14408" y="8812"/>
                  </a:lnTo>
                  <a:lnTo>
                    <a:pt x="14393" y="8661"/>
                  </a:lnTo>
                  <a:lnTo>
                    <a:pt x="14373" y="8508"/>
                  </a:lnTo>
                  <a:lnTo>
                    <a:pt x="14349" y="8351"/>
                  </a:lnTo>
                  <a:lnTo>
                    <a:pt x="14321" y="8192"/>
                  </a:lnTo>
                  <a:lnTo>
                    <a:pt x="14286" y="8034"/>
                  </a:lnTo>
                  <a:lnTo>
                    <a:pt x="14246" y="7875"/>
                  </a:lnTo>
                  <a:lnTo>
                    <a:pt x="14200" y="7717"/>
                  </a:lnTo>
                  <a:lnTo>
                    <a:pt x="14148" y="7559"/>
                  </a:lnTo>
                  <a:lnTo>
                    <a:pt x="14089" y="7404"/>
                  </a:lnTo>
                  <a:lnTo>
                    <a:pt x="14022" y="7251"/>
                  </a:lnTo>
                  <a:lnTo>
                    <a:pt x="13949" y="7101"/>
                  </a:lnTo>
                  <a:lnTo>
                    <a:pt x="13868" y="6956"/>
                  </a:lnTo>
                  <a:lnTo>
                    <a:pt x="13779" y="6816"/>
                  </a:lnTo>
                  <a:lnTo>
                    <a:pt x="13681" y="6680"/>
                  </a:lnTo>
                  <a:lnTo>
                    <a:pt x="13574" y="6552"/>
                  </a:lnTo>
                  <a:lnTo>
                    <a:pt x="13457" y="6429"/>
                  </a:lnTo>
                  <a:lnTo>
                    <a:pt x="13339" y="6315"/>
                  </a:lnTo>
                  <a:lnTo>
                    <a:pt x="13226" y="6207"/>
                  </a:lnTo>
                  <a:lnTo>
                    <a:pt x="13119" y="6107"/>
                  </a:lnTo>
                  <a:lnTo>
                    <a:pt x="13016" y="6014"/>
                  </a:lnTo>
                  <a:lnTo>
                    <a:pt x="12918" y="5928"/>
                  </a:lnTo>
                  <a:lnTo>
                    <a:pt x="12825" y="5847"/>
                  </a:lnTo>
                  <a:lnTo>
                    <a:pt x="12735" y="5773"/>
                  </a:lnTo>
                  <a:lnTo>
                    <a:pt x="12650" y="5704"/>
                  </a:lnTo>
                  <a:lnTo>
                    <a:pt x="12568" y="5642"/>
                  </a:lnTo>
                  <a:lnTo>
                    <a:pt x="12490" y="5585"/>
                  </a:lnTo>
                  <a:lnTo>
                    <a:pt x="12416" y="5533"/>
                  </a:lnTo>
                  <a:lnTo>
                    <a:pt x="12344" y="5484"/>
                  </a:lnTo>
                  <a:lnTo>
                    <a:pt x="12274" y="5442"/>
                  </a:lnTo>
                  <a:lnTo>
                    <a:pt x="12208" y="5402"/>
                  </a:lnTo>
                  <a:lnTo>
                    <a:pt x="12144" y="5367"/>
                  </a:lnTo>
                  <a:lnTo>
                    <a:pt x="12082" y="5336"/>
                  </a:lnTo>
                  <a:lnTo>
                    <a:pt x="12021" y="5308"/>
                  </a:lnTo>
                  <a:lnTo>
                    <a:pt x="11963" y="5283"/>
                  </a:lnTo>
                  <a:lnTo>
                    <a:pt x="11906" y="5261"/>
                  </a:lnTo>
                  <a:lnTo>
                    <a:pt x="11850" y="5242"/>
                  </a:lnTo>
                  <a:lnTo>
                    <a:pt x="11795" y="5225"/>
                  </a:lnTo>
                  <a:lnTo>
                    <a:pt x="11740" y="5209"/>
                  </a:lnTo>
                  <a:lnTo>
                    <a:pt x="11687" y="5196"/>
                  </a:lnTo>
                  <a:lnTo>
                    <a:pt x="11632" y="5185"/>
                  </a:lnTo>
                  <a:lnTo>
                    <a:pt x="11579" y="5175"/>
                  </a:lnTo>
                  <a:lnTo>
                    <a:pt x="11524" y="5165"/>
                  </a:lnTo>
                  <a:lnTo>
                    <a:pt x="11470" y="5157"/>
                  </a:lnTo>
                  <a:lnTo>
                    <a:pt x="11415" y="5149"/>
                  </a:lnTo>
                  <a:lnTo>
                    <a:pt x="11301" y="5133"/>
                  </a:lnTo>
                  <a:lnTo>
                    <a:pt x="11182" y="5114"/>
                  </a:lnTo>
                  <a:lnTo>
                    <a:pt x="11119" y="5105"/>
                  </a:lnTo>
                  <a:lnTo>
                    <a:pt x="11057" y="5098"/>
                  </a:lnTo>
                  <a:lnTo>
                    <a:pt x="10995" y="5092"/>
                  </a:lnTo>
                  <a:lnTo>
                    <a:pt x="10933" y="5087"/>
                  </a:lnTo>
                  <a:lnTo>
                    <a:pt x="10870" y="5083"/>
                  </a:lnTo>
                  <a:lnTo>
                    <a:pt x="10808" y="5080"/>
                  </a:lnTo>
                  <a:lnTo>
                    <a:pt x="10746" y="5078"/>
                  </a:lnTo>
                  <a:lnTo>
                    <a:pt x="10684" y="5077"/>
                  </a:lnTo>
                  <a:lnTo>
                    <a:pt x="10623" y="5077"/>
                  </a:lnTo>
                  <a:lnTo>
                    <a:pt x="10561" y="5077"/>
                  </a:lnTo>
                  <a:lnTo>
                    <a:pt x="10500" y="5079"/>
                  </a:lnTo>
                  <a:lnTo>
                    <a:pt x="10440" y="5081"/>
                  </a:lnTo>
                  <a:lnTo>
                    <a:pt x="10380" y="5084"/>
                  </a:lnTo>
                  <a:lnTo>
                    <a:pt x="10321" y="5087"/>
                  </a:lnTo>
                  <a:lnTo>
                    <a:pt x="10262" y="5091"/>
                  </a:lnTo>
                  <a:lnTo>
                    <a:pt x="10204" y="5095"/>
                  </a:lnTo>
                  <a:lnTo>
                    <a:pt x="10090" y="5106"/>
                  </a:lnTo>
                  <a:lnTo>
                    <a:pt x="9981" y="5117"/>
                  </a:lnTo>
                  <a:lnTo>
                    <a:pt x="9876" y="5131"/>
                  </a:lnTo>
                  <a:lnTo>
                    <a:pt x="9776" y="5143"/>
                  </a:lnTo>
                  <a:lnTo>
                    <a:pt x="9681" y="5156"/>
                  </a:lnTo>
                  <a:lnTo>
                    <a:pt x="9593" y="5169"/>
                  </a:lnTo>
                  <a:lnTo>
                    <a:pt x="9511" y="5180"/>
                  </a:lnTo>
                  <a:lnTo>
                    <a:pt x="9436" y="5190"/>
                  </a:lnTo>
                  <a:lnTo>
                    <a:pt x="9379" y="5201"/>
                  </a:lnTo>
                  <a:lnTo>
                    <a:pt x="9280" y="5224"/>
                  </a:lnTo>
                  <a:lnTo>
                    <a:pt x="9143" y="5257"/>
                  </a:lnTo>
                  <a:lnTo>
                    <a:pt x="8970" y="5299"/>
                  </a:lnTo>
                  <a:lnTo>
                    <a:pt x="8764" y="5352"/>
                  </a:lnTo>
                  <a:lnTo>
                    <a:pt x="8529" y="5412"/>
                  </a:lnTo>
                  <a:lnTo>
                    <a:pt x="8266" y="5480"/>
                  </a:lnTo>
                  <a:lnTo>
                    <a:pt x="7980" y="5556"/>
                  </a:lnTo>
                  <a:lnTo>
                    <a:pt x="7343" y="5724"/>
                  </a:lnTo>
                  <a:lnTo>
                    <a:pt x="6644" y="5908"/>
                  </a:lnTo>
                  <a:lnTo>
                    <a:pt x="5904" y="6106"/>
                  </a:lnTo>
                  <a:lnTo>
                    <a:pt x="5145" y="6309"/>
                  </a:lnTo>
                  <a:lnTo>
                    <a:pt x="4391" y="6512"/>
                  </a:lnTo>
                  <a:lnTo>
                    <a:pt x="3665" y="6707"/>
                  </a:lnTo>
                  <a:lnTo>
                    <a:pt x="2987" y="6890"/>
                  </a:lnTo>
                  <a:lnTo>
                    <a:pt x="2382" y="7053"/>
                  </a:lnTo>
                  <a:lnTo>
                    <a:pt x="1873" y="7191"/>
                  </a:lnTo>
                  <a:lnTo>
                    <a:pt x="1481" y="7297"/>
                  </a:lnTo>
                  <a:lnTo>
                    <a:pt x="1229" y="7366"/>
                  </a:lnTo>
                  <a:lnTo>
                    <a:pt x="1140" y="7390"/>
                  </a:lnTo>
                  <a:lnTo>
                    <a:pt x="1167" y="7393"/>
                  </a:lnTo>
                  <a:lnTo>
                    <a:pt x="1246" y="7406"/>
                  </a:lnTo>
                  <a:lnTo>
                    <a:pt x="1303" y="7415"/>
                  </a:lnTo>
                  <a:lnTo>
                    <a:pt x="1371" y="7427"/>
                  </a:lnTo>
                  <a:lnTo>
                    <a:pt x="1451" y="7441"/>
                  </a:lnTo>
                  <a:lnTo>
                    <a:pt x="1540" y="7458"/>
                  </a:lnTo>
                  <a:lnTo>
                    <a:pt x="1638" y="7477"/>
                  </a:lnTo>
                  <a:lnTo>
                    <a:pt x="1745" y="7499"/>
                  </a:lnTo>
                  <a:lnTo>
                    <a:pt x="1861" y="7526"/>
                  </a:lnTo>
                  <a:lnTo>
                    <a:pt x="1984" y="7554"/>
                  </a:lnTo>
                  <a:lnTo>
                    <a:pt x="2113" y="7586"/>
                  </a:lnTo>
                  <a:lnTo>
                    <a:pt x="2251" y="7622"/>
                  </a:lnTo>
                  <a:lnTo>
                    <a:pt x="2392" y="7660"/>
                  </a:lnTo>
                  <a:lnTo>
                    <a:pt x="2540" y="7702"/>
                  </a:lnTo>
                  <a:lnTo>
                    <a:pt x="2692" y="7749"/>
                  </a:lnTo>
                  <a:lnTo>
                    <a:pt x="2849" y="7799"/>
                  </a:lnTo>
                  <a:lnTo>
                    <a:pt x="3009" y="7854"/>
                  </a:lnTo>
                  <a:lnTo>
                    <a:pt x="3171" y="7913"/>
                  </a:lnTo>
                  <a:lnTo>
                    <a:pt x="3336" y="7975"/>
                  </a:lnTo>
                  <a:lnTo>
                    <a:pt x="3503" y="8042"/>
                  </a:lnTo>
                  <a:lnTo>
                    <a:pt x="3671" y="8114"/>
                  </a:lnTo>
                  <a:lnTo>
                    <a:pt x="3839" y="8190"/>
                  </a:lnTo>
                  <a:lnTo>
                    <a:pt x="4007" y="8271"/>
                  </a:lnTo>
                  <a:lnTo>
                    <a:pt x="4175" y="8357"/>
                  </a:lnTo>
                  <a:lnTo>
                    <a:pt x="4342" y="8448"/>
                  </a:lnTo>
                  <a:lnTo>
                    <a:pt x="4506" y="8544"/>
                  </a:lnTo>
                  <a:lnTo>
                    <a:pt x="4669" y="8646"/>
                  </a:lnTo>
                  <a:lnTo>
                    <a:pt x="4829" y="8752"/>
                  </a:lnTo>
                  <a:lnTo>
                    <a:pt x="4984" y="8865"/>
                  </a:lnTo>
                  <a:lnTo>
                    <a:pt x="5136" y="8982"/>
                  </a:lnTo>
                  <a:lnTo>
                    <a:pt x="5285" y="9103"/>
                  </a:lnTo>
                  <a:lnTo>
                    <a:pt x="5433" y="9222"/>
                  </a:lnTo>
                  <a:lnTo>
                    <a:pt x="5581" y="9338"/>
                  </a:lnTo>
                  <a:lnTo>
                    <a:pt x="5727" y="9453"/>
                  </a:lnTo>
                  <a:lnTo>
                    <a:pt x="5873" y="9566"/>
                  </a:lnTo>
                  <a:lnTo>
                    <a:pt x="6017" y="9676"/>
                  </a:lnTo>
                  <a:lnTo>
                    <a:pt x="6160" y="9784"/>
                  </a:lnTo>
                  <a:lnTo>
                    <a:pt x="6302" y="9891"/>
                  </a:lnTo>
                  <a:lnTo>
                    <a:pt x="6442" y="9994"/>
                  </a:lnTo>
                  <a:lnTo>
                    <a:pt x="6581" y="10095"/>
                  </a:lnTo>
                  <a:lnTo>
                    <a:pt x="6718" y="10193"/>
                  </a:lnTo>
                  <a:lnTo>
                    <a:pt x="6852" y="10286"/>
                  </a:lnTo>
                  <a:lnTo>
                    <a:pt x="6985" y="10378"/>
                  </a:lnTo>
                  <a:lnTo>
                    <a:pt x="7116" y="10466"/>
                  </a:lnTo>
                  <a:lnTo>
                    <a:pt x="7245" y="10551"/>
                  </a:lnTo>
                  <a:lnTo>
                    <a:pt x="7371" y="10632"/>
                  </a:lnTo>
                  <a:lnTo>
                    <a:pt x="7495" y="10710"/>
                  </a:lnTo>
                  <a:lnTo>
                    <a:pt x="7616" y="10783"/>
                  </a:lnTo>
                  <a:lnTo>
                    <a:pt x="7734" y="10853"/>
                  </a:lnTo>
                  <a:lnTo>
                    <a:pt x="7851" y="10919"/>
                  </a:lnTo>
                  <a:lnTo>
                    <a:pt x="7964" y="10980"/>
                  </a:lnTo>
                  <a:lnTo>
                    <a:pt x="8073" y="11037"/>
                  </a:lnTo>
                  <a:lnTo>
                    <a:pt x="8180" y="11090"/>
                  </a:lnTo>
                  <a:lnTo>
                    <a:pt x="8284" y="11137"/>
                  </a:lnTo>
                  <a:lnTo>
                    <a:pt x="8384" y="11180"/>
                  </a:lnTo>
                  <a:lnTo>
                    <a:pt x="8480" y="11218"/>
                  </a:lnTo>
                  <a:lnTo>
                    <a:pt x="8573" y="11251"/>
                  </a:lnTo>
                  <a:lnTo>
                    <a:pt x="8663" y="11278"/>
                  </a:lnTo>
                  <a:lnTo>
                    <a:pt x="8748" y="11301"/>
                  </a:lnTo>
                  <a:lnTo>
                    <a:pt x="8830" y="11318"/>
                  </a:lnTo>
                  <a:lnTo>
                    <a:pt x="8907" y="11329"/>
                  </a:lnTo>
                  <a:lnTo>
                    <a:pt x="8980" y="11334"/>
                  </a:lnTo>
                  <a:lnTo>
                    <a:pt x="9120" y="11338"/>
                  </a:lnTo>
                  <a:lnTo>
                    <a:pt x="9254" y="11341"/>
                  </a:lnTo>
                  <a:lnTo>
                    <a:pt x="9384" y="11342"/>
                  </a:lnTo>
                  <a:lnTo>
                    <a:pt x="9510" y="11342"/>
                  </a:lnTo>
                  <a:lnTo>
                    <a:pt x="9572" y="11341"/>
                  </a:lnTo>
                  <a:lnTo>
                    <a:pt x="9633" y="11340"/>
                  </a:lnTo>
                  <a:lnTo>
                    <a:pt x="9694" y="11338"/>
                  </a:lnTo>
                  <a:lnTo>
                    <a:pt x="9754" y="11336"/>
                  </a:lnTo>
                  <a:lnTo>
                    <a:pt x="9814" y="11333"/>
                  </a:lnTo>
                  <a:lnTo>
                    <a:pt x="9873" y="11330"/>
                  </a:lnTo>
                  <a:lnTo>
                    <a:pt x="9932" y="11326"/>
                  </a:lnTo>
                  <a:lnTo>
                    <a:pt x="9992" y="11321"/>
                  </a:lnTo>
                  <a:lnTo>
                    <a:pt x="10052" y="11317"/>
                  </a:lnTo>
                  <a:lnTo>
                    <a:pt x="10110" y="11311"/>
                  </a:lnTo>
                  <a:lnTo>
                    <a:pt x="10170" y="11305"/>
                  </a:lnTo>
                  <a:lnTo>
                    <a:pt x="10231" y="11298"/>
                  </a:lnTo>
                  <a:lnTo>
                    <a:pt x="10290" y="11290"/>
                  </a:lnTo>
                  <a:lnTo>
                    <a:pt x="10351" y="11282"/>
                  </a:lnTo>
                  <a:lnTo>
                    <a:pt x="10412" y="11272"/>
                  </a:lnTo>
                  <a:lnTo>
                    <a:pt x="10474" y="11263"/>
                  </a:lnTo>
                  <a:lnTo>
                    <a:pt x="10537" y="11252"/>
                  </a:lnTo>
                  <a:lnTo>
                    <a:pt x="10600" y="11241"/>
                  </a:lnTo>
                  <a:lnTo>
                    <a:pt x="10665" y="11229"/>
                  </a:lnTo>
                  <a:lnTo>
                    <a:pt x="10730" y="11217"/>
                  </a:lnTo>
                  <a:lnTo>
                    <a:pt x="10797" y="11203"/>
                  </a:lnTo>
                  <a:lnTo>
                    <a:pt x="10864" y="11189"/>
                  </a:lnTo>
                  <a:lnTo>
                    <a:pt x="10934" y="11173"/>
                  </a:lnTo>
                  <a:lnTo>
                    <a:pt x="11004" y="11157"/>
                  </a:lnTo>
                  <a:lnTo>
                    <a:pt x="11167" y="11118"/>
                  </a:lnTo>
                  <a:lnTo>
                    <a:pt x="11368" y="11067"/>
                  </a:lnTo>
                  <a:lnTo>
                    <a:pt x="11598" y="11008"/>
                  </a:lnTo>
                  <a:lnTo>
                    <a:pt x="11854" y="10940"/>
                  </a:lnTo>
                  <a:lnTo>
                    <a:pt x="12126" y="10867"/>
                  </a:lnTo>
                  <a:lnTo>
                    <a:pt x="12409" y="10792"/>
                  </a:lnTo>
                  <a:lnTo>
                    <a:pt x="12697" y="10714"/>
                  </a:lnTo>
                  <a:lnTo>
                    <a:pt x="12983" y="10636"/>
                  </a:lnTo>
                  <a:lnTo>
                    <a:pt x="13259" y="10560"/>
                  </a:lnTo>
                  <a:lnTo>
                    <a:pt x="13521" y="10489"/>
                  </a:lnTo>
                  <a:lnTo>
                    <a:pt x="13760" y="10423"/>
                  </a:lnTo>
                  <a:lnTo>
                    <a:pt x="13970" y="10364"/>
                  </a:lnTo>
                  <a:lnTo>
                    <a:pt x="14146" y="10316"/>
                  </a:lnTo>
                  <a:lnTo>
                    <a:pt x="14279" y="10278"/>
                  </a:lnTo>
                  <a:lnTo>
                    <a:pt x="14363" y="10255"/>
                  </a:lnTo>
                  <a:lnTo>
                    <a:pt x="14393" y="10247"/>
                  </a:lnTo>
                  <a:close/>
                </a:path>
              </a:pathLst>
            </a:custGeom>
            <a:solidFill>
              <a:schemeClr val="tx1">
                <a:lumMod val="50000"/>
                <a:lumOff val="50000"/>
              </a:schemeClr>
            </a:solidFill>
            <a:ln w="9525">
              <a:noFill/>
              <a:round/>
              <a:headEnd/>
              <a:tailEnd/>
            </a:ln>
          </p:spPr>
          <p:txBody>
            <a:bodyPr/>
            <a:lstStyle/>
            <a:p>
              <a:pPr>
                <a:defRPr/>
              </a:pPr>
              <a:endParaRPr lang="zh-CN" altLang="en-US" sz="1900" dirty="0">
                <a:solidFill>
                  <a:srgbClr val="000000"/>
                </a:solidFill>
                <a:latin typeface="+mj-ea"/>
                <a:ea typeface="+mj-ea"/>
              </a:endParaRPr>
            </a:p>
          </p:txBody>
        </p:sp>
        <p:sp>
          <p:nvSpPr>
            <p:cNvPr id="62" name="矩形 159"/>
            <p:cNvSpPr/>
            <p:nvPr/>
          </p:nvSpPr>
          <p:spPr bwMode="auto">
            <a:xfrm>
              <a:off x="5236061" y="4299753"/>
              <a:ext cx="476482" cy="159684"/>
            </a:xfrm>
            <a:prstGeom prst="rect">
              <a:avLst/>
            </a:prstGeom>
          </p:spPr>
          <p:txBody>
            <a:bodyPr lIns="76721" tIns="38362" rIns="76721" bIns="38362">
              <a:spAutoFit/>
            </a:bodyPr>
            <a:lstStyle/>
            <a:p>
              <a:pPr defTabSz="900312" fontAlgn="auto">
                <a:spcBef>
                  <a:spcPts val="0"/>
                </a:spcBef>
                <a:spcAft>
                  <a:spcPts val="0"/>
                </a:spcAft>
                <a:defRPr/>
              </a:pPr>
              <a:r>
                <a:rPr lang="zh-CN" altLang="en-US" sz="800" kern="0" dirty="0">
                  <a:solidFill>
                    <a:srgbClr val="000000"/>
                  </a:solidFill>
                  <a:latin typeface="+mj-ea"/>
                  <a:ea typeface="+mj-ea"/>
                  <a:cs typeface="Arial" pitchFamily="34" charset="0"/>
                </a:rPr>
                <a:t>摄像头</a:t>
              </a:r>
            </a:p>
          </p:txBody>
        </p:sp>
        <p:grpSp>
          <p:nvGrpSpPr>
            <p:cNvPr id="63" name="组合 178"/>
            <p:cNvGrpSpPr/>
            <p:nvPr/>
          </p:nvGrpSpPr>
          <p:grpSpPr>
            <a:xfrm>
              <a:off x="5739488" y="4011910"/>
              <a:ext cx="360040" cy="288032"/>
              <a:chOff x="5854743" y="2949533"/>
              <a:chExt cx="747713" cy="687388"/>
            </a:xfrm>
            <a:solidFill>
              <a:schemeClr val="tx1">
                <a:lumMod val="50000"/>
                <a:lumOff val="50000"/>
              </a:schemeClr>
            </a:solidFill>
          </p:grpSpPr>
          <p:grpSp>
            <p:nvGrpSpPr>
              <p:cNvPr id="185" name="组合 173"/>
              <p:cNvGrpSpPr/>
              <p:nvPr/>
            </p:nvGrpSpPr>
            <p:grpSpPr>
              <a:xfrm>
                <a:off x="5854743" y="2949533"/>
                <a:ext cx="747713" cy="687388"/>
                <a:chOff x="15468600" y="1463675"/>
                <a:chExt cx="747713" cy="687388"/>
              </a:xfrm>
              <a:grpFill/>
            </p:grpSpPr>
            <p:sp>
              <p:nvSpPr>
                <p:cNvPr id="187" name="Freeform 19"/>
                <p:cNvSpPr>
                  <a:spLocks/>
                </p:cNvSpPr>
                <p:nvPr/>
              </p:nvSpPr>
              <p:spPr bwMode="auto">
                <a:xfrm>
                  <a:off x="15468600" y="1477962"/>
                  <a:ext cx="101600" cy="646113"/>
                </a:xfrm>
                <a:custGeom>
                  <a:avLst/>
                  <a:gdLst/>
                  <a:ahLst/>
                  <a:cxnLst>
                    <a:cxn ang="0">
                      <a:pos x="64" y="47"/>
                    </a:cxn>
                    <a:cxn ang="0">
                      <a:pos x="64" y="47"/>
                    </a:cxn>
                    <a:cxn ang="0">
                      <a:pos x="64" y="0"/>
                    </a:cxn>
                    <a:cxn ang="0">
                      <a:pos x="64" y="0"/>
                    </a:cxn>
                    <a:cxn ang="0">
                      <a:pos x="38" y="4"/>
                    </a:cxn>
                    <a:cxn ang="0">
                      <a:pos x="17" y="17"/>
                    </a:cxn>
                    <a:cxn ang="0">
                      <a:pos x="4" y="26"/>
                    </a:cxn>
                    <a:cxn ang="0">
                      <a:pos x="0" y="43"/>
                    </a:cxn>
                    <a:cxn ang="0">
                      <a:pos x="0" y="368"/>
                    </a:cxn>
                    <a:cxn ang="0">
                      <a:pos x="0" y="368"/>
                    </a:cxn>
                    <a:cxn ang="0">
                      <a:pos x="4" y="381"/>
                    </a:cxn>
                    <a:cxn ang="0">
                      <a:pos x="17" y="394"/>
                    </a:cxn>
                    <a:cxn ang="0">
                      <a:pos x="38" y="402"/>
                    </a:cxn>
                    <a:cxn ang="0">
                      <a:pos x="64" y="407"/>
                    </a:cxn>
                    <a:cxn ang="0">
                      <a:pos x="64" y="407"/>
                    </a:cxn>
                    <a:cxn ang="0">
                      <a:pos x="64" y="376"/>
                    </a:cxn>
                    <a:cxn ang="0">
                      <a:pos x="64" y="47"/>
                    </a:cxn>
                  </a:cxnLst>
                  <a:rect l="0" t="0" r="r" b="b"/>
                  <a:pathLst>
                    <a:path w="64" h="407">
                      <a:moveTo>
                        <a:pt x="64" y="47"/>
                      </a:moveTo>
                      <a:lnTo>
                        <a:pt x="64" y="47"/>
                      </a:lnTo>
                      <a:lnTo>
                        <a:pt x="64" y="0"/>
                      </a:lnTo>
                      <a:lnTo>
                        <a:pt x="64" y="0"/>
                      </a:lnTo>
                      <a:lnTo>
                        <a:pt x="38" y="4"/>
                      </a:lnTo>
                      <a:lnTo>
                        <a:pt x="17" y="17"/>
                      </a:lnTo>
                      <a:lnTo>
                        <a:pt x="4" y="26"/>
                      </a:lnTo>
                      <a:lnTo>
                        <a:pt x="0" y="43"/>
                      </a:lnTo>
                      <a:lnTo>
                        <a:pt x="0" y="368"/>
                      </a:lnTo>
                      <a:lnTo>
                        <a:pt x="0" y="368"/>
                      </a:lnTo>
                      <a:lnTo>
                        <a:pt x="4" y="381"/>
                      </a:lnTo>
                      <a:lnTo>
                        <a:pt x="17" y="394"/>
                      </a:lnTo>
                      <a:lnTo>
                        <a:pt x="38" y="402"/>
                      </a:lnTo>
                      <a:lnTo>
                        <a:pt x="64" y="407"/>
                      </a:lnTo>
                      <a:lnTo>
                        <a:pt x="64" y="407"/>
                      </a:lnTo>
                      <a:lnTo>
                        <a:pt x="64" y="376"/>
                      </a:lnTo>
                      <a:lnTo>
                        <a:pt x="64" y="47"/>
                      </a:lnTo>
                      <a:close/>
                    </a:path>
                  </a:pathLst>
                </a:custGeom>
                <a:grpFill/>
                <a:ln w="9525">
                  <a:noFill/>
                  <a:round/>
                  <a:headEnd/>
                  <a:tailEnd/>
                </a:ln>
              </p:spPr>
              <p:txBody>
                <a:bodyPr/>
                <a:lstStyle/>
                <a:p>
                  <a:pPr>
                    <a:defRPr/>
                  </a:pPr>
                  <a:endParaRPr lang="zh-CN" altLang="en-US" sz="1900" dirty="0">
                    <a:solidFill>
                      <a:srgbClr val="000000"/>
                    </a:solidFill>
                    <a:latin typeface="+mj-ea"/>
                    <a:ea typeface="+mj-ea"/>
                  </a:endParaRPr>
                </a:p>
              </p:txBody>
            </p:sp>
            <p:sp>
              <p:nvSpPr>
                <p:cNvPr id="188" name="Freeform 20"/>
                <p:cNvSpPr>
                  <a:spLocks noEditPoints="1"/>
                </p:cNvSpPr>
                <p:nvPr/>
              </p:nvSpPr>
              <p:spPr bwMode="auto">
                <a:xfrm>
                  <a:off x="15797213" y="1477962"/>
                  <a:ext cx="419100" cy="646113"/>
                </a:xfrm>
                <a:custGeom>
                  <a:avLst/>
                  <a:gdLst/>
                  <a:ahLst/>
                  <a:cxnLst>
                    <a:cxn ang="0">
                      <a:pos x="5" y="376"/>
                    </a:cxn>
                    <a:cxn ang="0">
                      <a:pos x="217" y="407"/>
                    </a:cxn>
                    <a:cxn ang="0">
                      <a:pos x="264" y="43"/>
                    </a:cxn>
                    <a:cxn ang="0">
                      <a:pos x="217" y="4"/>
                    </a:cxn>
                    <a:cxn ang="0">
                      <a:pos x="44" y="60"/>
                    </a:cxn>
                    <a:cxn ang="0">
                      <a:pos x="195" y="30"/>
                    </a:cxn>
                    <a:cxn ang="0">
                      <a:pos x="221" y="60"/>
                    </a:cxn>
                    <a:cxn ang="0">
                      <a:pos x="208" y="108"/>
                    </a:cxn>
                    <a:cxn ang="0">
                      <a:pos x="48" y="104"/>
                    </a:cxn>
                    <a:cxn ang="0">
                      <a:pos x="225" y="160"/>
                    </a:cxn>
                    <a:cxn ang="0">
                      <a:pos x="165" y="173"/>
                    </a:cxn>
                    <a:cxn ang="0">
                      <a:pos x="160" y="143"/>
                    </a:cxn>
                    <a:cxn ang="0">
                      <a:pos x="225" y="147"/>
                    </a:cxn>
                    <a:cxn ang="0">
                      <a:pos x="130" y="169"/>
                    </a:cxn>
                    <a:cxn ang="0">
                      <a:pos x="61" y="160"/>
                    </a:cxn>
                    <a:cxn ang="0">
                      <a:pos x="121" y="138"/>
                    </a:cxn>
                    <a:cxn ang="0">
                      <a:pos x="83" y="359"/>
                    </a:cxn>
                    <a:cxn ang="0">
                      <a:pos x="57" y="337"/>
                    </a:cxn>
                    <a:cxn ang="0">
                      <a:pos x="83" y="312"/>
                    </a:cxn>
                    <a:cxn ang="0">
                      <a:pos x="104" y="337"/>
                    </a:cxn>
                    <a:cxn ang="0">
                      <a:pos x="83" y="359"/>
                    </a:cxn>
                    <a:cxn ang="0">
                      <a:pos x="65" y="290"/>
                    </a:cxn>
                    <a:cxn ang="0">
                      <a:pos x="65" y="255"/>
                    </a:cxn>
                    <a:cxn ang="0">
                      <a:pos x="100" y="255"/>
                    </a:cxn>
                    <a:cxn ang="0">
                      <a:pos x="100" y="290"/>
                    </a:cxn>
                    <a:cxn ang="0">
                      <a:pos x="83" y="238"/>
                    </a:cxn>
                    <a:cxn ang="0">
                      <a:pos x="57" y="216"/>
                    </a:cxn>
                    <a:cxn ang="0">
                      <a:pos x="83" y="190"/>
                    </a:cxn>
                    <a:cxn ang="0">
                      <a:pos x="104" y="216"/>
                    </a:cxn>
                    <a:cxn ang="0">
                      <a:pos x="83" y="238"/>
                    </a:cxn>
                    <a:cxn ang="0">
                      <a:pos x="121" y="346"/>
                    </a:cxn>
                    <a:cxn ang="0">
                      <a:pos x="130" y="312"/>
                    </a:cxn>
                    <a:cxn ang="0">
                      <a:pos x="165" y="324"/>
                    </a:cxn>
                    <a:cxn ang="0">
                      <a:pos x="152" y="359"/>
                    </a:cxn>
                    <a:cxn ang="0">
                      <a:pos x="130" y="294"/>
                    </a:cxn>
                    <a:cxn ang="0">
                      <a:pos x="121" y="264"/>
                    </a:cxn>
                    <a:cxn ang="0">
                      <a:pos x="152" y="251"/>
                    </a:cxn>
                    <a:cxn ang="0">
                      <a:pos x="165" y="281"/>
                    </a:cxn>
                    <a:cxn ang="0">
                      <a:pos x="143" y="238"/>
                    </a:cxn>
                    <a:cxn ang="0">
                      <a:pos x="117" y="216"/>
                    </a:cxn>
                    <a:cxn ang="0">
                      <a:pos x="143" y="190"/>
                    </a:cxn>
                    <a:cxn ang="0">
                      <a:pos x="165" y="216"/>
                    </a:cxn>
                    <a:cxn ang="0">
                      <a:pos x="143" y="238"/>
                    </a:cxn>
                    <a:cxn ang="0">
                      <a:pos x="186" y="355"/>
                    </a:cxn>
                    <a:cxn ang="0">
                      <a:pos x="186" y="320"/>
                    </a:cxn>
                    <a:cxn ang="0">
                      <a:pos x="217" y="320"/>
                    </a:cxn>
                    <a:cxn ang="0">
                      <a:pos x="217" y="355"/>
                    </a:cxn>
                    <a:cxn ang="0">
                      <a:pos x="204" y="299"/>
                    </a:cxn>
                    <a:cxn ang="0">
                      <a:pos x="178" y="273"/>
                    </a:cxn>
                    <a:cxn ang="0">
                      <a:pos x="204" y="247"/>
                    </a:cxn>
                    <a:cxn ang="0">
                      <a:pos x="225" y="273"/>
                    </a:cxn>
                    <a:cxn ang="0">
                      <a:pos x="204" y="299"/>
                    </a:cxn>
                    <a:cxn ang="0">
                      <a:pos x="178" y="225"/>
                    </a:cxn>
                    <a:cxn ang="0">
                      <a:pos x="191" y="195"/>
                    </a:cxn>
                    <a:cxn ang="0">
                      <a:pos x="225" y="208"/>
                    </a:cxn>
                    <a:cxn ang="0">
                      <a:pos x="212" y="238"/>
                    </a:cxn>
                  </a:cxnLst>
                  <a:rect l="0" t="0" r="r" b="b"/>
                  <a:pathLst>
                    <a:path w="264" h="407">
                      <a:moveTo>
                        <a:pt x="182" y="0"/>
                      </a:moveTo>
                      <a:lnTo>
                        <a:pt x="0" y="0"/>
                      </a:lnTo>
                      <a:lnTo>
                        <a:pt x="0" y="0"/>
                      </a:lnTo>
                      <a:lnTo>
                        <a:pt x="5" y="47"/>
                      </a:lnTo>
                      <a:lnTo>
                        <a:pt x="5" y="376"/>
                      </a:lnTo>
                      <a:lnTo>
                        <a:pt x="5" y="376"/>
                      </a:lnTo>
                      <a:lnTo>
                        <a:pt x="5" y="407"/>
                      </a:lnTo>
                      <a:lnTo>
                        <a:pt x="182" y="407"/>
                      </a:lnTo>
                      <a:lnTo>
                        <a:pt x="182" y="407"/>
                      </a:lnTo>
                      <a:lnTo>
                        <a:pt x="217" y="407"/>
                      </a:lnTo>
                      <a:lnTo>
                        <a:pt x="238" y="398"/>
                      </a:lnTo>
                      <a:lnTo>
                        <a:pt x="256" y="385"/>
                      </a:lnTo>
                      <a:lnTo>
                        <a:pt x="260" y="376"/>
                      </a:lnTo>
                      <a:lnTo>
                        <a:pt x="264" y="368"/>
                      </a:lnTo>
                      <a:lnTo>
                        <a:pt x="264" y="43"/>
                      </a:lnTo>
                      <a:lnTo>
                        <a:pt x="264" y="43"/>
                      </a:lnTo>
                      <a:lnTo>
                        <a:pt x="260" y="34"/>
                      </a:lnTo>
                      <a:lnTo>
                        <a:pt x="256" y="26"/>
                      </a:lnTo>
                      <a:lnTo>
                        <a:pt x="238" y="13"/>
                      </a:lnTo>
                      <a:lnTo>
                        <a:pt x="217" y="4"/>
                      </a:lnTo>
                      <a:lnTo>
                        <a:pt x="182" y="0"/>
                      </a:lnTo>
                      <a:lnTo>
                        <a:pt x="182" y="0"/>
                      </a:lnTo>
                      <a:close/>
                      <a:moveTo>
                        <a:pt x="44" y="82"/>
                      </a:moveTo>
                      <a:lnTo>
                        <a:pt x="44" y="60"/>
                      </a:lnTo>
                      <a:lnTo>
                        <a:pt x="44" y="60"/>
                      </a:lnTo>
                      <a:lnTo>
                        <a:pt x="44" y="47"/>
                      </a:lnTo>
                      <a:lnTo>
                        <a:pt x="48" y="39"/>
                      </a:lnTo>
                      <a:lnTo>
                        <a:pt x="57" y="30"/>
                      </a:lnTo>
                      <a:lnTo>
                        <a:pt x="70" y="30"/>
                      </a:lnTo>
                      <a:lnTo>
                        <a:pt x="195" y="30"/>
                      </a:lnTo>
                      <a:lnTo>
                        <a:pt x="195" y="30"/>
                      </a:lnTo>
                      <a:lnTo>
                        <a:pt x="208" y="30"/>
                      </a:lnTo>
                      <a:lnTo>
                        <a:pt x="217" y="39"/>
                      </a:lnTo>
                      <a:lnTo>
                        <a:pt x="221" y="47"/>
                      </a:lnTo>
                      <a:lnTo>
                        <a:pt x="221" y="60"/>
                      </a:lnTo>
                      <a:lnTo>
                        <a:pt x="221" y="82"/>
                      </a:lnTo>
                      <a:lnTo>
                        <a:pt x="221" y="82"/>
                      </a:lnTo>
                      <a:lnTo>
                        <a:pt x="221" y="95"/>
                      </a:lnTo>
                      <a:lnTo>
                        <a:pt x="217" y="104"/>
                      </a:lnTo>
                      <a:lnTo>
                        <a:pt x="208" y="108"/>
                      </a:lnTo>
                      <a:lnTo>
                        <a:pt x="195" y="112"/>
                      </a:lnTo>
                      <a:lnTo>
                        <a:pt x="70" y="112"/>
                      </a:lnTo>
                      <a:lnTo>
                        <a:pt x="70" y="112"/>
                      </a:lnTo>
                      <a:lnTo>
                        <a:pt x="57" y="108"/>
                      </a:lnTo>
                      <a:lnTo>
                        <a:pt x="48" y="104"/>
                      </a:lnTo>
                      <a:lnTo>
                        <a:pt x="44" y="95"/>
                      </a:lnTo>
                      <a:lnTo>
                        <a:pt x="44" y="82"/>
                      </a:lnTo>
                      <a:lnTo>
                        <a:pt x="44" y="82"/>
                      </a:lnTo>
                      <a:close/>
                      <a:moveTo>
                        <a:pt x="225" y="147"/>
                      </a:moveTo>
                      <a:lnTo>
                        <a:pt x="225" y="160"/>
                      </a:lnTo>
                      <a:lnTo>
                        <a:pt x="225" y="160"/>
                      </a:lnTo>
                      <a:lnTo>
                        <a:pt x="221" y="169"/>
                      </a:lnTo>
                      <a:lnTo>
                        <a:pt x="212" y="173"/>
                      </a:lnTo>
                      <a:lnTo>
                        <a:pt x="165" y="173"/>
                      </a:lnTo>
                      <a:lnTo>
                        <a:pt x="165" y="173"/>
                      </a:lnTo>
                      <a:lnTo>
                        <a:pt x="160" y="169"/>
                      </a:lnTo>
                      <a:lnTo>
                        <a:pt x="156" y="160"/>
                      </a:lnTo>
                      <a:lnTo>
                        <a:pt x="156" y="147"/>
                      </a:lnTo>
                      <a:lnTo>
                        <a:pt x="156" y="147"/>
                      </a:lnTo>
                      <a:lnTo>
                        <a:pt x="160" y="143"/>
                      </a:lnTo>
                      <a:lnTo>
                        <a:pt x="165" y="138"/>
                      </a:lnTo>
                      <a:lnTo>
                        <a:pt x="212" y="138"/>
                      </a:lnTo>
                      <a:lnTo>
                        <a:pt x="212" y="138"/>
                      </a:lnTo>
                      <a:lnTo>
                        <a:pt x="221" y="143"/>
                      </a:lnTo>
                      <a:lnTo>
                        <a:pt x="225" y="147"/>
                      </a:lnTo>
                      <a:lnTo>
                        <a:pt x="225" y="147"/>
                      </a:lnTo>
                      <a:close/>
                      <a:moveTo>
                        <a:pt x="130" y="147"/>
                      </a:moveTo>
                      <a:lnTo>
                        <a:pt x="130" y="160"/>
                      </a:lnTo>
                      <a:lnTo>
                        <a:pt x="130" y="160"/>
                      </a:lnTo>
                      <a:lnTo>
                        <a:pt x="130" y="169"/>
                      </a:lnTo>
                      <a:lnTo>
                        <a:pt x="121" y="173"/>
                      </a:lnTo>
                      <a:lnTo>
                        <a:pt x="70" y="173"/>
                      </a:lnTo>
                      <a:lnTo>
                        <a:pt x="70" y="173"/>
                      </a:lnTo>
                      <a:lnTo>
                        <a:pt x="65" y="169"/>
                      </a:lnTo>
                      <a:lnTo>
                        <a:pt x="61" y="160"/>
                      </a:lnTo>
                      <a:lnTo>
                        <a:pt x="61" y="147"/>
                      </a:lnTo>
                      <a:lnTo>
                        <a:pt x="61" y="147"/>
                      </a:lnTo>
                      <a:lnTo>
                        <a:pt x="65" y="143"/>
                      </a:lnTo>
                      <a:lnTo>
                        <a:pt x="70" y="138"/>
                      </a:lnTo>
                      <a:lnTo>
                        <a:pt x="121" y="138"/>
                      </a:lnTo>
                      <a:lnTo>
                        <a:pt x="121" y="138"/>
                      </a:lnTo>
                      <a:lnTo>
                        <a:pt x="130" y="143"/>
                      </a:lnTo>
                      <a:lnTo>
                        <a:pt x="130" y="147"/>
                      </a:lnTo>
                      <a:lnTo>
                        <a:pt x="130" y="147"/>
                      </a:lnTo>
                      <a:close/>
                      <a:moveTo>
                        <a:pt x="83" y="359"/>
                      </a:moveTo>
                      <a:lnTo>
                        <a:pt x="83" y="359"/>
                      </a:lnTo>
                      <a:lnTo>
                        <a:pt x="74" y="359"/>
                      </a:lnTo>
                      <a:lnTo>
                        <a:pt x="65" y="355"/>
                      </a:lnTo>
                      <a:lnTo>
                        <a:pt x="61" y="346"/>
                      </a:lnTo>
                      <a:lnTo>
                        <a:pt x="57" y="337"/>
                      </a:lnTo>
                      <a:lnTo>
                        <a:pt x="57" y="337"/>
                      </a:lnTo>
                      <a:lnTo>
                        <a:pt x="61" y="324"/>
                      </a:lnTo>
                      <a:lnTo>
                        <a:pt x="65" y="320"/>
                      </a:lnTo>
                      <a:lnTo>
                        <a:pt x="74" y="312"/>
                      </a:lnTo>
                      <a:lnTo>
                        <a:pt x="83" y="312"/>
                      </a:lnTo>
                      <a:lnTo>
                        <a:pt x="83" y="312"/>
                      </a:lnTo>
                      <a:lnTo>
                        <a:pt x="91" y="312"/>
                      </a:lnTo>
                      <a:lnTo>
                        <a:pt x="100" y="320"/>
                      </a:lnTo>
                      <a:lnTo>
                        <a:pt x="104" y="324"/>
                      </a:lnTo>
                      <a:lnTo>
                        <a:pt x="104" y="337"/>
                      </a:lnTo>
                      <a:lnTo>
                        <a:pt x="104" y="337"/>
                      </a:lnTo>
                      <a:lnTo>
                        <a:pt x="104" y="346"/>
                      </a:lnTo>
                      <a:lnTo>
                        <a:pt x="100" y="355"/>
                      </a:lnTo>
                      <a:lnTo>
                        <a:pt x="91" y="359"/>
                      </a:lnTo>
                      <a:lnTo>
                        <a:pt x="83" y="359"/>
                      </a:lnTo>
                      <a:lnTo>
                        <a:pt x="83" y="359"/>
                      </a:lnTo>
                      <a:close/>
                      <a:moveTo>
                        <a:pt x="83" y="299"/>
                      </a:moveTo>
                      <a:lnTo>
                        <a:pt x="83" y="299"/>
                      </a:lnTo>
                      <a:lnTo>
                        <a:pt x="74" y="294"/>
                      </a:lnTo>
                      <a:lnTo>
                        <a:pt x="65" y="290"/>
                      </a:lnTo>
                      <a:lnTo>
                        <a:pt x="61" y="281"/>
                      </a:lnTo>
                      <a:lnTo>
                        <a:pt x="57" y="273"/>
                      </a:lnTo>
                      <a:lnTo>
                        <a:pt x="57" y="273"/>
                      </a:lnTo>
                      <a:lnTo>
                        <a:pt x="61" y="264"/>
                      </a:lnTo>
                      <a:lnTo>
                        <a:pt x="65" y="255"/>
                      </a:lnTo>
                      <a:lnTo>
                        <a:pt x="74" y="251"/>
                      </a:lnTo>
                      <a:lnTo>
                        <a:pt x="83" y="247"/>
                      </a:lnTo>
                      <a:lnTo>
                        <a:pt x="83" y="247"/>
                      </a:lnTo>
                      <a:lnTo>
                        <a:pt x="91" y="251"/>
                      </a:lnTo>
                      <a:lnTo>
                        <a:pt x="100" y="255"/>
                      </a:lnTo>
                      <a:lnTo>
                        <a:pt x="104" y="264"/>
                      </a:lnTo>
                      <a:lnTo>
                        <a:pt x="104" y="273"/>
                      </a:lnTo>
                      <a:lnTo>
                        <a:pt x="104" y="273"/>
                      </a:lnTo>
                      <a:lnTo>
                        <a:pt x="104" y="281"/>
                      </a:lnTo>
                      <a:lnTo>
                        <a:pt x="100" y="290"/>
                      </a:lnTo>
                      <a:lnTo>
                        <a:pt x="91" y="294"/>
                      </a:lnTo>
                      <a:lnTo>
                        <a:pt x="83" y="299"/>
                      </a:lnTo>
                      <a:lnTo>
                        <a:pt x="83" y="299"/>
                      </a:lnTo>
                      <a:close/>
                      <a:moveTo>
                        <a:pt x="83" y="238"/>
                      </a:moveTo>
                      <a:lnTo>
                        <a:pt x="83" y="238"/>
                      </a:lnTo>
                      <a:lnTo>
                        <a:pt x="74" y="238"/>
                      </a:lnTo>
                      <a:lnTo>
                        <a:pt x="65" y="234"/>
                      </a:lnTo>
                      <a:lnTo>
                        <a:pt x="61" y="225"/>
                      </a:lnTo>
                      <a:lnTo>
                        <a:pt x="57" y="216"/>
                      </a:lnTo>
                      <a:lnTo>
                        <a:pt x="57" y="216"/>
                      </a:lnTo>
                      <a:lnTo>
                        <a:pt x="61" y="208"/>
                      </a:lnTo>
                      <a:lnTo>
                        <a:pt x="65" y="199"/>
                      </a:lnTo>
                      <a:lnTo>
                        <a:pt x="74" y="195"/>
                      </a:lnTo>
                      <a:lnTo>
                        <a:pt x="83" y="190"/>
                      </a:lnTo>
                      <a:lnTo>
                        <a:pt x="83" y="190"/>
                      </a:lnTo>
                      <a:lnTo>
                        <a:pt x="91" y="195"/>
                      </a:lnTo>
                      <a:lnTo>
                        <a:pt x="100" y="199"/>
                      </a:lnTo>
                      <a:lnTo>
                        <a:pt x="104" y="208"/>
                      </a:lnTo>
                      <a:lnTo>
                        <a:pt x="104" y="216"/>
                      </a:lnTo>
                      <a:lnTo>
                        <a:pt x="104" y="216"/>
                      </a:lnTo>
                      <a:lnTo>
                        <a:pt x="104" y="225"/>
                      </a:lnTo>
                      <a:lnTo>
                        <a:pt x="100" y="234"/>
                      </a:lnTo>
                      <a:lnTo>
                        <a:pt x="91" y="238"/>
                      </a:lnTo>
                      <a:lnTo>
                        <a:pt x="83" y="238"/>
                      </a:lnTo>
                      <a:lnTo>
                        <a:pt x="83" y="238"/>
                      </a:lnTo>
                      <a:close/>
                      <a:moveTo>
                        <a:pt x="143" y="359"/>
                      </a:moveTo>
                      <a:lnTo>
                        <a:pt x="143" y="359"/>
                      </a:lnTo>
                      <a:lnTo>
                        <a:pt x="130" y="359"/>
                      </a:lnTo>
                      <a:lnTo>
                        <a:pt x="126" y="355"/>
                      </a:lnTo>
                      <a:lnTo>
                        <a:pt x="121" y="346"/>
                      </a:lnTo>
                      <a:lnTo>
                        <a:pt x="117" y="337"/>
                      </a:lnTo>
                      <a:lnTo>
                        <a:pt x="117" y="337"/>
                      </a:lnTo>
                      <a:lnTo>
                        <a:pt x="121" y="324"/>
                      </a:lnTo>
                      <a:lnTo>
                        <a:pt x="126" y="320"/>
                      </a:lnTo>
                      <a:lnTo>
                        <a:pt x="130" y="312"/>
                      </a:lnTo>
                      <a:lnTo>
                        <a:pt x="143" y="312"/>
                      </a:lnTo>
                      <a:lnTo>
                        <a:pt x="143" y="312"/>
                      </a:lnTo>
                      <a:lnTo>
                        <a:pt x="152" y="312"/>
                      </a:lnTo>
                      <a:lnTo>
                        <a:pt x="160" y="320"/>
                      </a:lnTo>
                      <a:lnTo>
                        <a:pt x="165" y="324"/>
                      </a:lnTo>
                      <a:lnTo>
                        <a:pt x="165" y="337"/>
                      </a:lnTo>
                      <a:lnTo>
                        <a:pt x="165" y="337"/>
                      </a:lnTo>
                      <a:lnTo>
                        <a:pt x="165" y="346"/>
                      </a:lnTo>
                      <a:lnTo>
                        <a:pt x="160" y="355"/>
                      </a:lnTo>
                      <a:lnTo>
                        <a:pt x="152" y="359"/>
                      </a:lnTo>
                      <a:lnTo>
                        <a:pt x="143" y="359"/>
                      </a:lnTo>
                      <a:lnTo>
                        <a:pt x="143" y="359"/>
                      </a:lnTo>
                      <a:close/>
                      <a:moveTo>
                        <a:pt x="143" y="299"/>
                      </a:moveTo>
                      <a:lnTo>
                        <a:pt x="143" y="299"/>
                      </a:lnTo>
                      <a:lnTo>
                        <a:pt x="130" y="294"/>
                      </a:lnTo>
                      <a:lnTo>
                        <a:pt x="126" y="290"/>
                      </a:lnTo>
                      <a:lnTo>
                        <a:pt x="121" y="281"/>
                      </a:lnTo>
                      <a:lnTo>
                        <a:pt x="117" y="273"/>
                      </a:lnTo>
                      <a:lnTo>
                        <a:pt x="117" y="273"/>
                      </a:lnTo>
                      <a:lnTo>
                        <a:pt x="121" y="264"/>
                      </a:lnTo>
                      <a:lnTo>
                        <a:pt x="126" y="255"/>
                      </a:lnTo>
                      <a:lnTo>
                        <a:pt x="130" y="251"/>
                      </a:lnTo>
                      <a:lnTo>
                        <a:pt x="143" y="247"/>
                      </a:lnTo>
                      <a:lnTo>
                        <a:pt x="143" y="247"/>
                      </a:lnTo>
                      <a:lnTo>
                        <a:pt x="152" y="251"/>
                      </a:lnTo>
                      <a:lnTo>
                        <a:pt x="160" y="255"/>
                      </a:lnTo>
                      <a:lnTo>
                        <a:pt x="165" y="264"/>
                      </a:lnTo>
                      <a:lnTo>
                        <a:pt x="165" y="273"/>
                      </a:lnTo>
                      <a:lnTo>
                        <a:pt x="165" y="273"/>
                      </a:lnTo>
                      <a:lnTo>
                        <a:pt x="165" y="281"/>
                      </a:lnTo>
                      <a:lnTo>
                        <a:pt x="160" y="290"/>
                      </a:lnTo>
                      <a:lnTo>
                        <a:pt x="152" y="294"/>
                      </a:lnTo>
                      <a:lnTo>
                        <a:pt x="143" y="299"/>
                      </a:lnTo>
                      <a:lnTo>
                        <a:pt x="143" y="299"/>
                      </a:lnTo>
                      <a:close/>
                      <a:moveTo>
                        <a:pt x="143" y="238"/>
                      </a:moveTo>
                      <a:lnTo>
                        <a:pt x="143" y="238"/>
                      </a:lnTo>
                      <a:lnTo>
                        <a:pt x="130" y="238"/>
                      </a:lnTo>
                      <a:lnTo>
                        <a:pt x="126" y="234"/>
                      </a:lnTo>
                      <a:lnTo>
                        <a:pt x="121" y="225"/>
                      </a:lnTo>
                      <a:lnTo>
                        <a:pt x="117" y="216"/>
                      </a:lnTo>
                      <a:lnTo>
                        <a:pt x="117" y="216"/>
                      </a:lnTo>
                      <a:lnTo>
                        <a:pt x="121" y="208"/>
                      </a:lnTo>
                      <a:lnTo>
                        <a:pt x="126" y="199"/>
                      </a:lnTo>
                      <a:lnTo>
                        <a:pt x="130" y="195"/>
                      </a:lnTo>
                      <a:lnTo>
                        <a:pt x="143" y="190"/>
                      </a:lnTo>
                      <a:lnTo>
                        <a:pt x="143" y="190"/>
                      </a:lnTo>
                      <a:lnTo>
                        <a:pt x="152" y="195"/>
                      </a:lnTo>
                      <a:lnTo>
                        <a:pt x="160" y="199"/>
                      </a:lnTo>
                      <a:lnTo>
                        <a:pt x="165" y="208"/>
                      </a:lnTo>
                      <a:lnTo>
                        <a:pt x="165" y="216"/>
                      </a:lnTo>
                      <a:lnTo>
                        <a:pt x="165" y="216"/>
                      </a:lnTo>
                      <a:lnTo>
                        <a:pt x="165" y="225"/>
                      </a:lnTo>
                      <a:lnTo>
                        <a:pt x="160" y="234"/>
                      </a:lnTo>
                      <a:lnTo>
                        <a:pt x="152" y="238"/>
                      </a:lnTo>
                      <a:lnTo>
                        <a:pt x="143" y="238"/>
                      </a:lnTo>
                      <a:lnTo>
                        <a:pt x="143" y="238"/>
                      </a:lnTo>
                      <a:close/>
                      <a:moveTo>
                        <a:pt x="204" y="359"/>
                      </a:moveTo>
                      <a:lnTo>
                        <a:pt x="204" y="359"/>
                      </a:lnTo>
                      <a:lnTo>
                        <a:pt x="191" y="359"/>
                      </a:lnTo>
                      <a:lnTo>
                        <a:pt x="186" y="355"/>
                      </a:lnTo>
                      <a:lnTo>
                        <a:pt x="178" y="346"/>
                      </a:lnTo>
                      <a:lnTo>
                        <a:pt x="178" y="337"/>
                      </a:lnTo>
                      <a:lnTo>
                        <a:pt x="178" y="337"/>
                      </a:lnTo>
                      <a:lnTo>
                        <a:pt x="178" y="324"/>
                      </a:lnTo>
                      <a:lnTo>
                        <a:pt x="186" y="320"/>
                      </a:lnTo>
                      <a:lnTo>
                        <a:pt x="191" y="312"/>
                      </a:lnTo>
                      <a:lnTo>
                        <a:pt x="204" y="312"/>
                      </a:lnTo>
                      <a:lnTo>
                        <a:pt x="204" y="312"/>
                      </a:lnTo>
                      <a:lnTo>
                        <a:pt x="212" y="312"/>
                      </a:lnTo>
                      <a:lnTo>
                        <a:pt x="217" y="320"/>
                      </a:lnTo>
                      <a:lnTo>
                        <a:pt x="225" y="324"/>
                      </a:lnTo>
                      <a:lnTo>
                        <a:pt x="225" y="337"/>
                      </a:lnTo>
                      <a:lnTo>
                        <a:pt x="225" y="337"/>
                      </a:lnTo>
                      <a:lnTo>
                        <a:pt x="225" y="346"/>
                      </a:lnTo>
                      <a:lnTo>
                        <a:pt x="217" y="355"/>
                      </a:lnTo>
                      <a:lnTo>
                        <a:pt x="212" y="359"/>
                      </a:lnTo>
                      <a:lnTo>
                        <a:pt x="204" y="359"/>
                      </a:lnTo>
                      <a:lnTo>
                        <a:pt x="204" y="359"/>
                      </a:lnTo>
                      <a:close/>
                      <a:moveTo>
                        <a:pt x="204" y="299"/>
                      </a:moveTo>
                      <a:lnTo>
                        <a:pt x="204" y="299"/>
                      </a:lnTo>
                      <a:lnTo>
                        <a:pt x="191" y="294"/>
                      </a:lnTo>
                      <a:lnTo>
                        <a:pt x="186" y="290"/>
                      </a:lnTo>
                      <a:lnTo>
                        <a:pt x="178" y="281"/>
                      </a:lnTo>
                      <a:lnTo>
                        <a:pt x="178" y="273"/>
                      </a:lnTo>
                      <a:lnTo>
                        <a:pt x="178" y="273"/>
                      </a:lnTo>
                      <a:lnTo>
                        <a:pt x="178" y="264"/>
                      </a:lnTo>
                      <a:lnTo>
                        <a:pt x="186" y="255"/>
                      </a:lnTo>
                      <a:lnTo>
                        <a:pt x="191" y="251"/>
                      </a:lnTo>
                      <a:lnTo>
                        <a:pt x="204" y="247"/>
                      </a:lnTo>
                      <a:lnTo>
                        <a:pt x="204" y="247"/>
                      </a:lnTo>
                      <a:lnTo>
                        <a:pt x="212" y="251"/>
                      </a:lnTo>
                      <a:lnTo>
                        <a:pt x="217" y="255"/>
                      </a:lnTo>
                      <a:lnTo>
                        <a:pt x="225" y="264"/>
                      </a:lnTo>
                      <a:lnTo>
                        <a:pt x="225" y="273"/>
                      </a:lnTo>
                      <a:lnTo>
                        <a:pt x="225" y="273"/>
                      </a:lnTo>
                      <a:lnTo>
                        <a:pt x="225" y="281"/>
                      </a:lnTo>
                      <a:lnTo>
                        <a:pt x="217" y="290"/>
                      </a:lnTo>
                      <a:lnTo>
                        <a:pt x="212" y="294"/>
                      </a:lnTo>
                      <a:lnTo>
                        <a:pt x="204" y="299"/>
                      </a:lnTo>
                      <a:lnTo>
                        <a:pt x="204" y="299"/>
                      </a:lnTo>
                      <a:close/>
                      <a:moveTo>
                        <a:pt x="204" y="238"/>
                      </a:moveTo>
                      <a:lnTo>
                        <a:pt x="204" y="238"/>
                      </a:lnTo>
                      <a:lnTo>
                        <a:pt x="191" y="238"/>
                      </a:lnTo>
                      <a:lnTo>
                        <a:pt x="186" y="234"/>
                      </a:lnTo>
                      <a:lnTo>
                        <a:pt x="178" y="225"/>
                      </a:lnTo>
                      <a:lnTo>
                        <a:pt x="178" y="216"/>
                      </a:lnTo>
                      <a:lnTo>
                        <a:pt x="178" y="216"/>
                      </a:lnTo>
                      <a:lnTo>
                        <a:pt x="178" y="208"/>
                      </a:lnTo>
                      <a:lnTo>
                        <a:pt x="186" y="199"/>
                      </a:lnTo>
                      <a:lnTo>
                        <a:pt x="191" y="195"/>
                      </a:lnTo>
                      <a:lnTo>
                        <a:pt x="204" y="190"/>
                      </a:lnTo>
                      <a:lnTo>
                        <a:pt x="204" y="190"/>
                      </a:lnTo>
                      <a:lnTo>
                        <a:pt x="212" y="195"/>
                      </a:lnTo>
                      <a:lnTo>
                        <a:pt x="217" y="199"/>
                      </a:lnTo>
                      <a:lnTo>
                        <a:pt x="225" y="208"/>
                      </a:lnTo>
                      <a:lnTo>
                        <a:pt x="225" y="216"/>
                      </a:lnTo>
                      <a:lnTo>
                        <a:pt x="225" y="216"/>
                      </a:lnTo>
                      <a:lnTo>
                        <a:pt x="225" y="225"/>
                      </a:lnTo>
                      <a:lnTo>
                        <a:pt x="217" y="234"/>
                      </a:lnTo>
                      <a:lnTo>
                        <a:pt x="212" y="238"/>
                      </a:lnTo>
                      <a:lnTo>
                        <a:pt x="204" y="238"/>
                      </a:lnTo>
                      <a:lnTo>
                        <a:pt x="204" y="238"/>
                      </a:lnTo>
                      <a:close/>
                    </a:path>
                  </a:pathLst>
                </a:custGeom>
                <a:grpFill/>
                <a:ln w="9525">
                  <a:noFill/>
                  <a:round/>
                  <a:headEnd/>
                  <a:tailEnd/>
                </a:ln>
              </p:spPr>
              <p:txBody>
                <a:bodyPr/>
                <a:lstStyle/>
                <a:p>
                  <a:pPr>
                    <a:defRPr/>
                  </a:pPr>
                  <a:endParaRPr lang="zh-CN" altLang="en-US" sz="1900" dirty="0">
                    <a:solidFill>
                      <a:srgbClr val="000000"/>
                    </a:solidFill>
                    <a:latin typeface="+mj-ea"/>
                    <a:ea typeface="+mj-ea"/>
                  </a:endParaRPr>
                </a:p>
              </p:txBody>
            </p:sp>
            <p:sp>
              <p:nvSpPr>
                <p:cNvPr id="189" name="Freeform 21"/>
                <p:cNvSpPr>
                  <a:spLocks noEditPoints="1"/>
                </p:cNvSpPr>
                <p:nvPr/>
              </p:nvSpPr>
              <p:spPr bwMode="auto">
                <a:xfrm>
                  <a:off x="15578138" y="1463675"/>
                  <a:ext cx="212725" cy="687388"/>
                </a:xfrm>
                <a:custGeom>
                  <a:avLst/>
                  <a:gdLst/>
                  <a:ahLst/>
                  <a:cxnLst>
                    <a:cxn ang="0">
                      <a:pos x="130" y="0"/>
                    </a:cxn>
                    <a:cxn ang="0">
                      <a:pos x="130" y="0"/>
                    </a:cxn>
                    <a:cxn ang="0">
                      <a:pos x="69" y="0"/>
                    </a:cxn>
                    <a:cxn ang="0">
                      <a:pos x="69" y="0"/>
                    </a:cxn>
                    <a:cxn ang="0">
                      <a:pos x="26" y="0"/>
                    </a:cxn>
                    <a:cxn ang="0">
                      <a:pos x="4" y="5"/>
                    </a:cxn>
                    <a:cxn ang="0">
                      <a:pos x="4" y="5"/>
                    </a:cxn>
                    <a:cxn ang="0">
                      <a:pos x="0" y="82"/>
                    </a:cxn>
                    <a:cxn ang="0">
                      <a:pos x="0" y="346"/>
                    </a:cxn>
                    <a:cxn ang="0">
                      <a:pos x="0" y="346"/>
                    </a:cxn>
                    <a:cxn ang="0">
                      <a:pos x="4" y="403"/>
                    </a:cxn>
                    <a:cxn ang="0">
                      <a:pos x="4" y="429"/>
                    </a:cxn>
                    <a:cxn ang="0">
                      <a:pos x="4" y="429"/>
                    </a:cxn>
                    <a:cxn ang="0">
                      <a:pos x="69" y="433"/>
                    </a:cxn>
                    <a:cxn ang="0">
                      <a:pos x="69" y="433"/>
                    </a:cxn>
                    <a:cxn ang="0">
                      <a:pos x="112" y="429"/>
                    </a:cxn>
                    <a:cxn ang="0">
                      <a:pos x="130" y="429"/>
                    </a:cxn>
                    <a:cxn ang="0">
                      <a:pos x="130" y="429"/>
                    </a:cxn>
                    <a:cxn ang="0">
                      <a:pos x="134" y="346"/>
                    </a:cxn>
                    <a:cxn ang="0">
                      <a:pos x="134" y="82"/>
                    </a:cxn>
                    <a:cxn ang="0">
                      <a:pos x="134" y="82"/>
                    </a:cxn>
                    <a:cxn ang="0">
                      <a:pos x="134" y="26"/>
                    </a:cxn>
                    <a:cxn ang="0">
                      <a:pos x="130" y="0"/>
                    </a:cxn>
                    <a:cxn ang="0">
                      <a:pos x="130" y="0"/>
                    </a:cxn>
                    <a:cxn ang="0">
                      <a:pos x="99" y="199"/>
                    </a:cxn>
                    <a:cxn ang="0">
                      <a:pos x="39" y="199"/>
                    </a:cxn>
                    <a:cxn ang="0">
                      <a:pos x="39" y="199"/>
                    </a:cxn>
                    <a:cxn ang="0">
                      <a:pos x="30" y="195"/>
                    </a:cxn>
                    <a:cxn ang="0">
                      <a:pos x="26" y="186"/>
                    </a:cxn>
                    <a:cxn ang="0">
                      <a:pos x="26" y="186"/>
                    </a:cxn>
                    <a:cxn ang="0">
                      <a:pos x="30" y="178"/>
                    </a:cxn>
                    <a:cxn ang="0">
                      <a:pos x="39" y="178"/>
                    </a:cxn>
                    <a:cxn ang="0">
                      <a:pos x="99" y="178"/>
                    </a:cxn>
                    <a:cxn ang="0">
                      <a:pos x="99" y="178"/>
                    </a:cxn>
                    <a:cxn ang="0">
                      <a:pos x="108" y="178"/>
                    </a:cxn>
                    <a:cxn ang="0">
                      <a:pos x="112" y="186"/>
                    </a:cxn>
                    <a:cxn ang="0">
                      <a:pos x="112" y="186"/>
                    </a:cxn>
                    <a:cxn ang="0">
                      <a:pos x="108" y="195"/>
                    </a:cxn>
                    <a:cxn ang="0">
                      <a:pos x="99" y="199"/>
                    </a:cxn>
                    <a:cxn ang="0">
                      <a:pos x="99" y="199"/>
                    </a:cxn>
                    <a:cxn ang="0">
                      <a:pos x="99" y="165"/>
                    </a:cxn>
                    <a:cxn ang="0">
                      <a:pos x="39" y="165"/>
                    </a:cxn>
                    <a:cxn ang="0">
                      <a:pos x="39" y="165"/>
                    </a:cxn>
                    <a:cxn ang="0">
                      <a:pos x="30" y="160"/>
                    </a:cxn>
                    <a:cxn ang="0">
                      <a:pos x="26" y="152"/>
                    </a:cxn>
                    <a:cxn ang="0">
                      <a:pos x="26" y="152"/>
                    </a:cxn>
                    <a:cxn ang="0">
                      <a:pos x="30" y="143"/>
                    </a:cxn>
                    <a:cxn ang="0">
                      <a:pos x="39" y="139"/>
                    </a:cxn>
                    <a:cxn ang="0">
                      <a:pos x="99" y="139"/>
                    </a:cxn>
                    <a:cxn ang="0">
                      <a:pos x="99" y="139"/>
                    </a:cxn>
                    <a:cxn ang="0">
                      <a:pos x="108" y="143"/>
                    </a:cxn>
                    <a:cxn ang="0">
                      <a:pos x="112" y="152"/>
                    </a:cxn>
                    <a:cxn ang="0">
                      <a:pos x="112" y="152"/>
                    </a:cxn>
                    <a:cxn ang="0">
                      <a:pos x="108" y="160"/>
                    </a:cxn>
                    <a:cxn ang="0">
                      <a:pos x="99" y="165"/>
                    </a:cxn>
                    <a:cxn ang="0">
                      <a:pos x="99" y="165"/>
                    </a:cxn>
                  </a:cxnLst>
                  <a:rect l="0" t="0" r="r" b="b"/>
                  <a:pathLst>
                    <a:path w="134" h="433">
                      <a:moveTo>
                        <a:pt x="130" y="0"/>
                      </a:moveTo>
                      <a:lnTo>
                        <a:pt x="130" y="0"/>
                      </a:lnTo>
                      <a:lnTo>
                        <a:pt x="69" y="0"/>
                      </a:lnTo>
                      <a:lnTo>
                        <a:pt x="69" y="0"/>
                      </a:lnTo>
                      <a:lnTo>
                        <a:pt x="26" y="0"/>
                      </a:lnTo>
                      <a:lnTo>
                        <a:pt x="4" y="5"/>
                      </a:lnTo>
                      <a:lnTo>
                        <a:pt x="4" y="5"/>
                      </a:lnTo>
                      <a:lnTo>
                        <a:pt x="0" y="82"/>
                      </a:lnTo>
                      <a:lnTo>
                        <a:pt x="0" y="346"/>
                      </a:lnTo>
                      <a:lnTo>
                        <a:pt x="0" y="346"/>
                      </a:lnTo>
                      <a:lnTo>
                        <a:pt x="4" y="403"/>
                      </a:lnTo>
                      <a:lnTo>
                        <a:pt x="4" y="429"/>
                      </a:lnTo>
                      <a:lnTo>
                        <a:pt x="4" y="429"/>
                      </a:lnTo>
                      <a:lnTo>
                        <a:pt x="69" y="433"/>
                      </a:lnTo>
                      <a:lnTo>
                        <a:pt x="69" y="433"/>
                      </a:lnTo>
                      <a:lnTo>
                        <a:pt x="112" y="429"/>
                      </a:lnTo>
                      <a:lnTo>
                        <a:pt x="130" y="429"/>
                      </a:lnTo>
                      <a:lnTo>
                        <a:pt x="130" y="429"/>
                      </a:lnTo>
                      <a:lnTo>
                        <a:pt x="134" y="346"/>
                      </a:lnTo>
                      <a:lnTo>
                        <a:pt x="134" y="82"/>
                      </a:lnTo>
                      <a:lnTo>
                        <a:pt x="134" y="82"/>
                      </a:lnTo>
                      <a:lnTo>
                        <a:pt x="134" y="26"/>
                      </a:lnTo>
                      <a:lnTo>
                        <a:pt x="130" y="0"/>
                      </a:lnTo>
                      <a:lnTo>
                        <a:pt x="130" y="0"/>
                      </a:lnTo>
                      <a:close/>
                      <a:moveTo>
                        <a:pt x="99" y="199"/>
                      </a:moveTo>
                      <a:lnTo>
                        <a:pt x="39" y="199"/>
                      </a:lnTo>
                      <a:lnTo>
                        <a:pt x="39" y="199"/>
                      </a:lnTo>
                      <a:lnTo>
                        <a:pt x="30" y="195"/>
                      </a:lnTo>
                      <a:lnTo>
                        <a:pt x="26" y="186"/>
                      </a:lnTo>
                      <a:lnTo>
                        <a:pt x="26" y="186"/>
                      </a:lnTo>
                      <a:lnTo>
                        <a:pt x="30" y="178"/>
                      </a:lnTo>
                      <a:lnTo>
                        <a:pt x="39" y="178"/>
                      </a:lnTo>
                      <a:lnTo>
                        <a:pt x="99" y="178"/>
                      </a:lnTo>
                      <a:lnTo>
                        <a:pt x="99" y="178"/>
                      </a:lnTo>
                      <a:lnTo>
                        <a:pt x="108" y="178"/>
                      </a:lnTo>
                      <a:lnTo>
                        <a:pt x="112" y="186"/>
                      </a:lnTo>
                      <a:lnTo>
                        <a:pt x="112" y="186"/>
                      </a:lnTo>
                      <a:lnTo>
                        <a:pt x="108" y="195"/>
                      </a:lnTo>
                      <a:lnTo>
                        <a:pt x="99" y="199"/>
                      </a:lnTo>
                      <a:lnTo>
                        <a:pt x="99" y="199"/>
                      </a:lnTo>
                      <a:close/>
                      <a:moveTo>
                        <a:pt x="99" y="165"/>
                      </a:moveTo>
                      <a:lnTo>
                        <a:pt x="39" y="165"/>
                      </a:lnTo>
                      <a:lnTo>
                        <a:pt x="39" y="165"/>
                      </a:lnTo>
                      <a:lnTo>
                        <a:pt x="30" y="160"/>
                      </a:lnTo>
                      <a:lnTo>
                        <a:pt x="26" y="152"/>
                      </a:lnTo>
                      <a:lnTo>
                        <a:pt x="26" y="152"/>
                      </a:lnTo>
                      <a:lnTo>
                        <a:pt x="30" y="143"/>
                      </a:lnTo>
                      <a:lnTo>
                        <a:pt x="39" y="139"/>
                      </a:lnTo>
                      <a:lnTo>
                        <a:pt x="99" y="139"/>
                      </a:lnTo>
                      <a:lnTo>
                        <a:pt x="99" y="139"/>
                      </a:lnTo>
                      <a:lnTo>
                        <a:pt x="108" y="143"/>
                      </a:lnTo>
                      <a:lnTo>
                        <a:pt x="112" y="152"/>
                      </a:lnTo>
                      <a:lnTo>
                        <a:pt x="112" y="152"/>
                      </a:lnTo>
                      <a:lnTo>
                        <a:pt x="108" y="160"/>
                      </a:lnTo>
                      <a:lnTo>
                        <a:pt x="99" y="165"/>
                      </a:lnTo>
                      <a:lnTo>
                        <a:pt x="99" y="165"/>
                      </a:lnTo>
                      <a:close/>
                    </a:path>
                  </a:pathLst>
                </a:custGeom>
                <a:grpFill/>
                <a:ln w="9525">
                  <a:noFill/>
                  <a:round/>
                  <a:headEnd/>
                  <a:tailEnd/>
                </a:ln>
              </p:spPr>
              <p:txBody>
                <a:bodyPr/>
                <a:lstStyle/>
                <a:p>
                  <a:pPr>
                    <a:defRPr/>
                  </a:pPr>
                  <a:endParaRPr lang="zh-CN" altLang="en-US" sz="1900" dirty="0">
                    <a:solidFill>
                      <a:srgbClr val="000000"/>
                    </a:solidFill>
                    <a:latin typeface="+mj-ea"/>
                    <a:ea typeface="+mj-ea"/>
                  </a:endParaRPr>
                </a:p>
              </p:txBody>
            </p:sp>
          </p:grpSp>
          <p:sp>
            <p:nvSpPr>
              <p:cNvPr id="186" name="矩形 185"/>
              <p:cNvSpPr/>
              <p:nvPr/>
            </p:nvSpPr>
            <p:spPr bwMode="auto">
              <a:xfrm>
                <a:off x="6262577" y="3019647"/>
                <a:ext cx="276446" cy="425302"/>
              </a:xfrm>
              <a:prstGeom prst="rect">
                <a:avLst/>
              </a:prstGeom>
              <a:solidFill>
                <a:schemeClr val="bg1">
                  <a:lumMod val="95000"/>
                </a:schemeClr>
              </a:solidFill>
              <a:ln>
                <a:noFill/>
              </a:ln>
              <a:effectLst/>
              <a:extLst/>
            </p:spPr>
            <p:txBody>
              <a:bodyPr/>
              <a:lstStyle/>
              <a:p>
                <a:pPr defTabSz="1072713">
                  <a:buClr>
                    <a:srgbClr val="CC9900"/>
                  </a:buClr>
                  <a:buFont typeface="Wingdings" pitchFamily="2" charset="2"/>
                  <a:buChar char="n"/>
                  <a:defRPr/>
                </a:pPr>
                <a:endParaRPr lang="zh-CN" altLang="en-US" sz="1900" dirty="0">
                  <a:solidFill>
                    <a:srgbClr val="000000"/>
                  </a:solidFill>
                  <a:latin typeface="+mj-ea"/>
                  <a:ea typeface="+mj-ea"/>
                </a:endParaRPr>
              </a:p>
            </p:txBody>
          </p:sp>
        </p:grpSp>
        <p:sp>
          <p:nvSpPr>
            <p:cNvPr id="64" name="矩形 159"/>
            <p:cNvSpPr/>
            <p:nvPr/>
          </p:nvSpPr>
          <p:spPr bwMode="auto">
            <a:xfrm>
              <a:off x="5739661" y="4299753"/>
              <a:ext cx="476482" cy="159684"/>
            </a:xfrm>
            <a:prstGeom prst="rect">
              <a:avLst/>
            </a:prstGeom>
          </p:spPr>
          <p:txBody>
            <a:bodyPr lIns="76721" tIns="38362" rIns="76721" bIns="38362">
              <a:spAutoFit/>
            </a:bodyPr>
            <a:lstStyle/>
            <a:p>
              <a:pPr defTabSz="900312" fontAlgn="auto">
                <a:spcBef>
                  <a:spcPts val="0"/>
                </a:spcBef>
                <a:spcAft>
                  <a:spcPts val="0"/>
                </a:spcAft>
                <a:defRPr/>
              </a:pPr>
              <a:r>
                <a:rPr lang="zh-CN" altLang="en-US" sz="800" kern="0" dirty="0">
                  <a:solidFill>
                    <a:srgbClr val="000000"/>
                  </a:solidFill>
                  <a:latin typeface="+mj-ea"/>
                  <a:ea typeface="+mj-ea"/>
                  <a:cs typeface="Arial" pitchFamily="34" charset="0"/>
                </a:rPr>
                <a:t>电话头</a:t>
              </a:r>
            </a:p>
          </p:txBody>
        </p:sp>
        <p:sp>
          <p:nvSpPr>
            <p:cNvPr id="65" name="矩形 228"/>
            <p:cNvSpPr/>
            <p:nvPr/>
          </p:nvSpPr>
          <p:spPr bwMode="auto">
            <a:xfrm>
              <a:off x="6460196" y="4299753"/>
              <a:ext cx="515221" cy="159684"/>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Pad</a:t>
              </a:r>
              <a:endParaRPr lang="zh-CN" altLang="en-US" sz="800" kern="0" dirty="0">
                <a:solidFill>
                  <a:srgbClr val="000000"/>
                </a:solidFill>
                <a:latin typeface="+mj-ea"/>
                <a:ea typeface="+mj-ea"/>
                <a:cs typeface="Arial" pitchFamily="34" charset="0"/>
              </a:endParaRPr>
            </a:p>
          </p:txBody>
        </p:sp>
        <p:sp>
          <p:nvSpPr>
            <p:cNvPr id="66" name="矩形 229"/>
            <p:cNvSpPr/>
            <p:nvPr/>
          </p:nvSpPr>
          <p:spPr bwMode="auto">
            <a:xfrm>
              <a:off x="6819172" y="4305560"/>
              <a:ext cx="504891" cy="158232"/>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Phone</a:t>
              </a:r>
              <a:endParaRPr lang="zh-CN" altLang="en-US" sz="800" kern="0" dirty="0">
                <a:solidFill>
                  <a:srgbClr val="000000"/>
                </a:solidFill>
                <a:latin typeface="+mj-ea"/>
                <a:ea typeface="+mj-ea"/>
                <a:cs typeface="Arial" pitchFamily="34" charset="0"/>
              </a:endParaRPr>
            </a:p>
          </p:txBody>
        </p:sp>
        <p:grpSp>
          <p:nvGrpSpPr>
            <p:cNvPr id="67" name="组合 208"/>
            <p:cNvGrpSpPr/>
            <p:nvPr/>
          </p:nvGrpSpPr>
          <p:grpSpPr bwMode="auto">
            <a:xfrm>
              <a:off x="6459567" y="3939902"/>
              <a:ext cx="421978" cy="407985"/>
              <a:chOff x="14025563" y="196850"/>
              <a:chExt cx="1201738" cy="984250"/>
            </a:xfrm>
            <a:solidFill>
              <a:srgbClr val="000000">
                <a:lumMod val="50000"/>
                <a:lumOff val="50000"/>
              </a:srgbClr>
            </a:solidFill>
          </p:grpSpPr>
          <p:sp>
            <p:nvSpPr>
              <p:cNvPr id="182" name="Freeform 49"/>
              <p:cNvSpPr>
                <a:spLocks/>
              </p:cNvSpPr>
              <p:nvPr/>
            </p:nvSpPr>
            <p:spPr bwMode="auto">
              <a:xfrm>
                <a:off x="14025563" y="196850"/>
                <a:ext cx="352425" cy="123825"/>
              </a:xfrm>
              <a:custGeom>
                <a:avLst/>
                <a:gdLst/>
                <a:ahLst/>
                <a:cxnLst>
                  <a:cxn ang="0">
                    <a:pos x="32" y="133"/>
                  </a:cxn>
                  <a:cxn ang="0">
                    <a:pos x="42" y="138"/>
                  </a:cxn>
                  <a:cxn ang="0">
                    <a:pos x="49" y="138"/>
                  </a:cxn>
                  <a:cxn ang="0">
                    <a:pos x="54" y="135"/>
                  </a:cxn>
                  <a:cxn ang="0">
                    <a:pos x="87" y="108"/>
                  </a:cxn>
                  <a:cxn ang="0">
                    <a:pos x="126" y="89"/>
                  </a:cxn>
                  <a:cxn ang="0">
                    <a:pos x="167" y="78"/>
                  </a:cxn>
                  <a:cxn ang="0">
                    <a:pos x="211" y="74"/>
                  </a:cxn>
                  <a:cxn ang="0">
                    <a:pos x="224" y="74"/>
                  </a:cxn>
                  <a:cxn ang="0">
                    <a:pos x="248" y="76"/>
                  </a:cxn>
                  <a:cxn ang="0">
                    <a:pos x="292" y="88"/>
                  </a:cxn>
                  <a:cxn ang="0">
                    <a:pos x="332" y="108"/>
                  </a:cxn>
                  <a:cxn ang="0">
                    <a:pos x="367" y="135"/>
                  </a:cxn>
                  <a:cxn ang="0">
                    <a:pos x="384" y="152"/>
                  </a:cxn>
                  <a:cxn ang="0">
                    <a:pos x="396" y="157"/>
                  </a:cxn>
                  <a:cxn ang="0">
                    <a:pos x="401" y="157"/>
                  </a:cxn>
                  <a:cxn ang="0">
                    <a:pos x="437" y="127"/>
                  </a:cxn>
                  <a:cxn ang="0">
                    <a:pos x="442" y="121"/>
                  </a:cxn>
                  <a:cxn ang="0">
                    <a:pos x="443" y="115"/>
                  </a:cxn>
                  <a:cxn ang="0">
                    <a:pos x="438" y="105"/>
                  </a:cxn>
                  <a:cxn ang="0">
                    <a:pos x="418" y="83"/>
                  </a:cxn>
                  <a:cxn ang="0">
                    <a:pos x="369" y="46"/>
                  </a:cxn>
                  <a:cxn ang="0">
                    <a:pos x="317" y="20"/>
                  </a:cxn>
                  <a:cxn ang="0">
                    <a:pos x="258" y="5"/>
                  </a:cxn>
                  <a:cxn ang="0">
                    <a:pos x="227" y="2"/>
                  </a:cxn>
                  <a:cxn ang="0">
                    <a:pos x="211" y="0"/>
                  </a:cxn>
                  <a:cxn ang="0">
                    <a:pos x="153" y="7"/>
                  </a:cxn>
                  <a:cxn ang="0">
                    <a:pos x="99" y="22"/>
                  </a:cxn>
                  <a:cxn ang="0">
                    <a:pos x="50" y="47"/>
                  </a:cxn>
                  <a:cxn ang="0">
                    <a:pos x="5" y="81"/>
                  </a:cxn>
                  <a:cxn ang="0">
                    <a:pos x="1" y="86"/>
                  </a:cxn>
                  <a:cxn ang="0">
                    <a:pos x="0" y="98"/>
                  </a:cxn>
                  <a:cxn ang="0">
                    <a:pos x="32" y="133"/>
                  </a:cxn>
                </a:cxnLst>
                <a:rect l="0" t="0" r="r" b="b"/>
                <a:pathLst>
                  <a:path w="443" h="157">
                    <a:moveTo>
                      <a:pt x="32" y="133"/>
                    </a:moveTo>
                    <a:lnTo>
                      <a:pt x="32" y="133"/>
                    </a:lnTo>
                    <a:lnTo>
                      <a:pt x="37" y="137"/>
                    </a:lnTo>
                    <a:lnTo>
                      <a:pt x="42" y="138"/>
                    </a:lnTo>
                    <a:lnTo>
                      <a:pt x="42" y="138"/>
                    </a:lnTo>
                    <a:lnTo>
                      <a:pt x="49" y="138"/>
                    </a:lnTo>
                    <a:lnTo>
                      <a:pt x="54" y="135"/>
                    </a:lnTo>
                    <a:lnTo>
                      <a:pt x="54" y="135"/>
                    </a:lnTo>
                    <a:lnTo>
                      <a:pt x="71" y="121"/>
                    </a:lnTo>
                    <a:lnTo>
                      <a:pt x="87" y="108"/>
                    </a:lnTo>
                    <a:lnTo>
                      <a:pt x="106" y="98"/>
                    </a:lnTo>
                    <a:lnTo>
                      <a:pt x="126" y="89"/>
                    </a:lnTo>
                    <a:lnTo>
                      <a:pt x="146" y="83"/>
                    </a:lnTo>
                    <a:lnTo>
                      <a:pt x="167" y="78"/>
                    </a:lnTo>
                    <a:lnTo>
                      <a:pt x="189" y="74"/>
                    </a:lnTo>
                    <a:lnTo>
                      <a:pt x="211" y="74"/>
                    </a:lnTo>
                    <a:lnTo>
                      <a:pt x="211" y="74"/>
                    </a:lnTo>
                    <a:lnTo>
                      <a:pt x="224" y="74"/>
                    </a:lnTo>
                    <a:lnTo>
                      <a:pt x="224" y="74"/>
                    </a:lnTo>
                    <a:lnTo>
                      <a:pt x="248" y="76"/>
                    </a:lnTo>
                    <a:lnTo>
                      <a:pt x="270" y="81"/>
                    </a:lnTo>
                    <a:lnTo>
                      <a:pt x="292" y="88"/>
                    </a:lnTo>
                    <a:lnTo>
                      <a:pt x="312" y="96"/>
                    </a:lnTo>
                    <a:lnTo>
                      <a:pt x="332" y="108"/>
                    </a:lnTo>
                    <a:lnTo>
                      <a:pt x="351" y="121"/>
                    </a:lnTo>
                    <a:lnTo>
                      <a:pt x="367" y="135"/>
                    </a:lnTo>
                    <a:lnTo>
                      <a:pt x="384" y="152"/>
                    </a:lnTo>
                    <a:lnTo>
                      <a:pt x="384" y="152"/>
                    </a:lnTo>
                    <a:lnTo>
                      <a:pt x="389" y="155"/>
                    </a:lnTo>
                    <a:lnTo>
                      <a:pt x="396" y="157"/>
                    </a:lnTo>
                    <a:lnTo>
                      <a:pt x="396" y="157"/>
                    </a:lnTo>
                    <a:lnTo>
                      <a:pt x="401" y="157"/>
                    </a:lnTo>
                    <a:lnTo>
                      <a:pt x="406" y="154"/>
                    </a:lnTo>
                    <a:lnTo>
                      <a:pt x="437" y="127"/>
                    </a:lnTo>
                    <a:lnTo>
                      <a:pt x="437" y="127"/>
                    </a:lnTo>
                    <a:lnTo>
                      <a:pt x="442" y="121"/>
                    </a:lnTo>
                    <a:lnTo>
                      <a:pt x="443" y="115"/>
                    </a:lnTo>
                    <a:lnTo>
                      <a:pt x="443" y="115"/>
                    </a:lnTo>
                    <a:lnTo>
                      <a:pt x="442" y="110"/>
                    </a:lnTo>
                    <a:lnTo>
                      <a:pt x="438" y="105"/>
                    </a:lnTo>
                    <a:lnTo>
                      <a:pt x="438" y="105"/>
                    </a:lnTo>
                    <a:lnTo>
                      <a:pt x="418" y="83"/>
                    </a:lnTo>
                    <a:lnTo>
                      <a:pt x="394" y="62"/>
                    </a:lnTo>
                    <a:lnTo>
                      <a:pt x="369" y="46"/>
                    </a:lnTo>
                    <a:lnTo>
                      <a:pt x="344" y="32"/>
                    </a:lnTo>
                    <a:lnTo>
                      <a:pt x="317" y="20"/>
                    </a:lnTo>
                    <a:lnTo>
                      <a:pt x="288" y="10"/>
                    </a:lnTo>
                    <a:lnTo>
                      <a:pt x="258" y="5"/>
                    </a:lnTo>
                    <a:lnTo>
                      <a:pt x="227" y="2"/>
                    </a:lnTo>
                    <a:lnTo>
                      <a:pt x="227" y="2"/>
                    </a:lnTo>
                    <a:lnTo>
                      <a:pt x="211" y="0"/>
                    </a:lnTo>
                    <a:lnTo>
                      <a:pt x="211" y="0"/>
                    </a:lnTo>
                    <a:lnTo>
                      <a:pt x="182" y="2"/>
                    </a:lnTo>
                    <a:lnTo>
                      <a:pt x="153" y="7"/>
                    </a:lnTo>
                    <a:lnTo>
                      <a:pt x="126" y="12"/>
                    </a:lnTo>
                    <a:lnTo>
                      <a:pt x="99" y="22"/>
                    </a:lnTo>
                    <a:lnTo>
                      <a:pt x="74" y="32"/>
                    </a:lnTo>
                    <a:lnTo>
                      <a:pt x="50" y="47"/>
                    </a:lnTo>
                    <a:lnTo>
                      <a:pt x="27" y="62"/>
                    </a:lnTo>
                    <a:lnTo>
                      <a:pt x="5" y="81"/>
                    </a:lnTo>
                    <a:lnTo>
                      <a:pt x="5" y="81"/>
                    </a:lnTo>
                    <a:lnTo>
                      <a:pt x="1" y="86"/>
                    </a:lnTo>
                    <a:lnTo>
                      <a:pt x="0" y="91"/>
                    </a:lnTo>
                    <a:lnTo>
                      <a:pt x="0" y="98"/>
                    </a:lnTo>
                    <a:lnTo>
                      <a:pt x="3" y="103"/>
                    </a:lnTo>
                    <a:lnTo>
                      <a:pt x="32" y="133"/>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sp>
            <p:nvSpPr>
              <p:cNvPr id="183" name="Freeform 50"/>
              <p:cNvSpPr>
                <a:spLocks/>
              </p:cNvSpPr>
              <p:nvPr/>
            </p:nvSpPr>
            <p:spPr bwMode="auto">
              <a:xfrm>
                <a:off x="14100175" y="293688"/>
                <a:ext cx="196850" cy="87313"/>
              </a:xfrm>
              <a:custGeom>
                <a:avLst/>
                <a:gdLst/>
                <a:ahLst/>
                <a:cxnLst>
                  <a:cxn ang="0">
                    <a:pos x="129" y="0"/>
                  </a:cxn>
                  <a:cxn ang="0">
                    <a:pos x="129" y="0"/>
                  </a:cxn>
                  <a:cxn ang="0">
                    <a:pos x="119" y="0"/>
                  </a:cxn>
                  <a:cxn ang="0">
                    <a:pos x="119" y="0"/>
                  </a:cxn>
                  <a:cxn ang="0">
                    <a:pos x="103" y="2"/>
                  </a:cxn>
                  <a:cxn ang="0">
                    <a:pos x="88" y="4"/>
                  </a:cxn>
                  <a:cxn ang="0">
                    <a:pos x="73" y="7"/>
                  </a:cxn>
                  <a:cxn ang="0">
                    <a:pos x="58" y="12"/>
                  </a:cxn>
                  <a:cxn ang="0">
                    <a:pos x="44" y="19"/>
                  </a:cxn>
                  <a:cxn ang="0">
                    <a:pos x="29" y="26"/>
                  </a:cxn>
                  <a:cxn ang="0">
                    <a:pos x="17" y="36"/>
                  </a:cxn>
                  <a:cxn ang="0">
                    <a:pos x="6" y="46"/>
                  </a:cxn>
                  <a:cxn ang="0">
                    <a:pos x="6" y="46"/>
                  </a:cxn>
                  <a:cxn ang="0">
                    <a:pos x="0" y="51"/>
                  </a:cxn>
                  <a:cxn ang="0">
                    <a:pos x="0" y="56"/>
                  </a:cxn>
                  <a:cxn ang="0">
                    <a:pos x="0" y="63"/>
                  </a:cxn>
                  <a:cxn ang="0">
                    <a:pos x="4" y="68"/>
                  </a:cxn>
                  <a:cxn ang="0">
                    <a:pos x="33" y="98"/>
                  </a:cxn>
                  <a:cxn ang="0">
                    <a:pos x="33" y="98"/>
                  </a:cxn>
                  <a:cxn ang="0">
                    <a:pos x="38" y="102"/>
                  </a:cxn>
                  <a:cxn ang="0">
                    <a:pos x="43" y="103"/>
                  </a:cxn>
                  <a:cxn ang="0">
                    <a:pos x="43" y="103"/>
                  </a:cxn>
                  <a:cxn ang="0">
                    <a:pos x="49" y="102"/>
                  </a:cxn>
                  <a:cxn ang="0">
                    <a:pos x="54" y="98"/>
                  </a:cxn>
                  <a:cxn ang="0">
                    <a:pos x="54" y="98"/>
                  </a:cxn>
                  <a:cxn ang="0">
                    <a:pos x="68" y="88"/>
                  </a:cxn>
                  <a:cxn ang="0">
                    <a:pos x="85" y="80"/>
                  </a:cxn>
                  <a:cxn ang="0">
                    <a:pos x="102" y="76"/>
                  </a:cxn>
                  <a:cxn ang="0">
                    <a:pos x="119" y="75"/>
                  </a:cxn>
                  <a:cxn ang="0">
                    <a:pos x="119" y="75"/>
                  </a:cxn>
                  <a:cxn ang="0">
                    <a:pos x="125" y="75"/>
                  </a:cxn>
                  <a:cxn ang="0">
                    <a:pos x="125" y="75"/>
                  </a:cxn>
                  <a:cxn ang="0">
                    <a:pos x="144" y="76"/>
                  </a:cxn>
                  <a:cxn ang="0">
                    <a:pos x="161" y="83"/>
                  </a:cxn>
                  <a:cxn ang="0">
                    <a:pos x="176" y="93"/>
                  </a:cxn>
                  <a:cxn ang="0">
                    <a:pos x="191" y="105"/>
                  </a:cxn>
                  <a:cxn ang="0">
                    <a:pos x="191" y="105"/>
                  </a:cxn>
                  <a:cxn ang="0">
                    <a:pos x="196" y="108"/>
                  </a:cxn>
                  <a:cxn ang="0">
                    <a:pos x="203" y="110"/>
                  </a:cxn>
                  <a:cxn ang="0">
                    <a:pos x="203" y="110"/>
                  </a:cxn>
                  <a:cxn ang="0">
                    <a:pos x="208" y="110"/>
                  </a:cxn>
                  <a:cxn ang="0">
                    <a:pos x="213" y="107"/>
                  </a:cxn>
                  <a:cxn ang="0">
                    <a:pos x="243" y="80"/>
                  </a:cxn>
                  <a:cxn ang="0">
                    <a:pos x="243" y="80"/>
                  </a:cxn>
                  <a:cxn ang="0">
                    <a:pos x="247" y="75"/>
                  </a:cxn>
                  <a:cxn ang="0">
                    <a:pos x="248" y="68"/>
                  </a:cxn>
                  <a:cxn ang="0">
                    <a:pos x="248" y="68"/>
                  </a:cxn>
                  <a:cxn ang="0">
                    <a:pos x="248" y="63"/>
                  </a:cxn>
                  <a:cxn ang="0">
                    <a:pos x="245" y="58"/>
                  </a:cxn>
                  <a:cxn ang="0">
                    <a:pos x="245" y="58"/>
                  </a:cxn>
                  <a:cxn ang="0">
                    <a:pos x="233" y="46"/>
                  </a:cxn>
                  <a:cxn ang="0">
                    <a:pos x="221" y="34"/>
                  </a:cxn>
                  <a:cxn ang="0">
                    <a:pos x="208" y="26"/>
                  </a:cxn>
                  <a:cxn ang="0">
                    <a:pos x="193" y="17"/>
                  </a:cxn>
                  <a:cxn ang="0">
                    <a:pos x="178" y="11"/>
                  </a:cxn>
                  <a:cxn ang="0">
                    <a:pos x="162" y="7"/>
                  </a:cxn>
                  <a:cxn ang="0">
                    <a:pos x="146" y="4"/>
                  </a:cxn>
                  <a:cxn ang="0">
                    <a:pos x="129" y="0"/>
                  </a:cxn>
                  <a:cxn ang="0">
                    <a:pos x="129" y="0"/>
                  </a:cxn>
                </a:cxnLst>
                <a:rect l="0" t="0" r="r" b="b"/>
                <a:pathLst>
                  <a:path w="248" h="110">
                    <a:moveTo>
                      <a:pt x="129" y="0"/>
                    </a:moveTo>
                    <a:lnTo>
                      <a:pt x="129" y="0"/>
                    </a:lnTo>
                    <a:lnTo>
                      <a:pt x="119" y="0"/>
                    </a:lnTo>
                    <a:lnTo>
                      <a:pt x="119" y="0"/>
                    </a:lnTo>
                    <a:lnTo>
                      <a:pt x="103" y="2"/>
                    </a:lnTo>
                    <a:lnTo>
                      <a:pt x="88" y="4"/>
                    </a:lnTo>
                    <a:lnTo>
                      <a:pt x="73" y="7"/>
                    </a:lnTo>
                    <a:lnTo>
                      <a:pt x="58" y="12"/>
                    </a:lnTo>
                    <a:lnTo>
                      <a:pt x="44" y="19"/>
                    </a:lnTo>
                    <a:lnTo>
                      <a:pt x="29" y="26"/>
                    </a:lnTo>
                    <a:lnTo>
                      <a:pt x="17" y="36"/>
                    </a:lnTo>
                    <a:lnTo>
                      <a:pt x="6" y="46"/>
                    </a:lnTo>
                    <a:lnTo>
                      <a:pt x="6" y="46"/>
                    </a:lnTo>
                    <a:lnTo>
                      <a:pt x="0" y="51"/>
                    </a:lnTo>
                    <a:lnTo>
                      <a:pt x="0" y="56"/>
                    </a:lnTo>
                    <a:lnTo>
                      <a:pt x="0" y="63"/>
                    </a:lnTo>
                    <a:lnTo>
                      <a:pt x="4" y="68"/>
                    </a:lnTo>
                    <a:lnTo>
                      <a:pt x="33" y="98"/>
                    </a:lnTo>
                    <a:lnTo>
                      <a:pt x="33" y="98"/>
                    </a:lnTo>
                    <a:lnTo>
                      <a:pt x="38" y="102"/>
                    </a:lnTo>
                    <a:lnTo>
                      <a:pt x="43" y="103"/>
                    </a:lnTo>
                    <a:lnTo>
                      <a:pt x="43" y="103"/>
                    </a:lnTo>
                    <a:lnTo>
                      <a:pt x="49" y="102"/>
                    </a:lnTo>
                    <a:lnTo>
                      <a:pt x="54" y="98"/>
                    </a:lnTo>
                    <a:lnTo>
                      <a:pt x="54" y="98"/>
                    </a:lnTo>
                    <a:lnTo>
                      <a:pt x="68" y="88"/>
                    </a:lnTo>
                    <a:lnTo>
                      <a:pt x="85" y="80"/>
                    </a:lnTo>
                    <a:lnTo>
                      <a:pt x="102" y="76"/>
                    </a:lnTo>
                    <a:lnTo>
                      <a:pt x="119" y="75"/>
                    </a:lnTo>
                    <a:lnTo>
                      <a:pt x="119" y="75"/>
                    </a:lnTo>
                    <a:lnTo>
                      <a:pt x="125" y="75"/>
                    </a:lnTo>
                    <a:lnTo>
                      <a:pt x="125" y="75"/>
                    </a:lnTo>
                    <a:lnTo>
                      <a:pt x="144" y="76"/>
                    </a:lnTo>
                    <a:lnTo>
                      <a:pt x="161" y="83"/>
                    </a:lnTo>
                    <a:lnTo>
                      <a:pt x="176" y="93"/>
                    </a:lnTo>
                    <a:lnTo>
                      <a:pt x="191" y="105"/>
                    </a:lnTo>
                    <a:lnTo>
                      <a:pt x="191" y="105"/>
                    </a:lnTo>
                    <a:lnTo>
                      <a:pt x="196" y="108"/>
                    </a:lnTo>
                    <a:lnTo>
                      <a:pt x="203" y="110"/>
                    </a:lnTo>
                    <a:lnTo>
                      <a:pt x="203" y="110"/>
                    </a:lnTo>
                    <a:lnTo>
                      <a:pt x="208" y="110"/>
                    </a:lnTo>
                    <a:lnTo>
                      <a:pt x="213" y="107"/>
                    </a:lnTo>
                    <a:lnTo>
                      <a:pt x="243" y="80"/>
                    </a:lnTo>
                    <a:lnTo>
                      <a:pt x="243" y="80"/>
                    </a:lnTo>
                    <a:lnTo>
                      <a:pt x="247" y="75"/>
                    </a:lnTo>
                    <a:lnTo>
                      <a:pt x="248" y="68"/>
                    </a:lnTo>
                    <a:lnTo>
                      <a:pt x="248" y="68"/>
                    </a:lnTo>
                    <a:lnTo>
                      <a:pt x="248" y="63"/>
                    </a:lnTo>
                    <a:lnTo>
                      <a:pt x="245" y="58"/>
                    </a:lnTo>
                    <a:lnTo>
                      <a:pt x="245" y="58"/>
                    </a:lnTo>
                    <a:lnTo>
                      <a:pt x="233" y="46"/>
                    </a:lnTo>
                    <a:lnTo>
                      <a:pt x="221" y="34"/>
                    </a:lnTo>
                    <a:lnTo>
                      <a:pt x="208" y="26"/>
                    </a:lnTo>
                    <a:lnTo>
                      <a:pt x="193" y="17"/>
                    </a:lnTo>
                    <a:lnTo>
                      <a:pt x="178" y="11"/>
                    </a:lnTo>
                    <a:lnTo>
                      <a:pt x="162" y="7"/>
                    </a:lnTo>
                    <a:lnTo>
                      <a:pt x="146" y="4"/>
                    </a:lnTo>
                    <a:lnTo>
                      <a:pt x="129" y="0"/>
                    </a:lnTo>
                    <a:lnTo>
                      <a:pt x="129" y="0"/>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sp>
            <p:nvSpPr>
              <p:cNvPr id="184" name="Freeform 51"/>
              <p:cNvSpPr>
                <a:spLocks noEditPoints="1"/>
              </p:cNvSpPr>
              <p:nvPr/>
            </p:nvSpPr>
            <p:spPr bwMode="auto">
              <a:xfrm>
                <a:off x="14025563" y="415925"/>
                <a:ext cx="1201738" cy="765175"/>
              </a:xfrm>
              <a:custGeom>
                <a:avLst/>
                <a:gdLst/>
                <a:ahLst/>
                <a:cxnLst>
                  <a:cxn ang="0">
                    <a:pos x="1477" y="175"/>
                  </a:cxn>
                  <a:cxn ang="0">
                    <a:pos x="1464" y="165"/>
                  </a:cxn>
                  <a:cxn ang="0">
                    <a:pos x="1445" y="165"/>
                  </a:cxn>
                  <a:cxn ang="0">
                    <a:pos x="1400" y="199"/>
                  </a:cxn>
                  <a:cxn ang="0">
                    <a:pos x="1390" y="187"/>
                  </a:cxn>
                  <a:cxn ang="0">
                    <a:pos x="1378" y="189"/>
                  </a:cxn>
                  <a:cxn ang="0">
                    <a:pos x="1032" y="454"/>
                  </a:cxn>
                  <a:cxn ang="0">
                    <a:pos x="852" y="592"/>
                  </a:cxn>
                  <a:cxn ang="0">
                    <a:pos x="821" y="690"/>
                  </a:cxn>
                  <a:cxn ang="0">
                    <a:pos x="819" y="700"/>
                  </a:cxn>
                  <a:cxn ang="0">
                    <a:pos x="825" y="708"/>
                  </a:cxn>
                  <a:cxn ang="0">
                    <a:pos x="835" y="715"/>
                  </a:cxn>
                  <a:cxn ang="0">
                    <a:pos x="932" y="710"/>
                  </a:cxn>
                  <a:cxn ang="0">
                    <a:pos x="1032" y="641"/>
                  </a:cxn>
                  <a:cxn ang="0">
                    <a:pos x="1032" y="777"/>
                  </a:cxn>
                  <a:cxn ang="0">
                    <a:pos x="1024" y="794"/>
                  </a:cxn>
                  <a:cxn ang="0">
                    <a:pos x="1007" y="803"/>
                  </a:cxn>
                  <a:cxn ang="0">
                    <a:pos x="195" y="803"/>
                  </a:cxn>
                  <a:cxn ang="0">
                    <a:pos x="178" y="798"/>
                  </a:cxn>
                  <a:cxn ang="0">
                    <a:pos x="167" y="784"/>
                  </a:cxn>
                  <a:cxn ang="0">
                    <a:pos x="165" y="256"/>
                  </a:cxn>
                  <a:cxn ang="0">
                    <a:pos x="167" y="244"/>
                  </a:cxn>
                  <a:cxn ang="0">
                    <a:pos x="178" y="231"/>
                  </a:cxn>
                  <a:cxn ang="0">
                    <a:pos x="195" y="226"/>
                  </a:cxn>
                  <a:cxn ang="0">
                    <a:pos x="1007" y="227"/>
                  </a:cxn>
                  <a:cxn ang="0">
                    <a:pos x="1024" y="236"/>
                  </a:cxn>
                  <a:cxn ang="0">
                    <a:pos x="1032" y="251"/>
                  </a:cxn>
                  <a:cxn ang="0">
                    <a:pos x="1197" y="229"/>
                  </a:cxn>
                  <a:cxn ang="0">
                    <a:pos x="1196" y="71"/>
                  </a:cxn>
                  <a:cxn ang="0">
                    <a:pos x="1186" y="50"/>
                  </a:cxn>
                  <a:cxn ang="0">
                    <a:pos x="1164" y="39"/>
                  </a:cxn>
                  <a:cxn ang="0">
                    <a:pos x="285" y="39"/>
                  </a:cxn>
                  <a:cxn ang="0">
                    <a:pos x="276" y="17"/>
                  </a:cxn>
                  <a:cxn ang="0">
                    <a:pos x="259" y="3"/>
                  </a:cxn>
                  <a:cxn ang="0">
                    <a:pos x="185" y="0"/>
                  </a:cxn>
                  <a:cxn ang="0">
                    <a:pos x="170" y="3"/>
                  </a:cxn>
                  <a:cxn ang="0">
                    <a:pos x="152" y="17"/>
                  </a:cxn>
                  <a:cxn ang="0">
                    <a:pos x="145" y="39"/>
                  </a:cxn>
                  <a:cxn ang="0">
                    <a:pos x="32" y="39"/>
                  </a:cxn>
                  <a:cxn ang="0">
                    <a:pos x="11" y="50"/>
                  </a:cxn>
                  <a:cxn ang="0">
                    <a:pos x="0" y="71"/>
                  </a:cxn>
                  <a:cxn ang="0">
                    <a:pos x="0" y="808"/>
                  </a:cxn>
                  <a:cxn ang="0">
                    <a:pos x="6" y="853"/>
                  </a:cxn>
                  <a:cxn ang="0">
                    <a:pos x="25" y="896"/>
                  </a:cxn>
                  <a:cxn ang="0">
                    <a:pos x="55" y="928"/>
                  </a:cxn>
                  <a:cxn ang="0">
                    <a:pos x="94" y="951"/>
                  </a:cxn>
                  <a:cxn ang="0">
                    <a:pos x="140" y="963"/>
                  </a:cxn>
                  <a:cxn ang="0">
                    <a:pos x="1049" y="963"/>
                  </a:cxn>
                  <a:cxn ang="0">
                    <a:pos x="1093" y="956"/>
                  </a:cxn>
                  <a:cxn ang="0">
                    <a:pos x="1132" y="938"/>
                  </a:cxn>
                  <a:cxn ang="0">
                    <a:pos x="1164" y="911"/>
                  </a:cxn>
                  <a:cxn ang="0">
                    <a:pos x="1186" y="874"/>
                  </a:cxn>
                  <a:cxn ang="0">
                    <a:pos x="1196" y="831"/>
                  </a:cxn>
                  <a:cxn ang="0">
                    <a:pos x="1405" y="357"/>
                  </a:cxn>
                  <a:cxn ang="0">
                    <a:pos x="1474" y="303"/>
                  </a:cxn>
                  <a:cxn ang="0">
                    <a:pos x="1472" y="292"/>
                  </a:cxn>
                  <a:cxn ang="0">
                    <a:pos x="1501" y="254"/>
                  </a:cxn>
                  <a:cxn ang="0">
                    <a:pos x="1511" y="241"/>
                  </a:cxn>
                  <a:cxn ang="0">
                    <a:pos x="1511" y="222"/>
                  </a:cxn>
                  <a:cxn ang="0">
                    <a:pos x="1489" y="190"/>
                  </a:cxn>
                  <a:cxn ang="0">
                    <a:pos x="639" y="172"/>
                  </a:cxn>
                </a:cxnLst>
                <a:rect l="0" t="0" r="r" b="b"/>
                <a:pathLst>
                  <a:path w="1513" h="963">
                    <a:moveTo>
                      <a:pt x="1489" y="190"/>
                    </a:moveTo>
                    <a:lnTo>
                      <a:pt x="1477" y="175"/>
                    </a:lnTo>
                    <a:lnTo>
                      <a:pt x="1477" y="175"/>
                    </a:lnTo>
                    <a:lnTo>
                      <a:pt x="1474" y="172"/>
                    </a:lnTo>
                    <a:lnTo>
                      <a:pt x="1469" y="168"/>
                    </a:lnTo>
                    <a:lnTo>
                      <a:pt x="1464" y="165"/>
                    </a:lnTo>
                    <a:lnTo>
                      <a:pt x="1457" y="165"/>
                    </a:lnTo>
                    <a:lnTo>
                      <a:pt x="1452" y="163"/>
                    </a:lnTo>
                    <a:lnTo>
                      <a:pt x="1445" y="165"/>
                    </a:lnTo>
                    <a:lnTo>
                      <a:pt x="1440" y="167"/>
                    </a:lnTo>
                    <a:lnTo>
                      <a:pt x="1435" y="170"/>
                    </a:lnTo>
                    <a:lnTo>
                      <a:pt x="1400" y="199"/>
                    </a:lnTo>
                    <a:lnTo>
                      <a:pt x="1393" y="190"/>
                    </a:lnTo>
                    <a:lnTo>
                      <a:pt x="1393" y="190"/>
                    </a:lnTo>
                    <a:lnTo>
                      <a:pt x="1390" y="187"/>
                    </a:lnTo>
                    <a:lnTo>
                      <a:pt x="1386" y="185"/>
                    </a:lnTo>
                    <a:lnTo>
                      <a:pt x="1381" y="187"/>
                    </a:lnTo>
                    <a:lnTo>
                      <a:pt x="1378" y="189"/>
                    </a:lnTo>
                    <a:lnTo>
                      <a:pt x="1314" y="239"/>
                    </a:lnTo>
                    <a:lnTo>
                      <a:pt x="1197" y="327"/>
                    </a:lnTo>
                    <a:lnTo>
                      <a:pt x="1032" y="454"/>
                    </a:lnTo>
                    <a:lnTo>
                      <a:pt x="858" y="585"/>
                    </a:lnTo>
                    <a:lnTo>
                      <a:pt x="858" y="585"/>
                    </a:lnTo>
                    <a:lnTo>
                      <a:pt x="852" y="592"/>
                    </a:lnTo>
                    <a:lnTo>
                      <a:pt x="848" y="602"/>
                    </a:lnTo>
                    <a:lnTo>
                      <a:pt x="840" y="626"/>
                    </a:lnTo>
                    <a:lnTo>
                      <a:pt x="821" y="690"/>
                    </a:lnTo>
                    <a:lnTo>
                      <a:pt x="821" y="690"/>
                    </a:lnTo>
                    <a:lnTo>
                      <a:pt x="819" y="695"/>
                    </a:lnTo>
                    <a:lnTo>
                      <a:pt x="819" y="700"/>
                    </a:lnTo>
                    <a:lnTo>
                      <a:pt x="821" y="703"/>
                    </a:lnTo>
                    <a:lnTo>
                      <a:pt x="825" y="708"/>
                    </a:lnTo>
                    <a:lnTo>
                      <a:pt x="825" y="708"/>
                    </a:lnTo>
                    <a:lnTo>
                      <a:pt x="828" y="712"/>
                    </a:lnTo>
                    <a:lnTo>
                      <a:pt x="831" y="713"/>
                    </a:lnTo>
                    <a:lnTo>
                      <a:pt x="835" y="715"/>
                    </a:lnTo>
                    <a:lnTo>
                      <a:pt x="840" y="715"/>
                    </a:lnTo>
                    <a:lnTo>
                      <a:pt x="932" y="710"/>
                    </a:lnTo>
                    <a:lnTo>
                      <a:pt x="932" y="710"/>
                    </a:lnTo>
                    <a:lnTo>
                      <a:pt x="943" y="708"/>
                    </a:lnTo>
                    <a:lnTo>
                      <a:pt x="951" y="703"/>
                    </a:lnTo>
                    <a:lnTo>
                      <a:pt x="1032" y="641"/>
                    </a:lnTo>
                    <a:lnTo>
                      <a:pt x="1032" y="772"/>
                    </a:lnTo>
                    <a:lnTo>
                      <a:pt x="1032" y="772"/>
                    </a:lnTo>
                    <a:lnTo>
                      <a:pt x="1032" y="777"/>
                    </a:lnTo>
                    <a:lnTo>
                      <a:pt x="1030" y="784"/>
                    </a:lnTo>
                    <a:lnTo>
                      <a:pt x="1027" y="789"/>
                    </a:lnTo>
                    <a:lnTo>
                      <a:pt x="1024" y="794"/>
                    </a:lnTo>
                    <a:lnTo>
                      <a:pt x="1019" y="798"/>
                    </a:lnTo>
                    <a:lnTo>
                      <a:pt x="1013" y="799"/>
                    </a:lnTo>
                    <a:lnTo>
                      <a:pt x="1007" y="803"/>
                    </a:lnTo>
                    <a:lnTo>
                      <a:pt x="1002" y="803"/>
                    </a:lnTo>
                    <a:lnTo>
                      <a:pt x="195" y="803"/>
                    </a:lnTo>
                    <a:lnTo>
                      <a:pt x="195" y="803"/>
                    </a:lnTo>
                    <a:lnTo>
                      <a:pt x="189" y="803"/>
                    </a:lnTo>
                    <a:lnTo>
                      <a:pt x="184" y="799"/>
                    </a:lnTo>
                    <a:lnTo>
                      <a:pt x="178" y="798"/>
                    </a:lnTo>
                    <a:lnTo>
                      <a:pt x="173" y="794"/>
                    </a:lnTo>
                    <a:lnTo>
                      <a:pt x="170" y="789"/>
                    </a:lnTo>
                    <a:lnTo>
                      <a:pt x="167" y="784"/>
                    </a:lnTo>
                    <a:lnTo>
                      <a:pt x="165" y="777"/>
                    </a:lnTo>
                    <a:lnTo>
                      <a:pt x="165" y="772"/>
                    </a:lnTo>
                    <a:lnTo>
                      <a:pt x="165" y="256"/>
                    </a:lnTo>
                    <a:lnTo>
                      <a:pt x="165" y="256"/>
                    </a:lnTo>
                    <a:lnTo>
                      <a:pt x="165" y="251"/>
                    </a:lnTo>
                    <a:lnTo>
                      <a:pt x="167" y="244"/>
                    </a:lnTo>
                    <a:lnTo>
                      <a:pt x="170" y="239"/>
                    </a:lnTo>
                    <a:lnTo>
                      <a:pt x="173" y="236"/>
                    </a:lnTo>
                    <a:lnTo>
                      <a:pt x="178" y="231"/>
                    </a:lnTo>
                    <a:lnTo>
                      <a:pt x="184" y="229"/>
                    </a:lnTo>
                    <a:lnTo>
                      <a:pt x="189" y="227"/>
                    </a:lnTo>
                    <a:lnTo>
                      <a:pt x="195" y="226"/>
                    </a:lnTo>
                    <a:lnTo>
                      <a:pt x="1002" y="226"/>
                    </a:lnTo>
                    <a:lnTo>
                      <a:pt x="1002" y="226"/>
                    </a:lnTo>
                    <a:lnTo>
                      <a:pt x="1007" y="227"/>
                    </a:lnTo>
                    <a:lnTo>
                      <a:pt x="1013" y="229"/>
                    </a:lnTo>
                    <a:lnTo>
                      <a:pt x="1019" y="231"/>
                    </a:lnTo>
                    <a:lnTo>
                      <a:pt x="1024" y="236"/>
                    </a:lnTo>
                    <a:lnTo>
                      <a:pt x="1027" y="239"/>
                    </a:lnTo>
                    <a:lnTo>
                      <a:pt x="1030" y="244"/>
                    </a:lnTo>
                    <a:lnTo>
                      <a:pt x="1032" y="251"/>
                    </a:lnTo>
                    <a:lnTo>
                      <a:pt x="1032" y="256"/>
                    </a:lnTo>
                    <a:lnTo>
                      <a:pt x="1032" y="359"/>
                    </a:lnTo>
                    <a:lnTo>
                      <a:pt x="1197" y="229"/>
                    </a:lnTo>
                    <a:lnTo>
                      <a:pt x="1197" y="79"/>
                    </a:lnTo>
                    <a:lnTo>
                      <a:pt x="1197" y="79"/>
                    </a:lnTo>
                    <a:lnTo>
                      <a:pt x="1196" y="71"/>
                    </a:lnTo>
                    <a:lnTo>
                      <a:pt x="1194" y="64"/>
                    </a:lnTo>
                    <a:lnTo>
                      <a:pt x="1191" y="57"/>
                    </a:lnTo>
                    <a:lnTo>
                      <a:pt x="1186" y="50"/>
                    </a:lnTo>
                    <a:lnTo>
                      <a:pt x="1179" y="45"/>
                    </a:lnTo>
                    <a:lnTo>
                      <a:pt x="1172" y="42"/>
                    </a:lnTo>
                    <a:lnTo>
                      <a:pt x="1164" y="39"/>
                    </a:lnTo>
                    <a:lnTo>
                      <a:pt x="1157" y="39"/>
                    </a:lnTo>
                    <a:lnTo>
                      <a:pt x="285" y="39"/>
                    </a:lnTo>
                    <a:lnTo>
                      <a:pt x="285" y="39"/>
                    </a:lnTo>
                    <a:lnTo>
                      <a:pt x="283" y="30"/>
                    </a:lnTo>
                    <a:lnTo>
                      <a:pt x="280" y="23"/>
                    </a:lnTo>
                    <a:lnTo>
                      <a:pt x="276" y="17"/>
                    </a:lnTo>
                    <a:lnTo>
                      <a:pt x="271" y="12"/>
                    </a:lnTo>
                    <a:lnTo>
                      <a:pt x="266" y="6"/>
                    </a:lnTo>
                    <a:lnTo>
                      <a:pt x="259" y="3"/>
                    </a:lnTo>
                    <a:lnTo>
                      <a:pt x="251" y="1"/>
                    </a:lnTo>
                    <a:lnTo>
                      <a:pt x="243" y="0"/>
                    </a:lnTo>
                    <a:lnTo>
                      <a:pt x="185" y="0"/>
                    </a:lnTo>
                    <a:lnTo>
                      <a:pt x="185" y="0"/>
                    </a:lnTo>
                    <a:lnTo>
                      <a:pt x="177" y="1"/>
                    </a:lnTo>
                    <a:lnTo>
                      <a:pt x="170" y="3"/>
                    </a:lnTo>
                    <a:lnTo>
                      <a:pt x="163" y="6"/>
                    </a:lnTo>
                    <a:lnTo>
                      <a:pt x="157" y="12"/>
                    </a:lnTo>
                    <a:lnTo>
                      <a:pt x="152" y="17"/>
                    </a:lnTo>
                    <a:lnTo>
                      <a:pt x="148" y="23"/>
                    </a:lnTo>
                    <a:lnTo>
                      <a:pt x="145" y="30"/>
                    </a:lnTo>
                    <a:lnTo>
                      <a:pt x="145" y="39"/>
                    </a:lnTo>
                    <a:lnTo>
                      <a:pt x="40" y="39"/>
                    </a:lnTo>
                    <a:lnTo>
                      <a:pt x="40" y="39"/>
                    </a:lnTo>
                    <a:lnTo>
                      <a:pt x="32" y="39"/>
                    </a:lnTo>
                    <a:lnTo>
                      <a:pt x="25" y="42"/>
                    </a:lnTo>
                    <a:lnTo>
                      <a:pt x="17" y="45"/>
                    </a:lnTo>
                    <a:lnTo>
                      <a:pt x="11" y="50"/>
                    </a:lnTo>
                    <a:lnTo>
                      <a:pt x="6" y="57"/>
                    </a:lnTo>
                    <a:lnTo>
                      <a:pt x="3" y="64"/>
                    </a:lnTo>
                    <a:lnTo>
                      <a:pt x="0" y="71"/>
                    </a:lnTo>
                    <a:lnTo>
                      <a:pt x="0" y="79"/>
                    </a:lnTo>
                    <a:lnTo>
                      <a:pt x="0" y="808"/>
                    </a:lnTo>
                    <a:lnTo>
                      <a:pt x="0" y="808"/>
                    </a:lnTo>
                    <a:lnTo>
                      <a:pt x="0" y="823"/>
                    </a:lnTo>
                    <a:lnTo>
                      <a:pt x="3" y="840"/>
                    </a:lnTo>
                    <a:lnTo>
                      <a:pt x="6" y="853"/>
                    </a:lnTo>
                    <a:lnTo>
                      <a:pt x="11" y="869"/>
                    </a:lnTo>
                    <a:lnTo>
                      <a:pt x="18" y="882"/>
                    </a:lnTo>
                    <a:lnTo>
                      <a:pt x="25" y="896"/>
                    </a:lnTo>
                    <a:lnTo>
                      <a:pt x="35" y="907"/>
                    </a:lnTo>
                    <a:lnTo>
                      <a:pt x="45" y="917"/>
                    </a:lnTo>
                    <a:lnTo>
                      <a:pt x="55" y="928"/>
                    </a:lnTo>
                    <a:lnTo>
                      <a:pt x="67" y="938"/>
                    </a:lnTo>
                    <a:lnTo>
                      <a:pt x="81" y="944"/>
                    </a:lnTo>
                    <a:lnTo>
                      <a:pt x="94" y="951"/>
                    </a:lnTo>
                    <a:lnTo>
                      <a:pt x="109" y="956"/>
                    </a:lnTo>
                    <a:lnTo>
                      <a:pt x="123" y="961"/>
                    </a:lnTo>
                    <a:lnTo>
                      <a:pt x="140" y="963"/>
                    </a:lnTo>
                    <a:lnTo>
                      <a:pt x="155" y="963"/>
                    </a:lnTo>
                    <a:lnTo>
                      <a:pt x="1049" y="963"/>
                    </a:lnTo>
                    <a:lnTo>
                      <a:pt x="1049" y="963"/>
                    </a:lnTo>
                    <a:lnTo>
                      <a:pt x="1064" y="963"/>
                    </a:lnTo>
                    <a:lnTo>
                      <a:pt x="1079" y="961"/>
                    </a:lnTo>
                    <a:lnTo>
                      <a:pt x="1093" y="956"/>
                    </a:lnTo>
                    <a:lnTo>
                      <a:pt x="1106" y="953"/>
                    </a:lnTo>
                    <a:lnTo>
                      <a:pt x="1120" y="946"/>
                    </a:lnTo>
                    <a:lnTo>
                      <a:pt x="1132" y="938"/>
                    </a:lnTo>
                    <a:lnTo>
                      <a:pt x="1143" y="929"/>
                    </a:lnTo>
                    <a:lnTo>
                      <a:pt x="1153" y="921"/>
                    </a:lnTo>
                    <a:lnTo>
                      <a:pt x="1164" y="911"/>
                    </a:lnTo>
                    <a:lnTo>
                      <a:pt x="1172" y="899"/>
                    </a:lnTo>
                    <a:lnTo>
                      <a:pt x="1179" y="887"/>
                    </a:lnTo>
                    <a:lnTo>
                      <a:pt x="1186" y="874"/>
                    </a:lnTo>
                    <a:lnTo>
                      <a:pt x="1191" y="860"/>
                    </a:lnTo>
                    <a:lnTo>
                      <a:pt x="1194" y="845"/>
                    </a:lnTo>
                    <a:lnTo>
                      <a:pt x="1196" y="831"/>
                    </a:lnTo>
                    <a:lnTo>
                      <a:pt x="1197" y="816"/>
                    </a:lnTo>
                    <a:lnTo>
                      <a:pt x="1197" y="516"/>
                    </a:lnTo>
                    <a:lnTo>
                      <a:pt x="1405" y="357"/>
                    </a:lnTo>
                    <a:lnTo>
                      <a:pt x="1471" y="305"/>
                    </a:lnTo>
                    <a:lnTo>
                      <a:pt x="1471" y="305"/>
                    </a:lnTo>
                    <a:lnTo>
                      <a:pt x="1474" y="303"/>
                    </a:lnTo>
                    <a:lnTo>
                      <a:pt x="1474" y="298"/>
                    </a:lnTo>
                    <a:lnTo>
                      <a:pt x="1474" y="295"/>
                    </a:lnTo>
                    <a:lnTo>
                      <a:pt x="1472" y="292"/>
                    </a:lnTo>
                    <a:lnTo>
                      <a:pt x="1466" y="283"/>
                    </a:lnTo>
                    <a:lnTo>
                      <a:pt x="1501" y="254"/>
                    </a:lnTo>
                    <a:lnTo>
                      <a:pt x="1501" y="254"/>
                    </a:lnTo>
                    <a:lnTo>
                      <a:pt x="1506" y="251"/>
                    </a:lnTo>
                    <a:lnTo>
                      <a:pt x="1509" y="246"/>
                    </a:lnTo>
                    <a:lnTo>
                      <a:pt x="1511" y="241"/>
                    </a:lnTo>
                    <a:lnTo>
                      <a:pt x="1513" y="234"/>
                    </a:lnTo>
                    <a:lnTo>
                      <a:pt x="1513" y="229"/>
                    </a:lnTo>
                    <a:lnTo>
                      <a:pt x="1511" y="222"/>
                    </a:lnTo>
                    <a:lnTo>
                      <a:pt x="1509" y="217"/>
                    </a:lnTo>
                    <a:lnTo>
                      <a:pt x="1506" y="212"/>
                    </a:lnTo>
                    <a:lnTo>
                      <a:pt x="1489" y="190"/>
                    </a:lnTo>
                    <a:close/>
                    <a:moveTo>
                      <a:pt x="556" y="143"/>
                    </a:moveTo>
                    <a:lnTo>
                      <a:pt x="639" y="143"/>
                    </a:lnTo>
                    <a:lnTo>
                      <a:pt x="639" y="172"/>
                    </a:lnTo>
                    <a:lnTo>
                      <a:pt x="556" y="172"/>
                    </a:lnTo>
                    <a:lnTo>
                      <a:pt x="556" y="143"/>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grpSp>
        <p:grpSp>
          <p:nvGrpSpPr>
            <p:cNvPr id="68" name="组合 200"/>
            <p:cNvGrpSpPr/>
            <p:nvPr/>
          </p:nvGrpSpPr>
          <p:grpSpPr bwMode="auto">
            <a:xfrm>
              <a:off x="6963623" y="3939902"/>
              <a:ext cx="380414" cy="365932"/>
              <a:chOff x="11015663" y="180975"/>
              <a:chExt cx="722312" cy="1000125"/>
            </a:xfrm>
            <a:solidFill>
              <a:srgbClr val="000000">
                <a:lumMod val="50000"/>
                <a:lumOff val="50000"/>
              </a:srgbClr>
            </a:solidFill>
          </p:grpSpPr>
          <p:sp>
            <p:nvSpPr>
              <p:cNvPr id="179" name="Freeform 29"/>
              <p:cNvSpPr>
                <a:spLocks/>
              </p:cNvSpPr>
              <p:nvPr/>
            </p:nvSpPr>
            <p:spPr bwMode="auto">
              <a:xfrm>
                <a:off x="11493500" y="180975"/>
                <a:ext cx="244475" cy="268288"/>
              </a:xfrm>
              <a:custGeom>
                <a:avLst/>
                <a:gdLst/>
                <a:ahLst/>
                <a:cxnLst>
                  <a:cxn ang="0">
                    <a:pos x="15" y="72"/>
                  </a:cxn>
                  <a:cxn ang="0">
                    <a:pos x="58" y="77"/>
                  </a:cxn>
                  <a:cxn ang="0">
                    <a:pos x="98" y="91"/>
                  </a:cxn>
                  <a:cxn ang="0">
                    <a:pos x="135" y="113"/>
                  </a:cxn>
                  <a:cxn ang="0">
                    <a:pos x="169" y="140"/>
                  </a:cxn>
                  <a:cxn ang="0">
                    <a:pos x="179" y="150"/>
                  </a:cxn>
                  <a:cxn ang="0">
                    <a:pos x="193" y="168"/>
                  </a:cxn>
                  <a:cxn ang="0">
                    <a:pos x="216" y="207"/>
                  </a:cxn>
                  <a:cxn ang="0">
                    <a:pos x="231" y="249"/>
                  </a:cxn>
                  <a:cxn ang="0">
                    <a:pos x="236" y="295"/>
                  </a:cxn>
                  <a:cxn ang="0">
                    <a:pos x="236" y="319"/>
                  </a:cxn>
                  <a:cxn ang="0">
                    <a:pos x="241" y="330"/>
                  </a:cxn>
                  <a:cxn ang="0">
                    <a:pos x="247" y="334"/>
                  </a:cxn>
                  <a:cxn ang="0">
                    <a:pos x="292" y="337"/>
                  </a:cxn>
                  <a:cxn ang="0">
                    <a:pos x="299" y="337"/>
                  </a:cxn>
                  <a:cxn ang="0">
                    <a:pos x="304" y="334"/>
                  </a:cxn>
                  <a:cxn ang="0">
                    <a:pos x="309" y="324"/>
                  </a:cxn>
                  <a:cxn ang="0">
                    <a:pos x="309" y="293"/>
                  </a:cxn>
                  <a:cxn ang="0">
                    <a:pos x="302" y="233"/>
                  </a:cxn>
                  <a:cxn ang="0">
                    <a:pos x="282" y="177"/>
                  </a:cxn>
                  <a:cxn ang="0">
                    <a:pos x="252" y="125"/>
                  </a:cxn>
                  <a:cxn ang="0">
                    <a:pos x="233" y="101"/>
                  </a:cxn>
                  <a:cxn ang="0">
                    <a:pos x="221" y="88"/>
                  </a:cxn>
                  <a:cxn ang="0">
                    <a:pos x="177" y="52"/>
                  </a:cxn>
                  <a:cxn ang="0">
                    <a:pos x="128" y="25"/>
                  </a:cxn>
                  <a:cxn ang="0">
                    <a:pos x="74" y="7"/>
                  </a:cxn>
                  <a:cxn ang="0">
                    <a:pos x="19" y="0"/>
                  </a:cxn>
                  <a:cxn ang="0">
                    <a:pos x="12" y="0"/>
                  </a:cxn>
                  <a:cxn ang="0">
                    <a:pos x="4" y="8"/>
                  </a:cxn>
                  <a:cxn ang="0">
                    <a:pos x="0" y="55"/>
                  </a:cxn>
                  <a:cxn ang="0">
                    <a:pos x="2" y="62"/>
                  </a:cxn>
                  <a:cxn ang="0">
                    <a:pos x="5" y="67"/>
                  </a:cxn>
                  <a:cxn ang="0">
                    <a:pos x="15" y="72"/>
                  </a:cxn>
                </a:cxnLst>
                <a:rect l="0" t="0" r="r" b="b"/>
                <a:pathLst>
                  <a:path w="309" h="337">
                    <a:moveTo>
                      <a:pt x="15" y="72"/>
                    </a:moveTo>
                    <a:lnTo>
                      <a:pt x="15" y="72"/>
                    </a:lnTo>
                    <a:lnTo>
                      <a:pt x="37" y="74"/>
                    </a:lnTo>
                    <a:lnTo>
                      <a:pt x="58" y="77"/>
                    </a:lnTo>
                    <a:lnTo>
                      <a:pt x="78" y="84"/>
                    </a:lnTo>
                    <a:lnTo>
                      <a:pt x="98" y="91"/>
                    </a:lnTo>
                    <a:lnTo>
                      <a:pt x="118" y="101"/>
                    </a:lnTo>
                    <a:lnTo>
                      <a:pt x="135" y="113"/>
                    </a:lnTo>
                    <a:lnTo>
                      <a:pt x="154" y="125"/>
                    </a:lnTo>
                    <a:lnTo>
                      <a:pt x="169" y="140"/>
                    </a:lnTo>
                    <a:lnTo>
                      <a:pt x="169" y="140"/>
                    </a:lnTo>
                    <a:lnTo>
                      <a:pt x="179" y="150"/>
                    </a:lnTo>
                    <a:lnTo>
                      <a:pt x="179" y="150"/>
                    </a:lnTo>
                    <a:lnTo>
                      <a:pt x="193" y="168"/>
                    </a:lnTo>
                    <a:lnTo>
                      <a:pt x="206" y="187"/>
                    </a:lnTo>
                    <a:lnTo>
                      <a:pt x="216" y="207"/>
                    </a:lnTo>
                    <a:lnTo>
                      <a:pt x="225" y="228"/>
                    </a:lnTo>
                    <a:lnTo>
                      <a:pt x="231" y="249"/>
                    </a:lnTo>
                    <a:lnTo>
                      <a:pt x="235" y="271"/>
                    </a:lnTo>
                    <a:lnTo>
                      <a:pt x="236" y="295"/>
                    </a:lnTo>
                    <a:lnTo>
                      <a:pt x="236" y="319"/>
                    </a:lnTo>
                    <a:lnTo>
                      <a:pt x="236" y="319"/>
                    </a:lnTo>
                    <a:lnTo>
                      <a:pt x="238" y="325"/>
                    </a:lnTo>
                    <a:lnTo>
                      <a:pt x="241" y="330"/>
                    </a:lnTo>
                    <a:lnTo>
                      <a:pt x="241" y="330"/>
                    </a:lnTo>
                    <a:lnTo>
                      <a:pt x="247" y="334"/>
                    </a:lnTo>
                    <a:lnTo>
                      <a:pt x="252" y="336"/>
                    </a:lnTo>
                    <a:lnTo>
                      <a:pt x="292" y="337"/>
                    </a:lnTo>
                    <a:lnTo>
                      <a:pt x="292" y="337"/>
                    </a:lnTo>
                    <a:lnTo>
                      <a:pt x="299" y="337"/>
                    </a:lnTo>
                    <a:lnTo>
                      <a:pt x="304" y="334"/>
                    </a:lnTo>
                    <a:lnTo>
                      <a:pt x="304" y="334"/>
                    </a:lnTo>
                    <a:lnTo>
                      <a:pt x="307" y="329"/>
                    </a:lnTo>
                    <a:lnTo>
                      <a:pt x="309" y="324"/>
                    </a:lnTo>
                    <a:lnTo>
                      <a:pt x="309" y="324"/>
                    </a:lnTo>
                    <a:lnTo>
                      <a:pt x="309" y="293"/>
                    </a:lnTo>
                    <a:lnTo>
                      <a:pt x="307" y="263"/>
                    </a:lnTo>
                    <a:lnTo>
                      <a:pt x="302" y="233"/>
                    </a:lnTo>
                    <a:lnTo>
                      <a:pt x="294" y="204"/>
                    </a:lnTo>
                    <a:lnTo>
                      <a:pt x="282" y="177"/>
                    </a:lnTo>
                    <a:lnTo>
                      <a:pt x="268" y="150"/>
                    </a:lnTo>
                    <a:lnTo>
                      <a:pt x="252" y="125"/>
                    </a:lnTo>
                    <a:lnTo>
                      <a:pt x="233" y="101"/>
                    </a:lnTo>
                    <a:lnTo>
                      <a:pt x="233" y="101"/>
                    </a:lnTo>
                    <a:lnTo>
                      <a:pt x="221" y="88"/>
                    </a:lnTo>
                    <a:lnTo>
                      <a:pt x="221" y="88"/>
                    </a:lnTo>
                    <a:lnTo>
                      <a:pt x="199" y="69"/>
                    </a:lnTo>
                    <a:lnTo>
                      <a:pt x="177" y="52"/>
                    </a:lnTo>
                    <a:lnTo>
                      <a:pt x="154" y="37"/>
                    </a:lnTo>
                    <a:lnTo>
                      <a:pt x="128" y="25"/>
                    </a:lnTo>
                    <a:lnTo>
                      <a:pt x="101" y="15"/>
                    </a:lnTo>
                    <a:lnTo>
                      <a:pt x="74" y="7"/>
                    </a:lnTo>
                    <a:lnTo>
                      <a:pt x="47" y="1"/>
                    </a:lnTo>
                    <a:lnTo>
                      <a:pt x="19" y="0"/>
                    </a:lnTo>
                    <a:lnTo>
                      <a:pt x="19" y="0"/>
                    </a:lnTo>
                    <a:lnTo>
                      <a:pt x="12" y="0"/>
                    </a:lnTo>
                    <a:lnTo>
                      <a:pt x="7" y="3"/>
                    </a:lnTo>
                    <a:lnTo>
                      <a:pt x="4" y="8"/>
                    </a:lnTo>
                    <a:lnTo>
                      <a:pt x="2" y="15"/>
                    </a:lnTo>
                    <a:lnTo>
                      <a:pt x="0" y="55"/>
                    </a:lnTo>
                    <a:lnTo>
                      <a:pt x="0" y="55"/>
                    </a:lnTo>
                    <a:lnTo>
                      <a:pt x="2" y="62"/>
                    </a:lnTo>
                    <a:lnTo>
                      <a:pt x="5" y="67"/>
                    </a:lnTo>
                    <a:lnTo>
                      <a:pt x="5" y="67"/>
                    </a:lnTo>
                    <a:lnTo>
                      <a:pt x="9" y="71"/>
                    </a:lnTo>
                    <a:lnTo>
                      <a:pt x="15" y="72"/>
                    </a:lnTo>
                    <a:lnTo>
                      <a:pt x="15" y="72"/>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sp>
            <p:nvSpPr>
              <p:cNvPr id="180" name="Freeform 30"/>
              <p:cNvSpPr>
                <a:spLocks/>
              </p:cNvSpPr>
              <p:nvPr/>
            </p:nvSpPr>
            <p:spPr bwMode="auto">
              <a:xfrm>
                <a:off x="11496675" y="280988"/>
                <a:ext cx="142875" cy="152400"/>
              </a:xfrm>
              <a:custGeom>
                <a:avLst/>
                <a:gdLst/>
                <a:ahLst/>
                <a:cxnLst>
                  <a:cxn ang="0">
                    <a:pos x="112" y="184"/>
                  </a:cxn>
                  <a:cxn ang="0">
                    <a:pos x="112" y="184"/>
                  </a:cxn>
                  <a:cxn ang="0">
                    <a:pos x="117" y="188"/>
                  </a:cxn>
                  <a:cxn ang="0">
                    <a:pos x="122" y="189"/>
                  </a:cxn>
                  <a:cxn ang="0">
                    <a:pos x="164" y="193"/>
                  </a:cxn>
                  <a:cxn ang="0">
                    <a:pos x="164" y="193"/>
                  </a:cxn>
                  <a:cxn ang="0">
                    <a:pos x="169" y="191"/>
                  </a:cxn>
                  <a:cxn ang="0">
                    <a:pos x="176" y="189"/>
                  </a:cxn>
                  <a:cxn ang="0">
                    <a:pos x="176" y="189"/>
                  </a:cxn>
                  <a:cxn ang="0">
                    <a:pos x="179" y="184"/>
                  </a:cxn>
                  <a:cxn ang="0">
                    <a:pos x="181" y="177"/>
                  </a:cxn>
                  <a:cxn ang="0">
                    <a:pos x="181" y="177"/>
                  </a:cxn>
                  <a:cxn ang="0">
                    <a:pos x="181" y="161"/>
                  </a:cxn>
                  <a:cxn ang="0">
                    <a:pos x="179" y="145"/>
                  </a:cxn>
                  <a:cxn ang="0">
                    <a:pos x="176" y="129"/>
                  </a:cxn>
                  <a:cxn ang="0">
                    <a:pos x="171" y="113"/>
                  </a:cxn>
                  <a:cxn ang="0">
                    <a:pos x="164" y="98"/>
                  </a:cxn>
                  <a:cxn ang="0">
                    <a:pos x="157" y="83"/>
                  </a:cxn>
                  <a:cxn ang="0">
                    <a:pos x="149" y="69"/>
                  </a:cxn>
                  <a:cxn ang="0">
                    <a:pos x="137" y="56"/>
                  </a:cxn>
                  <a:cxn ang="0">
                    <a:pos x="137" y="56"/>
                  </a:cxn>
                  <a:cxn ang="0">
                    <a:pos x="130" y="49"/>
                  </a:cxn>
                  <a:cxn ang="0">
                    <a:pos x="130" y="49"/>
                  </a:cxn>
                  <a:cxn ang="0">
                    <a:pos x="118" y="37"/>
                  </a:cxn>
                  <a:cxn ang="0">
                    <a:pos x="107" y="29"/>
                  </a:cxn>
                  <a:cxn ang="0">
                    <a:pos x="93" y="21"/>
                  </a:cxn>
                  <a:cxn ang="0">
                    <a:pos x="80" y="14"/>
                  </a:cxn>
                  <a:cxn ang="0">
                    <a:pos x="64" y="9"/>
                  </a:cxn>
                  <a:cxn ang="0">
                    <a:pos x="49" y="4"/>
                  </a:cxn>
                  <a:cxn ang="0">
                    <a:pos x="34" y="0"/>
                  </a:cxn>
                  <a:cxn ang="0">
                    <a:pos x="19" y="0"/>
                  </a:cxn>
                  <a:cxn ang="0">
                    <a:pos x="19" y="0"/>
                  </a:cxn>
                  <a:cxn ang="0">
                    <a:pos x="12" y="0"/>
                  </a:cxn>
                  <a:cxn ang="0">
                    <a:pos x="7" y="4"/>
                  </a:cxn>
                  <a:cxn ang="0">
                    <a:pos x="4" y="9"/>
                  </a:cxn>
                  <a:cxn ang="0">
                    <a:pos x="2" y="14"/>
                  </a:cxn>
                  <a:cxn ang="0">
                    <a:pos x="0" y="56"/>
                  </a:cxn>
                  <a:cxn ang="0">
                    <a:pos x="0" y="56"/>
                  </a:cxn>
                  <a:cxn ang="0">
                    <a:pos x="0" y="63"/>
                  </a:cxn>
                  <a:cxn ang="0">
                    <a:pos x="5" y="68"/>
                  </a:cxn>
                  <a:cxn ang="0">
                    <a:pos x="5" y="68"/>
                  </a:cxn>
                  <a:cxn ang="0">
                    <a:pos x="9" y="71"/>
                  </a:cxn>
                  <a:cxn ang="0">
                    <a:pos x="16" y="73"/>
                  </a:cxn>
                  <a:cxn ang="0">
                    <a:pos x="16" y="73"/>
                  </a:cxn>
                  <a:cxn ang="0">
                    <a:pos x="32" y="75"/>
                  </a:cxn>
                  <a:cxn ang="0">
                    <a:pos x="49" y="81"/>
                  </a:cxn>
                  <a:cxn ang="0">
                    <a:pos x="66" y="90"/>
                  </a:cxn>
                  <a:cxn ang="0">
                    <a:pos x="80" y="100"/>
                  </a:cxn>
                  <a:cxn ang="0">
                    <a:pos x="80" y="100"/>
                  </a:cxn>
                  <a:cxn ang="0">
                    <a:pos x="83" y="105"/>
                  </a:cxn>
                  <a:cxn ang="0">
                    <a:pos x="83" y="105"/>
                  </a:cxn>
                  <a:cxn ang="0">
                    <a:pos x="95" y="120"/>
                  </a:cxn>
                  <a:cxn ang="0">
                    <a:pos x="102" y="137"/>
                  </a:cxn>
                  <a:cxn ang="0">
                    <a:pos x="107" y="154"/>
                  </a:cxn>
                  <a:cxn ang="0">
                    <a:pos x="107" y="172"/>
                  </a:cxn>
                  <a:cxn ang="0">
                    <a:pos x="107" y="172"/>
                  </a:cxn>
                  <a:cxn ang="0">
                    <a:pos x="108" y="179"/>
                  </a:cxn>
                  <a:cxn ang="0">
                    <a:pos x="112" y="184"/>
                  </a:cxn>
                  <a:cxn ang="0">
                    <a:pos x="112" y="184"/>
                  </a:cxn>
                </a:cxnLst>
                <a:rect l="0" t="0" r="r" b="b"/>
                <a:pathLst>
                  <a:path w="181" h="193">
                    <a:moveTo>
                      <a:pt x="112" y="184"/>
                    </a:moveTo>
                    <a:lnTo>
                      <a:pt x="112" y="184"/>
                    </a:lnTo>
                    <a:lnTo>
                      <a:pt x="117" y="188"/>
                    </a:lnTo>
                    <a:lnTo>
                      <a:pt x="122" y="189"/>
                    </a:lnTo>
                    <a:lnTo>
                      <a:pt x="164" y="193"/>
                    </a:lnTo>
                    <a:lnTo>
                      <a:pt x="164" y="193"/>
                    </a:lnTo>
                    <a:lnTo>
                      <a:pt x="169" y="191"/>
                    </a:lnTo>
                    <a:lnTo>
                      <a:pt x="176" y="189"/>
                    </a:lnTo>
                    <a:lnTo>
                      <a:pt x="176" y="189"/>
                    </a:lnTo>
                    <a:lnTo>
                      <a:pt x="179" y="184"/>
                    </a:lnTo>
                    <a:lnTo>
                      <a:pt x="181" y="177"/>
                    </a:lnTo>
                    <a:lnTo>
                      <a:pt x="181" y="177"/>
                    </a:lnTo>
                    <a:lnTo>
                      <a:pt x="181" y="161"/>
                    </a:lnTo>
                    <a:lnTo>
                      <a:pt x="179" y="145"/>
                    </a:lnTo>
                    <a:lnTo>
                      <a:pt x="176" y="129"/>
                    </a:lnTo>
                    <a:lnTo>
                      <a:pt x="171" y="113"/>
                    </a:lnTo>
                    <a:lnTo>
                      <a:pt x="164" y="98"/>
                    </a:lnTo>
                    <a:lnTo>
                      <a:pt x="157" y="83"/>
                    </a:lnTo>
                    <a:lnTo>
                      <a:pt x="149" y="69"/>
                    </a:lnTo>
                    <a:lnTo>
                      <a:pt x="137" y="56"/>
                    </a:lnTo>
                    <a:lnTo>
                      <a:pt x="137" y="56"/>
                    </a:lnTo>
                    <a:lnTo>
                      <a:pt x="130" y="49"/>
                    </a:lnTo>
                    <a:lnTo>
                      <a:pt x="130" y="49"/>
                    </a:lnTo>
                    <a:lnTo>
                      <a:pt x="118" y="37"/>
                    </a:lnTo>
                    <a:lnTo>
                      <a:pt x="107" y="29"/>
                    </a:lnTo>
                    <a:lnTo>
                      <a:pt x="93" y="21"/>
                    </a:lnTo>
                    <a:lnTo>
                      <a:pt x="80" y="14"/>
                    </a:lnTo>
                    <a:lnTo>
                      <a:pt x="64" y="9"/>
                    </a:lnTo>
                    <a:lnTo>
                      <a:pt x="49" y="4"/>
                    </a:lnTo>
                    <a:lnTo>
                      <a:pt x="34" y="0"/>
                    </a:lnTo>
                    <a:lnTo>
                      <a:pt x="19" y="0"/>
                    </a:lnTo>
                    <a:lnTo>
                      <a:pt x="19" y="0"/>
                    </a:lnTo>
                    <a:lnTo>
                      <a:pt x="12" y="0"/>
                    </a:lnTo>
                    <a:lnTo>
                      <a:pt x="7" y="4"/>
                    </a:lnTo>
                    <a:lnTo>
                      <a:pt x="4" y="9"/>
                    </a:lnTo>
                    <a:lnTo>
                      <a:pt x="2" y="14"/>
                    </a:lnTo>
                    <a:lnTo>
                      <a:pt x="0" y="56"/>
                    </a:lnTo>
                    <a:lnTo>
                      <a:pt x="0" y="56"/>
                    </a:lnTo>
                    <a:lnTo>
                      <a:pt x="0" y="63"/>
                    </a:lnTo>
                    <a:lnTo>
                      <a:pt x="5" y="68"/>
                    </a:lnTo>
                    <a:lnTo>
                      <a:pt x="5" y="68"/>
                    </a:lnTo>
                    <a:lnTo>
                      <a:pt x="9" y="71"/>
                    </a:lnTo>
                    <a:lnTo>
                      <a:pt x="16" y="73"/>
                    </a:lnTo>
                    <a:lnTo>
                      <a:pt x="16" y="73"/>
                    </a:lnTo>
                    <a:lnTo>
                      <a:pt x="32" y="75"/>
                    </a:lnTo>
                    <a:lnTo>
                      <a:pt x="49" y="81"/>
                    </a:lnTo>
                    <a:lnTo>
                      <a:pt x="66" y="90"/>
                    </a:lnTo>
                    <a:lnTo>
                      <a:pt x="80" y="100"/>
                    </a:lnTo>
                    <a:lnTo>
                      <a:pt x="80" y="100"/>
                    </a:lnTo>
                    <a:lnTo>
                      <a:pt x="83" y="105"/>
                    </a:lnTo>
                    <a:lnTo>
                      <a:pt x="83" y="105"/>
                    </a:lnTo>
                    <a:lnTo>
                      <a:pt x="95" y="120"/>
                    </a:lnTo>
                    <a:lnTo>
                      <a:pt x="102" y="137"/>
                    </a:lnTo>
                    <a:lnTo>
                      <a:pt x="107" y="154"/>
                    </a:lnTo>
                    <a:lnTo>
                      <a:pt x="107" y="172"/>
                    </a:lnTo>
                    <a:lnTo>
                      <a:pt x="107" y="172"/>
                    </a:lnTo>
                    <a:lnTo>
                      <a:pt x="108" y="179"/>
                    </a:lnTo>
                    <a:lnTo>
                      <a:pt x="112" y="184"/>
                    </a:lnTo>
                    <a:lnTo>
                      <a:pt x="112" y="184"/>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sp>
            <p:nvSpPr>
              <p:cNvPr id="181" name="Freeform 31"/>
              <p:cNvSpPr>
                <a:spLocks noEditPoints="1"/>
              </p:cNvSpPr>
              <p:nvPr/>
            </p:nvSpPr>
            <p:spPr bwMode="auto">
              <a:xfrm>
                <a:off x="11015663" y="377825"/>
                <a:ext cx="522288" cy="803275"/>
              </a:xfrm>
              <a:custGeom>
                <a:avLst/>
                <a:gdLst/>
                <a:ahLst/>
                <a:cxnLst>
                  <a:cxn ang="0">
                    <a:pos x="639" y="1012"/>
                  </a:cxn>
                  <a:cxn ang="0">
                    <a:pos x="647" y="1012"/>
                  </a:cxn>
                  <a:cxn ang="0">
                    <a:pos x="656" y="1002"/>
                  </a:cxn>
                  <a:cxn ang="0">
                    <a:pos x="658" y="103"/>
                  </a:cxn>
                  <a:cxn ang="0">
                    <a:pos x="658" y="93"/>
                  </a:cxn>
                  <a:cxn ang="0">
                    <a:pos x="653" y="72"/>
                  </a:cxn>
                  <a:cxn ang="0">
                    <a:pos x="641" y="45"/>
                  </a:cxn>
                  <a:cxn ang="0">
                    <a:pos x="612" y="18"/>
                  </a:cxn>
                  <a:cxn ang="0">
                    <a:pos x="585" y="5"/>
                  </a:cxn>
                  <a:cxn ang="0">
                    <a:pos x="565" y="0"/>
                  </a:cxn>
                  <a:cxn ang="0">
                    <a:pos x="103" y="0"/>
                  </a:cxn>
                  <a:cxn ang="0">
                    <a:pos x="93" y="0"/>
                  </a:cxn>
                  <a:cxn ang="0">
                    <a:pos x="72" y="5"/>
                  </a:cxn>
                  <a:cxn ang="0">
                    <a:pos x="45" y="18"/>
                  </a:cxn>
                  <a:cxn ang="0">
                    <a:pos x="17" y="45"/>
                  </a:cxn>
                  <a:cxn ang="0">
                    <a:pos x="3" y="72"/>
                  </a:cxn>
                  <a:cxn ang="0">
                    <a:pos x="0" y="93"/>
                  </a:cxn>
                  <a:cxn ang="0">
                    <a:pos x="0" y="995"/>
                  </a:cxn>
                  <a:cxn ang="0">
                    <a:pos x="1" y="1002"/>
                  </a:cxn>
                  <a:cxn ang="0">
                    <a:pos x="10" y="1012"/>
                  </a:cxn>
                  <a:cxn ang="0">
                    <a:pos x="17" y="1012"/>
                  </a:cxn>
                  <a:cxn ang="0">
                    <a:pos x="361" y="926"/>
                  </a:cxn>
                  <a:cxn ang="0">
                    <a:pos x="356" y="939"/>
                  </a:cxn>
                  <a:cxn ang="0">
                    <a:pos x="342" y="945"/>
                  </a:cxn>
                  <a:cxn ang="0">
                    <a:pos x="314" y="945"/>
                  </a:cxn>
                  <a:cxn ang="0">
                    <a:pos x="302" y="939"/>
                  </a:cxn>
                  <a:cxn ang="0">
                    <a:pos x="297" y="926"/>
                  </a:cxn>
                  <a:cxn ang="0">
                    <a:pos x="297" y="911"/>
                  </a:cxn>
                  <a:cxn ang="0">
                    <a:pos x="302" y="897"/>
                  </a:cxn>
                  <a:cxn ang="0">
                    <a:pos x="314" y="892"/>
                  </a:cxn>
                  <a:cxn ang="0">
                    <a:pos x="342" y="892"/>
                  </a:cxn>
                  <a:cxn ang="0">
                    <a:pos x="356" y="897"/>
                  </a:cxn>
                  <a:cxn ang="0">
                    <a:pos x="361" y="911"/>
                  </a:cxn>
                  <a:cxn ang="0">
                    <a:pos x="114" y="126"/>
                  </a:cxn>
                  <a:cxn ang="0">
                    <a:pos x="116" y="120"/>
                  </a:cxn>
                  <a:cxn ang="0">
                    <a:pos x="126" y="109"/>
                  </a:cxn>
                  <a:cxn ang="0">
                    <a:pos x="524" y="108"/>
                  </a:cxn>
                  <a:cxn ang="0">
                    <a:pos x="531" y="109"/>
                  </a:cxn>
                  <a:cxn ang="0">
                    <a:pos x="541" y="120"/>
                  </a:cxn>
                  <a:cxn ang="0">
                    <a:pos x="543" y="821"/>
                  </a:cxn>
                  <a:cxn ang="0">
                    <a:pos x="541" y="828"/>
                  </a:cxn>
                  <a:cxn ang="0">
                    <a:pos x="531" y="838"/>
                  </a:cxn>
                  <a:cxn ang="0">
                    <a:pos x="133" y="840"/>
                  </a:cxn>
                  <a:cxn ang="0">
                    <a:pos x="126" y="838"/>
                  </a:cxn>
                  <a:cxn ang="0">
                    <a:pos x="116" y="828"/>
                  </a:cxn>
                  <a:cxn ang="0">
                    <a:pos x="114" y="126"/>
                  </a:cxn>
                </a:cxnLst>
                <a:rect l="0" t="0" r="r" b="b"/>
                <a:pathLst>
                  <a:path w="658" h="1012">
                    <a:moveTo>
                      <a:pt x="17" y="1012"/>
                    </a:moveTo>
                    <a:lnTo>
                      <a:pt x="639" y="1012"/>
                    </a:lnTo>
                    <a:lnTo>
                      <a:pt x="639" y="1012"/>
                    </a:lnTo>
                    <a:lnTo>
                      <a:pt x="647" y="1012"/>
                    </a:lnTo>
                    <a:lnTo>
                      <a:pt x="653" y="1007"/>
                    </a:lnTo>
                    <a:lnTo>
                      <a:pt x="656" y="1002"/>
                    </a:lnTo>
                    <a:lnTo>
                      <a:pt x="658" y="995"/>
                    </a:lnTo>
                    <a:lnTo>
                      <a:pt x="658" y="103"/>
                    </a:lnTo>
                    <a:lnTo>
                      <a:pt x="658" y="103"/>
                    </a:lnTo>
                    <a:lnTo>
                      <a:pt x="658" y="93"/>
                    </a:lnTo>
                    <a:lnTo>
                      <a:pt x="656" y="82"/>
                    </a:lnTo>
                    <a:lnTo>
                      <a:pt x="653" y="72"/>
                    </a:lnTo>
                    <a:lnTo>
                      <a:pt x="649" y="64"/>
                    </a:lnTo>
                    <a:lnTo>
                      <a:pt x="641" y="45"/>
                    </a:lnTo>
                    <a:lnTo>
                      <a:pt x="627" y="30"/>
                    </a:lnTo>
                    <a:lnTo>
                      <a:pt x="612" y="18"/>
                    </a:lnTo>
                    <a:lnTo>
                      <a:pt x="595" y="8"/>
                    </a:lnTo>
                    <a:lnTo>
                      <a:pt x="585" y="5"/>
                    </a:lnTo>
                    <a:lnTo>
                      <a:pt x="575" y="1"/>
                    </a:lnTo>
                    <a:lnTo>
                      <a:pt x="565" y="0"/>
                    </a:lnTo>
                    <a:lnTo>
                      <a:pt x="555" y="0"/>
                    </a:lnTo>
                    <a:lnTo>
                      <a:pt x="103" y="0"/>
                    </a:lnTo>
                    <a:lnTo>
                      <a:pt x="103" y="0"/>
                    </a:lnTo>
                    <a:lnTo>
                      <a:pt x="93" y="0"/>
                    </a:lnTo>
                    <a:lnTo>
                      <a:pt x="82" y="1"/>
                    </a:lnTo>
                    <a:lnTo>
                      <a:pt x="72" y="5"/>
                    </a:lnTo>
                    <a:lnTo>
                      <a:pt x="62" y="8"/>
                    </a:lnTo>
                    <a:lnTo>
                      <a:pt x="45" y="18"/>
                    </a:lnTo>
                    <a:lnTo>
                      <a:pt x="30" y="30"/>
                    </a:lnTo>
                    <a:lnTo>
                      <a:pt x="17" y="45"/>
                    </a:lnTo>
                    <a:lnTo>
                      <a:pt x="7" y="64"/>
                    </a:lnTo>
                    <a:lnTo>
                      <a:pt x="3" y="72"/>
                    </a:lnTo>
                    <a:lnTo>
                      <a:pt x="1" y="82"/>
                    </a:lnTo>
                    <a:lnTo>
                      <a:pt x="0" y="93"/>
                    </a:lnTo>
                    <a:lnTo>
                      <a:pt x="0" y="103"/>
                    </a:lnTo>
                    <a:lnTo>
                      <a:pt x="0" y="995"/>
                    </a:lnTo>
                    <a:lnTo>
                      <a:pt x="0" y="995"/>
                    </a:lnTo>
                    <a:lnTo>
                      <a:pt x="1" y="1002"/>
                    </a:lnTo>
                    <a:lnTo>
                      <a:pt x="5" y="1007"/>
                    </a:lnTo>
                    <a:lnTo>
                      <a:pt x="10" y="1012"/>
                    </a:lnTo>
                    <a:lnTo>
                      <a:pt x="17" y="1012"/>
                    </a:lnTo>
                    <a:lnTo>
                      <a:pt x="17" y="1012"/>
                    </a:lnTo>
                    <a:close/>
                    <a:moveTo>
                      <a:pt x="361" y="926"/>
                    </a:moveTo>
                    <a:lnTo>
                      <a:pt x="361" y="926"/>
                    </a:lnTo>
                    <a:lnTo>
                      <a:pt x="359" y="933"/>
                    </a:lnTo>
                    <a:lnTo>
                      <a:pt x="356" y="939"/>
                    </a:lnTo>
                    <a:lnTo>
                      <a:pt x="351" y="943"/>
                    </a:lnTo>
                    <a:lnTo>
                      <a:pt x="342" y="945"/>
                    </a:lnTo>
                    <a:lnTo>
                      <a:pt x="314" y="945"/>
                    </a:lnTo>
                    <a:lnTo>
                      <a:pt x="314" y="945"/>
                    </a:lnTo>
                    <a:lnTo>
                      <a:pt x="307" y="943"/>
                    </a:lnTo>
                    <a:lnTo>
                      <a:pt x="302" y="939"/>
                    </a:lnTo>
                    <a:lnTo>
                      <a:pt x="297" y="933"/>
                    </a:lnTo>
                    <a:lnTo>
                      <a:pt x="297" y="926"/>
                    </a:lnTo>
                    <a:lnTo>
                      <a:pt x="297" y="911"/>
                    </a:lnTo>
                    <a:lnTo>
                      <a:pt x="297" y="911"/>
                    </a:lnTo>
                    <a:lnTo>
                      <a:pt x="297" y="904"/>
                    </a:lnTo>
                    <a:lnTo>
                      <a:pt x="302" y="897"/>
                    </a:lnTo>
                    <a:lnTo>
                      <a:pt x="307" y="894"/>
                    </a:lnTo>
                    <a:lnTo>
                      <a:pt x="314" y="892"/>
                    </a:lnTo>
                    <a:lnTo>
                      <a:pt x="342" y="892"/>
                    </a:lnTo>
                    <a:lnTo>
                      <a:pt x="342" y="892"/>
                    </a:lnTo>
                    <a:lnTo>
                      <a:pt x="351" y="894"/>
                    </a:lnTo>
                    <a:lnTo>
                      <a:pt x="356" y="897"/>
                    </a:lnTo>
                    <a:lnTo>
                      <a:pt x="359" y="904"/>
                    </a:lnTo>
                    <a:lnTo>
                      <a:pt x="361" y="911"/>
                    </a:lnTo>
                    <a:lnTo>
                      <a:pt x="361" y="926"/>
                    </a:lnTo>
                    <a:close/>
                    <a:moveTo>
                      <a:pt x="114" y="126"/>
                    </a:moveTo>
                    <a:lnTo>
                      <a:pt x="114" y="126"/>
                    </a:lnTo>
                    <a:lnTo>
                      <a:pt x="116" y="120"/>
                    </a:lnTo>
                    <a:lnTo>
                      <a:pt x="120" y="113"/>
                    </a:lnTo>
                    <a:lnTo>
                      <a:pt x="126" y="109"/>
                    </a:lnTo>
                    <a:lnTo>
                      <a:pt x="133" y="108"/>
                    </a:lnTo>
                    <a:lnTo>
                      <a:pt x="524" y="108"/>
                    </a:lnTo>
                    <a:lnTo>
                      <a:pt x="524" y="108"/>
                    </a:lnTo>
                    <a:lnTo>
                      <a:pt x="531" y="109"/>
                    </a:lnTo>
                    <a:lnTo>
                      <a:pt x="538" y="113"/>
                    </a:lnTo>
                    <a:lnTo>
                      <a:pt x="541" y="120"/>
                    </a:lnTo>
                    <a:lnTo>
                      <a:pt x="543" y="126"/>
                    </a:lnTo>
                    <a:lnTo>
                      <a:pt x="543" y="821"/>
                    </a:lnTo>
                    <a:lnTo>
                      <a:pt x="543" y="821"/>
                    </a:lnTo>
                    <a:lnTo>
                      <a:pt x="541" y="828"/>
                    </a:lnTo>
                    <a:lnTo>
                      <a:pt x="538" y="835"/>
                    </a:lnTo>
                    <a:lnTo>
                      <a:pt x="531" y="838"/>
                    </a:lnTo>
                    <a:lnTo>
                      <a:pt x="524" y="840"/>
                    </a:lnTo>
                    <a:lnTo>
                      <a:pt x="133" y="840"/>
                    </a:lnTo>
                    <a:lnTo>
                      <a:pt x="133" y="840"/>
                    </a:lnTo>
                    <a:lnTo>
                      <a:pt x="126" y="838"/>
                    </a:lnTo>
                    <a:lnTo>
                      <a:pt x="120" y="835"/>
                    </a:lnTo>
                    <a:lnTo>
                      <a:pt x="116" y="828"/>
                    </a:lnTo>
                    <a:lnTo>
                      <a:pt x="114" y="821"/>
                    </a:lnTo>
                    <a:lnTo>
                      <a:pt x="114" y="126"/>
                    </a:lnTo>
                    <a:close/>
                  </a:path>
                </a:pathLst>
              </a:custGeom>
              <a:grp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endParaRPr>
              </a:p>
            </p:txBody>
          </p:sp>
        </p:grpSp>
        <p:sp>
          <p:nvSpPr>
            <p:cNvPr id="69" name="矩形 159"/>
            <p:cNvSpPr/>
            <p:nvPr/>
          </p:nvSpPr>
          <p:spPr bwMode="auto">
            <a:xfrm>
              <a:off x="3507035" y="4299753"/>
              <a:ext cx="476483" cy="159684"/>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PC</a:t>
              </a:r>
              <a:endParaRPr lang="zh-CN" altLang="en-US" sz="800" kern="0" dirty="0">
                <a:solidFill>
                  <a:srgbClr val="000000"/>
                </a:solidFill>
                <a:latin typeface="+mj-ea"/>
                <a:ea typeface="+mj-ea"/>
                <a:cs typeface="Arial" pitchFamily="34" charset="0"/>
              </a:endParaRPr>
            </a:p>
          </p:txBody>
        </p:sp>
        <p:pic>
          <p:nvPicPr>
            <p:cNvPr id="70" name="图片 65" descr="K0_1.png"/>
            <p:cNvPicPr>
              <a:picLocks noChangeAspect="1"/>
            </p:cNvPicPr>
            <p:nvPr/>
          </p:nvPicPr>
          <p:blipFill>
            <a:blip r:embed="rId2" cstate="print"/>
            <a:srcRect/>
            <a:stretch>
              <a:fillRect/>
            </a:stretch>
          </p:blipFill>
          <p:spPr bwMode="auto">
            <a:xfrm>
              <a:off x="7899727" y="3939902"/>
              <a:ext cx="360040" cy="491431"/>
            </a:xfrm>
            <a:prstGeom prst="rect">
              <a:avLst/>
            </a:prstGeom>
            <a:noFill/>
            <a:ln w="9525">
              <a:noFill/>
              <a:miter lim="800000"/>
              <a:headEnd/>
              <a:tailEnd/>
            </a:ln>
          </p:spPr>
        </p:pic>
        <p:sp>
          <p:nvSpPr>
            <p:cNvPr id="71" name="矩形 159"/>
            <p:cNvSpPr/>
            <p:nvPr/>
          </p:nvSpPr>
          <p:spPr bwMode="auto">
            <a:xfrm>
              <a:off x="7467396" y="4344754"/>
              <a:ext cx="476482" cy="158233"/>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PC</a:t>
              </a:r>
              <a:endParaRPr lang="zh-CN" altLang="en-US" sz="800" kern="0" dirty="0">
                <a:solidFill>
                  <a:srgbClr val="000000"/>
                </a:solidFill>
                <a:latin typeface="+mj-ea"/>
                <a:ea typeface="+mj-ea"/>
                <a:cs typeface="Arial" pitchFamily="34" charset="0"/>
              </a:endParaRPr>
            </a:p>
          </p:txBody>
        </p:sp>
        <p:grpSp>
          <p:nvGrpSpPr>
            <p:cNvPr id="72" name="组合 602"/>
            <p:cNvGrpSpPr>
              <a:grpSpLocks/>
            </p:cNvGrpSpPr>
            <p:nvPr/>
          </p:nvGrpSpPr>
          <p:grpSpPr bwMode="auto">
            <a:xfrm>
              <a:off x="7395671" y="4011910"/>
              <a:ext cx="504056" cy="360040"/>
              <a:chOff x="3494575" y="2556909"/>
              <a:chExt cx="408899" cy="380948"/>
            </a:xfrm>
          </p:grpSpPr>
          <p:sp>
            <p:nvSpPr>
              <p:cNvPr id="177" name="Freeform 6"/>
              <p:cNvSpPr>
                <a:spLocks noEditPoints="1"/>
              </p:cNvSpPr>
              <p:nvPr/>
            </p:nvSpPr>
            <p:spPr bwMode="auto">
              <a:xfrm>
                <a:off x="3587327" y="2601887"/>
                <a:ext cx="232547" cy="218108"/>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rgbClr val="000000">
                  <a:lumMod val="50000"/>
                  <a:lumOff val="50000"/>
                </a:srgbClr>
              </a:solid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cs typeface="Arial" pitchFamily="34" charset="0"/>
                </a:endParaRPr>
              </a:p>
            </p:txBody>
          </p:sp>
          <p:sp>
            <p:nvSpPr>
              <p:cNvPr id="178" name="Freeform 14"/>
              <p:cNvSpPr>
                <a:spLocks noEditPoints="1"/>
              </p:cNvSpPr>
              <p:nvPr/>
            </p:nvSpPr>
            <p:spPr bwMode="auto">
              <a:xfrm>
                <a:off x="3494099" y="2557344"/>
                <a:ext cx="409576" cy="380921"/>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solidFill>
                <a:srgbClr val="000000">
                  <a:lumMod val="50000"/>
                  <a:lumOff val="50000"/>
                </a:srgbClr>
              </a:solidFill>
              <a:ln w="9525">
                <a:noFill/>
                <a:round/>
                <a:headEnd/>
                <a:tailEnd/>
              </a:ln>
            </p:spPr>
            <p:txBody>
              <a:bodyPr/>
              <a:lstStyle/>
              <a:p>
                <a:pPr defTabSz="900312" fontAlgn="auto">
                  <a:spcBef>
                    <a:spcPts val="0"/>
                  </a:spcBef>
                  <a:spcAft>
                    <a:spcPts val="0"/>
                  </a:spcAft>
                  <a:defRPr/>
                </a:pPr>
                <a:endParaRPr lang="zh-CN" altLang="en-US" sz="1400" kern="0" dirty="0">
                  <a:solidFill>
                    <a:srgbClr val="000000">
                      <a:lumMod val="50000"/>
                      <a:lumOff val="50000"/>
                    </a:srgbClr>
                  </a:solidFill>
                  <a:latin typeface="+mj-ea"/>
                  <a:ea typeface="+mj-ea"/>
                  <a:cs typeface="Arial" pitchFamily="34" charset="0"/>
                </a:endParaRPr>
              </a:p>
            </p:txBody>
          </p:sp>
        </p:grpSp>
        <p:sp>
          <p:nvSpPr>
            <p:cNvPr id="73" name="矩形 159"/>
            <p:cNvSpPr/>
            <p:nvPr/>
          </p:nvSpPr>
          <p:spPr bwMode="auto">
            <a:xfrm>
              <a:off x="7911597" y="4315721"/>
              <a:ext cx="476482" cy="158233"/>
            </a:xfrm>
            <a:prstGeom prst="rect">
              <a:avLst/>
            </a:prstGeom>
          </p:spPr>
          <p:txBody>
            <a:bodyPr lIns="76721" tIns="38362" rIns="76721" bIns="38362">
              <a:spAutoFit/>
            </a:bodyPr>
            <a:lstStyle/>
            <a:p>
              <a:pPr defTabSz="900312" fontAlgn="auto">
                <a:spcBef>
                  <a:spcPts val="0"/>
                </a:spcBef>
                <a:spcAft>
                  <a:spcPts val="0"/>
                </a:spcAft>
                <a:defRPr/>
              </a:pPr>
              <a:r>
                <a:rPr lang="en-US" altLang="zh-CN" sz="800" kern="0" dirty="0">
                  <a:solidFill>
                    <a:srgbClr val="000000"/>
                  </a:solidFill>
                  <a:latin typeface="+mj-ea"/>
                  <a:ea typeface="+mj-ea"/>
                  <a:cs typeface="Arial" pitchFamily="34" charset="0"/>
                </a:rPr>
                <a:t>TC</a:t>
              </a:r>
              <a:endParaRPr lang="zh-CN" altLang="en-US" sz="800" kern="0" dirty="0">
                <a:solidFill>
                  <a:srgbClr val="000000"/>
                </a:solidFill>
                <a:latin typeface="+mj-ea"/>
                <a:ea typeface="+mj-ea"/>
                <a:cs typeface="Arial" pitchFamily="34" charset="0"/>
              </a:endParaRPr>
            </a:p>
          </p:txBody>
        </p:sp>
        <p:sp>
          <p:nvSpPr>
            <p:cNvPr id="74" name="Oval 24"/>
            <p:cNvSpPr>
              <a:spLocks noChangeArrowheads="1"/>
            </p:cNvSpPr>
            <p:nvPr/>
          </p:nvSpPr>
          <p:spPr bwMode="auto">
            <a:xfrm>
              <a:off x="7140701" y="2427095"/>
              <a:ext cx="415793" cy="738901"/>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75" name="Text Box 55"/>
            <p:cNvSpPr txBox="1">
              <a:spLocks noChangeArrowheads="1"/>
            </p:cNvSpPr>
            <p:nvPr/>
          </p:nvSpPr>
          <p:spPr bwMode="auto">
            <a:xfrm>
              <a:off x="7140701" y="2788561"/>
              <a:ext cx="503600" cy="357111"/>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900" kern="0" dirty="0">
                  <a:solidFill>
                    <a:sysClr val="windowText" lastClr="000000"/>
                  </a:solidFill>
                  <a:latin typeface="+mj-ea"/>
                  <a:ea typeface="+mj-ea"/>
                </a:rPr>
                <a:t>办公</a:t>
              </a:r>
              <a:endParaRPr lang="en-US" altLang="zh-CN" sz="900" kern="0" dirty="0">
                <a:solidFill>
                  <a:sysClr val="windowText" lastClr="000000"/>
                </a:solidFill>
                <a:latin typeface="+mj-ea"/>
                <a:ea typeface="+mj-ea"/>
              </a:endParaRPr>
            </a:p>
            <a:p>
              <a:pPr defTabSz="1251645" fontAlgn="auto">
                <a:spcBef>
                  <a:spcPct val="50000"/>
                </a:spcBef>
                <a:spcAft>
                  <a:spcPts val="0"/>
                </a:spcAft>
                <a:defRPr/>
              </a:pPr>
              <a:r>
                <a:rPr lang="zh-CN" altLang="en-US" sz="900" kern="0" dirty="0">
                  <a:solidFill>
                    <a:sysClr val="windowText" lastClr="000000"/>
                  </a:solidFill>
                  <a:latin typeface="+mj-ea"/>
                  <a:ea typeface="+mj-ea"/>
                </a:rPr>
                <a:t>桌面</a:t>
              </a:r>
              <a:endParaRPr lang="en-US" altLang="zh-CN" sz="900" kern="0" dirty="0">
                <a:solidFill>
                  <a:sysClr val="windowText" lastClr="000000"/>
                </a:solidFill>
                <a:latin typeface="+mj-ea"/>
                <a:ea typeface="+mj-ea"/>
              </a:endParaRPr>
            </a:p>
          </p:txBody>
        </p:sp>
        <p:pic>
          <p:nvPicPr>
            <p:cNvPr id="76" name="图片 8" descr="ibook2.png"/>
            <p:cNvPicPr>
              <a:picLocks noChangeAspect="1"/>
            </p:cNvPicPr>
            <p:nvPr/>
          </p:nvPicPr>
          <p:blipFill>
            <a:blip r:embed="rId8" cstate="print"/>
            <a:srcRect/>
            <a:stretch>
              <a:fillRect/>
            </a:stretch>
          </p:blipFill>
          <p:spPr bwMode="auto">
            <a:xfrm>
              <a:off x="7212728" y="2571750"/>
              <a:ext cx="273492" cy="204230"/>
            </a:xfrm>
            <a:prstGeom prst="rect">
              <a:avLst/>
            </a:prstGeom>
            <a:noFill/>
            <a:ln w="9525">
              <a:noFill/>
              <a:miter lim="800000"/>
              <a:headEnd/>
              <a:tailEnd/>
            </a:ln>
          </p:spPr>
        </p:pic>
        <p:sp>
          <p:nvSpPr>
            <p:cNvPr id="77" name="Oval 24"/>
            <p:cNvSpPr>
              <a:spLocks noChangeArrowheads="1"/>
            </p:cNvSpPr>
            <p:nvPr/>
          </p:nvSpPr>
          <p:spPr bwMode="auto">
            <a:xfrm>
              <a:off x="1034231" y="1175753"/>
              <a:ext cx="415793" cy="740353"/>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78" name="Oval 24"/>
            <p:cNvSpPr>
              <a:spLocks noChangeArrowheads="1"/>
            </p:cNvSpPr>
            <p:nvPr/>
          </p:nvSpPr>
          <p:spPr bwMode="auto">
            <a:xfrm>
              <a:off x="1548161" y="1203335"/>
              <a:ext cx="415793" cy="738902"/>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79" name="Oval 24"/>
            <p:cNvSpPr>
              <a:spLocks noChangeArrowheads="1"/>
            </p:cNvSpPr>
            <p:nvPr/>
          </p:nvSpPr>
          <p:spPr bwMode="auto">
            <a:xfrm>
              <a:off x="1979449" y="1203335"/>
              <a:ext cx="415793" cy="738902"/>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pic>
          <p:nvPicPr>
            <p:cNvPr id="80" name="Picture 4" descr="E:\用友\2011\2011-4-21 王曼曼NC PPT美化\模块\icon.png"/>
            <p:cNvPicPr>
              <a:picLocks noChangeAspect="1" noChangeArrowheads="1"/>
            </p:cNvPicPr>
            <p:nvPr/>
          </p:nvPicPr>
          <p:blipFill>
            <a:blip r:embed="rId3" cstate="print"/>
            <a:srcRect/>
            <a:stretch>
              <a:fillRect/>
            </a:stretch>
          </p:blipFill>
          <p:spPr bwMode="auto">
            <a:xfrm>
              <a:off x="1115616" y="1275606"/>
              <a:ext cx="301938" cy="417842"/>
            </a:xfrm>
            <a:prstGeom prst="rect">
              <a:avLst/>
            </a:prstGeom>
            <a:noFill/>
            <a:ln w="9525">
              <a:noFill/>
              <a:miter lim="800000"/>
              <a:headEnd/>
              <a:tailEnd/>
            </a:ln>
          </p:spPr>
        </p:pic>
        <p:sp>
          <p:nvSpPr>
            <p:cNvPr id="81" name="TextBox 80"/>
            <p:cNvSpPr txBox="1"/>
            <p:nvPr/>
          </p:nvSpPr>
          <p:spPr>
            <a:xfrm>
              <a:off x="999366" y="1625772"/>
              <a:ext cx="437745" cy="207589"/>
            </a:xfrm>
            <a:prstGeom prst="rect">
              <a:avLst/>
            </a:prstGeom>
            <a:noFill/>
          </p:spPr>
          <p:txBody>
            <a:bodyPr wrap="none">
              <a:spAutoFit/>
            </a:bodyPr>
            <a:lstStyle/>
            <a:p>
              <a:pPr>
                <a:defRPr/>
              </a:pPr>
              <a:r>
                <a:rPr lang="en-US" altLang="zh-CN" sz="1100" dirty="0">
                  <a:latin typeface="+mj-ea"/>
                  <a:ea typeface="+mj-ea"/>
                </a:rPr>
                <a:t>Email</a:t>
              </a:r>
              <a:endParaRPr lang="zh-CN" altLang="en-US" sz="1100" dirty="0">
                <a:latin typeface="+mj-ea"/>
                <a:ea typeface="+mj-ea"/>
              </a:endParaRPr>
            </a:p>
          </p:txBody>
        </p:sp>
        <p:pic>
          <p:nvPicPr>
            <p:cNvPr id="82" name="Picture 14" descr="C:\Users\ytx-003\Desktop\145.png"/>
            <p:cNvPicPr>
              <a:picLocks noChangeAspect="1" noChangeArrowheads="1"/>
            </p:cNvPicPr>
            <p:nvPr/>
          </p:nvPicPr>
          <p:blipFill>
            <a:blip r:embed="rId9" cstate="print"/>
            <a:srcRect/>
            <a:stretch>
              <a:fillRect/>
            </a:stretch>
          </p:blipFill>
          <p:spPr bwMode="auto">
            <a:xfrm>
              <a:off x="1619672" y="1347614"/>
              <a:ext cx="272715" cy="258174"/>
            </a:xfrm>
            <a:prstGeom prst="rect">
              <a:avLst/>
            </a:prstGeom>
            <a:noFill/>
            <a:ln w="9525">
              <a:noFill/>
              <a:miter lim="800000"/>
              <a:headEnd/>
              <a:tailEnd/>
            </a:ln>
          </p:spPr>
        </p:pic>
        <p:sp>
          <p:nvSpPr>
            <p:cNvPr id="83" name="TextBox 82"/>
            <p:cNvSpPr txBox="1"/>
            <p:nvPr/>
          </p:nvSpPr>
          <p:spPr>
            <a:xfrm>
              <a:off x="1552035" y="1625772"/>
              <a:ext cx="322820" cy="207589"/>
            </a:xfrm>
            <a:prstGeom prst="rect">
              <a:avLst/>
            </a:prstGeom>
            <a:noFill/>
          </p:spPr>
          <p:txBody>
            <a:bodyPr wrap="none">
              <a:spAutoFit/>
            </a:bodyPr>
            <a:lstStyle/>
            <a:p>
              <a:pPr>
                <a:defRPr/>
              </a:pPr>
              <a:r>
                <a:rPr lang="en-US" altLang="zh-CN" sz="1100" dirty="0">
                  <a:latin typeface="+mj-ea"/>
                  <a:ea typeface="+mj-ea"/>
                </a:rPr>
                <a:t>ERP</a:t>
              </a:r>
              <a:endParaRPr lang="zh-CN" altLang="en-US" sz="1100" dirty="0">
                <a:latin typeface="+mj-ea"/>
                <a:ea typeface="+mj-ea"/>
              </a:endParaRPr>
            </a:p>
          </p:txBody>
        </p:sp>
        <p:sp>
          <p:nvSpPr>
            <p:cNvPr id="84" name="TextBox 83"/>
            <p:cNvSpPr txBox="1"/>
            <p:nvPr/>
          </p:nvSpPr>
          <p:spPr>
            <a:xfrm>
              <a:off x="1962662" y="1634482"/>
              <a:ext cx="479066" cy="184362"/>
            </a:xfrm>
            <a:prstGeom prst="rect">
              <a:avLst/>
            </a:prstGeom>
            <a:noFill/>
          </p:spPr>
          <p:txBody>
            <a:bodyPr wrap="none">
              <a:spAutoFit/>
            </a:bodyPr>
            <a:lstStyle/>
            <a:p>
              <a:pPr>
                <a:defRPr/>
              </a:pPr>
              <a:r>
                <a:rPr lang="en-US" altLang="zh-CN" sz="900" dirty="0">
                  <a:latin typeface="+mj-ea"/>
                  <a:ea typeface="+mj-ea"/>
                </a:rPr>
                <a:t>Website</a:t>
              </a:r>
              <a:endParaRPr lang="zh-CN" altLang="en-US" sz="900" dirty="0">
                <a:latin typeface="+mj-ea"/>
                <a:ea typeface="+mj-ea"/>
              </a:endParaRPr>
            </a:p>
          </p:txBody>
        </p:sp>
        <p:pic>
          <p:nvPicPr>
            <p:cNvPr id="85" name="Picture 5"/>
            <p:cNvPicPr>
              <a:picLocks noChangeAspect="1" noChangeArrowheads="1"/>
            </p:cNvPicPr>
            <p:nvPr/>
          </p:nvPicPr>
          <p:blipFill>
            <a:blip r:embed="rId10" cstate="print"/>
            <a:srcRect/>
            <a:stretch>
              <a:fillRect/>
            </a:stretch>
          </p:blipFill>
          <p:spPr bwMode="auto">
            <a:xfrm>
              <a:off x="2002701" y="1347614"/>
              <a:ext cx="337051" cy="257745"/>
            </a:xfrm>
            <a:prstGeom prst="rect">
              <a:avLst/>
            </a:prstGeom>
            <a:noFill/>
            <a:ln w="9525">
              <a:noFill/>
              <a:miter lim="800000"/>
              <a:headEnd/>
              <a:tailEnd/>
            </a:ln>
          </p:spPr>
        </p:pic>
        <p:sp>
          <p:nvSpPr>
            <p:cNvPr id="86" name="Oval 24"/>
            <p:cNvSpPr>
              <a:spLocks noChangeArrowheads="1"/>
            </p:cNvSpPr>
            <p:nvPr/>
          </p:nvSpPr>
          <p:spPr bwMode="auto">
            <a:xfrm>
              <a:off x="2412028" y="1203335"/>
              <a:ext cx="415793" cy="738902"/>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pic>
          <p:nvPicPr>
            <p:cNvPr id="87" name="Picture 110"/>
            <p:cNvPicPr>
              <a:picLocks noChangeAspect="1" noChangeArrowheads="1"/>
            </p:cNvPicPr>
            <p:nvPr/>
          </p:nvPicPr>
          <p:blipFill>
            <a:blip r:embed="rId11" cstate="print"/>
            <a:srcRect/>
            <a:stretch>
              <a:fillRect/>
            </a:stretch>
          </p:blipFill>
          <p:spPr bwMode="auto">
            <a:xfrm>
              <a:off x="2467483" y="1347614"/>
              <a:ext cx="288032" cy="270032"/>
            </a:xfrm>
            <a:prstGeom prst="rect">
              <a:avLst/>
            </a:prstGeom>
            <a:noFill/>
            <a:ln w="9525">
              <a:noFill/>
              <a:miter lim="800000"/>
              <a:headEnd/>
              <a:tailEnd/>
            </a:ln>
          </p:spPr>
        </p:pic>
        <p:sp>
          <p:nvSpPr>
            <p:cNvPr id="88" name="TextBox 87"/>
            <p:cNvSpPr txBox="1"/>
            <p:nvPr/>
          </p:nvSpPr>
          <p:spPr>
            <a:xfrm>
              <a:off x="2450767" y="1634482"/>
              <a:ext cx="264713" cy="207589"/>
            </a:xfrm>
            <a:prstGeom prst="rect">
              <a:avLst/>
            </a:prstGeom>
            <a:noFill/>
          </p:spPr>
          <p:txBody>
            <a:bodyPr wrap="none">
              <a:spAutoFit/>
            </a:bodyPr>
            <a:lstStyle/>
            <a:p>
              <a:pPr>
                <a:defRPr/>
              </a:pPr>
              <a:r>
                <a:rPr lang="en-US" altLang="zh-CN" sz="1100" dirty="0">
                  <a:latin typeface="+mj-ea"/>
                  <a:ea typeface="+mj-ea"/>
                </a:rPr>
                <a:t>OA</a:t>
              </a:r>
              <a:endParaRPr lang="zh-CN" altLang="en-US" sz="1100" dirty="0">
                <a:latin typeface="+mj-ea"/>
                <a:ea typeface="+mj-ea"/>
              </a:endParaRPr>
            </a:p>
          </p:txBody>
        </p:sp>
        <p:sp>
          <p:nvSpPr>
            <p:cNvPr id="89" name="Oval 24"/>
            <p:cNvSpPr>
              <a:spLocks noChangeArrowheads="1"/>
            </p:cNvSpPr>
            <p:nvPr/>
          </p:nvSpPr>
          <p:spPr bwMode="auto">
            <a:xfrm>
              <a:off x="3491539" y="1203335"/>
              <a:ext cx="415793" cy="738902"/>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90" name="Oval 24"/>
            <p:cNvSpPr>
              <a:spLocks noChangeArrowheads="1"/>
            </p:cNvSpPr>
            <p:nvPr/>
          </p:nvSpPr>
          <p:spPr bwMode="auto">
            <a:xfrm>
              <a:off x="3924119" y="1203335"/>
              <a:ext cx="415793" cy="738902"/>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91" name="Oval 24"/>
            <p:cNvSpPr>
              <a:spLocks noChangeArrowheads="1"/>
            </p:cNvSpPr>
            <p:nvPr/>
          </p:nvSpPr>
          <p:spPr bwMode="auto">
            <a:xfrm>
              <a:off x="4355407" y="1203335"/>
              <a:ext cx="415793" cy="738902"/>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92" name="Oval 24"/>
            <p:cNvSpPr>
              <a:spLocks noChangeArrowheads="1"/>
            </p:cNvSpPr>
            <p:nvPr/>
          </p:nvSpPr>
          <p:spPr bwMode="auto">
            <a:xfrm>
              <a:off x="5220566" y="1185915"/>
              <a:ext cx="415793" cy="737450"/>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93" name="Oval 24"/>
            <p:cNvSpPr>
              <a:spLocks noChangeArrowheads="1"/>
            </p:cNvSpPr>
            <p:nvPr/>
          </p:nvSpPr>
          <p:spPr bwMode="auto">
            <a:xfrm>
              <a:off x="5651854" y="1185915"/>
              <a:ext cx="415793" cy="737450"/>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94" name="Oval 24"/>
            <p:cNvSpPr>
              <a:spLocks noChangeArrowheads="1"/>
            </p:cNvSpPr>
            <p:nvPr/>
          </p:nvSpPr>
          <p:spPr bwMode="auto">
            <a:xfrm>
              <a:off x="4787986" y="1203335"/>
              <a:ext cx="415793" cy="738902"/>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95" name="圆角矩形 94"/>
            <p:cNvSpPr/>
            <p:nvPr/>
          </p:nvSpPr>
          <p:spPr>
            <a:xfrm>
              <a:off x="3563888" y="1275606"/>
              <a:ext cx="264861" cy="306599"/>
            </a:xfrm>
            <a:prstGeom prst="roundRect">
              <a:avLst/>
            </a:prstGeom>
            <a:blipFill>
              <a:blip r:embed="rId12" cstate="print"/>
              <a:stretch>
                <a:fillRect/>
              </a:stretch>
            </a:blipFill>
            <a:ln w="9525">
              <a:solidFill>
                <a:schemeClr val="accent1">
                  <a:shade val="50000"/>
                </a:schemeClr>
              </a:solidFill>
            </a:ln>
            <a:effectLst>
              <a:reflection blurRad="12700" stA="38000" endPos="28000" dist="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900" dirty="0">
                <a:latin typeface="+mj-ea"/>
                <a:ea typeface="+mj-ea"/>
              </a:endParaRPr>
            </a:p>
          </p:txBody>
        </p:sp>
        <p:sp>
          <p:nvSpPr>
            <p:cNvPr id="96" name="矩形 95"/>
            <p:cNvSpPr/>
            <p:nvPr/>
          </p:nvSpPr>
          <p:spPr>
            <a:xfrm>
              <a:off x="4777656" y="1634482"/>
              <a:ext cx="503600" cy="181459"/>
            </a:xfrm>
            <a:prstGeom prst="rect">
              <a:avLst/>
            </a:prstGeom>
          </p:spPr>
          <p:txBody>
            <a:bodyPr>
              <a:spAutoFit/>
            </a:bodyPr>
            <a:lstStyle/>
            <a:p>
              <a:pPr algn="ctr" eaLnBrk="0" hangingPunct="0">
                <a:defRPr/>
              </a:pPr>
              <a:r>
                <a:rPr lang="zh-CN" altLang="en-US" sz="900" dirty="0">
                  <a:latin typeface="+mj-ea"/>
                  <a:ea typeface="+mj-ea"/>
                  <a:cs typeface="Arial" pitchFamily="34" charset="0"/>
                </a:rPr>
                <a:t>保险</a:t>
              </a:r>
              <a:endParaRPr lang="en-US" altLang="zh-CN" sz="900" dirty="0">
                <a:latin typeface="+mj-ea"/>
                <a:ea typeface="+mj-ea"/>
                <a:cs typeface="Arial" pitchFamily="34" charset="0"/>
              </a:endParaRPr>
            </a:p>
          </p:txBody>
        </p:sp>
        <p:pic>
          <p:nvPicPr>
            <p:cNvPr id="97" name="Picture 1" descr="E:\行业解决方案－政府\图库\教育\42-19861963.jpg"/>
            <p:cNvPicPr>
              <a:picLocks noChangeArrowheads="1"/>
            </p:cNvPicPr>
            <p:nvPr/>
          </p:nvPicPr>
          <p:blipFill>
            <a:blip r:embed="rId13" cstate="print"/>
            <a:srcRect/>
            <a:stretch>
              <a:fillRect/>
            </a:stretch>
          </p:blipFill>
          <p:spPr bwMode="auto">
            <a:xfrm>
              <a:off x="3995935" y="1347614"/>
              <a:ext cx="254359" cy="2074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8" name="矩形 97"/>
            <p:cNvSpPr/>
            <p:nvPr/>
          </p:nvSpPr>
          <p:spPr>
            <a:xfrm>
              <a:off x="3814360" y="1634482"/>
              <a:ext cx="577203" cy="181459"/>
            </a:xfrm>
            <a:prstGeom prst="rect">
              <a:avLst/>
            </a:prstGeom>
          </p:spPr>
          <p:txBody>
            <a:bodyPr>
              <a:spAutoFit/>
            </a:bodyPr>
            <a:lstStyle/>
            <a:p>
              <a:pPr algn="ctr" eaLnBrk="0" hangingPunct="0">
                <a:defRPr/>
              </a:pPr>
              <a:r>
                <a:rPr lang="zh-CN" altLang="en-US" sz="900" dirty="0">
                  <a:latin typeface="+mj-ea"/>
                  <a:ea typeface="+mj-ea"/>
                  <a:cs typeface="Arial" pitchFamily="34" charset="0"/>
                </a:rPr>
                <a:t>医疗</a:t>
              </a:r>
              <a:endParaRPr lang="en-US" altLang="zh-CN" sz="900" dirty="0">
                <a:latin typeface="+mj-ea"/>
                <a:ea typeface="+mj-ea"/>
                <a:cs typeface="Arial" pitchFamily="34" charset="0"/>
              </a:endParaRPr>
            </a:p>
          </p:txBody>
        </p:sp>
        <p:sp>
          <p:nvSpPr>
            <p:cNvPr id="99" name="矩形 98"/>
            <p:cNvSpPr/>
            <p:nvPr/>
          </p:nvSpPr>
          <p:spPr>
            <a:xfrm>
              <a:off x="5649271" y="1582222"/>
              <a:ext cx="503600" cy="182911"/>
            </a:xfrm>
            <a:prstGeom prst="rect">
              <a:avLst/>
            </a:prstGeom>
          </p:spPr>
          <p:txBody>
            <a:bodyPr>
              <a:spAutoFit/>
            </a:bodyPr>
            <a:lstStyle/>
            <a:p>
              <a:pPr eaLnBrk="0" hangingPunct="0">
                <a:defRPr/>
              </a:pPr>
              <a:r>
                <a:rPr lang="zh-CN" altLang="en-US" sz="900" dirty="0">
                  <a:latin typeface="+mj-ea"/>
                  <a:ea typeface="+mj-ea"/>
                  <a:cs typeface="Arial" pitchFamily="34" charset="0"/>
                </a:rPr>
                <a:t>旅游</a:t>
              </a:r>
              <a:endParaRPr lang="en-US" altLang="zh-CN" sz="900" dirty="0">
                <a:latin typeface="+mj-ea"/>
                <a:ea typeface="+mj-ea"/>
                <a:cs typeface="Arial" pitchFamily="34" charset="0"/>
              </a:endParaRPr>
            </a:p>
          </p:txBody>
        </p:sp>
        <p:sp>
          <p:nvSpPr>
            <p:cNvPr id="100" name="矩形 99"/>
            <p:cNvSpPr/>
            <p:nvPr/>
          </p:nvSpPr>
          <p:spPr>
            <a:xfrm>
              <a:off x="5220566" y="1544478"/>
              <a:ext cx="431288" cy="182911"/>
            </a:xfrm>
            <a:prstGeom prst="rect">
              <a:avLst/>
            </a:prstGeom>
          </p:spPr>
          <p:txBody>
            <a:bodyPr>
              <a:spAutoFit/>
            </a:bodyPr>
            <a:lstStyle/>
            <a:p>
              <a:pPr eaLnBrk="0" hangingPunct="0">
                <a:defRPr/>
              </a:pPr>
              <a:endParaRPr lang="en-US" altLang="zh-CN" sz="900" dirty="0">
                <a:latin typeface="+mj-ea"/>
                <a:ea typeface="+mj-ea"/>
                <a:cs typeface="Arial" pitchFamily="34" charset="0"/>
              </a:endParaRPr>
            </a:p>
          </p:txBody>
        </p:sp>
        <p:pic>
          <p:nvPicPr>
            <p:cNvPr id="101" name="Picture 1" descr="E:\行业解决方案－政府\图库\其它\Img201007290215_N.JPG"/>
            <p:cNvPicPr>
              <a:picLocks noChangeArrowheads="1"/>
            </p:cNvPicPr>
            <p:nvPr/>
          </p:nvPicPr>
          <p:blipFill>
            <a:blip r:embed="rId14" cstate="print"/>
            <a:srcRect/>
            <a:stretch>
              <a:fillRect/>
            </a:stretch>
          </p:blipFill>
          <p:spPr bwMode="auto">
            <a:xfrm>
              <a:off x="4427984" y="1275606"/>
              <a:ext cx="262591" cy="306598"/>
            </a:xfrm>
            <a:prstGeom prst="roundRect">
              <a:avLst/>
            </a:prstGeom>
            <a:solidFill>
              <a:srgbClr val="FFFFFF">
                <a:shade val="85000"/>
              </a:srgbClr>
            </a:solidFill>
            <a:ln>
              <a:solidFill>
                <a:srgbClr val="FFFF00"/>
              </a:solidFill>
            </a:ln>
            <a:effectLst>
              <a:reflection blurRad="12700" stA="38000" endPos="28000" dist="5000" dir="5400000" sy="-100000" algn="bl" rotWithShape="0"/>
            </a:effectLst>
          </p:spPr>
        </p:pic>
        <p:sp>
          <p:nvSpPr>
            <p:cNvPr id="102" name="矩形 101"/>
            <p:cNvSpPr/>
            <p:nvPr/>
          </p:nvSpPr>
          <p:spPr>
            <a:xfrm>
              <a:off x="4259852" y="1634482"/>
              <a:ext cx="503600" cy="181459"/>
            </a:xfrm>
            <a:prstGeom prst="rect">
              <a:avLst/>
            </a:prstGeom>
          </p:spPr>
          <p:txBody>
            <a:bodyPr>
              <a:spAutoFit/>
            </a:bodyPr>
            <a:lstStyle/>
            <a:p>
              <a:pPr algn="ctr" eaLnBrk="0" hangingPunct="0">
                <a:defRPr/>
              </a:pPr>
              <a:r>
                <a:rPr lang="zh-CN" altLang="en-US" sz="900" dirty="0">
                  <a:latin typeface="+mj-ea"/>
                  <a:ea typeface="+mj-ea"/>
                  <a:cs typeface="Arial" pitchFamily="34" charset="0"/>
                </a:rPr>
                <a:t>银行</a:t>
              </a:r>
              <a:endParaRPr lang="en-US" altLang="zh-CN" sz="900" dirty="0">
                <a:latin typeface="+mj-ea"/>
                <a:ea typeface="+mj-ea"/>
                <a:cs typeface="Arial" pitchFamily="34" charset="0"/>
              </a:endParaRPr>
            </a:p>
          </p:txBody>
        </p:sp>
        <p:sp>
          <p:nvSpPr>
            <p:cNvPr id="103" name="矩形 102"/>
            <p:cNvSpPr/>
            <p:nvPr/>
          </p:nvSpPr>
          <p:spPr>
            <a:xfrm>
              <a:off x="3445053" y="1634482"/>
              <a:ext cx="503600" cy="181459"/>
            </a:xfrm>
            <a:prstGeom prst="rect">
              <a:avLst/>
            </a:prstGeom>
          </p:spPr>
          <p:txBody>
            <a:bodyPr>
              <a:spAutoFit/>
            </a:bodyPr>
            <a:lstStyle/>
            <a:p>
              <a:pPr algn="ctr" eaLnBrk="0" hangingPunct="0">
                <a:defRPr/>
              </a:pPr>
              <a:r>
                <a:rPr lang="zh-CN" altLang="en-US" sz="900" dirty="0">
                  <a:latin typeface="+mj-ea"/>
                  <a:ea typeface="+mj-ea"/>
                  <a:cs typeface="Arial" pitchFamily="34" charset="0"/>
                </a:rPr>
                <a:t>教育</a:t>
              </a:r>
              <a:endParaRPr lang="en-US" altLang="zh-CN" sz="900" dirty="0">
                <a:latin typeface="+mj-ea"/>
                <a:ea typeface="+mj-ea"/>
                <a:cs typeface="Arial" pitchFamily="34" charset="0"/>
              </a:endParaRPr>
            </a:p>
          </p:txBody>
        </p:sp>
        <p:pic>
          <p:nvPicPr>
            <p:cNvPr id="104" name="Picture 6" descr="http://t1.baidu.com/it/u=2420356745,4047147047&amp;fm=0&amp;gp=0.jpg"/>
            <p:cNvPicPr>
              <a:picLocks noChangeAspect="1" noChangeArrowheads="1"/>
            </p:cNvPicPr>
            <p:nvPr/>
          </p:nvPicPr>
          <p:blipFill>
            <a:blip r:embed="rId15" cstate="print"/>
            <a:srcRect/>
            <a:stretch>
              <a:fillRect/>
            </a:stretch>
          </p:blipFill>
          <p:spPr bwMode="auto">
            <a:xfrm>
              <a:off x="4906817" y="1347614"/>
              <a:ext cx="241247" cy="257167"/>
            </a:xfrm>
            <a:prstGeom prst="rect">
              <a:avLst/>
            </a:prstGeom>
            <a:noFill/>
            <a:ln w="9525">
              <a:noFill/>
              <a:miter lim="800000"/>
              <a:headEnd/>
              <a:tailEnd/>
            </a:ln>
          </p:spPr>
        </p:pic>
        <p:pic>
          <p:nvPicPr>
            <p:cNvPr id="105" name="Picture 4" descr="普陀教院1"/>
            <p:cNvPicPr>
              <a:picLocks noChangeAspect="1" noChangeArrowheads="1"/>
            </p:cNvPicPr>
            <p:nvPr/>
          </p:nvPicPr>
          <p:blipFill>
            <a:blip r:embed="rId16" cstate="print"/>
            <a:srcRect/>
            <a:stretch>
              <a:fillRect/>
            </a:stretch>
          </p:blipFill>
          <p:spPr bwMode="auto">
            <a:xfrm>
              <a:off x="5292081" y="1312316"/>
              <a:ext cx="216024" cy="232795"/>
            </a:xfrm>
            <a:prstGeom prst="rect">
              <a:avLst/>
            </a:prstGeom>
            <a:noFill/>
            <a:ln w="9525">
              <a:noFill/>
              <a:miter lim="800000"/>
              <a:headEnd/>
              <a:tailEnd/>
            </a:ln>
          </p:spPr>
        </p:pic>
        <p:pic>
          <p:nvPicPr>
            <p:cNvPr id="106" name="Picture 1"/>
            <p:cNvPicPr>
              <a:picLocks noChangeAspect="1" noChangeArrowheads="1"/>
            </p:cNvPicPr>
            <p:nvPr/>
          </p:nvPicPr>
          <p:blipFill>
            <a:blip r:embed="rId17" cstate="print"/>
            <a:srcRect/>
            <a:stretch>
              <a:fillRect/>
            </a:stretch>
          </p:blipFill>
          <p:spPr bwMode="auto">
            <a:xfrm>
              <a:off x="5721008" y="1298384"/>
              <a:ext cx="271797" cy="258493"/>
            </a:xfrm>
            <a:prstGeom prst="rect">
              <a:avLst/>
            </a:prstGeom>
            <a:noFill/>
            <a:ln w="9525">
              <a:noFill/>
              <a:miter lim="800000"/>
              <a:headEnd/>
              <a:tailEnd/>
            </a:ln>
          </p:spPr>
        </p:pic>
        <p:sp>
          <p:nvSpPr>
            <p:cNvPr id="107" name="Oval 24"/>
            <p:cNvSpPr>
              <a:spLocks noChangeArrowheads="1"/>
            </p:cNvSpPr>
            <p:nvPr/>
          </p:nvSpPr>
          <p:spPr bwMode="auto">
            <a:xfrm>
              <a:off x="2843316" y="1203335"/>
              <a:ext cx="415793" cy="738902"/>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pic>
          <p:nvPicPr>
            <p:cNvPr id="108" name="Picture 6" descr="C:\Documents and Settings\yilxu\Local Settings\Temporary Internet Files\Content.IE5\J2EVLRFQ\MC900242017[1].wmf"/>
            <p:cNvPicPr>
              <a:picLocks noChangeAspect="1" noChangeArrowheads="1"/>
            </p:cNvPicPr>
            <p:nvPr/>
          </p:nvPicPr>
          <p:blipFill>
            <a:blip r:embed="rId18" cstate="print"/>
            <a:srcRect/>
            <a:stretch>
              <a:fillRect/>
            </a:stretch>
          </p:blipFill>
          <p:spPr bwMode="auto">
            <a:xfrm>
              <a:off x="2915816" y="1275606"/>
              <a:ext cx="300033" cy="360040"/>
            </a:xfrm>
            <a:prstGeom prst="rect">
              <a:avLst/>
            </a:prstGeom>
            <a:noFill/>
            <a:ln w="9525">
              <a:noFill/>
              <a:miter lim="800000"/>
              <a:headEnd/>
              <a:tailEnd/>
            </a:ln>
          </p:spPr>
        </p:pic>
        <p:sp>
          <p:nvSpPr>
            <p:cNvPr id="109" name="矩形 108"/>
            <p:cNvSpPr/>
            <p:nvPr/>
          </p:nvSpPr>
          <p:spPr>
            <a:xfrm>
              <a:off x="2772296" y="1634482"/>
              <a:ext cx="503600" cy="184362"/>
            </a:xfrm>
            <a:prstGeom prst="rect">
              <a:avLst/>
            </a:prstGeom>
          </p:spPr>
          <p:txBody>
            <a:bodyPr>
              <a:spAutoFit/>
            </a:bodyPr>
            <a:lstStyle/>
            <a:p>
              <a:pPr algn="ctr" eaLnBrk="0" hangingPunct="0">
                <a:defRPr/>
              </a:pPr>
              <a:r>
                <a:rPr lang="zh-CN" altLang="en-US" sz="900" dirty="0">
                  <a:latin typeface="+mj-ea"/>
                  <a:ea typeface="+mj-ea"/>
                  <a:cs typeface="Arial" pitchFamily="34" charset="0"/>
                </a:rPr>
                <a:t>财务</a:t>
              </a:r>
              <a:endParaRPr lang="en-US" altLang="zh-CN" sz="900" dirty="0">
                <a:latin typeface="+mj-ea"/>
                <a:ea typeface="+mj-ea"/>
                <a:cs typeface="Arial" pitchFamily="34" charset="0"/>
              </a:endParaRPr>
            </a:p>
          </p:txBody>
        </p:sp>
        <p:sp>
          <p:nvSpPr>
            <p:cNvPr id="110" name="Oval 24"/>
            <p:cNvSpPr>
              <a:spLocks noChangeArrowheads="1"/>
            </p:cNvSpPr>
            <p:nvPr/>
          </p:nvSpPr>
          <p:spPr bwMode="auto">
            <a:xfrm>
              <a:off x="1043270" y="2427095"/>
              <a:ext cx="415793" cy="738901"/>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111" name="Oval 24"/>
            <p:cNvSpPr>
              <a:spLocks noChangeArrowheads="1"/>
            </p:cNvSpPr>
            <p:nvPr/>
          </p:nvSpPr>
          <p:spPr bwMode="auto">
            <a:xfrm>
              <a:off x="1548161" y="2427095"/>
              <a:ext cx="415793" cy="738901"/>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112" name="Oval 24"/>
            <p:cNvSpPr>
              <a:spLocks noChangeArrowheads="1"/>
            </p:cNvSpPr>
            <p:nvPr/>
          </p:nvSpPr>
          <p:spPr bwMode="auto">
            <a:xfrm>
              <a:off x="1979449" y="2427095"/>
              <a:ext cx="415793" cy="738901"/>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113" name="TextBox 112"/>
            <p:cNvSpPr txBox="1"/>
            <p:nvPr/>
          </p:nvSpPr>
          <p:spPr>
            <a:xfrm>
              <a:off x="1051017" y="2859694"/>
              <a:ext cx="517804" cy="182911"/>
            </a:xfrm>
            <a:prstGeom prst="rect">
              <a:avLst/>
            </a:prstGeom>
            <a:noFill/>
          </p:spPr>
          <p:txBody>
            <a:bodyPr>
              <a:spAutoFit/>
            </a:bodyPr>
            <a:lstStyle/>
            <a:p>
              <a:pPr>
                <a:defRPr/>
              </a:pPr>
              <a:r>
                <a:rPr lang="zh-CN" altLang="en-US" sz="900" dirty="0">
                  <a:latin typeface="+mj-ea"/>
                  <a:ea typeface="+mj-ea"/>
                </a:rPr>
                <a:t>公安</a:t>
              </a:r>
            </a:p>
          </p:txBody>
        </p:sp>
        <p:pic>
          <p:nvPicPr>
            <p:cNvPr id="114" name="Picture 5"/>
            <p:cNvPicPr>
              <a:picLocks noChangeAspect="1" noChangeArrowheads="1"/>
            </p:cNvPicPr>
            <p:nvPr/>
          </p:nvPicPr>
          <p:blipFill>
            <a:blip r:embed="rId10" cstate="print"/>
            <a:srcRect/>
            <a:stretch>
              <a:fillRect/>
            </a:stretch>
          </p:blipFill>
          <p:spPr bwMode="auto">
            <a:xfrm>
              <a:off x="1066597" y="2571750"/>
              <a:ext cx="337051" cy="257745"/>
            </a:xfrm>
            <a:prstGeom prst="rect">
              <a:avLst/>
            </a:prstGeom>
            <a:noFill/>
            <a:ln w="9525">
              <a:noFill/>
              <a:miter lim="800000"/>
              <a:headEnd/>
              <a:tailEnd/>
            </a:ln>
          </p:spPr>
        </p:pic>
        <p:sp>
          <p:nvSpPr>
            <p:cNvPr id="115" name="Oval 24"/>
            <p:cNvSpPr>
              <a:spLocks noChangeArrowheads="1"/>
            </p:cNvSpPr>
            <p:nvPr/>
          </p:nvSpPr>
          <p:spPr bwMode="auto">
            <a:xfrm>
              <a:off x="2412028" y="2427095"/>
              <a:ext cx="415793" cy="738901"/>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pic>
          <p:nvPicPr>
            <p:cNvPr id="116" name="Picture 110"/>
            <p:cNvPicPr>
              <a:picLocks noChangeAspect="1" noChangeArrowheads="1"/>
            </p:cNvPicPr>
            <p:nvPr/>
          </p:nvPicPr>
          <p:blipFill>
            <a:blip r:embed="rId11" cstate="print"/>
            <a:srcRect/>
            <a:stretch>
              <a:fillRect/>
            </a:stretch>
          </p:blipFill>
          <p:spPr bwMode="auto">
            <a:xfrm>
              <a:off x="2467483" y="2571750"/>
              <a:ext cx="288032" cy="270032"/>
            </a:xfrm>
            <a:prstGeom prst="rect">
              <a:avLst/>
            </a:prstGeom>
            <a:noFill/>
            <a:ln w="9525">
              <a:noFill/>
              <a:miter lim="800000"/>
              <a:headEnd/>
              <a:tailEnd/>
            </a:ln>
          </p:spPr>
        </p:pic>
        <p:sp>
          <p:nvSpPr>
            <p:cNvPr id="117" name="Oval 24"/>
            <p:cNvSpPr>
              <a:spLocks noChangeArrowheads="1"/>
            </p:cNvSpPr>
            <p:nvPr/>
          </p:nvSpPr>
          <p:spPr bwMode="auto">
            <a:xfrm>
              <a:off x="2843316" y="2427095"/>
              <a:ext cx="415793" cy="738901"/>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118" name="Text Box 50"/>
            <p:cNvSpPr txBox="1">
              <a:spLocks noChangeArrowheads="1"/>
            </p:cNvSpPr>
            <p:nvPr/>
          </p:nvSpPr>
          <p:spPr bwMode="auto">
            <a:xfrm>
              <a:off x="1740562" y="2180311"/>
              <a:ext cx="1273204" cy="229364"/>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1200" kern="0" dirty="0">
                  <a:solidFill>
                    <a:sysClr val="windowText" lastClr="000000"/>
                  </a:solidFill>
                  <a:latin typeface="+mj-ea"/>
                  <a:ea typeface="+mj-ea"/>
                </a:rPr>
                <a:t>政务云</a:t>
              </a:r>
              <a:endParaRPr lang="en-US" altLang="zh-CN" sz="1200" kern="0" dirty="0">
                <a:solidFill>
                  <a:sysClr val="windowText" lastClr="000000"/>
                </a:solidFill>
                <a:latin typeface="+mj-ea"/>
                <a:ea typeface="+mj-ea"/>
              </a:endParaRPr>
            </a:p>
          </p:txBody>
        </p:sp>
        <p:pic>
          <p:nvPicPr>
            <p:cNvPr id="119" name="Picture 1" descr="E:\行业解决方案－政府\图库\其它\Img201007290215_N.JPG"/>
            <p:cNvPicPr>
              <a:picLocks noChangeArrowheads="1"/>
            </p:cNvPicPr>
            <p:nvPr/>
          </p:nvPicPr>
          <p:blipFill>
            <a:blip r:embed="rId14" cstate="print"/>
            <a:srcRect/>
            <a:stretch>
              <a:fillRect/>
            </a:stretch>
          </p:blipFill>
          <p:spPr bwMode="auto">
            <a:xfrm>
              <a:off x="1584298" y="2499742"/>
              <a:ext cx="323406" cy="348747"/>
            </a:xfrm>
            <a:prstGeom prst="roundRect">
              <a:avLst/>
            </a:prstGeom>
            <a:solidFill>
              <a:srgbClr val="FFFFFF">
                <a:shade val="85000"/>
              </a:srgbClr>
            </a:solidFill>
            <a:ln>
              <a:solidFill>
                <a:srgbClr val="FFFF00"/>
              </a:solidFill>
            </a:ln>
            <a:effectLst>
              <a:reflection blurRad="12700" stA="38000" endPos="28000" dist="5000" dir="5400000" sy="-100000" algn="bl" rotWithShape="0"/>
            </a:effectLst>
          </p:spPr>
        </p:pic>
        <p:sp>
          <p:nvSpPr>
            <p:cNvPr id="120" name="TextBox 119"/>
            <p:cNvSpPr txBox="1"/>
            <p:nvPr/>
          </p:nvSpPr>
          <p:spPr>
            <a:xfrm>
              <a:off x="1548161" y="2859694"/>
              <a:ext cx="501017" cy="182911"/>
            </a:xfrm>
            <a:prstGeom prst="rect">
              <a:avLst/>
            </a:prstGeom>
            <a:noFill/>
          </p:spPr>
          <p:txBody>
            <a:bodyPr>
              <a:spAutoFit/>
            </a:bodyPr>
            <a:lstStyle/>
            <a:p>
              <a:pPr>
                <a:defRPr/>
              </a:pPr>
              <a:r>
                <a:rPr lang="zh-CN" altLang="en-US" sz="900" dirty="0">
                  <a:latin typeface="+mj-ea"/>
                  <a:ea typeface="+mj-ea"/>
                </a:rPr>
                <a:t>城管</a:t>
              </a:r>
            </a:p>
          </p:txBody>
        </p:sp>
        <p:pic>
          <p:nvPicPr>
            <p:cNvPr id="121" name="Picture 67" descr="D:\03 方案孵化\03 2014年\01 国家数据中心\教育 拷贝.png"/>
            <p:cNvPicPr>
              <a:picLocks noChangeAspect="1" noChangeArrowheads="1"/>
            </p:cNvPicPr>
            <p:nvPr/>
          </p:nvPicPr>
          <p:blipFill>
            <a:blip r:embed="rId19" cstate="print"/>
            <a:srcRect/>
            <a:stretch>
              <a:fillRect/>
            </a:stretch>
          </p:blipFill>
          <p:spPr bwMode="auto">
            <a:xfrm>
              <a:off x="2051720" y="2571751"/>
              <a:ext cx="288032" cy="288032"/>
            </a:xfrm>
            <a:prstGeom prst="rect">
              <a:avLst/>
            </a:prstGeom>
            <a:noFill/>
            <a:ln w="9525">
              <a:noFill/>
              <a:miter lim="800000"/>
              <a:headEnd/>
              <a:tailEnd/>
            </a:ln>
          </p:spPr>
        </p:pic>
        <p:sp>
          <p:nvSpPr>
            <p:cNvPr id="122" name="TextBox 121"/>
            <p:cNvSpPr txBox="1"/>
            <p:nvPr/>
          </p:nvSpPr>
          <p:spPr>
            <a:xfrm>
              <a:off x="1979449" y="2859694"/>
              <a:ext cx="471317" cy="182911"/>
            </a:xfrm>
            <a:prstGeom prst="rect">
              <a:avLst/>
            </a:prstGeom>
            <a:noFill/>
          </p:spPr>
          <p:txBody>
            <a:bodyPr>
              <a:spAutoFit/>
            </a:bodyPr>
            <a:lstStyle/>
            <a:p>
              <a:pPr>
                <a:defRPr/>
              </a:pPr>
              <a:r>
                <a:rPr lang="zh-CN" altLang="en-US" sz="900" dirty="0">
                  <a:latin typeface="+mj-ea"/>
                  <a:ea typeface="+mj-ea"/>
                </a:rPr>
                <a:t>应急</a:t>
              </a:r>
            </a:p>
          </p:txBody>
        </p:sp>
        <p:sp>
          <p:nvSpPr>
            <p:cNvPr id="123" name="TextBox 122"/>
            <p:cNvSpPr txBox="1"/>
            <p:nvPr/>
          </p:nvSpPr>
          <p:spPr>
            <a:xfrm>
              <a:off x="2412028" y="2859694"/>
              <a:ext cx="440327" cy="182911"/>
            </a:xfrm>
            <a:prstGeom prst="rect">
              <a:avLst/>
            </a:prstGeom>
            <a:noFill/>
          </p:spPr>
          <p:txBody>
            <a:bodyPr>
              <a:spAutoFit/>
            </a:bodyPr>
            <a:lstStyle/>
            <a:p>
              <a:pPr>
                <a:defRPr/>
              </a:pPr>
              <a:r>
                <a:rPr lang="zh-CN" altLang="en-US" sz="900" dirty="0">
                  <a:latin typeface="+mj-ea"/>
                  <a:ea typeface="+mj-ea"/>
                </a:rPr>
                <a:t>环保</a:t>
              </a:r>
            </a:p>
          </p:txBody>
        </p:sp>
        <p:sp>
          <p:nvSpPr>
            <p:cNvPr id="124" name="TextBox 123"/>
            <p:cNvSpPr txBox="1"/>
            <p:nvPr/>
          </p:nvSpPr>
          <p:spPr>
            <a:xfrm>
              <a:off x="2843316" y="2859694"/>
              <a:ext cx="490687" cy="182911"/>
            </a:xfrm>
            <a:prstGeom prst="rect">
              <a:avLst/>
            </a:prstGeom>
            <a:noFill/>
          </p:spPr>
          <p:txBody>
            <a:bodyPr>
              <a:spAutoFit/>
            </a:bodyPr>
            <a:lstStyle/>
            <a:p>
              <a:pPr>
                <a:defRPr/>
              </a:pPr>
              <a:endParaRPr lang="zh-CN" altLang="en-US" sz="900" dirty="0">
                <a:latin typeface="+mj-ea"/>
                <a:ea typeface="+mj-ea"/>
              </a:endParaRPr>
            </a:p>
          </p:txBody>
        </p:sp>
        <p:pic>
          <p:nvPicPr>
            <p:cNvPr id="125" name="Picture 14" descr="C:\Users\ytx-003\Desktop\145.png"/>
            <p:cNvPicPr>
              <a:picLocks noChangeAspect="1" noChangeArrowheads="1"/>
            </p:cNvPicPr>
            <p:nvPr/>
          </p:nvPicPr>
          <p:blipFill>
            <a:blip r:embed="rId9" cstate="print"/>
            <a:srcRect/>
            <a:stretch>
              <a:fillRect/>
            </a:stretch>
          </p:blipFill>
          <p:spPr bwMode="auto">
            <a:xfrm>
              <a:off x="2915816" y="2571750"/>
              <a:ext cx="272715" cy="258174"/>
            </a:xfrm>
            <a:prstGeom prst="rect">
              <a:avLst/>
            </a:prstGeom>
            <a:noFill/>
            <a:ln w="9525">
              <a:noFill/>
              <a:miter lim="800000"/>
              <a:headEnd/>
              <a:tailEnd/>
            </a:ln>
          </p:spPr>
        </p:pic>
        <p:sp>
          <p:nvSpPr>
            <p:cNvPr id="126" name="Oval 24"/>
            <p:cNvSpPr>
              <a:spLocks noChangeArrowheads="1"/>
            </p:cNvSpPr>
            <p:nvPr/>
          </p:nvSpPr>
          <p:spPr bwMode="auto">
            <a:xfrm>
              <a:off x="3348208" y="2427095"/>
              <a:ext cx="415793" cy="738901"/>
            </a:xfrm>
            <a:prstGeom prst="ellipse">
              <a:avLst/>
            </a:prstGeom>
            <a:solidFill>
              <a:schemeClr val="accent1">
                <a:lumMod val="60000"/>
                <a:lumOff val="40000"/>
              </a:schemeClr>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127" name="Text Box 55"/>
            <p:cNvSpPr txBox="1">
              <a:spLocks noChangeArrowheads="1"/>
            </p:cNvSpPr>
            <p:nvPr/>
          </p:nvSpPr>
          <p:spPr bwMode="auto">
            <a:xfrm>
              <a:off x="3348208" y="2788561"/>
              <a:ext cx="503600" cy="193073"/>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endParaRPr lang="en-US" altLang="zh-CN" sz="900" kern="0" dirty="0">
                <a:solidFill>
                  <a:sysClr val="windowText" lastClr="000000"/>
                </a:solidFill>
                <a:latin typeface="+mj-ea"/>
                <a:ea typeface="+mj-ea"/>
              </a:endParaRPr>
            </a:p>
          </p:txBody>
        </p:sp>
        <p:pic>
          <p:nvPicPr>
            <p:cNvPr id="128" name="图片 8" descr="ibook2.png"/>
            <p:cNvPicPr>
              <a:picLocks noChangeAspect="1"/>
            </p:cNvPicPr>
            <p:nvPr/>
          </p:nvPicPr>
          <p:blipFill>
            <a:blip r:embed="rId8" cstate="print"/>
            <a:srcRect/>
            <a:stretch>
              <a:fillRect/>
            </a:stretch>
          </p:blipFill>
          <p:spPr bwMode="auto">
            <a:xfrm>
              <a:off x="3419872" y="2571750"/>
              <a:ext cx="273492" cy="204230"/>
            </a:xfrm>
            <a:prstGeom prst="rect">
              <a:avLst/>
            </a:prstGeom>
            <a:noFill/>
            <a:ln w="9525">
              <a:noFill/>
              <a:miter lim="800000"/>
              <a:headEnd/>
              <a:tailEnd/>
            </a:ln>
          </p:spPr>
        </p:pic>
        <p:sp>
          <p:nvSpPr>
            <p:cNvPr id="129" name="Text Box 50"/>
            <p:cNvSpPr txBox="1">
              <a:spLocks noChangeArrowheads="1"/>
            </p:cNvSpPr>
            <p:nvPr/>
          </p:nvSpPr>
          <p:spPr bwMode="auto">
            <a:xfrm>
              <a:off x="4458710" y="2207892"/>
              <a:ext cx="1151823" cy="265657"/>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1200" kern="0" dirty="0">
                  <a:solidFill>
                    <a:sysClr val="windowText" lastClr="000000"/>
                  </a:solidFill>
                  <a:latin typeface="+mj-ea"/>
                  <a:ea typeface="+mj-ea"/>
                </a:rPr>
                <a:t>大型企业私有云</a:t>
              </a:r>
              <a:endParaRPr lang="en-US" altLang="zh-CN" sz="1200" kern="0" dirty="0">
                <a:solidFill>
                  <a:sysClr val="windowText" lastClr="000000"/>
                </a:solidFill>
                <a:latin typeface="+mj-ea"/>
                <a:ea typeface="+mj-ea"/>
              </a:endParaRPr>
            </a:p>
          </p:txBody>
        </p:sp>
        <p:sp>
          <p:nvSpPr>
            <p:cNvPr id="130" name="Oval 24"/>
            <p:cNvSpPr>
              <a:spLocks noChangeArrowheads="1"/>
            </p:cNvSpPr>
            <p:nvPr/>
          </p:nvSpPr>
          <p:spPr bwMode="auto">
            <a:xfrm>
              <a:off x="5144380" y="2435805"/>
              <a:ext cx="415793" cy="738901"/>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131" name="Text Box 55"/>
            <p:cNvSpPr txBox="1">
              <a:spLocks noChangeArrowheads="1"/>
            </p:cNvSpPr>
            <p:nvPr/>
          </p:nvSpPr>
          <p:spPr bwMode="auto">
            <a:xfrm>
              <a:off x="5153419" y="2763883"/>
              <a:ext cx="503600" cy="357111"/>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900" kern="0" dirty="0">
                  <a:solidFill>
                    <a:sysClr val="windowText" lastClr="000000"/>
                  </a:solidFill>
                  <a:latin typeface="+mj-ea"/>
                  <a:ea typeface="+mj-ea"/>
                </a:rPr>
                <a:t>企业</a:t>
              </a:r>
              <a:endParaRPr lang="en-US" altLang="zh-CN" sz="900" kern="0" dirty="0">
                <a:solidFill>
                  <a:sysClr val="windowText" lastClr="000000"/>
                </a:solidFill>
                <a:latin typeface="+mj-ea"/>
                <a:ea typeface="+mj-ea"/>
              </a:endParaRPr>
            </a:p>
            <a:p>
              <a:pPr defTabSz="1251645" fontAlgn="auto">
                <a:spcBef>
                  <a:spcPct val="50000"/>
                </a:spcBef>
                <a:spcAft>
                  <a:spcPts val="0"/>
                </a:spcAft>
                <a:defRPr/>
              </a:pPr>
              <a:r>
                <a:rPr lang="zh-CN" altLang="en-US" sz="900" kern="0" dirty="0">
                  <a:solidFill>
                    <a:sysClr val="windowText" lastClr="000000"/>
                  </a:solidFill>
                  <a:latin typeface="+mj-ea"/>
                  <a:ea typeface="+mj-ea"/>
                </a:rPr>
                <a:t>办公</a:t>
              </a:r>
              <a:endParaRPr lang="en-US" altLang="zh-CN" sz="900" kern="0" dirty="0">
                <a:solidFill>
                  <a:sysClr val="windowText" lastClr="000000"/>
                </a:solidFill>
                <a:latin typeface="+mj-ea"/>
                <a:ea typeface="+mj-ea"/>
              </a:endParaRPr>
            </a:p>
          </p:txBody>
        </p:sp>
        <p:pic>
          <p:nvPicPr>
            <p:cNvPr id="132" name="图片 8" descr="ibook2.png"/>
            <p:cNvPicPr>
              <a:picLocks noChangeAspect="1"/>
            </p:cNvPicPr>
            <p:nvPr/>
          </p:nvPicPr>
          <p:blipFill>
            <a:blip r:embed="rId8" cstate="print"/>
            <a:srcRect/>
            <a:stretch>
              <a:fillRect/>
            </a:stretch>
          </p:blipFill>
          <p:spPr bwMode="auto">
            <a:xfrm>
              <a:off x="5288454" y="2492303"/>
              <a:ext cx="273492" cy="204230"/>
            </a:xfrm>
            <a:prstGeom prst="rect">
              <a:avLst/>
            </a:prstGeom>
            <a:noFill/>
            <a:ln w="9525">
              <a:noFill/>
              <a:miter lim="800000"/>
              <a:headEnd/>
              <a:tailEnd/>
            </a:ln>
          </p:spPr>
        </p:pic>
        <p:sp>
          <p:nvSpPr>
            <p:cNvPr id="133" name="Oval 24"/>
            <p:cNvSpPr>
              <a:spLocks noChangeArrowheads="1"/>
            </p:cNvSpPr>
            <p:nvPr/>
          </p:nvSpPr>
          <p:spPr bwMode="auto">
            <a:xfrm>
              <a:off x="4423845" y="2435805"/>
              <a:ext cx="415793" cy="738901"/>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134" name="Text Box 55"/>
            <p:cNvSpPr txBox="1">
              <a:spLocks noChangeArrowheads="1"/>
            </p:cNvSpPr>
            <p:nvPr/>
          </p:nvSpPr>
          <p:spPr bwMode="auto">
            <a:xfrm>
              <a:off x="4423845" y="2762431"/>
              <a:ext cx="503600" cy="357111"/>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900" kern="0" dirty="0">
                  <a:solidFill>
                    <a:sysClr val="windowText" lastClr="000000"/>
                  </a:solidFill>
                  <a:latin typeface="+mj-ea"/>
                  <a:ea typeface="+mj-ea"/>
                </a:rPr>
                <a:t>虚拟</a:t>
              </a:r>
              <a:endParaRPr lang="en-US" altLang="zh-CN" sz="900" kern="0" dirty="0">
                <a:solidFill>
                  <a:sysClr val="windowText" lastClr="000000"/>
                </a:solidFill>
                <a:latin typeface="+mj-ea"/>
                <a:ea typeface="+mj-ea"/>
              </a:endParaRPr>
            </a:p>
            <a:p>
              <a:pPr defTabSz="1251645" fontAlgn="auto">
                <a:spcBef>
                  <a:spcPct val="50000"/>
                </a:spcBef>
                <a:spcAft>
                  <a:spcPts val="0"/>
                </a:spcAft>
                <a:defRPr/>
              </a:pPr>
              <a:r>
                <a:rPr lang="zh-CN" altLang="en-US" sz="900" kern="0" dirty="0">
                  <a:solidFill>
                    <a:sysClr val="windowText" lastClr="000000"/>
                  </a:solidFill>
                  <a:latin typeface="+mj-ea"/>
                  <a:ea typeface="+mj-ea"/>
                </a:rPr>
                <a:t>主机</a:t>
              </a:r>
              <a:endParaRPr lang="en-US" altLang="zh-CN" sz="900" kern="0" dirty="0">
                <a:solidFill>
                  <a:sysClr val="windowText" lastClr="000000"/>
                </a:solidFill>
                <a:latin typeface="+mj-ea"/>
                <a:ea typeface="+mj-ea"/>
              </a:endParaRPr>
            </a:p>
          </p:txBody>
        </p:sp>
        <p:pic>
          <p:nvPicPr>
            <p:cNvPr id="135" name="图片 130"/>
            <p:cNvPicPr>
              <a:picLocks noChangeAspect="1" noChangeArrowheads="1"/>
            </p:cNvPicPr>
            <p:nvPr/>
          </p:nvPicPr>
          <p:blipFill>
            <a:blip r:embed="rId20" cstate="print"/>
            <a:srcRect/>
            <a:stretch>
              <a:fillRect/>
            </a:stretch>
          </p:blipFill>
          <p:spPr bwMode="auto">
            <a:xfrm>
              <a:off x="4495439" y="2492303"/>
              <a:ext cx="216024" cy="288032"/>
            </a:xfrm>
            <a:prstGeom prst="rect">
              <a:avLst/>
            </a:prstGeom>
            <a:noFill/>
            <a:ln w="9525">
              <a:noFill/>
              <a:miter lim="800000"/>
              <a:headEnd/>
              <a:tailEnd/>
            </a:ln>
          </p:spPr>
        </p:pic>
        <p:sp>
          <p:nvSpPr>
            <p:cNvPr id="136" name="Oval 24"/>
            <p:cNvSpPr>
              <a:spLocks noChangeArrowheads="1"/>
            </p:cNvSpPr>
            <p:nvPr/>
          </p:nvSpPr>
          <p:spPr bwMode="auto">
            <a:xfrm>
              <a:off x="7668836" y="2427095"/>
              <a:ext cx="415793" cy="738901"/>
            </a:xfrm>
            <a:prstGeom prst="ellipse">
              <a:avLst/>
            </a:prstGeom>
            <a:solidFill>
              <a:srgbClr val="FFC000"/>
            </a:solidFill>
            <a:ln w="9525" algn="ctr">
              <a:noFill/>
              <a:round/>
              <a:headEnd/>
              <a:tailEnd/>
            </a:ln>
          </p:spPr>
          <p:txBody>
            <a:bodyPr lIns="121764" tIns="60891" rIns="121764" bIns="60891"/>
            <a:lstStyle/>
            <a:p>
              <a:pPr algn="ctr" defTabSz="1251645" fontAlgn="auto">
                <a:spcBef>
                  <a:spcPts val="0"/>
                </a:spcBef>
                <a:spcAft>
                  <a:spcPts val="0"/>
                </a:spcAft>
                <a:defRPr/>
              </a:pPr>
              <a:endParaRPr lang="zh-CN" altLang="en-US" sz="1200" kern="0" dirty="0">
                <a:solidFill>
                  <a:sysClr val="windowText" lastClr="000000"/>
                </a:solidFill>
                <a:latin typeface="+mj-ea"/>
                <a:ea typeface="+mj-ea"/>
              </a:endParaRPr>
            </a:p>
          </p:txBody>
        </p:sp>
        <p:sp>
          <p:nvSpPr>
            <p:cNvPr id="137" name="Text Box 55"/>
            <p:cNvSpPr txBox="1">
              <a:spLocks noChangeArrowheads="1"/>
            </p:cNvSpPr>
            <p:nvPr/>
          </p:nvSpPr>
          <p:spPr bwMode="auto">
            <a:xfrm>
              <a:off x="7668836" y="2788561"/>
              <a:ext cx="503600" cy="357111"/>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900" kern="0" dirty="0">
                  <a:solidFill>
                    <a:sysClr val="windowText" lastClr="000000"/>
                  </a:solidFill>
                  <a:latin typeface="+mj-ea"/>
                  <a:ea typeface="+mj-ea"/>
                </a:rPr>
                <a:t>企业</a:t>
              </a:r>
              <a:endParaRPr lang="en-US" altLang="zh-CN" sz="900" kern="0" dirty="0">
                <a:solidFill>
                  <a:sysClr val="windowText" lastClr="000000"/>
                </a:solidFill>
                <a:latin typeface="+mj-ea"/>
                <a:ea typeface="+mj-ea"/>
              </a:endParaRPr>
            </a:p>
            <a:p>
              <a:pPr defTabSz="1251645" fontAlgn="auto">
                <a:spcBef>
                  <a:spcPct val="50000"/>
                </a:spcBef>
                <a:spcAft>
                  <a:spcPts val="0"/>
                </a:spcAft>
                <a:defRPr/>
              </a:pPr>
              <a:r>
                <a:rPr lang="zh-CN" altLang="en-US" sz="900" kern="0" dirty="0">
                  <a:solidFill>
                    <a:sysClr val="windowText" lastClr="000000"/>
                  </a:solidFill>
                  <a:latin typeface="+mj-ea"/>
                  <a:ea typeface="+mj-ea"/>
                </a:rPr>
                <a:t>通信</a:t>
              </a:r>
              <a:endParaRPr lang="en-US" altLang="zh-CN" sz="900" kern="0" dirty="0">
                <a:solidFill>
                  <a:sysClr val="windowText" lastClr="000000"/>
                </a:solidFill>
                <a:latin typeface="+mj-ea"/>
                <a:ea typeface="+mj-ea"/>
              </a:endParaRPr>
            </a:p>
          </p:txBody>
        </p:sp>
        <p:grpSp>
          <p:nvGrpSpPr>
            <p:cNvPr id="138" name="组合 273"/>
            <p:cNvGrpSpPr>
              <a:grpSpLocks/>
            </p:cNvGrpSpPr>
            <p:nvPr/>
          </p:nvGrpSpPr>
          <p:grpSpPr bwMode="auto">
            <a:xfrm>
              <a:off x="7740352" y="2499742"/>
              <a:ext cx="289610" cy="242506"/>
              <a:chOff x="6601643" y="5299605"/>
              <a:chExt cx="923350" cy="370880"/>
            </a:xfrm>
          </p:grpSpPr>
          <p:sp>
            <p:nvSpPr>
              <p:cNvPr id="143" name="AutoShape 36"/>
              <p:cNvSpPr>
                <a:spLocks noChangeArrowheads="1"/>
              </p:cNvSpPr>
              <p:nvPr/>
            </p:nvSpPr>
            <p:spPr bwMode="auto">
              <a:xfrm>
                <a:off x="6600061" y="5377213"/>
                <a:ext cx="926312" cy="27307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60000 65536"/>
                  <a:gd name="T17" fmla="*/ 0 60000 65536"/>
                  <a:gd name="T18" fmla="*/ 0 60000 65536"/>
                  <a:gd name="T19" fmla="*/ 0 60000 65536"/>
                  <a:gd name="T20" fmla="*/ 0 60000 65536"/>
                  <a:gd name="T21" fmla="*/ 0 60000 65536"/>
                  <a:gd name="T22" fmla="*/ 0 60000 65536"/>
                  <a:gd name="T23" fmla="*/ 0 60000 65536"/>
                  <a:gd name="T24" fmla="*/ 3156 w 21600"/>
                  <a:gd name="T25" fmla="*/ 3176 h 21600"/>
                  <a:gd name="T26" fmla="*/ 18444 w 21600"/>
                  <a:gd name="T27" fmla="*/ 1842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097" y="10800"/>
                    </a:moveTo>
                    <a:cubicBezTo>
                      <a:pt x="1097" y="16159"/>
                      <a:pt x="5441" y="20503"/>
                      <a:pt x="10800" y="20503"/>
                    </a:cubicBezTo>
                    <a:cubicBezTo>
                      <a:pt x="16159" y="20503"/>
                      <a:pt x="20503" y="16159"/>
                      <a:pt x="20503" y="10800"/>
                    </a:cubicBezTo>
                    <a:cubicBezTo>
                      <a:pt x="20503" y="5441"/>
                      <a:pt x="16159" y="1097"/>
                      <a:pt x="10800" y="1097"/>
                    </a:cubicBezTo>
                    <a:cubicBezTo>
                      <a:pt x="5441" y="1097"/>
                      <a:pt x="1097" y="5441"/>
                      <a:pt x="1097" y="10800"/>
                    </a:cubicBezTo>
                    <a:close/>
                  </a:path>
                </a:pathLst>
              </a:custGeom>
              <a:gradFill rotWithShape="1">
                <a:gsLst>
                  <a:gs pos="0">
                    <a:srgbClr val="FF3399"/>
                  </a:gs>
                  <a:gs pos="12500">
                    <a:srgbClr val="FF6633"/>
                  </a:gs>
                  <a:gs pos="25000">
                    <a:srgbClr val="FFFF00"/>
                  </a:gs>
                  <a:gs pos="37500">
                    <a:srgbClr val="01A78F"/>
                  </a:gs>
                  <a:gs pos="50000">
                    <a:srgbClr val="3366FF"/>
                  </a:gs>
                  <a:gs pos="62500">
                    <a:srgbClr val="01A78F"/>
                  </a:gs>
                  <a:gs pos="75000">
                    <a:srgbClr val="FFFF00"/>
                  </a:gs>
                  <a:gs pos="87500">
                    <a:srgbClr val="FF6633"/>
                  </a:gs>
                  <a:gs pos="100000">
                    <a:srgbClr val="FF3399"/>
                  </a:gs>
                </a:gsLst>
                <a:lin ang="2700000" scaled="1"/>
              </a:gradFill>
              <a:ln>
                <a:noFill/>
              </a:ln>
              <a:extLst/>
            </p:spPr>
            <p:txBody>
              <a:bodyPr wrap="none" lIns="121927" tIns="60964" rIns="121927" bIns="60964"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44" name="Rectangle 38"/>
              <p:cNvSpPr>
                <a:spLocks noChangeArrowheads="1"/>
              </p:cNvSpPr>
              <p:nvPr/>
            </p:nvSpPr>
            <p:spPr bwMode="auto">
              <a:xfrm>
                <a:off x="6970585" y="5326150"/>
                <a:ext cx="131742" cy="88806"/>
              </a:xfrm>
              <a:prstGeom prst="rect">
                <a:avLst/>
              </a:prstGeom>
              <a:solidFill>
                <a:srgbClr val="FFFFFF"/>
              </a:solidFill>
              <a:ln w="25400">
                <a:solidFill>
                  <a:srgbClr val="FFFFFF">
                    <a:lumMod val="65000"/>
                  </a:srgbClr>
                </a:solidFill>
                <a:miter lim="800000"/>
                <a:headEnd/>
                <a:tailEnd/>
              </a:ln>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45" name="Freeform 40"/>
              <p:cNvSpPr>
                <a:spLocks/>
              </p:cNvSpPr>
              <p:nvPr/>
            </p:nvSpPr>
            <p:spPr bwMode="auto">
              <a:xfrm rot="10894235" flipH="1">
                <a:off x="7094093" y="5408295"/>
                <a:ext cx="45288" cy="37743"/>
              </a:xfrm>
              <a:custGeom>
                <a:avLst/>
                <a:gdLst>
                  <a:gd name="T0" fmla="*/ 90601 w 209"/>
                  <a:gd name="T1" fmla="*/ 441756 h 81"/>
                  <a:gd name="T2" fmla="*/ 90601 w 209"/>
                  <a:gd name="T3" fmla="*/ 294765 h 81"/>
                  <a:gd name="T4" fmla="*/ 0 w 209"/>
                  <a:gd name="T5" fmla="*/ 0 h 81"/>
                  <a:gd name="T6" fmla="*/ 0 w 209"/>
                  <a:gd name="T7" fmla="*/ 147383 h 81"/>
                  <a:gd name="T8" fmla="*/ 90601 w 209"/>
                  <a:gd name="T9" fmla="*/ 441756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46" name="Freeform 41"/>
              <p:cNvSpPr>
                <a:spLocks/>
              </p:cNvSpPr>
              <p:nvPr/>
            </p:nvSpPr>
            <p:spPr bwMode="auto">
              <a:xfrm rot="10894235" flipH="1">
                <a:off x="7135263" y="5332810"/>
                <a:ext cx="4118" cy="86586"/>
              </a:xfrm>
              <a:custGeom>
                <a:avLst/>
                <a:gdLst>
                  <a:gd name="T0" fmla="*/ 0 w 14"/>
                  <a:gd name="T1" fmla="*/ 848057 h 201"/>
                  <a:gd name="T2" fmla="*/ 0 w 14"/>
                  <a:gd name="T3" fmla="*/ 848057 h 201"/>
                  <a:gd name="T4" fmla="*/ 0 w 14"/>
                  <a:gd name="T5" fmla="*/ 0 h 201"/>
                  <a:gd name="T6" fmla="*/ 0 w 14"/>
                  <a:gd name="T7" fmla="*/ 141406 h 201"/>
                  <a:gd name="T8" fmla="*/ 0 w 14"/>
                  <a:gd name="T9" fmla="*/ 848057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gradFill rotWithShape="0">
                <a:gsLst>
                  <a:gs pos="0">
                    <a:srgbClr val="333399"/>
                  </a:gs>
                  <a:gs pos="100000">
                    <a:srgbClr val="6969B4"/>
                  </a:gs>
                </a:gsLst>
                <a:lin ang="0" scaled="1"/>
              </a:gra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47" name="Freeform 42"/>
              <p:cNvSpPr>
                <a:spLocks/>
              </p:cNvSpPr>
              <p:nvPr/>
            </p:nvSpPr>
            <p:spPr bwMode="auto">
              <a:xfrm rot="10894235" flipH="1">
                <a:off x="7098211" y="5301728"/>
                <a:ext cx="41169" cy="133208"/>
              </a:xfrm>
              <a:custGeom>
                <a:avLst/>
                <a:gdLst>
                  <a:gd name="T0" fmla="*/ 0 w 194"/>
                  <a:gd name="T1" fmla="*/ 0 h 312"/>
                  <a:gd name="T2" fmla="*/ 25202855 w 194"/>
                  <a:gd name="T3" fmla="*/ 142305893 h 312"/>
                  <a:gd name="T4" fmla="*/ 25202855 w 194"/>
                  <a:gd name="T5" fmla="*/ 569362860 h 312"/>
                  <a:gd name="T6" fmla="*/ 0 w 194"/>
                  <a:gd name="T7" fmla="*/ 727976134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48" name="Freeform 44"/>
              <p:cNvSpPr>
                <a:spLocks/>
              </p:cNvSpPr>
              <p:nvPr/>
            </p:nvSpPr>
            <p:spPr bwMode="auto">
              <a:xfrm rot="10894235">
                <a:off x="6937650" y="5406075"/>
                <a:ext cx="45288" cy="33301"/>
              </a:xfrm>
              <a:custGeom>
                <a:avLst/>
                <a:gdLst>
                  <a:gd name="T0" fmla="*/ 41632 w 209"/>
                  <a:gd name="T1" fmla="*/ 419675 h 81"/>
                  <a:gd name="T2" fmla="*/ 83265 w 209"/>
                  <a:gd name="T3" fmla="*/ 280032 h 81"/>
                  <a:gd name="T4" fmla="*/ 0 w 209"/>
                  <a:gd name="T5" fmla="*/ 0 h 81"/>
                  <a:gd name="T6" fmla="*/ 0 w 209"/>
                  <a:gd name="T7" fmla="*/ 140016 h 81"/>
                  <a:gd name="T8" fmla="*/ 41632 w 209"/>
                  <a:gd name="T9" fmla="*/ 419675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49" name="Freeform 45"/>
              <p:cNvSpPr>
                <a:spLocks/>
              </p:cNvSpPr>
              <p:nvPr/>
            </p:nvSpPr>
            <p:spPr bwMode="auto">
              <a:xfrm rot="10894235">
                <a:off x="6941768" y="5326150"/>
                <a:ext cx="4116" cy="88806"/>
              </a:xfrm>
              <a:custGeom>
                <a:avLst/>
                <a:gdLst>
                  <a:gd name="T0" fmla="*/ 0 w 14"/>
                  <a:gd name="T1" fmla="*/ 1004627 h 201"/>
                  <a:gd name="T2" fmla="*/ 0 w 14"/>
                  <a:gd name="T3" fmla="*/ 861325 h 201"/>
                  <a:gd name="T4" fmla="*/ 0 w 14"/>
                  <a:gd name="T5" fmla="*/ 0 h 201"/>
                  <a:gd name="T6" fmla="*/ 0 w 14"/>
                  <a:gd name="T7" fmla="*/ 143681 h 201"/>
                  <a:gd name="T8" fmla="*/ 0 w 14"/>
                  <a:gd name="T9" fmla="*/ 1004627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solidFill>
                <a:srgbClr val="00B0EE"/>
              </a:soli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50" name="Freeform 46"/>
              <p:cNvSpPr>
                <a:spLocks/>
              </p:cNvSpPr>
              <p:nvPr/>
            </p:nvSpPr>
            <p:spPr bwMode="auto">
              <a:xfrm rot="10894235">
                <a:off x="6945884" y="5299509"/>
                <a:ext cx="37054" cy="133208"/>
              </a:xfrm>
              <a:custGeom>
                <a:avLst/>
                <a:gdLst>
                  <a:gd name="T0" fmla="*/ 0 w 194"/>
                  <a:gd name="T1" fmla="*/ 0 h 312"/>
                  <a:gd name="T2" fmla="*/ 18997594 w 194"/>
                  <a:gd name="T3" fmla="*/ 135226439 h 312"/>
                  <a:gd name="T4" fmla="*/ 18997594 w 194"/>
                  <a:gd name="T5" fmla="*/ 540629406 h 312"/>
                  <a:gd name="T6" fmla="*/ 0 w 194"/>
                  <a:gd name="T7" fmla="*/ 691447981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51" name="Line 47"/>
              <p:cNvSpPr>
                <a:spLocks noChangeShapeType="1"/>
              </p:cNvSpPr>
              <p:nvPr/>
            </p:nvSpPr>
            <p:spPr bwMode="auto">
              <a:xfrm rot="10894235" flipH="1">
                <a:off x="6999405" y="5343911"/>
                <a:ext cx="111156" cy="0"/>
              </a:xfrm>
              <a:prstGeom prst="line">
                <a:avLst/>
              </a:prstGeom>
              <a:noFill/>
              <a:ln w="12700">
                <a:solidFill>
                  <a:srgbClr val="99000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52" name="Line 48"/>
              <p:cNvSpPr>
                <a:spLocks noChangeShapeType="1"/>
              </p:cNvSpPr>
              <p:nvPr/>
            </p:nvSpPr>
            <p:spPr bwMode="auto">
              <a:xfrm rot="10894235" flipH="1">
                <a:off x="6999405" y="5361672"/>
                <a:ext cx="111156" cy="0"/>
              </a:xfrm>
              <a:prstGeom prst="line">
                <a:avLst/>
              </a:prstGeom>
              <a:noFill/>
              <a:ln w="12700">
                <a:solidFill>
                  <a:srgbClr val="FFCC99">
                    <a:lumMod val="90000"/>
                  </a:srgbClr>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53" name="Line 49"/>
              <p:cNvSpPr>
                <a:spLocks noChangeShapeType="1"/>
              </p:cNvSpPr>
              <p:nvPr/>
            </p:nvSpPr>
            <p:spPr bwMode="auto">
              <a:xfrm rot="10894235" flipH="1">
                <a:off x="6987053" y="5381653"/>
                <a:ext cx="111159" cy="0"/>
              </a:xfrm>
              <a:prstGeom prst="line">
                <a:avLst/>
              </a:prstGeom>
              <a:noFill/>
              <a:ln w="12700">
                <a:solidFill>
                  <a:srgbClr val="0099CC"/>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54" name="Line 50"/>
              <p:cNvSpPr>
                <a:spLocks noChangeShapeType="1"/>
              </p:cNvSpPr>
              <p:nvPr/>
            </p:nvSpPr>
            <p:spPr bwMode="auto">
              <a:xfrm rot="10894235" flipH="1">
                <a:off x="6987053" y="5401635"/>
                <a:ext cx="111159" cy="0"/>
              </a:xfrm>
              <a:prstGeom prst="line">
                <a:avLst/>
              </a:prstGeom>
              <a:noFill/>
              <a:ln w="12700">
                <a:solidFill>
                  <a:srgbClr val="80008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55" name="Rectangle 52"/>
              <p:cNvSpPr>
                <a:spLocks noChangeArrowheads="1"/>
              </p:cNvSpPr>
              <p:nvPr/>
            </p:nvSpPr>
            <p:spPr bwMode="auto">
              <a:xfrm>
                <a:off x="7291706" y="5554824"/>
                <a:ext cx="131742" cy="88806"/>
              </a:xfrm>
              <a:prstGeom prst="rect">
                <a:avLst/>
              </a:prstGeom>
              <a:solidFill>
                <a:srgbClr val="FFFFFF"/>
              </a:solidFill>
              <a:ln w="25400">
                <a:solidFill>
                  <a:srgbClr val="FFFFFF">
                    <a:lumMod val="65000"/>
                  </a:srgbClr>
                </a:solidFill>
                <a:miter lim="800000"/>
                <a:headEnd/>
                <a:tailEnd/>
              </a:ln>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56" name="Freeform 54"/>
              <p:cNvSpPr>
                <a:spLocks/>
              </p:cNvSpPr>
              <p:nvPr/>
            </p:nvSpPr>
            <p:spPr bwMode="auto">
              <a:xfrm rot="10894235" flipH="1">
                <a:off x="7411098" y="5634749"/>
                <a:ext cx="45285" cy="35522"/>
              </a:xfrm>
              <a:custGeom>
                <a:avLst/>
                <a:gdLst>
                  <a:gd name="T0" fmla="*/ 90601 w 209"/>
                  <a:gd name="T1" fmla="*/ 419675 h 81"/>
                  <a:gd name="T2" fmla="*/ 90601 w 209"/>
                  <a:gd name="T3" fmla="*/ 280032 h 81"/>
                  <a:gd name="T4" fmla="*/ 0 w 209"/>
                  <a:gd name="T5" fmla="*/ 0 h 81"/>
                  <a:gd name="T6" fmla="*/ 0 w 209"/>
                  <a:gd name="T7" fmla="*/ 140016 h 81"/>
                  <a:gd name="T8" fmla="*/ 90601 w 209"/>
                  <a:gd name="T9" fmla="*/ 419675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57" name="Freeform 55"/>
              <p:cNvSpPr>
                <a:spLocks/>
              </p:cNvSpPr>
              <p:nvPr/>
            </p:nvSpPr>
            <p:spPr bwMode="auto">
              <a:xfrm rot="10894235" flipH="1">
                <a:off x="7456383" y="5559264"/>
                <a:ext cx="0" cy="86586"/>
              </a:xfrm>
              <a:custGeom>
                <a:avLst/>
                <a:gdLst>
                  <a:gd name="T0" fmla="*/ 0 w 14"/>
                  <a:gd name="T1" fmla="*/ 830383 h 201"/>
                  <a:gd name="T2" fmla="*/ 0 w 14"/>
                  <a:gd name="T3" fmla="*/ 830383 h 201"/>
                  <a:gd name="T4" fmla="*/ 0 w 14"/>
                  <a:gd name="T5" fmla="*/ 0 h 201"/>
                  <a:gd name="T6" fmla="*/ 0 w 14"/>
                  <a:gd name="T7" fmla="*/ 138459 h 201"/>
                  <a:gd name="T8" fmla="*/ 0 w 14"/>
                  <a:gd name="T9" fmla="*/ 830383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gradFill rotWithShape="0">
                <a:gsLst>
                  <a:gs pos="0">
                    <a:srgbClr val="333399"/>
                  </a:gs>
                  <a:gs pos="100000">
                    <a:srgbClr val="6969B4"/>
                  </a:gs>
                </a:gsLst>
                <a:lin ang="0" scaled="1"/>
              </a:gra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58" name="Freeform 56"/>
              <p:cNvSpPr>
                <a:spLocks/>
              </p:cNvSpPr>
              <p:nvPr/>
            </p:nvSpPr>
            <p:spPr bwMode="auto">
              <a:xfrm rot="10894235" flipH="1">
                <a:off x="7415214" y="5532622"/>
                <a:ext cx="41169" cy="128768"/>
              </a:xfrm>
              <a:custGeom>
                <a:avLst/>
                <a:gdLst>
                  <a:gd name="T0" fmla="*/ 0 w 194"/>
                  <a:gd name="T1" fmla="*/ 0 h 312"/>
                  <a:gd name="T2" fmla="*/ 25202855 w 194"/>
                  <a:gd name="T3" fmla="*/ 127175968 h 312"/>
                  <a:gd name="T4" fmla="*/ 25202855 w 194"/>
                  <a:gd name="T5" fmla="*/ 508838322 h 312"/>
                  <a:gd name="T6" fmla="*/ 0 w 194"/>
                  <a:gd name="T7" fmla="*/ 650564094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59" name="Freeform 58"/>
              <p:cNvSpPr>
                <a:spLocks/>
              </p:cNvSpPr>
              <p:nvPr/>
            </p:nvSpPr>
            <p:spPr bwMode="auto">
              <a:xfrm rot="10894235">
                <a:off x="7258771" y="5630309"/>
                <a:ext cx="41169" cy="35522"/>
              </a:xfrm>
              <a:custGeom>
                <a:avLst/>
                <a:gdLst>
                  <a:gd name="T0" fmla="*/ 41632 w 209"/>
                  <a:gd name="T1" fmla="*/ 269233 h 81"/>
                  <a:gd name="T2" fmla="*/ 83265 w 209"/>
                  <a:gd name="T3" fmla="*/ 269233 h 81"/>
                  <a:gd name="T4" fmla="*/ 0 w 209"/>
                  <a:gd name="T5" fmla="*/ 0 h 81"/>
                  <a:gd name="T6" fmla="*/ 0 w 209"/>
                  <a:gd name="T7" fmla="*/ 134430 h 81"/>
                  <a:gd name="T8" fmla="*/ 41632 w 209"/>
                  <a:gd name="T9" fmla="*/ 269233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60" name="Freeform 59"/>
              <p:cNvSpPr>
                <a:spLocks/>
              </p:cNvSpPr>
              <p:nvPr/>
            </p:nvSpPr>
            <p:spPr bwMode="auto">
              <a:xfrm rot="10894235">
                <a:off x="7258771" y="5554824"/>
                <a:ext cx="4118" cy="86586"/>
              </a:xfrm>
              <a:custGeom>
                <a:avLst/>
                <a:gdLst>
                  <a:gd name="T0" fmla="*/ 0 w 14"/>
                  <a:gd name="T1" fmla="*/ 817402 h 201"/>
                  <a:gd name="T2" fmla="*/ 0 w 14"/>
                  <a:gd name="T3" fmla="*/ 817402 h 201"/>
                  <a:gd name="T4" fmla="*/ 0 w 14"/>
                  <a:gd name="T5" fmla="*/ 0 h 201"/>
                  <a:gd name="T6" fmla="*/ 0 w 14"/>
                  <a:gd name="T7" fmla="*/ 136234 h 201"/>
                  <a:gd name="T8" fmla="*/ 0 w 14"/>
                  <a:gd name="T9" fmla="*/ 817402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solidFill>
                <a:srgbClr val="00B0EE"/>
              </a:soli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61" name="Freeform 60"/>
              <p:cNvSpPr>
                <a:spLocks/>
              </p:cNvSpPr>
              <p:nvPr/>
            </p:nvSpPr>
            <p:spPr bwMode="auto">
              <a:xfrm rot="10894235">
                <a:off x="7262889" y="5530403"/>
                <a:ext cx="41169" cy="128768"/>
              </a:xfrm>
              <a:custGeom>
                <a:avLst/>
                <a:gdLst>
                  <a:gd name="T0" fmla="*/ 0 w 194"/>
                  <a:gd name="T1" fmla="*/ 0 h 312"/>
                  <a:gd name="T2" fmla="*/ 21916387 w 194"/>
                  <a:gd name="T3" fmla="*/ 120677354 h 312"/>
                  <a:gd name="T4" fmla="*/ 21916387 w 194"/>
                  <a:gd name="T5" fmla="*/ 482843132 h 312"/>
                  <a:gd name="T6" fmla="*/ 0 w 194"/>
                  <a:gd name="T7" fmla="*/ 617388886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62" name="Line 61"/>
              <p:cNvSpPr>
                <a:spLocks noChangeShapeType="1"/>
              </p:cNvSpPr>
              <p:nvPr/>
            </p:nvSpPr>
            <p:spPr bwMode="auto">
              <a:xfrm rot="10894235" flipH="1">
                <a:off x="7304058" y="5570365"/>
                <a:ext cx="111156" cy="4440"/>
              </a:xfrm>
              <a:prstGeom prst="line">
                <a:avLst/>
              </a:prstGeom>
              <a:noFill/>
              <a:ln w="12700">
                <a:solidFill>
                  <a:srgbClr val="99000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63" name="Line 62"/>
              <p:cNvSpPr>
                <a:spLocks noChangeShapeType="1"/>
              </p:cNvSpPr>
              <p:nvPr/>
            </p:nvSpPr>
            <p:spPr bwMode="auto">
              <a:xfrm rot="10894235" flipH="1">
                <a:off x="7304058" y="5588127"/>
                <a:ext cx="111156" cy="0"/>
              </a:xfrm>
              <a:prstGeom prst="line">
                <a:avLst/>
              </a:prstGeom>
              <a:noFill/>
              <a:ln w="12700">
                <a:solidFill>
                  <a:srgbClr val="FFCC99">
                    <a:lumMod val="90000"/>
                  </a:srgbClr>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64" name="Line 63"/>
              <p:cNvSpPr>
                <a:spLocks noChangeShapeType="1"/>
              </p:cNvSpPr>
              <p:nvPr/>
            </p:nvSpPr>
            <p:spPr bwMode="auto">
              <a:xfrm rot="10894235" flipH="1">
                <a:off x="7304058" y="5610328"/>
                <a:ext cx="111156" cy="0"/>
              </a:xfrm>
              <a:prstGeom prst="line">
                <a:avLst/>
              </a:prstGeom>
              <a:noFill/>
              <a:ln w="12700">
                <a:solidFill>
                  <a:srgbClr val="0099CC"/>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65" name="Line 64"/>
              <p:cNvSpPr>
                <a:spLocks noChangeShapeType="1"/>
              </p:cNvSpPr>
              <p:nvPr/>
            </p:nvSpPr>
            <p:spPr bwMode="auto">
              <a:xfrm rot="10894235" flipH="1">
                <a:off x="7304058" y="5630309"/>
                <a:ext cx="111156" cy="0"/>
              </a:xfrm>
              <a:prstGeom prst="line">
                <a:avLst/>
              </a:prstGeom>
              <a:noFill/>
              <a:ln w="12700">
                <a:solidFill>
                  <a:srgbClr val="80008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66" name="Rectangle 66"/>
              <p:cNvSpPr>
                <a:spLocks noChangeArrowheads="1"/>
              </p:cNvSpPr>
              <p:nvPr/>
            </p:nvSpPr>
            <p:spPr bwMode="auto">
              <a:xfrm>
                <a:off x="6649464" y="5532622"/>
                <a:ext cx="131742" cy="84365"/>
              </a:xfrm>
              <a:prstGeom prst="rect">
                <a:avLst/>
              </a:prstGeom>
              <a:solidFill>
                <a:srgbClr val="FFFFFF"/>
              </a:solidFill>
              <a:ln w="25400">
                <a:solidFill>
                  <a:srgbClr val="FFFFFF">
                    <a:lumMod val="65000"/>
                  </a:srgbClr>
                </a:solidFill>
                <a:miter lim="800000"/>
                <a:headEnd/>
                <a:tailEnd/>
              </a:ln>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67" name="Freeform 68"/>
              <p:cNvSpPr>
                <a:spLocks/>
              </p:cNvSpPr>
              <p:nvPr/>
            </p:nvSpPr>
            <p:spPr bwMode="auto">
              <a:xfrm rot="10894235" flipH="1">
                <a:off x="6772972" y="5614768"/>
                <a:ext cx="45288" cy="35522"/>
              </a:xfrm>
              <a:custGeom>
                <a:avLst/>
                <a:gdLst>
                  <a:gd name="T0" fmla="*/ 90601 w 209"/>
                  <a:gd name="T1" fmla="*/ 419661 h 81"/>
                  <a:gd name="T2" fmla="*/ 90601 w 209"/>
                  <a:gd name="T3" fmla="*/ 280023 h 81"/>
                  <a:gd name="T4" fmla="*/ 0 w 209"/>
                  <a:gd name="T5" fmla="*/ 0 h 81"/>
                  <a:gd name="T6" fmla="*/ 0 w 209"/>
                  <a:gd name="T7" fmla="*/ 140011 h 81"/>
                  <a:gd name="T8" fmla="*/ 90601 w 209"/>
                  <a:gd name="T9" fmla="*/ 419661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68" name="Freeform 69"/>
              <p:cNvSpPr>
                <a:spLocks/>
              </p:cNvSpPr>
              <p:nvPr/>
            </p:nvSpPr>
            <p:spPr bwMode="auto">
              <a:xfrm rot="10894235" flipH="1">
                <a:off x="6814142" y="5537063"/>
                <a:ext cx="4118" cy="86586"/>
              </a:xfrm>
              <a:custGeom>
                <a:avLst/>
                <a:gdLst>
                  <a:gd name="T0" fmla="*/ 0 w 14"/>
                  <a:gd name="T1" fmla="*/ 1004627 h 201"/>
                  <a:gd name="T2" fmla="*/ 0 w 14"/>
                  <a:gd name="T3" fmla="*/ 861325 h 201"/>
                  <a:gd name="T4" fmla="*/ 0 w 14"/>
                  <a:gd name="T5" fmla="*/ 0 h 201"/>
                  <a:gd name="T6" fmla="*/ 0 w 14"/>
                  <a:gd name="T7" fmla="*/ 143681 h 201"/>
                  <a:gd name="T8" fmla="*/ 0 w 14"/>
                  <a:gd name="T9" fmla="*/ 1004627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gradFill rotWithShape="0">
                <a:gsLst>
                  <a:gs pos="0">
                    <a:srgbClr val="333399"/>
                  </a:gs>
                  <a:gs pos="100000">
                    <a:srgbClr val="6969B4"/>
                  </a:gs>
                </a:gsLst>
                <a:lin ang="0" scaled="1"/>
              </a:gra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69" name="Freeform 70"/>
              <p:cNvSpPr>
                <a:spLocks/>
              </p:cNvSpPr>
              <p:nvPr/>
            </p:nvSpPr>
            <p:spPr bwMode="auto">
              <a:xfrm rot="10894235" flipH="1">
                <a:off x="6772972" y="5508202"/>
                <a:ext cx="41169" cy="135428"/>
              </a:xfrm>
              <a:custGeom>
                <a:avLst/>
                <a:gdLst>
                  <a:gd name="T0" fmla="*/ 0 w 194"/>
                  <a:gd name="T1" fmla="*/ 0 h 312"/>
                  <a:gd name="T2" fmla="*/ 25339020 w 194"/>
                  <a:gd name="T3" fmla="*/ 135501246 h 312"/>
                  <a:gd name="T4" fmla="*/ 25339020 w 194"/>
                  <a:gd name="T5" fmla="*/ 542142415 h 312"/>
                  <a:gd name="T6" fmla="*/ 0 w 194"/>
                  <a:gd name="T7" fmla="*/ 693097861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70" name="Freeform 72"/>
              <p:cNvSpPr>
                <a:spLocks/>
              </p:cNvSpPr>
              <p:nvPr/>
            </p:nvSpPr>
            <p:spPr bwMode="auto">
              <a:xfrm rot="10894235">
                <a:off x="6616529" y="5614768"/>
                <a:ext cx="45288" cy="33301"/>
              </a:xfrm>
              <a:custGeom>
                <a:avLst/>
                <a:gdLst>
                  <a:gd name="T0" fmla="*/ 85314 w 209"/>
                  <a:gd name="T1" fmla="*/ 419675 h 81"/>
                  <a:gd name="T2" fmla="*/ 85314 w 209"/>
                  <a:gd name="T3" fmla="*/ 280032 h 81"/>
                  <a:gd name="T4" fmla="*/ 0 w 209"/>
                  <a:gd name="T5" fmla="*/ 0 h 81"/>
                  <a:gd name="T6" fmla="*/ 0 w 209"/>
                  <a:gd name="T7" fmla="*/ 140016 h 81"/>
                  <a:gd name="T8" fmla="*/ 85314 w 209"/>
                  <a:gd name="T9" fmla="*/ 419675 h 81"/>
                  <a:gd name="T10" fmla="*/ 0 60000 65536"/>
                  <a:gd name="T11" fmla="*/ 0 60000 65536"/>
                  <a:gd name="T12" fmla="*/ 0 60000 65536"/>
                  <a:gd name="T13" fmla="*/ 0 60000 65536"/>
                  <a:gd name="T14" fmla="*/ 0 60000 65536"/>
                  <a:gd name="T15" fmla="*/ 0 w 209"/>
                  <a:gd name="T16" fmla="*/ 0 h 81"/>
                  <a:gd name="T17" fmla="*/ 209 w 209"/>
                  <a:gd name="T18" fmla="*/ 81 h 81"/>
                </a:gdLst>
                <a:ahLst/>
                <a:cxnLst>
                  <a:cxn ang="T10">
                    <a:pos x="T0" y="T1"/>
                  </a:cxn>
                  <a:cxn ang="T11">
                    <a:pos x="T2" y="T3"/>
                  </a:cxn>
                  <a:cxn ang="T12">
                    <a:pos x="T4" y="T5"/>
                  </a:cxn>
                  <a:cxn ang="T13">
                    <a:pos x="T6" y="T7"/>
                  </a:cxn>
                  <a:cxn ang="T14">
                    <a:pos x="T8" y="T9"/>
                  </a:cxn>
                </a:cxnLst>
                <a:rect l="T15" t="T16" r="T17" b="T18"/>
                <a:pathLst>
                  <a:path w="209" h="81">
                    <a:moveTo>
                      <a:pt x="196" y="81"/>
                    </a:moveTo>
                    <a:lnTo>
                      <a:pt x="209" y="61"/>
                    </a:lnTo>
                    <a:lnTo>
                      <a:pt x="19" y="0"/>
                    </a:lnTo>
                    <a:lnTo>
                      <a:pt x="0" y="20"/>
                    </a:lnTo>
                    <a:lnTo>
                      <a:pt x="196" y="81"/>
                    </a:lnTo>
                  </a:path>
                </a:pathLst>
              </a:custGeom>
              <a:solidFill>
                <a:srgbClr val="0079A4"/>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71" name="Freeform 73"/>
              <p:cNvSpPr>
                <a:spLocks/>
              </p:cNvSpPr>
              <p:nvPr/>
            </p:nvSpPr>
            <p:spPr bwMode="auto">
              <a:xfrm rot="10894235">
                <a:off x="6616529" y="5537063"/>
                <a:ext cx="4118" cy="84365"/>
              </a:xfrm>
              <a:custGeom>
                <a:avLst/>
                <a:gdLst>
                  <a:gd name="T0" fmla="*/ 0 w 14"/>
                  <a:gd name="T1" fmla="*/ 830394 h 201"/>
                  <a:gd name="T2" fmla="*/ 0 w 14"/>
                  <a:gd name="T3" fmla="*/ 830394 h 201"/>
                  <a:gd name="T4" fmla="*/ 0 w 14"/>
                  <a:gd name="T5" fmla="*/ 0 h 201"/>
                  <a:gd name="T6" fmla="*/ 0 w 14"/>
                  <a:gd name="T7" fmla="*/ 138461 h 201"/>
                  <a:gd name="T8" fmla="*/ 0 w 14"/>
                  <a:gd name="T9" fmla="*/ 830394 h 201"/>
                  <a:gd name="T10" fmla="*/ 0 60000 65536"/>
                  <a:gd name="T11" fmla="*/ 0 60000 65536"/>
                  <a:gd name="T12" fmla="*/ 0 60000 65536"/>
                  <a:gd name="T13" fmla="*/ 0 60000 65536"/>
                  <a:gd name="T14" fmla="*/ 0 60000 65536"/>
                  <a:gd name="T15" fmla="*/ 0 w 14"/>
                  <a:gd name="T16" fmla="*/ 0 h 201"/>
                  <a:gd name="T17" fmla="*/ 14 w 14"/>
                  <a:gd name="T18" fmla="*/ 201 h 201"/>
                </a:gdLst>
                <a:ahLst/>
                <a:cxnLst>
                  <a:cxn ang="T10">
                    <a:pos x="T0" y="T1"/>
                  </a:cxn>
                  <a:cxn ang="T11">
                    <a:pos x="T2" y="T3"/>
                  </a:cxn>
                  <a:cxn ang="T12">
                    <a:pos x="T4" y="T5"/>
                  </a:cxn>
                  <a:cxn ang="T13">
                    <a:pos x="T6" y="T7"/>
                  </a:cxn>
                  <a:cxn ang="T14">
                    <a:pos x="T8" y="T9"/>
                  </a:cxn>
                </a:cxnLst>
                <a:rect l="T15" t="T16" r="T17" b="T18"/>
                <a:pathLst>
                  <a:path w="14" h="201">
                    <a:moveTo>
                      <a:pt x="0" y="201"/>
                    </a:moveTo>
                    <a:lnTo>
                      <a:pt x="14" y="181"/>
                    </a:lnTo>
                    <a:lnTo>
                      <a:pt x="14" y="0"/>
                    </a:lnTo>
                    <a:lnTo>
                      <a:pt x="0" y="20"/>
                    </a:lnTo>
                    <a:lnTo>
                      <a:pt x="0" y="201"/>
                    </a:lnTo>
                  </a:path>
                </a:pathLst>
              </a:custGeom>
              <a:solidFill>
                <a:srgbClr val="00B0EE"/>
              </a:solidFill>
              <a:ln w="0">
                <a:solidFill>
                  <a:srgbClr val="61BFF3"/>
                </a:solidFill>
                <a:round/>
                <a:headEnd/>
                <a:tailEnd/>
              </a:ln>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72" name="Freeform 74"/>
              <p:cNvSpPr>
                <a:spLocks/>
              </p:cNvSpPr>
              <p:nvPr/>
            </p:nvSpPr>
            <p:spPr bwMode="auto">
              <a:xfrm rot="10894235">
                <a:off x="6620647" y="5505981"/>
                <a:ext cx="41169" cy="133208"/>
              </a:xfrm>
              <a:custGeom>
                <a:avLst/>
                <a:gdLst>
                  <a:gd name="T0" fmla="*/ 0 w 194"/>
                  <a:gd name="T1" fmla="*/ 0 h 312"/>
                  <a:gd name="T2" fmla="*/ 19081131 w 194"/>
                  <a:gd name="T3" fmla="*/ 126906338 h 312"/>
                  <a:gd name="T4" fmla="*/ 19081131 w 194"/>
                  <a:gd name="T5" fmla="*/ 507491267 h 312"/>
                  <a:gd name="T6" fmla="*/ 0 w 194"/>
                  <a:gd name="T7" fmla="*/ 648947409 h 312"/>
                  <a:gd name="T8" fmla="*/ 0 w 194"/>
                  <a:gd name="T9" fmla="*/ 0 h 312"/>
                  <a:gd name="T10" fmla="*/ 0 60000 65536"/>
                  <a:gd name="T11" fmla="*/ 0 60000 65536"/>
                  <a:gd name="T12" fmla="*/ 0 60000 65536"/>
                  <a:gd name="T13" fmla="*/ 0 60000 65536"/>
                  <a:gd name="T14" fmla="*/ 0 60000 65536"/>
                  <a:gd name="T15" fmla="*/ 0 w 194"/>
                  <a:gd name="T16" fmla="*/ 0 h 312"/>
                  <a:gd name="T17" fmla="*/ 194 w 194"/>
                  <a:gd name="T18" fmla="*/ 312 h 312"/>
                </a:gdLst>
                <a:ahLst/>
                <a:cxnLst>
                  <a:cxn ang="T10">
                    <a:pos x="T0" y="T1"/>
                  </a:cxn>
                  <a:cxn ang="T11">
                    <a:pos x="T2" y="T3"/>
                  </a:cxn>
                  <a:cxn ang="T12">
                    <a:pos x="T4" y="T5"/>
                  </a:cxn>
                  <a:cxn ang="T13">
                    <a:pos x="T6" y="T7"/>
                  </a:cxn>
                  <a:cxn ang="T14">
                    <a:pos x="T8" y="T9"/>
                  </a:cxn>
                </a:cxnLst>
                <a:rect l="T15" t="T16" r="T17" b="T18"/>
                <a:pathLst>
                  <a:path w="194" h="312">
                    <a:moveTo>
                      <a:pt x="0" y="0"/>
                    </a:moveTo>
                    <a:lnTo>
                      <a:pt x="194" y="61"/>
                    </a:lnTo>
                    <a:lnTo>
                      <a:pt x="194" y="244"/>
                    </a:lnTo>
                    <a:lnTo>
                      <a:pt x="0" y="312"/>
                    </a:lnTo>
                    <a:lnTo>
                      <a:pt x="0" y="0"/>
                    </a:lnTo>
                  </a:path>
                </a:pathLst>
              </a:custGeom>
              <a:solidFill>
                <a:srgbClr val="0099CC"/>
              </a:solidFill>
              <a:ln>
                <a:noFill/>
              </a:ln>
              <a:extLst/>
            </p:spPr>
            <p:txBody>
              <a:bodyPr rot="10800000" lIns="0" tIns="0" rIns="0" bIns="0"/>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a:buClr>
                    <a:srgbClr val="5F5F5F"/>
                  </a:buClr>
                  <a:buSzPct val="80000"/>
                  <a:defRPr/>
                </a:pPr>
                <a:endParaRPr lang="zh-CN" altLang="en-US" sz="900" b="1" dirty="0">
                  <a:solidFill>
                    <a:srgbClr val="000000"/>
                  </a:solidFill>
                  <a:latin typeface="+mj-ea"/>
                  <a:ea typeface="+mj-ea"/>
                  <a:cs typeface="Arial" pitchFamily="34" charset="0"/>
                </a:endParaRPr>
              </a:p>
            </p:txBody>
          </p:sp>
          <p:sp>
            <p:nvSpPr>
              <p:cNvPr id="173" name="Line 75"/>
              <p:cNvSpPr>
                <a:spLocks noChangeShapeType="1"/>
              </p:cNvSpPr>
              <p:nvPr/>
            </p:nvSpPr>
            <p:spPr bwMode="auto">
              <a:xfrm rot="10894235" flipH="1">
                <a:off x="6661816" y="5548164"/>
                <a:ext cx="111156" cy="2219"/>
              </a:xfrm>
              <a:prstGeom prst="line">
                <a:avLst/>
              </a:prstGeom>
              <a:noFill/>
              <a:ln w="12700">
                <a:solidFill>
                  <a:srgbClr val="99000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74" name="Line 76"/>
              <p:cNvSpPr>
                <a:spLocks noChangeShapeType="1"/>
              </p:cNvSpPr>
              <p:nvPr/>
            </p:nvSpPr>
            <p:spPr bwMode="auto">
              <a:xfrm rot="10894235" flipH="1">
                <a:off x="6661816" y="5568145"/>
                <a:ext cx="111156" cy="0"/>
              </a:xfrm>
              <a:prstGeom prst="line">
                <a:avLst/>
              </a:prstGeom>
              <a:noFill/>
              <a:ln w="12700">
                <a:solidFill>
                  <a:srgbClr val="FFCC99">
                    <a:lumMod val="90000"/>
                  </a:srgbClr>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75" name="Line 77"/>
              <p:cNvSpPr>
                <a:spLocks noChangeShapeType="1"/>
              </p:cNvSpPr>
              <p:nvPr/>
            </p:nvSpPr>
            <p:spPr bwMode="auto">
              <a:xfrm rot="10894235" flipH="1">
                <a:off x="6661816" y="5588127"/>
                <a:ext cx="111156" cy="0"/>
              </a:xfrm>
              <a:prstGeom prst="line">
                <a:avLst/>
              </a:prstGeom>
              <a:noFill/>
              <a:ln w="12700">
                <a:solidFill>
                  <a:srgbClr val="0099CC"/>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sp>
            <p:nvSpPr>
              <p:cNvPr id="176" name="Line 78"/>
              <p:cNvSpPr>
                <a:spLocks noChangeShapeType="1"/>
              </p:cNvSpPr>
              <p:nvPr/>
            </p:nvSpPr>
            <p:spPr bwMode="auto">
              <a:xfrm rot="10894235" flipH="1">
                <a:off x="6661816" y="5610328"/>
                <a:ext cx="111156" cy="0"/>
              </a:xfrm>
              <a:prstGeom prst="line">
                <a:avLst/>
              </a:prstGeom>
              <a:noFill/>
              <a:ln w="12700">
                <a:solidFill>
                  <a:srgbClr val="800080"/>
                </a:solidFill>
                <a:round/>
                <a:headEnd type="stealth" w="sm" len="sm"/>
                <a:tailEnd type="stealth" w="sm" len="sm"/>
              </a:ln>
              <a:extLst/>
            </p:spPr>
            <p:txBody>
              <a:bodyPr wrap="none" lIns="0" tIns="0" rIns="0" bIns="0" anchor="ctr"/>
              <a:ls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defTabSz="1094528" fontAlgn="auto">
                  <a:spcBef>
                    <a:spcPts val="0"/>
                  </a:spcBef>
                  <a:spcAft>
                    <a:spcPts val="0"/>
                  </a:spcAft>
                  <a:buClr>
                    <a:srgbClr val="5F5F5F"/>
                  </a:buClr>
                  <a:buSzPct val="80000"/>
                  <a:defRPr/>
                </a:pPr>
                <a:endParaRPr lang="zh-CN" altLang="en-US" sz="900" b="1" kern="0" dirty="0">
                  <a:solidFill>
                    <a:sysClr val="windowText" lastClr="000000"/>
                  </a:solidFill>
                  <a:latin typeface="+mj-ea"/>
                  <a:ea typeface="+mj-ea"/>
                  <a:cs typeface="Arial" pitchFamily="34" charset="0"/>
                </a:endParaRPr>
              </a:p>
            </p:txBody>
          </p:sp>
        </p:grpSp>
        <p:sp>
          <p:nvSpPr>
            <p:cNvPr id="139" name="Text Box 50"/>
            <p:cNvSpPr txBox="1">
              <a:spLocks noChangeArrowheads="1"/>
            </p:cNvSpPr>
            <p:nvPr/>
          </p:nvSpPr>
          <p:spPr bwMode="auto">
            <a:xfrm>
              <a:off x="6571246" y="2180311"/>
              <a:ext cx="1593441" cy="229364"/>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1200" kern="0" dirty="0">
                  <a:solidFill>
                    <a:sysClr val="windowText" lastClr="000000"/>
                  </a:solidFill>
                  <a:latin typeface="+mj-ea"/>
                  <a:ea typeface="+mj-ea"/>
                </a:rPr>
                <a:t>园区本地化应用</a:t>
              </a:r>
              <a:endParaRPr lang="en-US" altLang="zh-CN" sz="1200" kern="0" dirty="0">
                <a:solidFill>
                  <a:sysClr val="windowText" lastClr="000000"/>
                </a:solidFill>
                <a:latin typeface="+mj-ea"/>
                <a:ea typeface="+mj-ea"/>
              </a:endParaRPr>
            </a:p>
          </p:txBody>
        </p:sp>
        <p:cxnSp>
          <p:nvCxnSpPr>
            <p:cNvPr id="140" name="直接连接符 139"/>
            <p:cNvCxnSpPr/>
            <p:nvPr/>
          </p:nvCxnSpPr>
          <p:spPr bwMode="auto">
            <a:xfrm>
              <a:off x="715284" y="2129502"/>
              <a:ext cx="8177686" cy="21776"/>
            </a:xfrm>
            <a:prstGeom prst="line">
              <a:avLst/>
            </a:prstGeom>
            <a:ln w="6350">
              <a:prstDash val="dash"/>
            </a:ln>
            <a:extLst/>
          </p:spPr>
          <p:style>
            <a:lnRef idx="2">
              <a:schemeClr val="dk1"/>
            </a:lnRef>
            <a:fillRef idx="0">
              <a:schemeClr val="dk1"/>
            </a:fillRef>
            <a:effectRef idx="1">
              <a:schemeClr val="dk1"/>
            </a:effectRef>
            <a:fontRef idx="minor">
              <a:schemeClr val="tx1"/>
            </a:fontRef>
          </p:style>
        </p:cxnSp>
        <p:cxnSp>
          <p:nvCxnSpPr>
            <p:cNvPr id="141" name="直接连接符 140"/>
            <p:cNvCxnSpPr/>
            <p:nvPr/>
          </p:nvCxnSpPr>
          <p:spPr bwMode="auto">
            <a:xfrm flipV="1">
              <a:off x="686876" y="3402619"/>
              <a:ext cx="8206094" cy="1452"/>
            </a:xfrm>
            <a:prstGeom prst="line">
              <a:avLst/>
            </a:prstGeom>
            <a:ln w="6350">
              <a:prstDash val="dash"/>
            </a:ln>
            <a:extLst/>
          </p:spPr>
          <p:style>
            <a:lnRef idx="2">
              <a:schemeClr val="dk1"/>
            </a:lnRef>
            <a:fillRef idx="0">
              <a:schemeClr val="dk1"/>
            </a:fillRef>
            <a:effectRef idx="1">
              <a:schemeClr val="dk1"/>
            </a:effectRef>
            <a:fontRef idx="minor">
              <a:schemeClr val="tx1"/>
            </a:fontRef>
          </p:style>
        </p:cxnSp>
        <p:sp>
          <p:nvSpPr>
            <p:cNvPr id="142" name="Text Box 50"/>
            <p:cNvSpPr txBox="1">
              <a:spLocks noChangeArrowheads="1"/>
            </p:cNvSpPr>
            <p:nvPr/>
          </p:nvSpPr>
          <p:spPr bwMode="auto">
            <a:xfrm>
              <a:off x="6049569" y="4500084"/>
              <a:ext cx="1080802" cy="229364"/>
            </a:xfrm>
            <a:prstGeom prst="rect">
              <a:avLst/>
            </a:prstGeom>
            <a:noFill/>
            <a:ln w="9525" algn="ctr">
              <a:noFill/>
              <a:miter lim="800000"/>
              <a:headEnd/>
              <a:tailEnd/>
            </a:ln>
          </p:spPr>
          <p:txBody>
            <a:bodyPr lIns="105461" tIns="52731" rIns="105461" bIns="52731">
              <a:spAutoFit/>
            </a:bodyPr>
            <a:lstStyle/>
            <a:p>
              <a:pPr defTabSz="1251645" fontAlgn="auto">
                <a:spcBef>
                  <a:spcPct val="50000"/>
                </a:spcBef>
                <a:spcAft>
                  <a:spcPts val="0"/>
                </a:spcAft>
                <a:defRPr/>
              </a:pPr>
              <a:r>
                <a:rPr lang="zh-CN" altLang="en-US" sz="1200" kern="0" dirty="0">
                  <a:solidFill>
                    <a:sysClr val="windowText" lastClr="000000"/>
                  </a:solidFill>
                  <a:latin typeface="+mj-ea"/>
                  <a:ea typeface="+mj-ea"/>
                </a:rPr>
                <a:t>学校</a:t>
              </a:r>
              <a:r>
                <a:rPr lang="en-US" altLang="zh-CN" sz="1200" kern="0" dirty="0">
                  <a:solidFill>
                    <a:sysClr val="windowText" lastClr="000000"/>
                  </a:solidFill>
                  <a:latin typeface="+mj-ea"/>
                  <a:ea typeface="+mj-ea"/>
                </a:rPr>
                <a:t>/</a:t>
              </a:r>
              <a:r>
                <a:rPr lang="zh-CN" altLang="en-US" sz="1200" kern="0" dirty="0">
                  <a:solidFill>
                    <a:sysClr val="windowText" lastClr="000000"/>
                  </a:solidFill>
                  <a:latin typeface="+mj-ea"/>
                  <a:ea typeface="+mj-ea"/>
                </a:rPr>
                <a:t>家庭</a:t>
              </a:r>
              <a:endParaRPr lang="en-US" altLang="zh-CN" sz="1200" kern="0" dirty="0">
                <a:solidFill>
                  <a:sysClr val="windowText" lastClr="000000"/>
                </a:solidFill>
                <a:latin typeface="+mj-ea"/>
                <a:ea typeface="+mj-ea"/>
              </a:endParaRPr>
            </a:p>
          </p:txBody>
        </p:sp>
      </p:grpSp>
      <p:sp>
        <p:nvSpPr>
          <p:cNvPr id="202" name="TextBox 201"/>
          <p:cNvSpPr txBox="1"/>
          <p:nvPr/>
        </p:nvSpPr>
        <p:spPr>
          <a:xfrm>
            <a:off x="4077114" y="3368657"/>
            <a:ext cx="525463" cy="231775"/>
          </a:xfrm>
          <a:prstGeom prst="rect">
            <a:avLst/>
          </a:prstGeom>
          <a:noFill/>
        </p:spPr>
        <p:txBody>
          <a:bodyPr>
            <a:spAutoFit/>
          </a:bodyPr>
          <a:lstStyle/>
          <a:p>
            <a:pPr>
              <a:defRPr/>
            </a:pPr>
            <a:r>
              <a:rPr lang="zh-CN" altLang="en-US" sz="900" dirty="0">
                <a:latin typeface="+mj-ea"/>
                <a:ea typeface="+mj-ea"/>
              </a:rPr>
              <a:t>交通</a:t>
            </a:r>
          </a:p>
        </p:txBody>
      </p:sp>
      <p:sp>
        <p:nvSpPr>
          <p:cNvPr id="203" name="TextBox 202"/>
          <p:cNvSpPr txBox="1"/>
          <p:nvPr/>
        </p:nvSpPr>
        <p:spPr>
          <a:xfrm>
            <a:off x="4721996" y="3381536"/>
            <a:ext cx="527050" cy="231775"/>
          </a:xfrm>
          <a:prstGeom prst="rect">
            <a:avLst/>
          </a:prstGeom>
          <a:noFill/>
        </p:spPr>
        <p:txBody>
          <a:bodyPr>
            <a:spAutoFit/>
          </a:bodyPr>
          <a:lstStyle/>
          <a:p>
            <a:pPr>
              <a:defRPr/>
            </a:pPr>
            <a:r>
              <a:rPr lang="zh-CN" altLang="en-US" sz="900" dirty="0">
                <a:latin typeface="+mj-ea"/>
                <a:ea typeface="+mj-ea"/>
              </a:rPr>
              <a:t>工商</a:t>
            </a:r>
          </a:p>
        </p:txBody>
      </p:sp>
      <p:sp>
        <p:nvSpPr>
          <p:cNvPr id="204" name="矩形 203"/>
          <p:cNvSpPr/>
          <p:nvPr/>
        </p:nvSpPr>
        <p:spPr>
          <a:xfrm>
            <a:off x="6908921" y="1987917"/>
            <a:ext cx="603250" cy="231775"/>
          </a:xfrm>
          <a:prstGeom prst="rect">
            <a:avLst/>
          </a:prstGeom>
        </p:spPr>
        <p:txBody>
          <a:bodyPr>
            <a:spAutoFit/>
          </a:bodyPr>
          <a:lstStyle/>
          <a:p>
            <a:pPr algn="ctr" eaLnBrk="0" hangingPunct="0">
              <a:defRPr/>
            </a:pPr>
            <a:r>
              <a:rPr lang="zh-CN" altLang="en-US" sz="900" dirty="0">
                <a:latin typeface="+mj-ea"/>
                <a:ea typeface="+mj-ea"/>
                <a:cs typeface="Arial" pitchFamily="34" charset="0"/>
              </a:rPr>
              <a:t>电力</a:t>
            </a:r>
            <a:endParaRPr lang="en-US" altLang="zh-CN" sz="900" dirty="0">
              <a:latin typeface="+mj-ea"/>
              <a:ea typeface="+mj-ea"/>
              <a:cs typeface="Arial" pitchFamily="34" charset="0"/>
            </a:endParaRPr>
          </a:p>
        </p:txBody>
      </p:sp>
      <p:sp>
        <p:nvSpPr>
          <p:cNvPr id="205" name="圆角矩形 204"/>
          <p:cNvSpPr/>
          <p:nvPr/>
        </p:nvSpPr>
        <p:spPr>
          <a:xfrm>
            <a:off x="10772652" y="1158388"/>
            <a:ext cx="709613" cy="1296987"/>
          </a:xfrm>
          <a:prstGeom prst="roundRect">
            <a:avLst/>
          </a:prstGeom>
          <a:solidFill>
            <a:schemeClr val="accent3">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en-US" altLang="zh-CN" sz="1400" dirty="0" err="1">
                <a:solidFill>
                  <a:schemeClr val="tx1"/>
                </a:solidFill>
                <a:latin typeface="+mn-ea"/>
              </a:rPr>
              <a:t>Saas</a:t>
            </a:r>
            <a:r>
              <a:rPr lang="zh-CN" altLang="en-US" sz="1400" dirty="0">
                <a:solidFill>
                  <a:schemeClr val="tx1"/>
                </a:solidFill>
                <a:latin typeface="+mn-ea"/>
              </a:rPr>
              <a:t>应用门户</a:t>
            </a:r>
            <a:endParaRPr lang="en-US" altLang="zh-CN" sz="1400" dirty="0">
              <a:solidFill>
                <a:schemeClr val="tx1"/>
              </a:solidFill>
              <a:latin typeface="+mn-ea"/>
            </a:endParaRPr>
          </a:p>
        </p:txBody>
      </p:sp>
      <p:sp>
        <p:nvSpPr>
          <p:cNvPr id="206" name="圆角矩形 205"/>
          <p:cNvSpPr/>
          <p:nvPr/>
        </p:nvSpPr>
        <p:spPr>
          <a:xfrm>
            <a:off x="-9116" y="5444026"/>
            <a:ext cx="11136573" cy="996461"/>
          </a:xfrm>
          <a:prstGeom prst="roundRect">
            <a:avLst>
              <a:gd name="adj" fmla="val 0"/>
            </a:avLst>
          </a:prstGeom>
          <a:solidFill>
            <a:schemeClr val="bg1">
              <a:lumMod val="85000"/>
            </a:schemeClr>
          </a:solidFill>
        </p:spPr>
        <p:style>
          <a:lnRef idx="0">
            <a:schemeClr val="accent6"/>
          </a:lnRef>
          <a:fillRef idx="3">
            <a:schemeClr val="accent6"/>
          </a:fillRef>
          <a:effectRef idx="3">
            <a:schemeClr val="accent6"/>
          </a:effectRef>
          <a:fontRef idx="minor">
            <a:schemeClr val="lt1"/>
          </a:fontRef>
        </p:style>
        <p:txBody>
          <a:bodyPr anchor="ctr"/>
          <a:lstStyle>
            <a:lvl1pPr>
              <a:spcBef>
                <a:spcPct val="0"/>
              </a:spcBef>
              <a:defRPr>
                <a:solidFill>
                  <a:schemeClr val="tx1"/>
                </a:solidFill>
                <a:latin typeface="Times New Roman" pitchFamily="18" charset="0"/>
                <a:ea typeface="宋体" pitchFamily="2" charset="-122"/>
              </a:defRPr>
            </a:lvl1pPr>
            <a:lvl2pPr marL="742950" indent="-285750">
              <a:spcBef>
                <a:spcPct val="0"/>
              </a:spcBef>
              <a:defRPr>
                <a:solidFill>
                  <a:schemeClr val="tx1"/>
                </a:solidFill>
                <a:latin typeface="Times New Roman" pitchFamily="18" charset="0"/>
                <a:ea typeface="宋体" pitchFamily="2" charset="-122"/>
              </a:defRPr>
            </a:lvl2pPr>
            <a:lvl3pPr marL="1143000" indent="-228600">
              <a:spcBef>
                <a:spcPct val="0"/>
              </a:spcBef>
              <a:defRPr>
                <a:solidFill>
                  <a:schemeClr val="tx1"/>
                </a:solidFill>
                <a:latin typeface="Times New Roman" pitchFamily="18" charset="0"/>
                <a:ea typeface="宋体" pitchFamily="2" charset="-122"/>
              </a:defRPr>
            </a:lvl3pPr>
            <a:lvl4pPr marL="1600200" indent="-228600">
              <a:spcBef>
                <a:spcPct val="0"/>
              </a:spcBef>
              <a:defRPr>
                <a:solidFill>
                  <a:schemeClr val="tx1"/>
                </a:solidFill>
                <a:latin typeface="Times New Roman" pitchFamily="18" charset="0"/>
                <a:ea typeface="宋体" pitchFamily="2" charset="-122"/>
              </a:defRPr>
            </a:lvl4pPr>
            <a:lvl5pPr marL="2057400" indent="-228600">
              <a:spcBef>
                <a:spcPct val="0"/>
              </a:spcBef>
              <a:defRPr>
                <a:solidFill>
                  <a:schemeClr val="tx1"/>
                </a:solidFill>
                <a:latin typeface="Times New Roman" pitchFamily="18" charset="0"/>
                <a:ea typeface="宋体" pitchFamily="2" charset="-122"/>
              </a:defRPr>
            </a:lvl5pPr>
            <a:lvl6pPr marL="2514600" indent="-228600" fontAlgn="base">
              <a:spcBef>
                <a:spcPct val="0"/>
              </a:spcBef>
              <a:spcAft>
                <a:spcPct val="0"/>
              </a:spcAft>
              <a:defRPr>
                <a:solidFill>
                  <a:schemeClr val="tx1"/>
                </a:solidFill>
                <a:latin typeface="Times New Roman" pitchFamily="18" charset="0"/>
                <a:ea typeface="宋体" pitchFamily="2" charset="-122"/>
              </a:defRPr>
            </a:lvl6pPr>
            <a:lvl7pPr marL="2971800" indent="-228600" fontAlgn="base">
              <a:spcBef>
                <a:spcPct val="0"/>
              </a:spcBef>
              <a:spcAft>
                <a:spcPct val="0"/>
              </a:spcAft>
              <a:defRPr>
                <a:solidFill>
                  <a:schemeClr val="tx1"/>
                </a:solidFill>
                <a:latin typeface="Times New Roman" pitchFamily="18" charset="0"/>
                <a:ea typeface="宋体" pitchFamily="2" charset="-122"/>
              </a:defRPr>
            </a:lvl7pPr>
            <a:lvl8pPr marL="3429000" indent="-228600" fontAlgn="base">
              <a:spcBef>
                <a:spcPct val="0"/>
              </a:spcBef>
              <a:spcAft>
                <a:spcPct val="0"/>
              </a:spcAft>
              <a:defRPr>
                <a:solidFill>
                  <a:schemeClr val="tx1"/>
                </a:solidFill>
                <a:latin typeface="Times New Roman" pitchFamily="18" charset="0"/>
                <a:ea typeface="宋体" pitchFamily="2" charset="-122"/>
              </a:defRPr>
            </a:lvl8pPr>
            <a:lvl9pPr marL="3886200" indent="-228600" fontAlgn="base">
              <a:spcBef>
                <a:spcPct val="0"/>
              </a:spcBef>
              <a:spcAft>
                <a:spcPct val="0"/>
              </a:spcAft>
              <a:defRPr>
                <a:solidFill>
                  <a:schemeClr val="tx1"/>
                </a:solidFill>
                <a:latin typeface="Times New Roman" pitchFamily="18" charset="0"/>
                <a:ea typeface="宋体" pitchFamily="2" charset="-122"/>
              </a:defRPr>
            </a:lvl9pPr>
          </a:lstStyle>
          <a:p>
            <a:pPr>
              <a:defRPr/>
            </a:pPr>
            <a:r>
              <a:rPr lang="zh-CN" altLang="en-US" sz="1200" dirty="0" smtClean="0">
                <a:latin typeface="华文中宋" pitchFamily="2" charset="-122"/>
                <a:ea typeface="华文中宋" pitchFamily="2" charset="-122"/>
              </a:rPr>
              <a:t>业务规划：</a:t>
            </a:r>
            <a:endParaRPr lang="en-US" altLang="zh-CN" sz="1200" dirty="0" smtClean="0">
              <a:latin typeface="华文中宋" pitchFamily="2" charset="-122"/>
              <a:ea typeface="华文中宋" pitchFamily="2" charset="-122"/>
            </a:endParaRPr>
          </a:p>
          <a:p>
            <a:pPr>
              <a:buFont typeface="Wingdings" pitchFamily="2" charset="2"/>
              <a:buChar char="Ø"/>
              <a:defRPr/>
            </a:pPr>
            <a:r>
              <a:rPr lang="zh-CN" altLang="en-US" dirty="0" smtClean="0">
                <a:latin typeface="华文中宋" pitchFamily="2" charset="-122"/>
                <a:ea typeface="华文中宋" pitchFamily="2" charset="-122"/>
              </a:rPr>
              <a:t>满足不同特性、不同层级客户需求并向统一化、模块化架构平滑演进。</a:t>
            </a:r>
            <a:endParaRPr lang="en-US" altLang="zh-CN" dirty="0" smtClean="0">
              <a:latin typeface="华文中宋" pitchFamily="2" charset="-122"/>
              <a:ea typeface="华文中宋" pitchFamily="2" charset="-122"/>
            </a:endParaRPr>
          </a:p>
          <a:p>
            <a:pPr>
              <a:buFont typeface="Wingdings" pitchFamily="2" charset="2"/>
              <a:buChar char="Ø"/>
              <a:defRPr/>
            </a:pPr>
            <a:r>
              <a:rPr lang="zh-CN" altLang="en-US" sz="1200" dirty="0" smtClean="0">
                <a:latin typeface="华文中宋" pitchFamily="2" charset="-122"/>
                <a:ea typeface="华文中宋" pitchFamily="2" charset="-122"/>
              </a:rPr>
              <a:t>省市县三级业务规划：在省公司云平台提供中小企业</a:t>
            </a:r>
            <a:r>
              <a:rPr lang="en-US" altLang="zh-CN" sz="1200" dirty="0" smtClean="0">
                <a:latin typeface="华文中宋" pitchFamily="2" charset="-122"/>
                <a:ea typeface="华文中宋" pitchFamily="2" charset="-122"/>
              </a:rPr>
              <a:t>/</a:t>
            </a:r>
            <a:r>
              <a:rPr lang="zh-CN" altLang="en-US" sz="1200" dirty="0" smtClean="0">
                <a:latin typeface="华文中宋" pitchFamily="2" charset="-122"/>
                <a:ea typeface="华文中宋" pitchFamily="2" charset="-122"/>
              </a:rPr>
              <a:t>行业通用云服务、大数据平台承载服务。在地市云平台提供当地党政机关云服务、当地企业私有云服务、和当地园区本地化应用，区县一级不部署云业务，区县企业、政府和最终用户通过多种终端连接接入使用云服务</a:t>
            </a:r>
            <a:endParaRPr lang="en-US" altLang="zh-CN" sz="1200" dirty="0" smtClean="0">
              <a:latin typeface="华文中宋" pitchFamily="2" charset="-122"/>
              <a:ea typeface="华文中宋" pitchFamily="2" charset="-122"/>
            </a:endParaRPr>
          </a:p>
        </p:txBody>
      </p:sp>
    </p:spTree>
    <p:extLst>
      <p:ext uri="{BB962C8B-B14F-4D97-AF65-F5344CB8AC3E}">
        <p14:creationId xmlns:p14="http://schemas.microsoft.com/office/powerpoint/2010/main" val="18082037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标题 1"/>
          <p:cNvSpPr txBox="1">
            <a:spLocks/>
          </p:cNvSpPr>
          <p:nvPr/>
        </p:nvSpPr>
        <p:spPr>
          <a:xfrm>
            <a:off x="274297" y="533937"/>
            <a:ext cx="6845300" cy="574675"/>
          </a:xfrm>
          <a:prstGeom prst="rect">
            <a:avLst/>
          </a:prstGeom>
        </p:spPr>
        <p:txBody>
          <a:bodyPr/>
          <a:lstStyle>
            <a:lvl1pPr algn="ctr" rtl="0" eaLnBrk="0" fontAlgn="base" hangingPunct="0">
              <a:spcBef>
                <a:spcPct val="0"/>
              </a:spcBef>
              <a:spcAft>
                <a:spcPct val="0"/>
              </a:spcAft>
              <a:defRPr sz="5000">
                <a:solidFill>
                  <a:schemeClr val="tx2"/>
                </a:solidFill>
                <a:latin typeface="+mj-lt"/>
                <a:ea typeface="+mj-ea"/>
                <a:cs typeface="+mj-cs"/>
              </a:defRPr>
            </a:lvl1pPr>
            <a:lvl2pPr algn="ctr" rtl="0" eaLnBrk="0" fontAlgn="base" hangingPunct="0">
              <a:spcBef>
                <a:spcPct val="0"/>
              </a:spcBef>
              <a:spcAft>
                <a:spcPct val="0"/>
              </a:spcAft>
              <a:defRPr sz="5000">
                <a:solidFill>
                  <a:schemeClr val="tx2"/>
                </a:solidFill>
                <a:latin typeface="Arial" charset="0"/>
              </a:defRPr>
            </a:lvl2pPr>
            <a:lvl3pPr algn="ctr" rtl="0" eaLnBrk="0" fontAlgn="base" hangingPunct="0">
              <a:spcBef>
                <a:spcPct val="0"/>
              </a:spcBef>
              <a:spcAft>
                <a:spcPct val="0"/>
              </a:spcAft>
              <a:defRPr sz="5000">
                <a:solidFill>
                  <a:schemeClr val="tx2"/>
                </a:solidFill>
                <a:latin typeface="Arial" charset="0"/>
              </a:defRPr>
            </a:lvl3pPr>
            <a:lvl4pPr algn="ctr" rtl="0" eaLnBrk="0" fontAlgn="base" hangingPunct="0">
              <a:spcBef>
                <a:spcPct val="0"/>
              </a:spcBef>
              <a:spcAft>
                <a:spcPct val="0"/>
              </a:spcAft>
              <a:defRPr sz="5000">
                <a:solidFill>
                  <a:schemeClr val="tx2"/>
                </a:solidFill>
                <a:latin typeface="Arial" charset="0"/>
              </a:defRPr>
            </a:lvl4pPr>
            <a:lvl5pPr algn="ctr" rtl="0" eaLnBrk="0" fontAlgn="base" hangingPunct="0">
              <a:spcBef>
                <a:spcPct val="0"/>
              </a:spcBef>
              <a:spcAft>
                <a:spcPct val="0"/>
              </a:spcAft>
              <a:defRPr sz="5000">
                <a:solidFill>
                  <a:schemeClr val="tx2"/>
                </a:solidFill>
                <a:latin typeface="Arial" charset="0"/>
              </a:defRPr>
            </a:lvl5pPr>
            <a:lvl6pPr marL="514319" algn="ctr" rtl="0" eaLnBrk="1" fontAlgn="base" hangingPunct="1">
              <a:spcBef>
                <a:spcPct val="0"/>
              </a:spcBef>
              <a:spcAft>
                <a:spcPct val="0"/>
              </a:spcAft>
              <a:defRPr sz="5000">
                <a:solidFill>
                  <a:schemeClr val="tx2"/>
                </a:solidFill>
                <a:latin typeface="Arial" charset="0"/>
              </a:defRPr>
            </a:lvl6pPr>
            <a:lvl7pPr marL="1028638" algn="ctr" rtl="0" eaLnBrk="1" fontAlgn="base" hangingPunct="1">
              <a:spcBef>
                <a:spcPct val="0"/>
              </a:spcBef>
              <a:spcAft>
                <a:spcPct val="0"/>
              </a:spcAft>
              <a:defRPr sz="5000">
                <a:solidFill>
                  <a:schemeClr val="tx2"/>
                </a:solidFill>
                <a:latin typeface="Arial" charset="0"/>
              </a:defRPr>
            </a:lvl7pPr>
            <a:lvl8pPr marL="1542956" algn="ctr" rtl="0" eaLnBrk="1" fontAlgn="base" hangingPunct="1">
              <a:spcBef>
                <a:spcPct val="0"/>
              </a:spcBef>
              <a:spcAft>
                <a:spcPct val="0"/>
              </a:spcAft>
              <a:defRPr sz="5000">
                <a:solidFill>
                  <a:schemeClr val="tx2"/>
                </a:solidFill>
                <a:latin typeface="Arial" charset="0"/>
              </a:defRPr>
            </a:lvl8pPr>
            <a:lvl9pPr marL="2057275" algn="ctr" rtl="0" eaLnBrk="1" fontAlgn="base" hangingPunct="1">
              <a:spcBef>
                <a:spcPct val="0"/>
              </a:spcBef>
              <a:spcAft>
                <a:spcPct val="0"/>
              </a:spcAft>
              <a:defRPr sz="5000">
                <a:solidFill>
                  <a:schemeClr val="tx2"/>
                </a:solidFill>
                <a:latin typeface="Arial" charset="0"/>
              </a:defRPr>
            </a:lvl9pPr>
          </a:lstStyle>
          <a:p>
            <a:pPr>
              <a:defRPr/>
            </a:pPr>
            <a:r>
              <a:rPr lang="en-US" altLang="zh-CN" sz="3200" b="1" smtClean="0">
                <a:solidFill>
                  <a:srgbClr val="C00000"/>
                </a:solidFill>
                <a:latin typeface="微软雅黑" pitchFamily="34" charset="-122"/>
                <a:ea typeface="微软雅黑" pitchFamily="34" charset="-122"/>
              </a:rPr>
              <a:t>IAAS/PAAS</a:t>
            </a:r>
            <a:r>
              <a:rPr lang="zh-CN" altLang="en-US" sz="3200" b="1" smtClean="0">
                <a:solidFill>
                  <a:srgbClr val="C00000"/>
                </a:solidFill>
                <a:latin typeface="微软雅黑" pitchFamily="34" charset="-122"/>
                <a:ea typeface="微软雅黑" pitchFamily="34" charset="-122"/>
              </a:rPr>
              <a:t>层业务未来发展规划</a:t>
            </a:r>
            <a:endParaRPr lang="zh-CN" altLang="en-US" sz="3200" b="1" dirty="0" smtClean="0">
              <a:solidFill>
                <a:srgbClr val="C00000"/>
              </a:solidFill>
              <a:latin typeface="微软雅黑" pitchFamily="34" charset="-122"/>
              <a:ea typeface="微软雅黑" pitchFamily="34" charset="-122"/>
            </a:endParaRPr>
          </a:p>
        </p:txBody>
      </p:sp>
      <p:graphicFrame>
        <p:nvGraphicFramePr>
          <p:cNvPr id="208" name="表格 207"/>
          <p:cNvGraphicFramePr>
            <a:graphicFrameLocks noGrp="1"/>
          </p:cNvGraphicFramePr>
          <p:nvPr>
            <p:extLst>
              <p:ext uri="{D42A27DB-BD31-4B8C-83A1-F6EECF244321}">
                <p14:modId xmlns:p14="http://schemas.microsoft.com/office/powerpoint/2010/main" val="3415081678"/>
              </p:ext>
            </p:extLst>
          </p:nvPr>
        </p:nvGraphicFramePr>
        <p:xfrm>
          <a:off x="198437" y="1474076"/>
          <a:ext cx="11327340" cy="4814011"/>
        </p:xfrm>
        <a:graphic>
          <a:graphicData uri="http://schemas.openxmlformats.org/drawingml/2006/table">
            <a:tbl>
              <a:tblPr>
                <a:tableStyleId>{35758FB7-9AC5-4552-8A53-C91805E547FA}</a:tableStyleId>
              </a:tblPr>
              <a:tblGrid>
                <a:gridCol w="1887890"/>
                <a:gridCol w="1887890"/>
                <a:gridCol w="1887890"/>
                <a:gridCol w="1887890"/>
                <a:gridCol w="1887890"/>
                <a:gridCol w="1887890"/>
              </a:tblGrid>
              <a:tr h="547141">
                <a:tc>
                  <a:txBody>
                    <a:bodyPr/>
                    <a:lstStyle/>
                    <a:p>
                      <a:pPr algn="ctr" fontAlgn="ctr"/>
                      <a:r>
                        <a:rPr lang="zh-CN" altLang="en-US" sz="2000" u="none" strike="noStrike" dirty="0">
                          <a:latin typeface="华文中宋" pitchFamily="2" charset="-122"/>
                          <a:ea typeface="华文中宋" pitchFamily="2" charset="-122"/>
                        </a:rPr>
                        <a:t>基础云产品</a:t>
                      </a:r>
                      <a:endParaRPr lang="zh-CN" altLang="en-US" sz="2000" b="1" i="0" u="none" strike="noStrike" dirty="0">
                        <a:solidFill>
                          <a:srgbClr val="0070C0"/>
                        </a:solidFill>
                        <a:latin typeface="华文中宋" pitchFamily="2" charset="-122"/>
                        <a:ea typeface="华文中宋" pitchFamily="2" charset="-122"/>
                      </a:endParaRPr>
                    </a:p>
                  </a:txBody>
                  <a:tcPr marL="0" marR="0" marT="0" marB="0" anchor="ctr"/>
                </a:tc>
                <a:tc>
                  <a:txBody>
                    <a:bodyPr/>
                    <a:lstStyle/>
                    <a:p>
                      <a:pPr algn="ctr" fontAlgn="ctr"/>
                      <a:r>
                        <a:rPr lang="zh-CN" altLang="en-US" sz="2000" u="none" strike="noStrike" dirty="0">
                          <a:latin typeface="华文中宋" pitchFamily="2" charset="-122"/>
                          <a:ea typeface="华文中宋" pitchFamily="2" charset="-122"/>
                        </a:rPr>
                        <a:t>企业营销</a:t>
                      </a:r>
                      <a:endParaRPr lang="zh-CN" altLang="en-US" sz="2000" b="1" i="0" u="none" strike="noStrike" dirty="0">
                        <a:solidFill>
                          <a:srgbClr val="00B050"/>
                        </a:solidFill>
                        <a:latin typeface="华文中宋" pitchFamily="2" charset="-122"/>
                        <a:ea typeface="华文中宋" pitchFamily="2" charset="-122"/>
                      </a:endParaRPr>
                    </a:p>
                  </a:txBody>
                  <a:tcPr marL="0" marR="0" marT="0" marB="0" anchor="ctr"/>
                </a:tc>
                <a:tc>
                  <a:txBody>
                    <a:bodyPr/>
                    <a:lstStyle/>
                    <a:p>
                      <a:pPr algn="ctr" fontAlgn="ctr"/>
                      <a:r>
                        <a:rPr lang="zh-CN" altLang="en-US" sz="2000" u="none" strike="noStrike" dirty="0">
                          <a:latin typeface="华文中宋" pitchFamily="2" charset="-122"/>
                          <a:ea typeface="华文中宋" pitchFamily="2" charset="-122"/>
                        </a:rPr>
                        <a:t>通信服务</a:t>
                      </a:r>
                      <a:endParaRPr lang="zh-CN" altLang="en-US" sz="2000" b="1" i="0" u="none" strike="noStrike" dirty="0">
                        <a:solidFill>
                          <a:srgbClr val="C00000"/>
                        </a:solidFill>
                        <a:latin typeface="华文中宋" pitchFamily="2" charset="-122"/>
                        <a:ea typeface="华文中宋" pitchFamily="2" charset="-122"/>
                      </a:endParaRPr>
                    </a:p>
                  </a:txBody>
                  <a:tcPr marL="0" marR="0" marT="0" marB="0" anchor="ctr"/>
                </a:tc>
                <a:tc>
                  <a:txBody>
                    <a:bodyPr/>
                    <a:lstStyle/>
                    <a:p>
                      <a:pPr algn="ctr" fontAlgn="ctr"/>
                      <a:r>
                        <a:rPr lang="zh-CN" altLang="en-US" sz="2000" u="none" strike="noStrike" dirty="0">
                          <a:latin typeface="华文中宋" pitchFamily="2" charset="-122"/>
                          <a:ea typeface="华文中宋" pitchFamily="2" charset="-122"/>
                        </a:rPr>
                        <a:t>企业办公</a:t>
                      </a:r>
                      <a:endParaRPr lang="zh-CN" altLang="en-US" sz="2000" b="1" i="0" u="none" strike="noStrike" dirty="0">
                        <a:solidFill>
                          <a:srgbClr val="60497B"/>
                        </a:solidFill>
                        <a:latin typeface="华文中宋" pitchFamily="2" charset="-122"/>
                        <a:ea typeface="华文中宋" pitchFamily="2" charset="-122"/>
                      </a:endParaRPr>
                    </a:p>
                  </a:txBody>
                  <a:tcPr marL="0" marR="0" marT="0" marB="0" anchor="ctr"/>
                </a:tc>
                <a:tc>
                  <a:txBody>
                    <a:bodyPr/>
                    <a:lstStyle/>
                    <a:p>
                      <a:pPr algn="ctr" fontAlgn="ctr"/>
                      <a:r>
                        <a:rPr lang="zh-CN" altLang="en-US" sz="2000" u="none" strike="noStrike" dirty="0">
                          <a:latin typeface="华文中宋" pitchFamily="2" charset="-122"/>
                          <a:ea typeface="华文中宋" pitchFamily="2" charset="-122"/>
                        </a:rPr>
                        <a:t>生产控制</a:t>
                      </a:r>
                      <a:endParaRPr lang="zh-CN" altLang="en-US" sz="20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r>
                        <a:rPr lang="en-US" sz="2000" u="none" strike="noStrike" dirty="0">
                          <a:latin typeface="华文中宋" pitchFamily="2" charset="-122"/>
                          <a:ea typeface="华文中宋" pitchFamily="2" charset="-122"/>
                        </a:rPr>
                        <a:t>IDC</a:t>
                      </a:r>
                      <a:r>
                        <a:rPr lang="zh-CN" altLang="en-US" sz="2000" u="none" strike="noStrike" dirty="0">
                          <a:latin typeface="华文中宋" pitchFamily="2" charset="-122"/>
                          <a:ea typeface="华文中宋" pitchFamily="2" charset="-122"/>
                        </a:rPr>
                        <a:t>产品</a:t>
                      </a:r>
                      <a:endParaRPr lang="zh-CN" altLang="en-US" sz="2000" b="1" i="0" u="none" strike="noStrike" dirty="0">
                        <a:solidFill>
                          <a:srgbClr val="17375D"/>
                        </a:solidFill>
                        <a:latin typeface="华文中宋" pitchFamily="2" charset="-122"/>
                        <a:ea typeface="华文中宋" pitchFamily="2" charset="-122"/>
                      </a:endParaRPr>
                    </a:p>
                  </a:txBody>
                  <a:tcPr marL="0" marR="0" marT="0" marB="0" anchor="ctr"/>
                </a:tc>
              </a:tr>
              <a:tr h="1048062">
                <a:tc>
                  <a:txBody>
                    <a:bodyPr/>
                    <a:lstStyle/>
                    <a:p>
                      <a:pPr algn="ctr" fontAlgn="ctr"/>
                      <a:endParaRPr lang="zh-CN" altLang="en-US" sz="1800" b="0" i="0" u="none" strike="noStrike">
                        <a:latin typeface="华文中宋" pitchFamily="2" charset="-122"/>
                        <a:ea typeface="华文中宋" pitchFamily="2" charset="-122"/>
                      </a:endParaRPr>
                    </a:p>
                  </a:txBody>
                  <a:tcPr marL="0" marR="0" marT="0" marB="0"/>
                </a:tc>
                <a:tc>
                  <a:txBody>
                    <a:bodyPr/>
                    <a:lstStyle/>
                    <a:p>
                      <a:pPr algn="ctr" fontAlgn="ctr"/>
                      <a:endParaRPr lang="zh-CN" altLang="en-US" sz="1800" b="0"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800" b="0"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800" b="0"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800" b="1" i="0" u="none" strike="noStrike">
                        <a:solidFill>
                          <a:srgbClr val="0070C0"/>
                        </a:solidFill>
                        <a:latin typeface="华文中宋" pitchFamily="2" charset="-122"/>
                        <a:ea typeface="华文中宋" pitchFamily="2" charset="-122"/>
                      </a:endParaRPr>
                    </a:p>
                  </a:txBody>
                  <a:tcPr marL="0" marR="0" marT="0" marB="0" anchor="ctr"/>
                </a:tc>
                <a:tc>
                  <a:txBody>
                    <a:bodyPr/>
                    <a:lstStyle/>
                    <a:p>
                      <a:pPr algn="ctr" fontAlgn="ctr"/>
                      <a:endParaRPr lang="zh-CN" altLang="en-US" sz="1800" b="1" i="0" u="none" strike="noStrike" dirty="0">
                        <a:solidFill>
                          <a:srgbClr val="0070C0"/>
                        </a:solidFill>
                        <a:latin typeface="华文中宋" pitchFamily="2" charset="-122"/>
                        <a:ea typeface="华文中宋" pitchFamily="2" charset="-122"/>
                      </a:endParaRPr>
                    </a:p>
                  </a:txBody>
                  <a:tcPr marL="0" marR="0" marT="0" marB="0" anchor="ctr"/>
                </a:tc>
              </a:tr>
              <a:tr h="268234">
                <a:tc>
                  <a:txBody>
                    <a:bodyPr/>
                    <a:lstStyle/>
                    <a:p>
                      <a:pPr algn="ctr" fontAlgn="ctr"/>
                      <a:r>
                        <a:rPr lang="zh-CN" altLang="en-US" sz="1400" u="none" strike="noStrike" dirty="0">
                          <a:latin typeface="华文中宋" pitchFamily="2" charset="-122"/>
                          <a:ea typeface="华文中宋" pitchFamily="2" charset="-122"/>
                        </a:rPr>
                        <a:t>云主机</a:t>
                      </a:r>
                      <a:endParaRPr lang="zh-CN" altLang="en-US" sz="1400" b="1" i="0" u="none" strike="noStrike" dirty="0">
                        <a:solidFill>
                          <a:srgbClr val="0070C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商户管家</a:t>
                      </a:r>
                      <a:endParaRPr lang="zh-CN" altLang="en-US" sz="1400" b="1" i="0" u="none" strike="noStrike" dirty="0">
                        <a:solidFill>
                          <a:srgbClr val="00B05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企业短彩信</a:t>
                      </a:r>
                      <a:endParaRPr lang="zh-CN" altLang="en-US" sz="1400" b="1" i="0" u="none" strike="noStrike">
                        <a:solidFill>
                          <a:srgbClr val="C0000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企业邮箱</a:t>
                      </a:r>
                      <a:endParaRPr lang="zh-CN" altLang="en-US" sz="1400" b="1" i="0" u="none" strike="noStrike">
                        <a:solidFill>
                          <a:srgbClr val="60497B"/>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用友</a:t>
                      </a:r>
                      <a:r>
                        <a:rPr lang="en-US" sz="1400" u="none" strike="noStrike" dirty="0">
                          <a:latin typeface="华文中宋" pitchFamily="2" charset="-122"/>
                          <a:ea typeface="华文中宋" pitchFamily="2" charset="-122"/>
                        </a:rPr>
                        <a:t>U8</a:t>
                      </a:r>
                      <a:endParaRPr 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主机租赁</a:t>
                      </a:r>
                      <a:endParaRPr lang="zh-CN" altLang="en-US" sz="1400" b="1" i="0" u="none" strike="noStrike">
                        <a:solidFill>
                          <a:srgbClr val="17375D"/>
                        </a:solidFill>
                        <a:latin typeface="华文中宋" pitchFamily="2" charset="-122"/>
                        <a:ea typeface="华文中宋" pitchFamily="2" charset="-122"/>
                      </a:endParaRPr>
                    </a:p>
                  </a:txBody>
                  <a:tcPr marL="0" marR="0" marT="0" marB="0" anchor="ctr"/>
                </a:tc>
              </a:tr>
              <a:tr h="268234">
                <a:tc>
                  <a:txBody>
                    <a:bodyPr/>
                    <a:lstStyle/>
                    <a:p>
                      <a:pPr algn="ctr" fontAlgn="ctr"/>
                      <a:r>
                        <a:rPr lang="zh-CN" altLang="en-US" sz="1400" u="none" strike="noStrike">
                          <a:latin typeface="华文中宋" pitchFamily="2" charset="-122"/>
                          <a:ea typeface="华文中宋" pitchFamily="2" charset="-122"/>
                        </a:rPr>
                        <a:t>云主机备份</a:t>
                      </a:r>
                      <a:endParaRPr lang="zh-CN" altLang="en-US" sz="1400" b="1" i="0" u="none" strike="noStrike">
                        <a:solidFill>
                          <a:srgbClr val="0070C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企业建站</a:t>
                      </a:r>
                      <a:endParaRPr lang="zh-CN" altLang="en-US" sz="1400" b="1" i="0" u="none" strike="noStrike" dirty="0">
                        <a:solidFill>
                          <a:srgbClr val="00B05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效能快信</a:t>
                      </a:r>
                      <a:endParaRPr lang="zh-CN" altLang="en-US" sz="1400" b="1" i="0" u="none" strike="noStrike" dirty="0">
                        <a:solidFill>
                          <a:srgbClr val="C0000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移动管家</a:t>
                      </a:r>
                      <a:endParaRPr lang="zh-CN" altLang="en-US" sz="1400" b="1" i="0" u="none" strike="noStrike" dirty="0">
                        <a:solidFill>
                          <a:srgbClr val="60497B"/>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食</a:t>
                      </a:r>
                      <a:r>
                        <a:rPr lang="zh-CN" altLang="en-US" sz="1400" u="none" strike="noStrike" dirty="0" smtClean="0">
                          <a:latin typeface="华文中宋" pitchFamily="2" charset="-122"/>
                          <a:ea typeface="华文中宋" pitchFamily="2" charset="-122"/>
                        </a:rPr>
                        <a:t>品流通监管</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带宽出租</a:t>
                      </a:r>
                      <a:endParaRPr lang="zh-CN" altLang="en-US" sz="1400" b="1" i="0" u="none" strike="noStrike">
                        <a:solidFill>
                          <a:srgbClr val="17375D"/>
                        </a:solidFill>
                        <a:latin typeface="华文中宋" pitchFamily="2" charset="-122"/>
                        <a:ea typeface="华文中宋" pitchFamily="2" charset="-122"/>
                      </a:endParaRPr>
                    </a:p>
                  </a:txBody>
                  <a:tcPr marL="0" marR="0" marT="0" marB="0" anchor="ctr"/>
                </a:tc>
              </a:tr>
              <a:tr h="268234">
                <a:tc>
                  <a:txBody>
                    <a:bodyPr/>
                    <a:lstStyle/>
                    <a:p>
                      <a:pPr algn="ctr" fontAlgn="ctr"/>
                      <a:r>
                        <a:rPr lang="zh-CN" altLang="en-US" sz="1400" u="none" strike="noStrike" dirty="0">
                          <a:latin typeface="华文中宋" pitchFamily="2" charset="-122"/>
                          <a:ea typeface="华文中宋" pitchFamily="2" charset="-122"/>
                        </a:rPr>
                        <a:t>弹性块存储</a:t>
                      </a:r>
                      <a:endParaRPr lang="zh-CN" altLang="en-US" sz="1400" b="1" i="0" u="none" strike="noStrike" dirty="0">
                        <a:solidFill>
                          <a:srgbClr val="0070C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移动</a:t>
                      </a:r>
                      <a:r>
                        <a:rPr lang="en-US" altLang="zh-CN" sz="1400" u="none" strike="noStrike" dirty="0">
                          <a:latin typeface="华文中宋" pitchFamily="2" charset="-122"/>
                          <a:ea typeface="华文中宋" pitchFamily="2" charset="-122"/>
                        </a:rPr>
                        <a:t>400</a:t>
                      </a:r>
                      <a:endParaRPr lang="en-US" altLang="zh-CN" sz="1400" b="1" i="0" u="none" strike="noStrike" dirty="0">
                        <a:solidFill>
                          <a:srgbClr val="00B05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无线商话</a:t>
                      </a:r>
                      <a:endParaRPr lang="zh-CN" altLang="en-US" sz="1400" b="1" i="0" u="none" strike="noStrike" dirty="0">
                        <a:solidFill>
                          <a:srgbClr val="C0000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会务通</a:t>
                      </a:r>
                      <a:endParaRPr lang="zh-CN" altLang="en-US" sz="1400" b="1" i="0" u="none" strike="noStrike">
                        <a:solidFill>
                          <a:srgbClr val="60497B"/>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用友商贸通</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主机托管</a:t>
                      </a:r>
                      <a:endParaRPr lang="zh-CN" altLang="en-US" sz="1400" b="1" i="0" u="none" strike="noStrike">
                        <a:solidFill>
                          <a:srgbClr val="17375D"/>
                        </a:solidFill>
                        <a:latin typeface="华文中宋" pitchFamily="2" charset="-122"/>
                        <a:ea typeface="华文中宋" pitchFamily="2" charset="-122"/>
                      </a:endParaRPr>
                    </a:p>
                  </a:txBody>
                  <a:tcPr marL="0" marR="0" marT="0" marB="0" anchor="ctr"/>
                </a:tc>
              </a:tr>
              <a:tr h="268234">
                <a:tc>
                  <a:txBody>
                    <a:bodyPr/>
                    <a:lstStyle/>
                    <a:p>
                      <a:pPr algn="ctr" fontAlgn="ctr"/>
                      <a:r>
                        <a:rPr lang="zh-CN" altLang="en-US" sz="1400" u="none" strike="noStrike" dirty="0">
                          <a:latin typeface="华文中宋" pitchFamily="2" charset="-122"/>
                          <a:ea typeface="华文中宋" pitchFamily="2" charset="-122"/>
                        </a:rPr>
                        <a:t>弹性公网</a:t>
                      </a:r>
                      <a:r>
                        <a:rPr lang="en-US" sz="1400" u="none" strike="noStrike" dirty="0">
                          <a:latin typeface="华文中宋" pitchFamily="2" charset="-122"/>
                          <a:ea typeface="华文中宋" pitchFamily="2" charset="-122"/>
                        </a:rPr>
                        <a:t>IP</a:t>
                      </a:r>
                      <a:endParaRPr lang="en-US" sz="1400" b="1" i="0" u="none" strike="noStrike" dirty="0">
                        <a:solidFill>
                          <a:srgbClr val="0070C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集团签名</a:t>
                      </a:r>
                      <a:endParaRPr lang="zh-CN" altLang="en-US" sz="1400" b="1" i="0" u="none" strike="noStrike">
                        <a:solidFill>
                          <a:srgbClr val="00B050"/>
                        </a:solidFill>
                        <a:latin typeface="华文中宋" pitchFamily="2" charset="-122"/>
                        <a:ea typeface="华文中宋" pitchFamily="2" charset="-122"/>
                      </a:endParaRPr>
                    </a:p>
                  </a:txBody>
                  <a:tcPr marL="0" marR="0" marT="0" marB="0" anchor="ctr"/>
                </a:tc>
                <a:tc>
                  <a:txBody>
                    <a:bodyPr/>
                    <a:lstStyle/>
                    <a:p>
                      <a:pPr algn="ctr" fontAlgn="ctr"/>
                      <a:r>
                        <a:rPr lang="en-US" sz="1400" u="none" strike="noStrike" dirty="0">
                          <a:latin typeface="华文中宋" pitchFamily="2" charset="-122"/>
                          <a:ea typeface="华文中宋" pitchFamily="2" charset="-122"/>
                        </a:rPr>
                        <a:t>TD</a:t>
                      </a:r>
                      <a:r>
                        <a:rPr lang="zh-CN" altLang="en-US" sz="1400" u="none" strike="noStrike" dirty="0">
                          <a:latin typeface="华文中宋" pitchFamily="2" charset="-122"/>
                          <a:ea typeface="华文中宋" pitchFamily="2" charset="-122"/>
                        </a:rPr>
                        <a:t>专线</a:t>
                      </a:r>
                      <a:endParaRPr lang="zh-CN" altLang="en-US" sz="1400" b="1" i="0" u="none" strike="noStrike" dirty="0">
                        <a:solidFill>
                          <a:srgbClr val="C0000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企业</a:t>
                      </a:r>
                      <a:r>
                        <a:rPr lang="en-US" sz="1400" u="none" strike="noStrike" dirty="0">
                          <a:latin typeface="华文中宋" pitchFamily="2" charset="-122"/>
                          <a:ea typeface="华文中宋" pitchFamily="2" charset="-122"/>
                        </a:rPr>
                        <a:t>OA</a:t>
                      </a:r>
                      <a:endParaRPr lang="en-US" sz="1400" b="1" i="0" u="none" strike="noStrike" dirty="0">
                        <a:solidFill>
                          <a:srgbClr val="60497B"/>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订单管理</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域名注册</a:t>
                      </a:r>
                      <a:endParaRPr lang="zh-CN" altLang="en-US" sz="1400" b="1" i="0" u="none" strike="noStrike" dirty="0">
                        <a:solidFill>
                          <a:srgbClr val="17375D"/>
                        </a:solidFill>
                        <a:latin typeface="华文中宋" pitchFamily="2" charset="-122"/>
                        <a:ea typeface="华文中宋" pitchFamily="2" charset="-122"/>
                      </a:endParaRPr>
                    </a:p>
                  </a:txBody>
                  <a:tcPr marL="0" marR="0" marT="0" marB="0" anchor="ctr"/>
                </a:tc>
              </a:tr>
              <a:tr h="268234">
                <a:tc>
                  <a:txBody>
                    <a:bodyPr/>
                    <a:lstStyle/>
                    <a:p>
                      <a:pPr algn="ctr" fontAlgn="ctr"/>
                      <a:r>
                        <a:rPr lang="zh-CN" altLang="en-US" sz="1400" u="none" strike="noStrike" dirty="0">
                          <a:latin typeface="华文中宋" pitchFamily="2" charset="-122"/>
                          <a:ea typeface="华文中宋" pitchFamily="2" charset="-122"/>
                        </a:rPr>
                        <a:t>云存储</a:t>
                      </a:r>
                      <a:endParaRPr lang="zh-CN" altLang="en-US" sz="1400" b="1" i="0" u="none" strike="noStrike" dirty="0">
                        <a:solidFill>
                          <a:srgbClr val="0070C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企信通</a:t>
                      </a:r>
                      <a:endParaRPr lang="zh-CN" altLang="en-US" sz="1400" b="1" i="0" u="none" strike="noStrike">
                        <a:solidFill>
                          <a:srgbClr val="00B050"/>
                        </a:solidFill>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dirty="0">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医患通</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负载均衡</a:t>
                      </a:r>
                      <a:endParaRPr lang="zh-CN" altLang="en-US" sz="1400" b="1" i="0" u="none" strike="noStrike" dirty="0">
                        <a:solidFill>
                          <a:srgbClr val="17375D"/>
                        </a:solidFill>
                        <a:latin typeface="华文中宋" pitchFamily="2" charset="-122"/>
                        <a:ea typeface="华文中宋" pitchFamily="2" charset="-122"/>
                      </a:endParaRPr>
                    </a:p>
                  </a:txBody>
                  <a:tcPr marL="0" marR="0" marT="0" marB="0" anchor="ctr"/>
                </a:tc>
              </a:tr>
              <a:tr h="268234">
                <a:tc>
                  <a:txBody>
                    <a:bodyPr/>
                    <a:lstStyle/>
                    <a:p>
                      <a:pPr algn="ctr" fontAlgn="ctr"/>
                      <a:r>
                        <a:rPr lang="zh-CN" altLang="en-US" sz="1400" u="none" strike="noStrike">
                          <a:latin typeface="华文中宋" pitchFamily="2" charset="-122"/>
                          <a:ea typeface="华文中宋" pitchFamily="2" charset="-122"/>
                        </a:rPr>
                        <a:t>云防火墙</a:t>
                      </a:r>
                      <a:endParaRPr lang="zh-CN" altLang="en-US" sz="1400" b="1" i="0" u="none" strike="noStrike">
                        <a:solidFill>
                          <a:srgbClr val="0070C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外勤管家</a:t>
                      </a:r>
                      <a:endParaRPr lang="zh-CN" altLang="en-US" sz="1400" b="1" i="0" u="none" strike="noStrike">
                        <a:solidFill>
                          <a:srgbClr val="00B050"/>
                        </a:solidFill>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dirty="0">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宜居通</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防火墙出租</a:t>
                      </a:r>
                      <a:endParaRPr lang="zh-CN" altLang="en-US" sz="1400" b="1" i="0" u="none" strike="noStrike">
                        <a:solidFill>
                          <a:srgbClr val="17375D"/>
                        </a:solidFill>
                        <a:latin typeface="华文中宋" pitchFamily="2" charset="-122"/>
                        <a:ea typeface="华文中宋" pitchFamily="2" charset="-122"/>
                      </a:endParaRPr>
                    </a:p>
                  </a:txBody>
                  <a:tcPr marL="0" marR="0" marT="0" marB="0" anchor="ctr"/>
                </a:tc>
              </a:tr>
              <a:tr h="268234">
                <a:tc>
                  <a:txBody>
                    <a:bodyPr/>
                    <a:lstStyle/>
                    <a:p>
                      <a:pPr algn="ctr" fontAlgn="ctr"/>
                      <a:r>
                        <a:rPr lang="zh-CN" altLang="en-US" sz="1400" u="none" strike="noStrike">
                          <a:latin typeface="华文中宋" pitchFamily="2" charset="-122"/>
                          <a:ea typeface="华文中宋" pitchFamily="2" charset="-122"/>
                        </a:rPr>
                        <a:t>带宽出租</a:t>
                      </a:r>
                      <a:endParaRPr lang="zh-CN" altLang="en-US" sz="1400" b="1" i="0" u="none" strike="noStrike">
                        <a:solidFill>
                          <a:srgbClr val="0070C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a:latin typeface="华文中宋" pitchFamily="2" charset="-122"/>
                          <a:ea typeface="华文中宋" pitchFamily="2" charset="-122"/>
                        </a:rPr>
                        <a:t>会员管理</a:t>
                      </a:r>
                      <a:endParaRPr lang="zh-CN" altLang="en-US" sz="1400" b="1" i="0" u="none" strike="noStrike">
                        <a:solidFill>
                          <a:srgbClr val="00B050"/>
                        </a:solidFill>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集群通</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r>
              <a:tr h="268234">
                <a:tc>
                  <a:txBody>
                    <a:bodyPr/>
                    <a:lstStyle/>
                    <a:p>
                      <a:pPr algn="ctr" fontAlgn="ctr"/>
                      <a:r>
                        <a:rPr lang="zh-CN" altLang="en-US" sz="1400" u="none" strike="noStrike">
                          <a:latin typeface="华文中宋" pitchFamily="2" charset="-122"/>
                          <a:ea typeface="华文中宋" pitchFamily="2" charset="-122"/>
                        </a:rPr>
                        <a:t>云监控</a:t>
                      </a:r>
                      <a:endParaRPr lang="zh-CN" altLang="en-US" sz="1400" b="1" i="0" u="none" strike="noStrike">
                        <a:solidFill>
                          <a:srgbClr val="0070C0"/>
                        </a:solidFill>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云呼叫中心</a:t>
                      </a:r>
                      <a:endParaRPr lang="zh-CN" altLang="en-US" sz="1400" b="1" i="0" u="none" strike="noStrike" dirty="0">
                        <a:solidFill>
                          <a:srgbClr val="00B050"/>
                        </a:solidFill>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车务通</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dirty="0">
                        <a:latin typeface="华文中宋" pitchFamily="2" charset="-122"/>
                        <a:ea typeface="华文中宋" pitchFamily="2" charset="-122"/>
                      </a:endParaRPr>
                    </a:p>
                  </a:txBody>
                  <a:tcPr marL="0" marR="0" marT="0" marB="0" anchor="ctr"/>
                </a:tc>
              </a:tr>
              <a:tr h="268234">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r>
                        <a:rPr lang="zh-CN" altLang="en-US" sz="1400" b="1" i="0" u="none" strike="noStrike" dirty="0" smtClean="0">
                          <a:latin typeface="+mn-ea"/>
                          <a:ea typeface="+mn-ea"/>
                        </a:rPr>
                        <a:t>云</a:t>
                      </a:r>
                      <a:r>
                        <a:rPr lang="en-US" altLang="zh-CN" sz="1400" b="1" i="0" u="none" strike="noStrike" dirty="0" smtClean="0">
                          <a:latin typeface="+mn-ea"/>
                          <a:ea typeface="+mn-ea"/>
                        </a:rPr>
                        <a:t>MAS</a:t>
                      </a:r>
                      <a:endParaRPr lang="zh-CN" altLang="en-US" sz="1400" b="1" i="0" u="none" strike="noStrike" dirty="0">
                        <a:latin typeface="+mn-ea"/>
                        <a:ea typeface="+mn-ea"/>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一卡通</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dirty="0">
                        <a:latin typeface="华文中宋" pitchFamily="2" charset="-122"/>
                        <a:ea typeface="华文中宋" pitchFamily="2" charset="-122"/>
                      </a:endParaRPr>
                    </a:p>
                  </a:txBody>
                  <a:tcPr marL="0" marR="0" marT="0" marB="0" anchor="ctr"/>
                </a:tc>
              </a:tr>
              <a:tr h="268234">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dirty="0">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水务通</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dirty="0">
                        <a:latin typeface="华文中宋" pitchFamily="2" charset="-122"/>
                        <a:ea typeface="华文中宋" pitchFamily="2" charset="-122"/>
                      </a:endParaRPr>
                    </a:p>
                  </a:txBody>
                  <a:tcPr marL="0" marR="0" marT="0" marB="0" anchor="ctr"/>
                </a:tc>
              </a:tr>
              <a:tr h="268234">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智能交通</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dirty="0">
                        <a:latin typeface="华文中宋" pitchFamily="2" charset="-122"/>
                        <a:ea typeface="华文中宋" pitchFamily="2" charset="-122"/>
                      </a:endParaRPr>
                    </a:p>
                  </a:txBody>
                  <a:tcPr marL="0" marR="0" marT="0" marB="0" anchor="ctr"/>
                </a:tc>
              </a:tr>
              <a:tr h="268234">
                <a:tc>
                  <a:txBody>
                    <a:bodyPr/>
                    <a:lstStyle/>
                    <a:p>
                      <a:pPr algn="ctr" fontAlgn="ctr"/>
                      <a:endParaRPr lang="zh-CN" altLang="en-US" sz="1400" b="1" i="0" u="none" strike="noStrike" dirty="0">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dirty="0">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a:latin typeface="华文中宋" pitchFamily="2" charset="-122"/>
                        <a:ea typeface="华文中宋" pitchFamily="2" charset="-122"/>
                      </a:endParaRPr>
                    </a:p>
                  </a:txBody>
                  <a:tcPr marL="0" marR="0" marT="0" marB="0" anchor="ctr"/>
                </a:tc>
                <a:tc>
                  <a:txBody>
                    <a:bodyPr/>
                    <a:lstStyle/>
                    <a:p>
                      <a:pPr algn="ctr" fontAlgn="ctr"/>
                      <a:r>
                        <a:rPr lang="zh-CN" altLang="en-US" sz="1400" u="none" strike="noStrike" dirty="0">
                          <a:latin typeface="华文中宋" pitchFamily="2" charset="-122"/>
                          <a:ea typeface="华文中宋" pitchFamily="2" charset="-122"/>
                        </a:rPr>
                        <a:t>进销存系统</a:t>
                      </a:r>
                      <a:endParaRPr lang="zh-CN" altLang="en-US" sz="1400" b="1" i="0" u="none" strike="noStrike" dirty="0">
                        <a:solidFill>
                          <a:srgbClr val="948B54"/>
                        </a:solidFill>
                        <a:latin typeface="华文中宋" pitchFamily="2" charset="-122"/>
                        <a:ea typeface="华文中宋" pitchFamily="2" charset="-122"/>
                      </a:endParaRPr>
                    </a:p>
                  </a:txBody>
                  <a:tcPr marL="0" marR="0" marT="0" marB="0" anchor="ctr"/>
                </a:tc>
                <a:tc>
                  <a:txBody>
                    <a:bodyPr/>
                    <a:lstStyle/>
                    <a:p>
                      <a:pPr algn="ctr" fontAlgn="ctr"/>
                      <a:endParaRPr lang="zh-CN" altLang="en-US" sz="1400" b="1" i="0" u="none" strike="noStrike" dirty="0">
                        <a:latin typeface="华文中宋" pitchFamily="2" charset="-122"/>
                        <a:ea typeface="华文中宋" pitchFamily="2" charset="-122"/>
                      </a:endParaRPr>
                    </a:p>
                  </a:txBody>
                  <a:tcPr marL="0" marR="0" marT="0" marB="0" anchor="ctr"/>
                </a:tc>
              </a:tr>
            </a:tbl>
          </a:graphicData>
        </a:graphic>
      </p:graphicFrame>
      <p:pic>
        <p:nvPicPr>
          <p:cNvPr id="20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759" y="2102387"/>
            <a:ext cx="1027113"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5822" y="2099212"/>
            <a:ext cx="1135062"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 name="Picture 7" descr="http://111.4.116.152/eump/portal/product/logo/yyu8_03_2012081313120325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3684" y="2102387"/>
            <a:ext cx="117475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 name="Picture 8" descr="http://111.4.116.152/eump/portal/product/logo/qiyeoa_2012103017462866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4247" y="2091274"/>
            <a:ext cx="1166812"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3" name="Picture 10" descr="http://111.4.116.152/eump/portal/product/logo/rhtx_03_2012081313001286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0997" y="2110324"/>
            <a:ext cx="1198562"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4" name="Picture 11" descr="http://111.4.116.152/eump/portal/product/logo/LOGO-xsgj_20120913234840444.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3947" y="2119849"/>
            <a:ext cx="113665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46227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1"/>
          <p:cNvSpPr txBox="1">
            <a:spLocks/>
          </p:cNvSpPr>
          <p:nvPr/>
        </p:nvSpPr>
        <p:spPr>
          <a:xfrm>
            <a:off x="46037" y="555625"/>
            <a:ext cx="8485187" cy="574675"/>
          </a:xfrm>
          <a:prstGeom prst="rect">
            <a:avLst/>
          </a:prstGeom>
        </p:spPr>
        <p:txBody>
          <a:bodyPr/>
          <a:lstStyle>
            <a:lvl1pPr algn="ctr" rtl="0" eaLnBrk="0" fontAlgn="base" hangingPunct="0">
              <a:spcBef>
                <a:spcPct val="0"/>
              </a:spcBef>
              <a:spcAft>
                <a:spcPct val="0"/>
              </a:spcAft>
              <a:defRPr sz="5000">
                <a:solidFill>
                  <a:schemeClr val="tx2"/>
                </a:solidFill>
                <a:latin typeface="+mj-lt"/>
                <a:ea typeface="+mj-ea"/>
                <a:cs typeface="+mj-cs"/>
              </a:defRPr>
            </a:lvl1pPr>
            <a:lvl2pPr algn="ctr" rtl="0" eaLnBrk="0" fontAlgn="base" hangingPunct="0">
              <a:spcBef>
                <a:spcPct val="0"/>
              </a:spcBef>
              <a:spcAft>
                <a:spcPct val="0"/>
              </a:spcAft>
              <a:defRPr sz="5000">
                <a:solidFill>
                  <a:schemeClr val="tx2"/>
                </a:solidFill>
                <a:latin typeface="Arial" charset="0"/>
              </a:defRPr>
            </a:lvl2pPr>
            <a:lvl3pPr algn="ctr" rtl="0" eaLnBrk="0" fontAlgn="base" hangingPunct="0">
              <a:spcBef>
                <a:spcPct val="0"/>
              </a:spcBef>
              <a:spcAft>
                <a:spcPct val="0"/>
              </a:spcAft>
              <a:defRPr sz="5000">
                <a:solidFill>
                  <a:schemeClr val="tx2"/>
                </a:solidFill>
                <a:latin typeface="Arial" charset="0"/>
              </a:defRPr>
            </a:lvl3pPr>
            <a:lvl4pPr algn="ctr" rtl="0" eaLnBrk="0" fontAlgn="base" hangingPunct="0">
              <a:spcBef>
                <a:spcPct val="0"/>
              </a:spcBef>
              <a:spcAft>
                <a:spcPct val="0"/>
              </a:spcAft>
              <a:defRPr sz="5000">
                <a:solidFill>
                  <a:schemeClr val="tx2"/>
                </a:solidFill>
                <a:latin typeface="Arial" charset="0"/>
              </a:defRPr>
            </a:lvl4pPr>
            <a:lvl5pPr algn="ctr" rtl="0" eaLnBrk="0" fontAlgn="base" hangingPunct="0">
              <a:spcBef>
                <a:spcPct val="0"/>
              </a:spcBef>
              <a:spcAft>
                <a:spcPct val="0"/>
              </a:spcAft>
              <a:defRPr sz="5000">
                <a:solidFill>
                  <a:schemeClr val="tx2"/>
                </a:solidFill>
                <a:latin typeface="Arial" charset="0"/>
              </a:defRPr>
            </a:lvl5pPr>
            <a:lvl6pPr marL="514319" algn="ctr" rtl="0" eaLnBrk="1" fontAlgn="base" hangingPunct="1">
              <a:spcBef>
                <a:spcPct val="0"/>
              </a:spcBef>
              <a:spcAft>
                <a:spcPct val="0"/>
              </a:spcAft>
              <a:defRPr sz="5000">
                <a:solidFill>
                  <a:schemeClr val="tx2"/>
                </a:solidFill>
                <a:latin typeface="Arial" charset="0"/>
              </a:defRPr>
            </a:lvl6pPr>
            <a:lvl7pPr marL="1028638" algn="ctr" rtl="0" eaLnBrk="1" fontAlgn="base" hangingPunct="1">
              <a:spcBef>
                <a:spcPct val="0"/>
              </a:spcBef>
              <a:spcAft>
                <a:spcPct val="0"/>
              </a:spcAft>
              <a:defRPr sz="5000">
                <a:solidFill>
                  <a:schemeClr val="tx2"/>
                </a:solidFill>
                <a:latin typeface="Arial" charset="0"/>
              </a:defRPr>
            </a:lvl7pPr>
            <a:lvl8pPr marL="1542956" algn="ctr" rtl="0" eaLnBrk="1" fontAlgn="base" hangingPunct="1">
              <a:spcBef>
                <a:spcPct val="0"/>
              </a:spcBef>
              <a:spcAft>
                <a:spcPct val="0"/>
              </a:spcAft>
              <a:defRPr sz="5000">
                <a:solidFill>
                  <a:schemeClr val="tx2"/>
                </a:solidFill>
                <a:latin typeface="Arial" charset="0"/>
              </a:defRPr>
            </a:lvl8pPr>
            <a:lvl9pPr marL="2057275" algn="ctr" rtl="0" eaLnBrk="1" fontAlgn="base" hangingPunct="1">
              <a:spcBef>
                <a:spcPct val="0"/>
              </a:spcBef>
              <a:spcAft>
                <a:spcPct val="0"/>
              </a:spcAft>
              <a:defRPr sz="5000">
                <a:solidFill>
                  <a:schemeClr val="tx2"/>
                </a:solidFill>
                <a:latin typeface="Arial" charset="0"/>
              </a:defRPr>
            </a:lvl9pPr>
          </a:lstStyle>
          <a:p>
            <a:pPr>
              <a:defRPr/>
            </a:pPr>
            <a:r>
              <a:rPr lang="en-US" altLang="zh-CN" sz="3200" b="1" smtClean="0">
                <a:solidFill>
                  <a:srgbClr val="C00000"/>
                </a:solidFill>
                <a:latin typeface="微软雅黑" pitchFamily="34" charset="-122"/>
                <a:ea typeface="微软雅黑" pitchFamily="34" charset="-122"/>
              </a:rPr>
              <a:t>SAAS</a:t>
            </a:r>
            <a:r>
              <a:rPr lang="zh-CN" altLang="en-US" sz="3200" b="1" smtClean="0">
                <a:solidFill>
                  <a:srgbClr val="C00000"/>
                </a:solidFill>
                <a:latin typeface="微软雅黑" pitchFamily="34" charset="-122"/>
                <a:ea typeface="微软雅黑" pitchFamily="34" charset="-122"/>
              </a:rPr>
              <a:t>层业务规划－智慧教育云</a:t>
            </a:r>
            <a:endParaRPr lang="zh-CN" altLang="en-US" sz="3200" b="1" dirty="0" smtClean="0">
              <a:solidFill>
                <a:srgbClr val="C00000"/>
              </a:solidFill>
              <a:latin typeface="微软雅黑" pitchFamily="34" charset="-122"/>
              <a:ea typeface="微软雅黑" pitchFamily="34" charset="-122"/>
            </a:endParaRPr>
          </a:p>
        </p:txBody>
      </p:sp>
      <p:graphicFrame>
        <p:nvGraphicFramePr>
          <p:cNvPr id="11" name="表格 10"/>
          <p:cNvGraphicFramePr>
            <a:graphicFrameLocks noGrp="1"/>
          </p:cNvGraphicFramePr>
          <p:nvPr>
            <p:extLst>
              <p:ext uri="{D42A27DB-BD31-4B8C-83A1-F6EECF244321}">
                <p14:modId xmlns:p14="http://schemas.microsoft.com/office/powerpoint/2010/main" val="2078672862"/>
              </p:ext>
            </p:extLst>
          </p:nvPr>
        </p:nvGraphicFramePr>
        <p:xfrm>
          <a:off x="444499" y="1403350"/>
          <a:ext cx="6416675" cy="3786184"/>
        </p:xfrm>
        <a:graphic>
          <a:graphicData uri="http://schemas.openxmlformats.org/drawingml/2006/table">
            <a:tbl>
              <a:tblPr firstRow="1" lastRow="1" bandRow="1">
                <a:tableStyleId>{5C22544A-7EE6-4342-B048-85BDC9FD1C3A}</a:tableStyleId>
              </a:tblPr>
              <a:tblGrid>
                <a:gridCol w="609751"/>
                <a:gridCol w="643195"/>
                <a:gridCol w="355261"/>
                <a:gridCol w="1107910"/>
                <a:gridCol w="1022015"/>
                <a:gridCol w="737735"/>
                <a:gridCol w="907525"/>
                <a:gridCol w="1033283"/>
              </a:tblGrid>
              <a:tr h="373635">
                <a:tc gridSpan="3">
                  <a:txBody>
                    <a:bodyPr/>
                    <a:lstStyle/>
                    <a:p>
                      <a:pPr algn="ctr" fontAlgn="ctr"/>
                      <a:r>
                        <a:rPr lang="zh-CN" altLang="en-US" sz="1200" u="none" strike="noStrike" dirty="0">
                          <a:latin typeface="微软雅黑" pitchFamily="34" charset="-122"/>
                          <a:ea typeface="微软雅黑" pitchFamily="34" charset="-122"/>
                        </a:rPr>
                        <a:t>学校</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c hMerge="1">
                  <a:txBody>
                    <a:bodyPr/>
                    <a:lstStyle/>
                    <a:p>
                      <a:endParaRPr lang="zh-CN" altLang="en-US"/>
                    </a:p>
                  </a:txBody>
                  <a:tcPr/>
                </a:tc>
                <a:tc hMerge="1">
                  <a:txBody>
                    <a:bodyPr/>
                    <a:lstStyle/>
                    <a:p>
                      <a:endParaRPr lang="zh-CN" altLang="en-US"/>
                    </a:p>
                  </a:txBody>
                  <a:tcPr/>
                </a:tc>
                <a:tc>
                  <a:txBody>
                    <a:bodyPr/>
                    <a:lstStyle/>
                    <a:p>
                      <a:pPr algn="ctr" fontAlgn="ctr"/>
                      <a:r>
                        <a:rPr lang="zh-CN" altLang="en-US" sz="1200" u="none" strike="noStrike" dirty="0">
                          <a:latin typeface="微软雅黑" pitchFamily="34" charset="-122"/>
                          <a:ea typeface="微软雅黑" pitchFamily="34" charset="-122"/>
                        </a:rPr>
                        <a:t>学校数量</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c>
                  <a:txBody>
                    <a:bodyPr/>
                    <a:lstStyle/>
                    <a:p>
                      <a:pPr algn="ctr" fontAlgn="ctr"/>
                      <a:r>
                        <a:rPr lang="zh-CN" altLang="en-US" sz="1200" u="none" strike="noStrike" dirty="0">
                          <a:latin typeface="微软雅黑" pitchFamily="34" charset="-122"/>
                          <a:ea typeface="微软雅黑" pitchFamily="34" charset="-122"/>
                        </a:rPr>
                        <a:t>学生人数</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c>
                  <a:txBody>
                    <a:bodyPr/>
                    <a:lstStyle/>
                    <a:p>
                      <a:pPr algn="ctr" fontAlgn="ctr"/>
                      <a:r>
                        <a:rPr lang="zh-CN" altLang="en-US" sz="1200" u="none" strike="noStrike" dirty="0">
                          <a:latin typeface="微软雅黑" pitchFamily="34" charset="-122"/>
                          <a:ea typeface="微软雅黑" pitchFamily="34" charset="-122"/>
                        </a:rPr>
                        <a:t>教师人数</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c>
                  <a:txBody>
                    <a:bodyPr/>
                    <a:lstStyle/>
                    <a:p>
                      <a:pPr algn="ctr" fontAlgn="ctr"/>
                      <a:r>
                        <a:rPr lang="zh-CN" altLang="en-US" sz="1200" u="none" strike="noStrike" dirty="0">
                          <a:latin typeface="微软雅黑" pitchFamily="34" charset="-122"/>
                          <a:ea typeface="微软雅黑" pitchFamily="34" charset="-122"/>
                        </a:rPr>
                        <a:t>合计</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c>
                  <a:txBody>
                    <a:bodyPr/>
                    <a:lstStyle/>
                    <a:p>
                      <a:pPr algn="ctr" fontAlgn="ctr"/>
                      <a:r>
                        <a:rPr lang="zh-CN" altLang="en-US" sz="1200" u="none" strike="noStrike" dirty="0">
                          <a:latin typeface="微软雅黑" pitchFamily="34" charset="-122"/>
                          <a:ea typeface="微软雅黑" pitchFamily="34" charset="-122"/>
                        </a:rPr>
                        <a:t>每校</a:t>
                      </a:r>
                      <a:r>
                        <a:rPr lang="zh-CN" altLang="en-US" sz="1200" u="none" strike="noStrike" dirty="0" smtClean="0">
                          <a:latin typeface="微软雅黑" pitchFamily="34" charset="-122"/>
                          <a:ea typeface="微软雅黑" pitchFamily="34" charset="-122"/>
                        </a:rPr>
                        <a:t>平均</a:t>
                      </a:r>
                      <a:endParaRPr lang="en-US" altLang="zh-CN" sz="1200" u="none" strike="noStrike" dirty="0" smtClean="0">
                        <a:latin typeface="微软雅黑" pitchFamily="34" charset="-122"/>
                        <a:ea typeface="微软雅黑" pitchFamily="34" charset="-122"/>
                      </a:endParaRPr>
                    </a:p>
                    <a:p>
                      <a:pPr algn="ctr" fontAlgn="ctr"/>
                      <a:r>
                        <a:rPr lang="zh-CN" altLang="en-US" sz="1200" u="none" strike="noStrike" dirty="0" smtClean="0">
                          <a:latin typeface="微软雅黑" pitchFamily="34" charset="-122"/>
                          <a:ea typeface="微软雅黑" pitchFamily="34" charset="-122"/>
                        </a:rPr>
                        <a:t>人数</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r>
              <a:tr h="487507">
                <a:tc>
                  <a:txBody>
                    <a:bodyPr/>
                    <a:lstStyle/>
                    <a:p>
                      <a:pPr algn="ctr" fontAlgn="ctr"/>
                      <a:r>
                        <a:rPr lang="zh-CN" altLang="en-US" sz="1200" u="none" strike="noStrike" dirty="0" smtClean="0">
                          <a:latin typeface="微软雅黑" pitchFamily="34" charset="-122"/>
                          <a:ea typeface="微软雅黑" pitchFamily="34" charset="-122"/>
                        </a:rPr>
                        <a:t>高等</a:t>
                      </a:r>
                      <a:endParaRPr lang="en-US" altLang="zh-CN" sz="1200" u="none" strike="noStrike" dirty="0" smtClean="0">
                        <a:latin typeface="微软雅黑" pitchFamily="34" charset="-122"/>
                        <a:ea typeface="微软雅黑" pitchFamily="34" charset="-122"/>
                      </a:endParaRPr>
                    </a:p>
                    <a:p>
                      <a:pPr algn="ctr" fontAlgn="ctr"/>
                      <a:r>
                        <a:rPr lang="zh-CN" altLang="en-US" sz="1200" u="none" strike="noStrike" dirty="0" smtClean="0">
                          <a:latin typeface="微软雅黑" pitchFamily="34" charset="-122"/>
                          <a:ea typeface="微软雅黑" pitchFamily="34" charset="-122"/>
                        </a:rPr>
                        <a:t>教育</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tc>
                <a:tc gridSpan="2">
                  <a:txBody>
                    <a:bodyPr/>
                    <a:lstStyle/>
                    <a:p>
                      <a:pPr algn="ctr" fontAlgn="ctr"/>
                      <a:r>
                        <a:rPr lang="zh-CN" altLang="en-US" sz="1200" u="none" strike="noStrike" dirty="0">
                          <a:latin typeface="微软雅黑" pitchFamily="34" charset="-122"/>
                          <a:ea typeface="微软雅黑" pitchFamily="34" charset="-122"/>
                        </a:rPr>
                        <a:t>本</a:t>
                      </a:r>
                      <a:r>
                        <a:rPr lang="zh-CN" altLang="en-US" sz="1200" u="none" strike="noStrike" dirty="0" smtClean="0">
                          <a:latin typeface="微软雅黑" pitchFamily="34" charset="-122"/>
                          <a:ea typeface="微软雅黑" pitchFamily="34" charset="-122"/>
                        </a:rPr>
                        <a:t>专科及以上</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tc>
                <a:tc hMerge="1">
                  <a:txBody>
                    <a:bodyPr/>
                    <a:lstStyle/>
                    <a:p>
                      <a:endParaRPr lang="zh-CN" altLang="en-US"/>
                    </a:p>
                  </a:txBody>
                  <a:tcPr/>
                </a:tc>
                <a:tc>
                  <a:txBody>
                    <a:bodyPr/>
                    <a:lstStyle/>
                    <a:p>
                      <a:pPr algn="ctr" fontAlgn="ctr"/>
                      <a:r>
                        <a:rPr lang="en-US" altLang="zh-CN" sz="1200" b="0" i="0" u="none" strike="noStrike" dirty="0" smtClean="0">
                          <a:solidFill>
                            <a:schemeClr val="dk1"/>
                          </a:solidFill>
                          <a:latin typeface="微软雅黑" pitchFamily="34" charset="-122"/>
                          <a:ea typeface="微软雅黑" pitchFamily="34" charset="-122"/>
                        </a:rPr>
                        <a:t>135</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smtClean="0">
                          <a:latin typeface="微软雅黑" pitchFamily="34" charset="-122"/>
                          <a:ea typeface="微软雅黑" pitchFamily="34" charset="-122"/>
                        </a:rPr>
                        <a:t>1250038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73137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smtClean="0">
                          <a:latin typeface="微软雅黑" pitchFamily="34" charset="-122"/>
                          <a:ea typeface="微软雅黑" pitchFamily="34" charset="-122"/>
                        </a:rPr>
                        <a:t>1323175</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b="0" i="0" u="none" strike="noStrike" dirty="0" smtClean="0">
                          <a:solidFill>
                            <a:schemeClr val="dk1"/>
                          </a:solidFill>
                          <a:latin typeface="微软雅黑" pitchFamily="34" charset="-122"/>
                          <a:ea typeface="微软雅黑" pitchFamily="34" charset="-122"/>
                        </a:rPr>
                        <a:t>9801</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r>
              <a:tr h="487507">
                <a:tc>
                  <a:txBody>
                    <a:bodyPr/>
                    <a:lstStyle/>
                    <a:p>
                      <a:pPr algn="ctr" fontAlgn="ctr"/>
                      <a:r>
                        <a:rPr lang="zh-CN" altLang="en-US" sz="1200" u="none" strike="noStrike" dirty="0" smtClean="0">
                          <a:latin typeface="微软雅黑" pitchFamily="34" charset="-122"/>
                          <a:ea typeface="微软雅黑" pitchFamily="34" charset="-122"/>
                        </a:rPr>
                        <a:t>职业</a:t>
                      </a:r>
                      <a:endParaRPr lang="en-US" altLang="zh-CN" sz="1200" u="none" strike="noStrike" dirty="0" smtClean="0">
                        <a:latin typeface="微软雅黑" pitchFamily="34" charset="-122"/>
                        <a:ea typeface="微软雅黑" pitchFamily="34" charset="-122"/>
                      </a:endParaRPr>
                    </a:p>
                    <a:p>
                      <a:pPr algn="ctr" fontAlgn="ctr"/>
                      <a:r>
                        <a:rPr lang="zh-CN" altLang="en-US" sz="1200" u="none" strike="noStrike" dirty="0" smtClean="0">
                          <a:latin typeface="微软雅黑" pitchFamily="34" charset="-122"/>
                          <a:ea typeface="微软雅黑" pitchFamily="34" charset="-122"/>
                        </a:rPr>
                        <a:t>教育</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tc>
                <a:tc gridSpan="2">
                  <a:txBody>
                    <a:bodyPr/>
                    <a:lstStyle/>
                    <a:p>
                      <a:pPr algn="ctr" fontAlgn="ctr"/>
                      <a:r>
                        <a:rPr lang="zh-CN" altLang="en-US" sz="1200" u="none" strike="noStrike" dirty="0">
                          <a:latin typeface="微软雅黑" pitchFamily="34" charset="-122"/>
                          <a:ea typeface="微软雅黑" pitchFamily="34" charset="-122"/>
                        </a:rPr>
                        <a:t>中等</a:t>
                      </a:r>
                      <a:r>
                        <a:rPr lang="zh-CN" altLang="en-US" sz="1200" u="none" strike="noStrike" dirty="0" smtClean="0">
                          <a:latin typeface="微软雅黑" pitchFamily="34" charset="-122"/>
                          <a:ea typeface="微软雅黑" pitchFamily="34" charset="-122"/>
                        </a:rPr>
                        <a:t>职业</a:t>
                      </a:r>
                      <a:endParaRPr lang="en-US" altLang="zh-CN" sz="1200" u="none" strike="noStrike" dirty="0" smtClean="0">
                        <a:latin typeface="微软雅黑" pitchFamily="34" charset="-122"/>
                        <a:ea typeface="微软雅黑" pitchFamily="34" charset="-122"/>
                      </a:endParaRPr>
                    </a:p>
                    <a:p>
                      <a:pPr algn="ctr" fontAlgn="ctr"/>
                      <a:r>
                        <a:rPr lang="zh-CN" altLang="en-US" sz="1200" u="none" strike="noStrike" dirty="0" smtClean="0">
                          <a:latin typeface="微软雅黑" pitchFamily="34" charset="-122"/>
                          <a:ea typeface="微软雅黑" pitchFamily="34" charset="-122"/>
                        </a:rPr>
                        <a:t>院校</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tc>
                <a:tc hMerge="1">
                  <a:txBody>
                    <a:bodyPr/>
                    <a:lstStyle/>
                    <a:p>
                      <a:endParaRPr lang="zh-CN" altLang="en-US"/>
                    </a:p>
                  </a:txBody>
                  <a:tcPr/>
                </a:tc>
                <a:tc>
                  <a:txBody>
                    <a:bodyPr/>
                    <a:lstStyle/>
                    <a:p>
                      <a:pPr algn="ctr" fontAlgn="ctr"/>
                      <a:r>
                        <a:rPr lang="en-US" altLang="zh-CN" sz="1200" u="none" strike="noStrike" dirty="0">
                          <a:latin typeface="微软雅黑" pitchFamily="34" charset="-122"/>
                          <a:ea typeface="微软雅黑" pitchFamily="34" charset="-122"/>
                        </a:rPr>
                        <a:t>573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smtClean="0">
                          <a:latin typeface="微软雅黑" pitchFamily="34" charset="-122"/>
                          <a:ea typeface="微软雅黑" pitchFamily="34" charset="-122"/>
                        </a:rPr>
                        <a:t>1316220</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48186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smtClean="0">
                          <a:latin typeface="微软雅黑" pitchFamily="34" charset="-122"/>
                          <a:ea typeface="微软雅黑" pitchFamily="34" charset="-122"/>
                        </a:rPr>
                        <a:t>1364406</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smtClean="0">
                          <a:latin typeface="微软雅黑" pitchFamily="34" charset="-122"/>
                          <a:ea typeface="微软雅黑" pitchFamily="34" charset="-122"/>
                        </a:rPr>
                        <a:t>2381</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r>
              <a:tr h="487507">
                <a:tc rowSpan="3">
                  <a:txBody>
                    <a:bodyPr/>
                    <a:lstStyle/>
                    <a:p>
                      <a:pPr algn="ctr" fontAlgn="ctr"/>
                      <a:r>
                        <a:rPr lang="zh-CN" altLang="en-US" sz="1200" u="none" strike="noStrike" dirty="0" smtClean="0">
                          <a:latin typeface="微软雅黑" pitchFamily="34" charset="-122"/>
                          <a:ea typeface="微软雅黑" pitchFamily="34" charset="-122"/>
                        </a:rPr>
                        <a:t>基础</a:t>
                      </a:r>
                      <a:endParaRPr lang="en-US" altLang="zh-CN" sz="1200" u="none" strike="noStrike" dirty="0" smtClean="0">
                        <a:latin typeface="微软雅黑" pitchFamily="34" charset="-122"/>
                        <a:ea typeface="微软雅黑" pitchFamily="34" charset="-122"/>
                      </a:endParaRPr>
                    </a:p>
                    <a:p>
                      <a:pPr algn="ctr" fontAlgn="ctr"/>
                      <a:r>
                        <a:rPr lang="zh-CN" altLang="en-US" sz="1200" u="none" strike="noStrike" dirty="0" smtClean="0">
                          <a:latin typeface="微软雅黑" pitchFamily="34" charset="-122"/>
                          <a:ea typeface="微软雅黑" pitchFamily="34" charset="-122"/>
                        </a:rPr>
                        <a:t>教育</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tc>
                <a:tc rowSpan="2">
                  <a:txBody>
                    <a:bodyPr/>
                    <a:lstStyle/>
                    <a:p>
                      <a:pPr algn="ctr" fontAlgn="ctr"/>
                      <a:r>
                        <a:rPr lang="zh-CN" altLang="en-US" sz="1200" u="none" strike="noStrike">
                          <a:latin typeface="微软雅黑" pitchFamily="34" charset="-122"/>
                          <a:ea typeface="微软雅黑" pitchFamily="34" charset="-122"/>
                        </a:rPr>
                        <a:t>中学</a:t>
                      </a:r>
                      <a:endParaRPr lang="zh-CN" altLang="en-US" sz="1200" b="0" i="0" u="none" strike="noStrike">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zh-CN" altLang="en-US" sz="1200" u="none" strike="noStrike" dirty="0">
                          <a:latin typeface="微软雅黑" pitchFamily="34" charset="-122"/>
                          <a:ea typeface="微软雅黑" pitchFamily="34" charset="-122"/>
                        </a:rPr>
                        <a:t>高中</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735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1516531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86461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1602992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a:latin typeface="微软雅黑" pitchFamily="34" charset="-122"/>
                          <a:ea typeface="微软雅黑" pitchFamily="34" charset="-122"/>
                        </a:rPr>
                        <a:t>2181 </a:t>
                      </a:r>
                      <a:endParaRPr lang="en-US" altLang="zh-CN" sz="1200" b="0" i="0" u="none" strike="noStrike">
                        <a:solidFill>
                          <a:srgbClr val="000000"/>
                        </a:solidFill>
                        <a:latin typeface="微软雅黑" pitchFamily="34" charset="-122"/>
                        <a:ea typeface="微软雅黑" pitchFamily="34" charset="-122"/>
                      </a:endParaRPr>
                    </a:p>
                  </a:txBody>
                  <a:tcPr marL="7795" marR="7795" marT="7801" marB="0" anchor="ctr"/>
                </a:tc>
              </a:tr>
              <a:tr h="487507">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1200" u="none" strike="noStrike" dirty="0">
                          <a:latin typeface="微软雅黑" pitchFamily="34" charset="-122"/>
                          <a:ea typeface="微软雅黑" pitchFamily="34" charset="-122"/>
                        </a:rPr>
                        <a:t>初中</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a:latin typeface="微软雅黑" pitchFamily="34" charset="-122"/>
                          <a:ea typeface="微软雅黑" pitchFamily="34" charset="-122"/>
                        </a:rPr>
                        <a:t>3908 </a:t>
                      </a:r>
                      <a:endParaRPr lang="en-US" altLang="zh-CN" sz="1200" b="0" i="0" u="none" strike="noStrike">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3041867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203905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3245772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a:latin typeface="微软雅黑" pitchFamily="34" charset="-122"/>
                          <a:ea typeface="微软雅黑" pitchFamily="34" charset="-122"/>
                        </a:rPr>
                        <a:t>831 </a:t>
                      </a:r>
                      <a:endParaRPr lang="en-US" altLang="zh-CN" sz="1200" b="0" i="0" u="none" strike="noStrike">
                        <a:solidFill>
                          <a:srgbClr val="000000"/>
                        </a:solidFill>
                        <a:latin typeface="微软雅黑" pitchFamily="34" charset="-122"/>
                        <a:ea typeface="微软雅黑" pitchFamily="34" charset="-122"/>
                      </a:endParaRPr>
                    </a:p>
                  </a:txBody>
                  <a:tcPr marL="7795" marR="7795" marT="7801" marB="0" anchor="ctr"/>
                </a:tc>
              </a:tr>
              <a:tr h="487507">
                <a:tc vMerge="1">
                  <a:txBody>
                    <a:bodyPr/>
                    <a:lstStyle/>
                    <a:p>
                      <a:endParaRPr lang="zh-CN" altLang="en-US"/>
                    </a:p>
                  </a:txBody>
                  <a:tcPr/>
                </a:tc>
                <a:tc gridSpan="2">
                  <a:txBody>
                    <a:bodyPr/>
                    <a:lstStyle/>
                    <a:p>
                      <a:pPr algn="ctr" fontAlgn="ctr"/>
                      <a:r>
                        <a:rPr lang="zh-CN" altLang="en-US" sz="1200" u="none" strike="noStrike" dirty="0">
                          <a:latin typeface="微软雅黑" pitchFamily="34" charset="-122"/>
                          <a:ea typeface="微软雅黑" pitchFamily="34" charset="-122"/>
                        </a:rPr>
                        <a:t>小学</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tc>
                <a:tc hMerge="1">
                  <a:txBody>
                    <a:bodyPr/>
                    <a:lstStyle/>
                    <a:p>
                      <a:endParaRPr lang="zh-CN" altLang="en-US"/>
                    </a:p>
                  </a:txBody>
                  <a:tcPr/>
                </a:tc>
                <a:tc>
                  <a:txBody>
                    <a:bodyPr/>
                    <a:lstStyle/>
                    <a:p>
                      <a:pPr algn="ctr" fontAlgn="ctr"/>
                      <a:r>
                        <a:rPr lang="en-US" altLang="zh-CN" sz="1200" u="none" strike="noStrike">
                          <a:latin typeface="微软雅黑" pitchFamily="34" charset="-122"/>
                          <a:ea typeface="微软雅黑" pitchFamily="34" charset="-122"/>
                        </a:rPr>
                        <a:t>8586 </a:t>
                      </a:r>
                      <a:endParaRPr lang="en-US" altLang="zh-CN" sz="1200" b="0" i="0" u="none" strike="noStrike">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a:latin typeface="微软雅黑" pitchFamily="34" charset="-122"/>
                          <a:ea typeface="微软雅黑" pitchFamily="34" charset="-122"/>
                        </a:rPr>
                        <a:t>5607407 </a:t>
                      </a:r>
                      <a:endParaRPr lang="en-US" altLang="zh-CN" sz="1200" b="0" i="0" u="none" strike="noStrike">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304899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5912306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689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r>
              <a:tr h="487507">
                <a:tc>
                  <a:txBody>
                    <a:bodyPr/>
                    <a:lstStyle/>
                    <a:p>
                      <a:pPr algn="ctr" fontAlgn="ctr"/>
                      <a:r>
                        <a:rPr lang="zh-CN" altLang="en-US" sz="1200" u="none" strike="noStrike" dirty="0" smtClean="0">
                          <a:latin typeface="微软雅黑" pitchFamily="34" charset="-122"/>
                          <a:ea typeface="微软雅黑" pitchFamily="34" charset="-122"/>
                        </a:rPr>
                        <a:t>学前</a:t>
                      </a:r>
                      <a:endParaRPr lang="en-US" altLang="zh-CN" sz="1200" u="none" strike="noStrike" dirty="0" smtClean="0">
                        <a:latin typeface="微软雅黑" pitchFamily="34" charset="-122"/>
                        <a:ea typeface="微软雅黑" pitchFamily="34" charset="-122"/>
                      </a:endParaRPr>
                    </a:p>
                    <a:p>
                      <a:pPr algn="ctr" fontAlgn="ctr"/>
                      <a:r>
                        <a:rPr lang="zh-CN" altLang="en-US" sz="1200" u="none" strike="noStrike" dirty="0" smtClean="0">
                          <a:latin typeface="微软雅黑" pitchFamily="34" charset="-122"/>
                          <a:ea typeface="微软雅黑" pitchFamily="34" charset="-122"/>
                        </a:rPr>
                        <a:t>教育</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tc>
                <a:tc gridSpan="2">
                  <a:txBody>
                    <a:bodyPr/>
                    <a:lstStyle/>
                    <a:p>
                      <a:pPr algn="ctr" fontAlgn="ctr"/>
                      <a:r>
                        <a:rPr lang="zh-CN" altLang="en-US" sz="1200" u="none" strike="noStrike" dirty="0">
                          <a:latin typeface="微软雅黑" pitchFamily="34" charset="-122"/>
                          <a:ea typeface="微软雅黑" pitchFamily="34" charset="-122"/>
                        </a:rPr>
                        <a:t>幼儿园</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tc>
                <a:tc hMerge="1">
                  <a:txBody>
                    <a:bodyPr/>
                    <a:lstStyle/>
                    <a:p>
                      <a:endParaRPr lang="zh-CN" altLang="en-US"/>
                    </a:p>
                  </a:txBody>
                  <a:tcPr/>
                </a:tc>
                <a:tc>
                  <a:txBody>
                    <a:bodyPr/>
                    <a:lstStyle/>
                    <a:p>
                      <a:pPr algn="ctr" fontAlgn="ctr"/>
                      <a:r>
                        <a:rPr lang="en-US" altLang="zh-CN" sz="1200" u="none" strike="noStrike">
                          <a:latin typeface="微软雅黑" pitchFamily="34" charset="-122"/>
                          <a:ea typeface="微软雅黑" pitchFamily="34" charset="-122"/>
                        </a:rPr>
                        <a:t>10794 </a:t>
                      </a:r>
                      <a:endParaRPr lang="en-US" altLang="zh-CN" sz="1200" b="0" i="0" u="none" strike="noStrike">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a:latin typeface="微软雅黑" pitchFamily="34" charset="-122"/>
                          <a:ea typeface="微软雅黑" pitchFamily="34" charset="-122"/>
                        </a:rPr>
                        <a:t>2192890 </a:t>
                      </a:r>
                      <a:endParaRPr lang="en-US" altLang="zh-CN" sz="1200" b="0" i="0" u="none" strike="noStrike">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a:latin typeface="微软雅黑" pitchFamily="34" charset="-122"/>
                          <a:ea typeface="微软雅黑" pitchFamily="34" charset="-122"/>
                        </a:rPr>
                        <a:t>65403 </a:t>
                      </a:r>
                      <a:endParaRPr lang="en-US" altLang="zh-CN" sz="1200" b="0" i="0" u="none" strike="noStrike">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a:latin typeface="微软雅黑" pitchFamily="34" charset="-122"/>
                          <a:ea typeface="微软雅黑" pitchFamily="34" charset="-122"/>
                        </a:rPr>
                        <a:t>2258293 </a:t>
                      </a:r>
                      <a:endParaRPr lang="en-US" altLang="zh-CN" sz="1200" b="0" i="0" u="none" strike="noStrike">
                        <a:solidFill>
                          <a:srgbClr val="000000"/>
                        </a:solidFill>
                        <a:latin typeface="微软雅黑" pitchFamily="34" charset="-122"/>
                        <a:ea typeface="微软雅黑" pitchFamily="34" charset="-122"/>
                      </a:endParaRPr>
                    </a:p>
                  </a:txBody>
                  <a:tcPr marL="7795" marR="7795" marT="7801" marB="0" anchor="ctr"/>
                </a:tc>
                <a:tc>
                  <a:txBody>
                    <a:bodyPr/>
                    <a:lstStyle/>
                    <a:p>
                      <a:pPr algn="ctr" fontAlgn="ctr"/>
                      <a:r>
                        <a:rPr lang="en-US" altLang="zh-CN" sz="1200" u="none" strike="noStrike" dirty="0">
                          <a:latin typeface="微软雅黑" pitchFamily="34" charset="-122"/>
                          <a:ea typeface="微软雅黑" pitchFamily="34" charset="-122"/>
                        </a:rPr>
                        <a:t>209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tc>
              </a:tr>
              <a:tr h="487507">
                <a:tc gridSpan="3">
                  <a:txBody>
                    <a:bodyPr/>
                    <a:lstStyle/>
                    <a:p>
                      <a:pPr algn="ctr" fontAlgn="ctr"/>
                      <a:r>
                        <a:rPr lang="zh-CN" altLang="en-US" sz="1200" u="none" strike="noStrike" dirty="0" smtClean="0">
                          <a:latin typeface="微软雅黑" pitchFamily="34" charset="-122"/>
                          <a:ea typeface="微软雅黑" pitchFamily="34" charset="-122"/>
                        </a:rPr>
                        <a:t>合计</a:t>
                      </a:r>
                      <a:endParaRPr lang="zh-CN" altLang="en-US"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c hMerge="1">
                  <a:txBody>
                    <a:bodyPr/>
                    <a:lstStyle/>
                    <a:p>
                      <a:endParaRPr lang="zh-CN" altLang="en-US"/>
                    </a:p>
                  </a:txBody>
                  <a:tcPr/>
                </a:tc>
                <a:tc hMerge="1">
                  <a:txBody>
                    <a:bodyPr/>
                    <a:lstStyle/>
                    <a:p>
                      <a:endParaRPr lang="zh-CN" altLang="en-US"/>
                    </a:p>
                  </a:txBody>
                  <a:tcPr/>
                </a:tc>
                <a:tc>
                  <a:txBody>
                    <a:bodyPr/>
                    <a:lstStyle/>
                    <a:p>
                      <a:pPr algn="ctr" fontAlgn="ctr"/>
                      <a:r>
                        <a:rPr lang="en-US" altLang="zh-CN" sz="1200" u="none" strike="noStrike" dirty="0" smtClean="0">
                          <a:latin typeface="微软雅黑" pitchFamily="34" charset="-122"/>
                          <a:ea typeface="微软雅黑" pitchFamily="34" charset="-122"/>
                        </a:rPr>
                        <a:t>24731</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c>
                  <a:txBody>
                    <a:bodyPr/>
                    <a:lstStyle/>
                    <a:p>
                      <a:pPr algn="ctr" fontAlgn="ctr"/>
                      <a:r>
                        <a:rPr lang="en-US" altLang="zh-CN" sz="1200" u="none" strike="noStrike" dirty="0" smtClean="0">
                          <a:latin typeface="微软雅黑" pitchFamily="34" charset="-122"/>
                          <a:ea typeface="微软雅黑" pitchFamily="34" charset="-122"/>
                        </a:rPr>
                        <a:t>14924953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c>
                  <a:txBody>
                    <a:bodyPr/>
                    <a:lstStyle/>
                    <a:p>
                      <a:pPr algn="ctr" fontAlgn="ctr"/>
                      <a:r>
                        <a:rPr lang="en-US" altLang="zh-CN" sz="1200" u="none" strike="noStrike" dirty="0">
                          <a:latin typeface="微软雅黑" pitchFamily="34" charset="-122"/>
                          <a:ea typeface="微软雅黑" pitchFamily="34" charset="-122"/>
                        </a:rPr>
                        <a:t>781991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c>
                  <a:txBody>
                    <a:bodyPr/>
                    <a:lstStyle/>
                    <a:p>
                      <a:pPr algn="ctr" fontAlgn="ctr"/>
                      <a:r>
                        <a:rPr lang="en-US" altLang="zh-CN" sz="1200" u="none" strike="noStrike" dirty="0" smtClean="0">
                          <a:latin typeface="微软雅黑" pitchFamily="34" charset="-122"/>
                          <a:ea typeface="微软雅黑" pitchFamily="34" charset="-122"/>
                        </a:rPr>
                        <a:t>15706944 </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c>
                  <a:txBody>
                    <a:bodyPr/>
                    <a:lstStyle/>
                    <a:p>
                      <a:pPr algn="ctr" fontAlgn="ctr"/>
                      <a:r>
                        <a:rPr lang="en-US" altLang="zh-CN" sz="1200" u="none" strike="noStrike" dirty="0" smtClean="0">
                          <a:latin typeface="微软雅黑" pitchFamily="34" charset="-122"/>
                          <a:ea typeface="微软雅黑" pitchFamily="34" charset="-122"/>
                        </a:rPr>
                        <a:t>635</a:t>
                      </a:r>
                      <a:endParaRPr lang="en-US" altLang="zh-CN" sz="1200" b="0" i="0" u="none" strike="noStrike" dirty="0">
                        <a:solidFill>
                          <a:srgbClr val="000000"/>
                        </a:solidFill>
                        <a:latin typeface="微软雅黑" pitchFamily="34" charset="-122"/>
                        <a:ea typeface="微软雅黑" pitchFamily="34" charset="-122"/>
                      </a:endParaRPr>
                    </a:p>
                  </a:txBody>
                  <a:tcPr marL="7795" marR="7795" marT="7801" marB="0" anchor="ctr">
                    <a:solidFill>
                      <a:srgbClr val="92D050"/>
                    </a:solidFill>
                  </a:tcPr>
                </a:tc>
              </a:tr>
            </a:tbl>
          </a:graphicData>
        </a:graphic>
      </p:graphicFrame>
      <p:sp>
        <p:nvSpPr>
          <p:cNvPr id="12" name="Rectangle 9"/>
          <p:cNvSpPr>
            <a:spLocks noChangeArrowheads="1"/>
          </p:cNvSpPr>
          <p:nvPr/>
        </p:nvSpPr>
        <p:spPr bwMode="auto">
          <a:xfrm>
            <a:off x="228599" y="5292725"/>
            <a:ext cx="6815138" cy="995362"/>
          </a:xfrm>
          <a:prstGeom prst="rect">
            <a:avLst/>
          </a:prstGeom>
          <a:solidFill>
            <a:srgbClr val="F8F8F8"/>
          </a:solidFill>
          <a:ln w="9525">
            <a:solidFill>
              <a:schemeClr val="tx1"/>
            </a:solidFill>
            <a:miter lim="800000"/>
            <a:headEnd/>
            <a:tailEnd/>
          </a:ln>
        </p:spPr>
        <p:txBody>
          <a:bodyPr lIns="96751" tIns="48377" rIns="96751" bIns="48377" anchor="ctr"/>
          <a:lstStyle/>
          <a:p>
            <a:pPr defTabSz="965200">
              <a:lnSpc>
                <a:spcPct val="150000"/>
              </a:lnSpc>
            </a:pPr>
            <a:r>
              <a:rPr lang="zh-CN" altLang="en-US" sz="1400" b="1" u="sng">
                <a:solidFill>
                  <a:srgbClr val="C00000"/>
                </a:solidFill>
                <a:latin typeface="华文细黑" pitchFamily="2" charset="-122"/>
                <a:ea typeface="华文细黑" pitchFamily="2" charset="-122"/>
              </a:rPr>
              <a:t>校园市场规模</a:t>
            </a:r>
          </a:p>
          <a:p>
            <a:pPr defTabSz="965200">
              <a:lnSpc>
                <a:spcPct val="150000"/>
              </a:lnSpc>
            </a:pPr>
            <a:r>
              <a:rPr kumimoji="1" lang="zh-CN" altLang="en-US" sz="1400" b="1">
                <a:latin typeface="华文细黑" pitchFamily="2" charset="-122"/>
                <a:ea typeface="华文细黑" pitchFamily="2" charset="-122"/>
              </a:rPr>
              <a:t>四川省普通高等院校、普通中等职业学校、普通中学、普通小学、幼儿园共计</a:t>
            </a:r>
            <a:r>
              <a:rPr kumimoji="1" lang="en-US" altLang="zh-CN" sz="1400" b="1">
                <a:solidFill>
                  <a:srgbClr val="C00000"/>
                </a:solidFill>
                <a:latin typeface="华文细黑" pitchFamily="2" charset="-122"/>
                <a:ea typeface="华文细黑" pitchFamily="2" charset="-122"/>
              </a:rPr>
              <a:t>24731</a:t>
            </a:r>
            <a:r>
              <a:rPr kumimoji="1" lang="zh-CN" altLang="en-US" sz="1400" b="1">
                <a:latin typeface="华文细黑" pitchFamily="2" charset="-122"/>
                <a:ea typeface="华文细黑" pitchFamily="2" charset="-122"/>
              </a:rPr>
              <a:t>所，在校学生数</a:t>
            </a:r>
            <a:r>
              <a:rPr kumimoji="1" lang="en-US" altLang="zh-CN" sz="1400" b="1">
                <a:solidFill>
                  <a:srgbClr val="C00000"/>
                </a:solidFill>
                <a:latin typeface="华文细黑" pitchFamily="2" charset="-122"/>
                <a:ea typeface="华文细黑" pitchFamily="2" charset="-122"/>
              </a:rPr>
              <a:t>1492.5</a:t>
            </a:r>
            <a:r>
              <a:rPr kumimoji="1" lang="zh-CN" altLang="en-US" sz="1400" b="1">
                <a:latin typeface="华文细黑" pitchFamily="2" charset="-122"/>
                <a:ea typeface="华文细黑" pitchFamily="2" charset="-122"/>
              </a:rPr>
              <a:t>万，专任教师数</a:t>
            </a:r>
            <a:r>
              <a:rPr kumimoji="1" lang="en-US" altLang="zh-CN" sz="1400" b="1">
                <a:solidFill>
                  <a:srgbClr val="C00000"/>
                </a:solidFill>
                <a:latin typeface="华文细黑" pitchFamily="2" charset="-122"/>
                <a:ea typeface="华文细黑" pitchFamily="2" charset="-122"/>
              </a:rPr>
              <a:t>78.2</a:t>
            </a:r>
            <a:r>
              <a:rPr kumimoji="1" lang="zh-CN" altLang="en-US" sz="1400" b="1">
                <a:latin typeface="华文细黑" pitchFamily="2" charset="-122"/>
                <a:ea typeface="华文细黑" pitchFamily="2" charset="-122"/>
              </a:rPr>
              <a:t>万，涉及家长</a:t>
            </a:r>
            <a:r>
              <a:rPr kumimoji="1" lang="zh-CN" altLang="en-US" sz="1400" b="1">
                <a:solidFill>
                  <a:srgbClr val="C00000"/>
                </a:solidFill>
                <a:latin typeface="华文细黑" pitchFamily="2" charset="-122"/>
                <a:ea typeface="华文细黑" pitchFamily="2" charset="-122"/>
              </a:rPr>
              <a:t>近</a:t>
            </a:r>
            <a:r>
              <a:rPr kumimoji="1" lang="en-US" altLang="zh-CN" sz="1400" b="1">
                <a:solidFill>
                  <a:srgbClr val="C00000"/>
                </a:solidFill>
                <a:latin typeface="华文细黑" pitchFamily="2" charset="-122"/>
                <a:ea typeface="华文细黑" pitchFamily="2" charset="-122"/>
              </a:rPr>
              <a:t>3000</a:t>
            </a:r>
            <a:r>
              <a:rPr kumimoji="1" lang="zh-CN" altLang="en-US" sz="1400" b="1">
                <a:latin typeface="华文细黑" pitchFamily="2" charset="-122"/>
                <a:ea typeface="华文细黑" pitchFamily="2" charset="-122"/>
              </a:rPr>
              <a:t>万。</a:t>
            </a:r>
          </a:p>
        </p:txBody>
      </p:sp>
      <p:pic>
        <p:nvPicPr>
          <p:cNvPr id="13" name="Picture 11" descr="C:\Users\Administrator\Desktop\主画面.png">
            <a:hlinkClick r:id="rId2" action="ppaction://hlinkpres?slideindex=1&amp;slidetit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1574" y="1952625"/>
            <a:ext cx="3335338" cy="204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95106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4"/>
          <p:cNvGrpSpPr/>
          <p:nvPr/>
        </p:nvGrpSpPr>
        <p:grpSpPr>
          <a:xfrm>
            <a:off x="6737026" y="1261143"/>
            <a:ext cx="4432609" cy="1637964"/>
            <a:chOff x="5346551" y="710004"/>
            <a:chExt cx="3517750" cy="1300099"/>
          </a:xfrm>
        </p:grpSpPr>
        <p:sp>
          <p:nvSpPr>
            <p:cNvPr id="83" name="矩形 82"/>
            <p:cNvSpPr/>
            <p:nvPr/>
          </p:nvSpPr>
          <p:spPr>
            <a:xfrm>
              <a:off x="5346551" y="1678194"/>
              <a:ext cx="3517750" cy="331909"/>
            </a:xfrm>
            <a:prstGeom prst="rect">
              <a:avLst/>
            </a:prstGeom>
            <a:gradFill>
              <a:gsLst>
                <a:gs pos="0">
                  <a:srgbClr val="75DBFF"/>
                </a:gs>
                <a:gs pos="50000">
                  <a:srgbClr val="66CCFF"/>
                </a:gs>
                <a:gs pos="100000">
                  <a:schemeClr val="bg1">
                    <a:lumMod val="95000"/>
                  </a:schemeClr>
                </a:gs>
              </a:gsLst>
              <a:lin ang="10800000" scaled="0"/>
            </a:gradFill>
            <a:ln>
              <a:solidFill>
                <a:srgbClr val="00B0F0"/>
              </a:solidFill>
            </a:ln>
          </p:spPr>
          <p:txBody>
            <a:bodyPr wrap="square" tIns="108000" bIns="108000">
              <a:spAutoFit/>
            </a:bodyPr>
            <a:lstStyle/>
            <a:p>
              <a:pPr algn="ctr"/>
              <a:r>
                <a:rPr lang="zh-CN" altLang="en-US" sz="1300" dirty="0" smtClean="0">
                  <a:latin typeface="微软雅黑" pitchFamily="34" charset="-122"/>
                  <a:ea typeface="微软雅黑" pitchFamily="34" charset="-122"/>
                </a:rPr>
                <a:t>云课堂</a:t>
              </a:r>
              <a:r>
                <a:rPr lang="en-US" altLang="zh-CN" sz="1300" dirty="0" smtClean="0">
                  <a:latin typeface="微软雅黑" pitchFamily="34" charset="-122"/>
                  <a:ea typeface="微软雅黑" pitchFamily="34" charset="-122"/>
                </a:rPr>
                <a:t>/MOOC</a:t>
              </a:r>
              <a:r>
                <a:rPr lang="zh-CN" altLang="en-US" sz="1300" dirty="0" smtClean="0">
                  <a:latin typeface="微软雅黑" pitchFamily="34" charset="-122"/>
                  <a:ea typeface="微软雅黑" pitchFamily="34" charset="-122"/>
                </a:rPr>
                <a:t>（开放内容、学习分析、个人学习环境 ）</a:t>
              </a:r>
              <a:r>
                <a:rPr lang="en-US" altLang="zh-CN" sz="1300" dirty="0" smtClean="0">
                  <a:latin typeface="微软雅黑" pitchFamily="34" charset="-122"/>
                  <a:ea typeface="微软雅黑" pitchFamily="34" charset="-122"/>
                </a:rPr>
                <a:t> </a:t>
              </a:r>
            </a:p>
          </p:txBody>
        </p:sp>
        <p:sp>
          <p:nvSpPr>
            <p:cNvPr id="84" name="矩形 83"/>
            <p:cNvSpPr/>
            <p:nvPr/>
          </p:nvSpPr>
          <p:spPr>
            <a:xfrm>
              <a:off x="5346551" y="1183342"/>
              <a:ext cx="3517750" cy="331909"/>
            </a:xfrm>
            <a:prstGeom prst="rect">
              <a:avLst/>
            </a:prstGeom>
            <a:gradFill>
              <a:gsLst>
                <a:gs pos="0">
                  <a:srgbClr val="75DBFF"/>
                </a:gs>
                <a:gs pos="50000">
                  <a:srgbClr val="66CCFF"/>
                </a:gs>
                <a:gs pos="100000">
                  <a:schemeClr val="bg1">
                    <a:lumMod val="95000"/>
                  </a:schemeClr>
                </a:gs>
              </a:gsLst>
              <a:lin ang="10800000" scaled="0"/>
            </a:gradFill>
            <a:ln>
              <a:solidFill>
                <a:srgbClr val="0070C0"/>
              </a:solidFill>
            </a:ln>
          </p:spPr>
          <p:txBody>
            <a:bodyPr wrap="square" tIns="108000" bIns="108000">
              <a:spAutoFit/>
            </a:bodyPr>
            <a:lstStyle/>
            <a:p>
              <a:pPr algn="ctr"/>
              <a:r>
                <a:rPr lang="zh-CN" altLang="en-US" sz="1300" dirty="0" smtClean="0">
                  <a:latin typeface="微软雅黑" pitchFamily="34" charset="-122"/>
                  <a:ea typeface="微软雅黑" pitchFamily="34" charset="-122"/>
                </a:rPr>
                <a:t> 视频公共课</a:t>
              </a:r>
              <a:r>
                <a:rPr lang="en-US" altLang="zh-CN" sz="1300" dirty="0" smtClean="0">
                  <a:latin typeface="微软雅黑" pitchFamily="34" charset="-122"/>
                  <a:ea typeface="微软雅黑" pitchFamily="34" charset="-122"/>
                </a:rPr>
                <a:t>/MOOC</a:t>
              </a:r>
              <a:r>
                <a:rPr lang="zh-CN" altLang="en-US" sz="1300" dirty="0" smtClean="0">
                  <a:latin typeface="微软雅黑" pitchFamily="34" charset="-122"/>
                  <a:ea typeface="微软雅黑" pitchFamily="34" charset="-122"/>
                </a:rPr>
                <a:t>（大规模开放在线课程）</a:t>
              </a:r>
              <a:endParaRPr lang="en-US" altLang="zh-CN" sz="1300" dirty="0" smtClean="0">
                <a:latin typeface="微软雅黑" pitchFamily="34" charset="-122"/>
                <a:ea typeface="微软雅黑" pitchFamily="34" charset="-122"/>
              </a:endParaRPr>
            </a:p>
          </p:txBody>
        </p:sp>
        <p:sp>
          <p:nvSpPr>
            <p:cNvPr id="58" name="矩形 57"/>
            <p:cNvSpPr/>
            <p:nvPr/>
          </p:nvSpPr>
          <p:spPr>
            <a:xfrm>
              <a:off x="5346551" y="710004"/>
              <a:ext cx="3517750" cy="331909"/>
            </a:xfrm>
            <a:prstGeom prst="rect">
              <a:avLst/>
            </a:prstGeom>
            <a:gradFill>
              <a:gsLst>
                <a:gs pos="0">
                  <a:srgbClr val="75DBFF"/>
                </a:gs>
                <a:gs pos="50000">
                  <a:srgbClr val="66CCFF"/>
                </a:gs>
                <a:gs pos="100000">
                  <a:schemeClr val="bg1">
                    <a:lumMod val="95000"/>
                  </a:schemeClr>
                </a:gs>
              </a:gsLst>
              <a:lin ang="10800000" scaled="0"/>
            </a:gradFill>
            <a:ln>
              <a:solidFill>
                <a:srgbClr val="66CCFF"/>
              </a:solidFill>
            </a:ln>
          </p:spPr>
          <p:txBody>
            <a:bodyPr wrap="square" tIns="108000" bIns="108000">
              <a:spAutoFit/>
            </a:bodyPr>
            <a:lstStyle/>
            <a:p>
              <a:pPr algn="ctr"/>
              <a:r>
                <a:rPr lang="zh-CN" altLang="en-US" sz="1300" dirty="0" smtClean="0">
                  <a:latin typeface="微软雅黑" pitchFamily="34" charset="-122"/>
                  <a:ea typeface="微软雅黑" pitchFamily="34" charset="-122"/>
                </a:rPr>
                <a:t>翻转课堂</a:t>
              </a:r>
              <a:r>
                <a:rPr lang="en-US" altLang="zh-CN" sz="1300" dirty="0" smtClean="0">
                  <a:latin typeface="微软雅黑" pitchFamily="34" charset="-122"/>
                  <a:ea typeface="微软雅黑" pitchFamily="34" charset="-122"/>
                </a:rPr>
                <a:t>/</a:t>
              </a:r>
              <a:r>
                <a:rPr lang="zh-CN" altLang="en-US" sz="1300" dirty="0" smtClean="0">
                  <a:latin typeface="微软雅黑" pitchFamily="34" charset="-122"/>
                  <a:ea typeface="微软雅黑" pitchFamily="34" charset="-122"/>
                </a:rPr>
                <a:t>未来学校（基于游戏的学习、移动学习） </a:t>
              </a:r>
              <a:endParaRPr lang="en-US" altLang="zh-CN" sz="1300" dirty="0" smtClean="0">
                <a:latin typeface="微软雅黑" pitchFamily="34" charset="-122"/>
                <a:ea typeface="微软雅黑" pitchFamily="34" charset="-122"/>
              </a:endParaRPr>
            </a:p>
          </p:txBody>
        </p:sp>
      </p:grpSp>
      <p:sp>
        <p:nvSpPr>
          <p:cNvPr id="50181" name="Rectangle 35"/>
          <p:cNvSpPr>
            <a:spLocks noChangeArrowheads="1"/>
          </p:cNvSpPr>
          <p:nvPr/>
        </p:nvSpPr>
        <p:spPr bwMode="auto">
          <a:xfrm>
            <a:off x="198437" y="573087"/>
            <a:ext cx="11039988" cy="620017"/>
          </a:xfrm>
          <a:prstGeom prst="rect">
            <a:avLst/>
          </a:prstGeom>
          <a:noFill/>
          <a:ln w="9525" algn="ctr">
            <a:noFill/>
            <a:miter lim="800000"/>
            <a:headEnd/>
            <a:tailEnd/>
          </a:ln>
        </p:spPr>
        <p:txBody>
          <a:bodyPr lIns="98623" tIns="49309" rIns="98623" bIns="49309" anchor="ctr"/>
          <a:lstStyle/>
          <a:p>
            <a:pPr defTabSz="1150255" eaLnBrk="0" fontAlgn="auto" hangingPunct="0">
              <a:spcBef>
                <a:spcPts val="0"/>
              </a:spcBef>
              <a:spcAft>
                <a:spcPts val="0"/>
              </a:spcAft>
              <a:defRPr/>
            </a:pPr>
            <a:r>
              <a:rPr lang="zh-CN" altLang="en-US" sz="2400" b="1" kern="0" dirty="0" smtClean="0">
                <a:solidFill>
                  <a:srgbClr val="C00000"/>
                </a:solidFill>
                <a:latin typeface="微软雅黑" pitchFamily="34" charset="-122"/>
                <a:ea typeface="微软雅黑" pitchFamily="34" charset="-122"/>
                <a:sym typeface="Arial" pitchFamily="34" charset="0"/>
              </a:rPr>
              <a:t>背景二：国家顶层设计对教育信息化建设的迫切要求</a:t>
            </a:r>
          </a:p>
        </p:txBody>
      </p:sp>
      <p:grpSp>
        <p:nvGrpSpPr>
          <p:cNvPr id="3" name="组合 31"/>
          <p:cNvGrpSpPr/>
          <p:nvPr/>
        </p:nvGrpSpPr>
        <p:grpSpPr>
          <a:xfrm>
            <a:off x="5261515" y="3337760"/>
            <a:ext cx="6092132" cy="3045599"/>
            <a:chOff x="3325091" y="926274"/>
            <a:chExt cx="5666509" cy="3295043"/>
          </a:xfrm>
        </p:grpSpPr>
        <p:sp>
          <p:nvSpPr>
            <p:cNvPr id="16" name="AutoShape 41"/>
            <p:cNvSpPr>
              <a:spLocks noChangeArrowheads="1"/>
            </p:cNvSpPr>
            <p:nvPr/>
          </p:nvSpPr>
          <p:spPr bwMode="auto">
            <a:xfrm>
              <a:off x="5529204" y="1035051"/>
              <a:ext cx="3342304" cy="909638"/>
            </a:xfrm>
            <a:prstGeom prst="roundRect">
              <a:avLst>
                <a:gd name="adj" fmla="val 13616"/>
              </a:avLst>
            </a:prstGeom>
            <a:solidFill>
              <a:schemeClr val="bg1"/>
            </a:solidFill>
            <a:ln w="31750" algn="ctr">
              <a:solidFill>
                <a:srgbClr val="BAD9EC"/>
              </a:solidFill>
              <a:round/>
              <a:headEnd/>
              <a:tailEnd/>
            </a:ln>
            <a:effectLst>
              <a:outerShdw dist="81320" dir="3080412" algn="ctr" rotWithShape="0">
                <a:srgbClr val="808080">
                  <a:alpha val="70000"/>
                </a:srgbClr>
              </a:outerShdw>
            </a:effectLst>
          </p:spPr>
          <p:txBody>
            <a:bodyPr wrap="none" anchor="ctr"/>
            <a:lstStyle/>
            <a:p>
              <a:pPr>
                <a:defRPr/>
              </a:pPr>
              <a:endParaRPr lang="zh-CN" altLang="en-US" sz="1300" dirty="0">
                <a:latin typeface="微软雅黑" pitchFamily="34" charset="-122"/>
                <a:ea typeface="微软雅黑" pitchFamily="34" charset="-122"/>
              </a:endParaRPr>
            </a:p>
          </p:txBody>
        </p:sp>
        <p:sp>
          <p:nvSpPr>
            <p:cNvPr id="17" name="AutoShape 42"/>
            <p:cNvSpPr>
              <a:spLocks noChangeArrowheads="1"/>
            </p:cNvSpPr>
            <p:nvPr/>
          </p:nvSpPr>
          <p:spPr bwMode="auto">
            <a:xfrm>
              <a:off x="5510312" y="2066924"/>
              <a:ext cx="3340956" cy="1004888"/>
            </a:xfrm>
            <a:prstGeom prst="roundRect">
              <a:avLst>
                <a:gd name="adj" fmla="val 13616"/>
              </a:avLst>
            </a:prstGeom>
            <a:solidFill>
              <a:srgbClr val="CCECFF"/>
            </a:solidFill>
            <a:ln w="31750" algn="ctr">
              <a:solidFill>
                <a:srgbClr val="BAD9EC"/>
              </a:solidFill>
              <a:round/>
              <a:headEnd/>
              <a:tailEnd/>
            </a:ln>
            <a:effectLst>
              <a:outerShdw dist="81320" dir="3080412" algn="ctr" rotWithShape="0">
                <a:srgbClr val="808080">
                  <a:alpha val="70000"/>
                </a:srgbClr>
              </a:outerShdw>
            </a:effectLst>
          </p:spPr>
          <p:txBody>
            <a:bodyPr wrap="none" anchor="ctr"/>
            <a:lstStyle/>
            <a:p>
              <a:pPr>
                <a:defRPr/>
              </a:pPr>
              <a:endParaRPr lang="zh-CN" altLang="en-US" sz="1300" dirty="0">
                <a:latin typeface="微软雅黑" pitchFamily="34" charset="-122"/>
                <a:ea typeface="微软雅黑" pitchFamily="34" charset="-122"/>
              </a:endParaRPr>
            </a:p>
          </p:txBody>
        </p:sp>
        <p:sp>
          <p:nvSpPr>
            <p:cNvPr id="18" name="AutoShape 43"/>
            <p:cNvSpPr>
              <a:spLocks noChangeArrowheads="1"/>
            </p:cNvSpPr>
            <p:nvPr/>
          </p:nvSpPr>
          <p:spPr bwMode="auto">
            <a:xfrm>
              <a:off x="5510313" y="3160713"/>
              <a:ext cx="3340956" cy="882650"/>
            </a:xfrm>
            <a:prstGeom prst="roundRect">
              <a:avLst>
                <a:gd name="adj" fmla="val 13616"/>
              </a:avLst>
            </a:prstGeom>
            <a:solidFill>
              <a:srgbClr val="98C3E6"/>
            </a:solidFill>
            <a:ln w="31750" algn="ctr">
              <a:solidFill>
                <a:srgbClr val="BAD9EC"/>
              </a:solidFill>
              <a:round/>
              <a:headEnd/>
              <a:tailEnd/>
            </a:ln>
            <a:effectLst>
              <a:outerShdw dist="81320" dir="3080412" algn="ctr" rotWithShape="0">
                <a:srgbClr val="808080">
                  <a:alpha val="70000"/>
                </a:srgbClr>
              </a:outerShdw>
            </a:effectLst>
          </p:spPr>
          <p:txBody>
            <a:bodyPr wrap="none" anchor="ctr"/>
            <a:lstStyle/>
            <a:p>
              <a:pPr>
                <a:defRPr/>
              </a:pPr>
              <a:endParaRPr lang="zh-CN" altLang="en-US" sz="1300" dirty="0">
                <a:latin typeface="微软雅黑" pitchFamily="34" charset="-122"/>
                <a:ea typeface="微软雅黑" pitchFamily="34" charset="-122"/>
              </a:endParaRPr>
            </a:p>
          </p:txBody>
        </p:sp>
        <p:grpSp>
          <p:nvGrpSpPr>
            <p:cNvPr id="4" name="组合 27"/>
            <p:cNvGrpSpPr/>
            <p:nvPr/>
          </p:nvGrpSpPr>
          <p:grpSpPr>
            <a:xfrm>
              <a:off x="3325091" y="926274"/>
              <a:ext cx="2279721" cy="3063833"/>
              <a:chOff x="1686296" y="669925"/>
              <a:chExt cx="3842984" cy="3455235"/>
            </a:xfrm>
          </p:grpSpPr>
          <p:sp>
            <p:nvSpPr>
              <p:cNvPr id="53253" name="Freeform 22"/>
              <p:cNvSpPr>
                <a:spLocks/>
              </p:cNvSpPr>
              <p:nvPr/>
            </p:nvSpPr>
            <p:spPr bwMode="auto">
              <a:xfrm>
                <a:off x="2450080" y="2000098"/>
                <a:ext cx="2030908" cy="547669"/>
              </a:xfrm>
              <a:custGeom>
                <a:avLst/>
                <a:gdLst>
                  <a:gd name="T0" fmla="*/ 0 w 1412"/>
                  <a:gd name="T1" fmla="*/ 2147483647 h 406"/>
                  <a:gd name="T2" fmla="*/ 2147483647 w 1412"/>
                  <a:gd name="T3" fmla="*/ 0 h 406"/>
                  <a:gd name="T4" fmla="*/ 2147483647 w 1412"/>
                  <a:gd name="T5" fmla="*/ 2147483647 h 406"/>
                  <a:gd name="T6" fmla="*/ 2147483647 w 1412"/>
                  <a:gd name="T7" fmla="*/ 2147483647 h 406"/>
                  <a:gd name="T8" fmla="*/ 0 w 1412"/>
                  <a:gd name="T9" fmla="*/ 2147483647 h 406"/>
                  <a:gd name="T10" fmla="*/ 0 60000 65536"/>
                  <a:gd name="T11" fmla="*/ 0 60000 65536"/>
                  <a:gd name="T12" fmla="*/ 0 60000 65536"/>
                  <a:gd name="T13" fmla="*/ 0 60000 65536"/>
                  <a:gd name="T14" fmla="*/ 0 60000 65536"/>
                  <a:gd name="T15" fmla="*/ 0 w 1412"/>
                  <a:gd name="T16" fmla="*/ 0 h 406"/>
                  <a:gd name="T17" fmla="*/ 1412 w 1412"/>
                  <a:gd name="T18" fmla="*/ 406 h 406"/>
                </a:gdLst>
                <a:ahLst/>
                <a:cxnLst>
                  <a:cxn ang="T10">
                    <a:pos x="T0" y="T1"/>
                  </a:cxn>
                  <a:cxn ang="T11">
                    <a:pos x="T2" y="T3"/>
                  </a:cxn>
                  <a:cxn ang="T12">
                    <a:pos x="T4" y="T5"/>
                  </a:cxn>
                  <a:cxn ang="T13">
                    <a:pos x="T6" y="T7"/>
                  </a:cxn>
                  <a:cxn ang="T14">
                    <a:pos x="T8" y="T9"/>
                  </a:cxn>
                </a:cxnLst>
                <a:rect l="T15" t="T16" r="T17" b="T18"/>
                <a:pathLst>
                  <a:path w="1412" h="406">
                    <a:moveTo>
                      <a:pt x="0" y="262"/>
                    </a:moveTo>
                    <a:lnTo>
                      <a:pt x="650" y="0"/>
                    </a:lnTo>
                    <a:lnTo>
                      <a:pt x="1412" y="182"/>
                    </a:lnTo>
                    <a:lnTo>
                      <a:pt x="880" y="406"/>
                    </a:lnTo>
                    <a:lnTo>
                      <a:pt x="0" y="262"/>
                    </a:lnTo>
                    <a:close/>
                  </a:path>
                </a:pathLst>
              </a:custGeom>
              <a:gradFill rotWithShape="1">
                <a:gsLst>
                  <a:gs pos="0">
                    <a:srgbClr val="359BC8"/>
                  </a:gs>
                  <a:gs pos="100000">
                    <a:srgbClr val="6AB5D6"/>
                  </a:gs>
                </a:gsLst>
                <a:lin ang="5400000" scaled="1"/>
              </a:gradFill>
              <a:ln w="3175">
                <a:noFill/>
                <a:round/>
                <a:headEnd/>
                <a:tailEnd/>
              </a:ln>
            </p:spPr>
            <p:txBody>
              <a:bodyPr/>
              <a:lstStyle/>
              <a:p>
                <a:endParaRPr lang="zh-CN" altLang="en-US" sz="1300" dirty="0">
                  <a:latin typeface="微软雅黑" pitchFamily="34" charset="-122"/>
                  <a:ea typeface="微软雅黑" pitchFamily="34" charset="-122"/>
                </a:endParaRPr>
              </a:p>
            </p:txBody>
          </p:sp>
          <p:sp>
            <p:nvSpPr>
              <p:cNvPr id="53254" name="Freeform 23"/>
              <p:cNvSpPr>
                <a:spLocks/>
              </p:cNvSpPr>
              <p:nvPr/>
            </p:nvSpPr>
            <p:spPr bwMode="auto">
              <a:xfrm>
                <a:off x="2078983" y="2604006"/>
                <a:ext cx="2781198" cy="842259"/>
              </a:xfrm>
              <a:custGeom>
                <a:avLst/>
                <a:gdLst>
                  <a:gd name="T0" fmla="*/ 0 w 2022"/>
                  <a:gd name="T1" fmla="*/ 2147483647 h 632"/>
                  <a:gd name="T2" fmla="*/ 2147483647 w 2022"/>
                  <a:gd name="T3" fmla="*/ 0 h 632"/>
                  <a:gd name="T4" fmla="*/ 2147483647 w 2022"/>
                  <a:gd name="T5" fmla="*/ 2147483647 h 632"/>
                  <a:gd name="T6" fmla="*/ 2147483647 w 2022"/>
                  <a:gd name="T7" fmla="*/ 2147483647 h 632"/>
                  <a:gd name="T8" fmla="*/ 0 w 2022"/>
                  <a:gd name="T9" fmla="*/ 2147483647 h 632"/>
                  <a:gd name="T10" fmla="*/ 0 60000 65536"/>
                  <a:gd name="T11" fmla="*/ 0 60000 65536"/>
                  <a:gd name="T12" fmla="*/ 0 60000 65536"/>
                  <a:gd name="T13" fmla="*/ 0 60000 65536"/>
                  <a:gd name="T14" fmla="*/ 0 60000 65536"/>
                  <a:gd name="T15" fmla="*/ 0 w 2022"/>
                  <a:gd name="T16" fmla="*/ 0 h 632"/>
                  <a:gd name="T17" fmla="*/ 2022 w 2022"/>
                  <a:gd name="T18" fmla="*/ 632 h 632"/>
                </a:gdLst>
                <a:ahLst/>
                <a:cxnLst>
                  <a:cxn ang="T10">
                    <a:pos x="T0" y="T1"/>
                  </a:cxn>
                  <a:cxn ang="T11">
                    <a:pos x="T2" y="T3"/>
                  </a:cxn>
                  <a:cxn ang="T12">
                    <a:pos x="T4" y="T5"/>
                  </a:cxn>
                  <a:cxn ang="T13">
                    <a:pos x="T6" y="T7"/>
                  </a:cxn>
                  <a:cxn ang="T14">
                    <a:pos x="T8" y="T9"/>
                  </a:cxn>
                </a:cxnLst>
                <a:rect l="T15" t="T16" r="T17" b="T18"/>
                <a:pathLst>
                  <a:path w="2022" h="632">
                    <a:moveTo>
                      <a:pt x="0" y="381"/>
                    </a:moveTo>
                    <a:lnTo>
                      <a:pt x="669" y="0"/>
                    </a:lnTo>
                    <a:lnTo>
                      <a:pt x="2022" y="247"/>
                    </a:lnTo>
                    <a:lnTo>
                      <a:pt x="1279" y="632"/>
                    </a:lnTo>
                    <a:lnTo>
                      <a:pt x="0" y="381"/>
                    </a:lnTo>
                    <a:close/>
                  </a:path>
                </a:pathLst>
              </a:custGeom>
              <a:gradFill rotWithShape="1">
                <a:gsLst>
                  <a:gs pos="0">
                    <a:srgbClr val="359BC8"/>
                  </a:gs>
                  <a:gs pos="100000">
                    <a:srgbClr val="6AB5D6"/>
                  </a:gs>
                </a:gsLst>
                <a:lin ang="5400000" scaled="1"/>
              </a:gradFill>
              <a:ln w="9525">
                <a:noFill/>
                <a:round/>
                <a:headEnd/>
                <a:tailEnd/>
              </a:ln>
            </p:spPr>
            <p:txBody>
              <a:bodyPr/>
              <a:lstStyle/>
              <a:p>
                <a:endParaRPr lang="zh-CN" altLang="en-US" sz="1300" dirty="0">
                  <a:latin typeface="微软雅黑" pitchFamily="34" charset="-122"/>
                  <a:ea typeface="微软雅黑" pitchFamily="34" charset="-122"/>
                </a:endParaRPr>
              </a:p>
            </p:txBody>
          </p:sp>
          <p:sp>
            <p:nvSpPr>
              <p:cNvPr id="53255" name="Freeform 9"/>
              <p:cNvSpPr>
                <a:spLocks/>
              </p:cNvSpPr>
              <p:nvPr/>
            </p:nvSpPr>
            <p:spPr bwMode="auto">
              <a:xfrm>
                <a:off x="2439959" y="669925"/>
                <a:ext cx="1259028" cy="1518476"/>
              </a:xfrm>
              <a:custGeom>
                <a:avLst/>
                <a:gdLst>
                  <a:gd name="T0" fmla="*/ 2147483647 w 646"/>
                  <a:gd name="T1" fmla="*/ 0 h 886"/>
                  <a:gd name="T2" fmla="*/ 0 w 646"/>
                  <a:gd name="T3" fmla="*/ 2147483647 h 886"/>
                  <a:gd name="T4" fmla="*/ 2147483647 w 646"/>
                  <a:gd name="T5" fmla="*/ 2147483647 h 886"/>
                  <a:gd name="T6" fmla="*/ 2147483647 w 646"/>
                  <a:gd name="T7" fmla="*/ 0 h 886"/>
                  <a:gd name="T8" fmla="*/ 0 60000 65536"/>
                  <a:gd name="T9" fmla="*/ 0 60000 65536"/>
                  <a:gd name="T10" fmla="*/ 0 60000 65536"/>
                  <a:gd name="T11" fmla="*/ 0 60000 65536"/>
                  <a:gd name="T12" fmla="*/ 0 w 646"/>
                  <a:gd name="T13" fmla="*/ 0 h 886"/>
                  <a:gd name="T14" fmla="*/ 646 w 646"/>
                  <a:gd name="T15" fmla="*/ 886 h 886"/>
                </a:gdLst>
                <a:ahLst/>
                <a:cxnLst>
                  <a:cxn ang="T8">
                    <a:pos x="T0" y="T1"/>
                  </a:cxn>
                  <a:cxn ang="T9">
                    <a:pos x="T2" y="T3"/>
                  </a:cxn>
                  <a:cxn ang="T10">
                    <a:pos x="T4" y="T5"/>
                  </a:cxn>
                  <a:cxn ang="T11">
                    <a:pos x="T6" y="T7"/>
                  </a:cxn>
                </a:cxnLst>
                <a:rect l="T12" t="T13" r="T14" b="T15"/>
                <a:pathLst>
                  <a:path w="646" h="886">
                    <a:moveTo>
                      <a:pt x="518" y="0"/>
                    </a:moveTo>
                    <a:lnTo>
                      <a:pt x="0" y="776"/>
                    </a:lnTo>
                    <a:lnTo>
                      <a:pt x="646" y="886"/>
                    </a:lnTo>
                    <a:lnTo>
                      <a:pt x="518" y="0"/>
                    </a:lnTo>
                    <a:close/>
                  </a:path>
                </a:pathLst>
              </a:custGeom>
              <a:gradFill rotWithShape="0">
                <a:gsLst>
                  <a:gs pos="0">
                    <a:srgbClr val="CCEBFF"/>
                  </a:gs>
                  <a:gs pos="100000">
                    <a:srgbClr val="D2EDFF"/>
                  </a:gs>
                </a:gsLst>
                <a:lin ang="0" scaled="1"/>
              </a:gradFill>
              <a:ln w="9525">
                <a:noFill/>
                <a:round/>
                <a:headEnd/>
                <a:tailEnd/>
              </a:ln>
            </p:spPr>
            <p:txBody>
              <a:bodyPr/>
              <a:lstStyle/>
              <a:p>
                <a:endParaRPr lang="zh-CN" altLang="en-US" sz="1300" dirty="0">
                  <a:latin typeface="微软雅黑" pitchFamily="34" charset="-122"/>
                  <a:ea typeface="微软雅黑" pitchFamily="34" charset="-122"/>
                </a:endParaRPr>
              </a:p>
            </p:txBody>
          </p:sp>
          <p:sp>
            <p:nvSpPr>
              <p:cNvPr id="53256" name="Freeform 11"/>
              <p:cNvSpPr>
                <a:spLocks/>
              </p:cNvSpPr>
              <p:nvPr/>
            </p:nvSpPr>
            <p:spPr bwMode="auto">
              <a:xfrm>
                <a:off x="3448666" y="670322"/>
                <a:ext cx="1005333" cy="1511781"/>
              </a:xfrm>
              <a:custGeom>
                <a:avLst/>
                <a:gdLst>
                  <a:gd name="T0" fmla="*/ 0 w 514"/>
                  <a:gd name="T1" fmla="*/ 0 h 882"/>
                  <a:gd name="T2" fmla="*/ 2147483647 w 514"/>
                  <a:gd name="T3" fmla="*/ 2147483647 h 882"/>
                  <a:gd name="T4" fmla="*/ 2147483647 w 514"/>
                  <a:gd name="T5" fmla="*/ 2147483647 h 882"/>
                  <a:gd name="T6" fmla="*/ 0 w 514"/>
                  <a:gd name="T7" fmla="*/ 0 h 882"/>
                  <a:gd name="T8" fmla="*/ 0 60000 65536"/>
                  <a:gd name="T9" fmla="*/ 0 60000 65536"/>
                  <a:gd name="T10" fmla="*/ 0 60000 65536"/>
                  <a:gd name="T11" fmla="*/ 0 60000 65536"/>
                  <a:gd name="T12" fmla="*/ 0 w 514"/>
                  <a:gd name="T13" fmla="*/ 0 h 882"/>
                  <a:gd name="T14" fmla="*/ 514 w 514"/>
                  <a:gd name="T15" fmla="*/ 882 h 882"/>
                </a:gdLst>
                <a:ahLst/>
                <a:cxnLst>
                  <a:cxn ang="T8">
                    <a:pos x="T0" y="T1"/>
                  </a:cxn>
                  <a:cxn ang="T9">
                    <a:pos x="T2" y="T3"/>
                  </a:cxn>
                  <a:cxn ang="T10">
                    <a:pos x="T4" y="T5"/>
                  </a:cxn>
                  <a:cxn ang="T11">
                    <a:pos x="T6" y="T7"/>
                  </a:cxn>
                </a:cxnLst>
                <a:rect l="T12" t="T13" r="T14" b="T15"/>
                <a:pathLst>
                  <a:path w="514" h="882">
                    <a:moveTo>
                      <a:pt x="0" y="0"/>
                    </a:moveTo>
                    <a:lnTo>
                      <a:pt x="514" y="716"/>
                    </a:lnTo>
                    <a:lnTo>
                      <a:pt x="126" y="882"/>
                    </a:lnTo>
                    <a:lnTo>
                      <a:pt x="0" y="0"/>
                    </a:lnTo>
                    <a:close/>
                  </a:path>
                </a:pathLst>
              </a:custGeom>
              <a:gradFill rotWithShape="0">
                <a:gsLst>
                  <a:gs pos="0">
                    <a:srgbClr val="88CDE6"/>
                  </a:gs>
                  <a:gs pos="100000">
                    <a:srgbClr val="74C5E2"/>
                  </a:gs>
                </a:gsLst>
                <a:lin ang="0" scaled="1"/>
              </a:gradFill>
              <a:ln w="9525">
                <a:noFill/>
                <a:round/>
                <a:headEnd/>
                <a:tailEnd/>
              </a:ln>
            </p:spPr>
            <p:txBody>
              <a:bodyPr/>
              <a:lstStyle/>
              <a:p>
                <a:endParaRPr lang="zh-CN" altLang="en-US" sz="1300" dirty="0">
                  <a:latin typeface="微软雅黑" pitchFamily="34" charset="-122"/>
                  <a:ea typeface="微软雅黑" pitchFamily="34" charset="-122"/>
                </a:endParaRPr>
              </a:p>
            </p:txBody>
          </p:sp>
          <p:sp>
            <p:nvSpPr>
              <p:cNvPr id="53257" name="Freeform 14"/>
              <p:cNvSpPr>
                <a:spLocks/>
              </p:cNvSpPr>
              <p:nvPr/>
            </p:nvSpPr>
            <p:spPr bwMode="auto">
              <a:xfrm>
                <a:off x="2066838" y="2346910"/>
                <a:ext cx="1754273" cy="862344"/>
              </a:xfrm>
              <a:custGeom>
                <a:avLst/>
                <a:gdLst>
                  <a:gd name="T0" fmla="*/ 2147483647 w 1024"/>
                  <a:gd name="T1" fmla="*/ 0 h 520"/>
                  <a:gd name="T2" fmla="*/ 2147483647 w 1024"/>
                  <a:gd name="T3" fmla="*/ 2147483647 h 520"/>
                  <a:gd name="T4" fmla="*/ 2147483647 w 1024"/>
                  <a:gd name="T5" fmla="*/ 2147483647 h 520"/>
                  <a:gd name="T6" fmla="*/ 0 w 1024"/>
                  <a:gd name="T7" fmla="*/ 2147483647 h 520"/>
                  <a:gd name="T8" fmla="*/ 2147483647 w 1024"/>
                  <a:gd name="T9" fmla="*/ 0 h 520"/>
                  <a:gd name="T10" fmla="*/ 0 60000 65536"/>
                  <a:gd name="T11" fmla="*/ 0 60000 65536"/>
                  <a:gd name="T12" fmla="*/ 0 60000 65536"/>
                  <a:gd name="T13" fmla="*/ 0 60000 65536"/>
                  <a:gd name="T14" fmla="*/ 0 60000 65536"/>
                  <a:gd name="T15" fmla="*/ 0 w 1024"/>
                  <a:gd name="T16" fmla="*/ 0 h 520"/>
                  <a:gd name="T17" fmla="*/ 1024 w 1024"/>
                  <a:gd name="T18" fmla="*/ 520 h 520"/>
                </a:gdLst>
                <a:ahLst/>
                <a:cxnLst>
                  <a:cxn ang="T10">
                    <a:pos x="T0" y="T1"/>
                  </a:cxn>
                  <a:cxn ang="T11">
                    <a:pos x="T2" y="T3"/>
                  </a:cxn>
                  <a:cxn ang="T12">
                    <a:pos x="T4" y="T5"/>
                  </a:cxn>
                  <a:cxn ang="T13">
                    <a:pos x="T6" y="T7"/>
                  </a:cxn>
                  <a:cxn ang="T14">
                    <a:pos x="T8" y="T9"/>
                  </a:cxn>
                </a:cxnLst>
                <a:rect l="T15" t="T16" r="T17" b="T18"/>
                <a:pathLst>
                  <a:path w="1024" h="520">
                    <a:moveTo>
                      <a:pt x="228" y="0"/>
                    </a:moveTo>
                    <a:lnTo>
                      <a:pt x="968" y="116"/>
                    </a:lnTo>
                    <a:lnTo>
                      <a:pt x="1024" y="520"/>
                    </a:lnTo>
                    <a:lnTo>
                      <a:pt x="0" y="332"/>
                    </a:lnTo>
                    <a:lnTo>
                      <a:pt x="228" y="0"/>
                    </a:lnTo>
                    <a:close/>
                  </a:path>
                </a:pathLst>
              </a:custGeom>
              <a:gradFill rotWithShape="0">
                <a:gsLst>
                  <a:gs pos="0">
                    <a:srgbClr val="CCEBFF"/>
                  </a:gs>
                  <a:gs pos="100000">
                    <a:srgbClr val="D2EDFF"/>
                  </a:gs>
                </a:gsLst>
                <a:lin ang="0" scaled="1"/>
              </a:gradFill>
              <a:ln w="9525">
                <a:noFill/>
                <a:round/>
                <a:headEnd/>
                <a:tailEnd/>
              </a:ln>
            </p:spPr>
            <p:txBody>
              <a:bodyPr/>
              <a:lstStyle/>
              <a:p>
                <a:endParaRPr lang="zh-CN" altLang="en-US" sz="1300" dirty="0">
                  <a:latin typeface="微软雅黑" pitchFamily="34" charset="-122"/>
                  <a:ea typeface="微软雅黑" pitchFamily="34" charset="-122"/>
                </a:endParaRPr>
              </a:p>
            </p:txBody>
          </p:sp>
          <p:sp>
            <p:nvSpPr>
              <p:cNvPr id="53258" name="Freeform 16"/>
              <p:cNvSpPr>
                <a:spLocks/>
              </p:cNvSpPr>
              <p:nvPr/>
            </p:nvSpPr>
            <p:spPr bwMode="auto">
              <a:xfrm>
                <a:off x="1686296" y="3106148"/>
                <a:ext cx="2256265" cy="1012317"/>
              </a:xfrm>
              <a:custGeom>
                <a:avLst/>
                <a:gdLst>
                  <a:gd name="T0" fmla="*/ 2147483647 w 1639"/>
                  <a:gd name="T1" fmla="*/ 0 h 759"/>
                  <a:gd name="T2" fmla="*/ 2147483647 w 1639"/>
                  <a:gd name="T3" fmla="*/ 2147483647 h 759"/>
                  <a:gd name="T4" fmla="*/ 2147483647 w 1639"/>
                  <a:gd name="T5" fmla="*/ 2147483647 h 759"/>
                  <a:gd name="T6" fmla="*/ 0 w 1639"/>
                  <a:gd name="T7" fmla="*/ 2147483647 h 759"/>
                  <a:gd name="T8" fmla="*/ 2147483647 w 1639"/>
                  <a:gd name="T9" fmla="*/ 0 h 759"/>
                  <a:gd name="T10" fmla="*/ 0 60000 65536"/>
                  <a:gd name="T11" fmla="*/ 0 60000 65536"/>
                  <a:gd name="T12" fmla="*/ 0 60000 65536"/>
                  <a:gd name="T13" fmla="*/ 0 60000 65536"/>
                  <a:gd name="T14" fmla="*/ 0 60000 65536"/>
                  <a:gd name="T15" fmla="*/ 0 w 1639"/>
                  <a:gd name="T16" fmla="*/ 0 h 759"/>
                  <a:gd name="T17" fmla="*/ 1639 w 1639"/>
                  <a:gd name="T18" fmla="*/ 759 h 759"/>
                </a:gdLst>
                <a:ahLst/>
                <a:cxnLst>
                  <a:cxn ang="T10">
                    <a:pos x="T0" y="T1"/>
                  </a:cxn>
                  <a:cxn ang="T11">
                    <a:pos x="T2" y="T3"/>
                  </a:cxn>
                  <a:cxn ang="T12">
                    <a:pos x="T4" y="T5"/>
                  </a:cxn>
                  <a:cxn ang="T13">
                    <a:pos x="T6" y="T7"/>
                  </a:cxn>
                  <a:cxn ang="T14">
                    <a:pos x="T8" y="T9"/>
                  </a:cxn>
                </a:cxnLst>
                <a:rect l="T15" t="T16" r="T17" b="T18"/>
                <a:pathLst>
                  <a:path w="1639" h="759">
                    <a:moveTo>
                      <a:pt x="284" y="0"/>
                    </a:moveTo>
                    <a:lnTo>
                      <a:pt x="1560" y="244"/>
                    </a:lnTo>
                    <a:lnTo>
                      <a:pt x="1639" y="759"/>
                    </a:lnTo>
                    <a:lnTo>
                      <a:pt x="0" y="394"/>
                    </a:lnTo>
                    <a:lnTo>
                      <a:pt x="284" y="0"/>
                    </a:lnTo>
                    <a:close/>
                  </a:path>
                </a:pathLst>
              </a:custGeom>
              <a:gradFill rotWithShape="0">
                <a:gsLst>
                  <a:gs pos="0">
                    <a:srgbClr val="CCEBFF"/>
                  </a:gs>
                  <a:gs pos="100000">
                    <a:srgbClr val="D2EDFF"/>
                  </a:gs>
                </a:gsLst>
                <a:lin ang="0" scaled="1"/>
              </a:gradFill>
              <a:ln w="9525">
                <a:noFill/>
                <a:round/>
                <a:headEnd/>
                <a:tailEnd/>
              </a:ln>
            </p:spPr>
            <p:txBody>
              <a:bodyPr/>
              <a:lstStyle/>
              <a:p>
                <a:endParaRPr lang="zh-CN" altLang="en-US" sz="1300" dirty="0">
                  <a:latin typeface="微软雅黑" pitchFamily="34" charset="-122"/>
                  <a:ea typeface="微软雅黑" pitchFamily="34" charset="-122"/>
                </a:endParaRPr>
              </a:p>
            </p:txBody>
          </p:sp>
          <p:sp>
            <p:nvSpPr>
              <p:cNvPr id="53259" name="Freeform 20"/>
              <p:cNvSpPr>
                <a:spLocks/>
              </p:cNvSpPr>
              <p:nvPr/>
            </p:nvSpPr>
            <p:spPr bwMode="auto">
              <a:xfrm>
                <a:off x="3829208" y="2924038"/>
                <a:ext cx="1391273" cy="1201122"/>
              </a:xfrm>
              <a:custGeom>
                <a:avLst/>
                <a:gdLst>
                  <a:gd name="T0" fmla="*/ 0 w 1012"/>
                  <a:gd name="T1" fmla="*/ 2147483647 h 899"/>
                  <a:gd name="T2" fmla="*/ 2147483647 w 1012"/>
                  <a:gd name="T3" fmla="*/ 0 h 899"/>
                  <a:gd name="T4" fmla="*/ 2147483647 w 1012"/>
                  <a:gd name="T5" fmla="*/ 2147483647 h 899"/>
                  <a:gd name="T6" fmla="*/ 2147483647 w 1012"/>
                  <a:gd name="T7" fmla="*/ 2147483647 h 899"/>
                  <a:gd name="T8" fmla="*/ 0 w 1012"/>
                  <a:gd name="T9" fmla="*/ 2147483647 h 899"/>
                  <a:gd name="T10" fmla="*/ 0 60000 65536"/>
                  <a:gd name="T11" fmla="*/ 0 60000 65536"/>
                  <a:gd name="T12" fmla="*/ 0 60000 65536"/>
                  <a:gd name="T13" fmla="*/ 0 60000 65536"/>
                  <a:gd name="T14" fmla="*/ 0 60000 65536"/>
                  <a:gd name="T15" fmla="*/ 0 w 1012"/>
                  <a:gd name="T16" fmla="*/ 0 h 899"/>
                  <a:gd name="T17" fmla="*/ 1012 w 1012"/>
                  <a:gd name="T18" fmla="*/ 899 h 899"/>
                </a:gdLst>
                <a:ahLst/>
                <a:cxnLst>
                  <a:cxn ang="T10">
                    <a:pos x="T0" y="T1"/>
                  </a:cxn>
                  <a:cxn ang="T11">
                    <a:pos x="T2" y="T3"/>
                  </a:cxn>
                  <a:cxn ang="T12">
                    <a:pos x="T4" y="T5"/>
                  </a:cxn>
                  <a:cxn ang="T13">
                    <a:pos x="T6" y="T7"/>
                  </a:cxn>
                  <a:cxn ang="T14">
                    <a:pos x="T8" y="T9"/>
                  </a:cxn>
                </a:cxnLst>
                <a:rect l="T15" t="T16" r="T17" b="T18"/>
                <a:pathLst>
                  <a:path w="1012" h="899">
                    <a:moveTo>
                      <a:pt x="0" y="383"/>
                    </a:moveTo>
                    <a:lnTo>
                      <a:pt x="745" y="0"/>
                    </a:lnTo>
                    <a:lnTo>
                      <a:pt x="1012" y="346"/>
                    </a:lnTo>
                    <a:lnTo>
                      <a:pt x="78" y="899"/>
                    </a:lnTo>
                    <a:lnTo>
                      <a:pt x="0" y="383"/>
                    </a:lnTo>
                    <a:close/>
                  </a:path>
                </a:pathLst>
              </a:custGeom>
              <a:gradFill rotWithShape="0">
                <a:gsLst>
                  <a:gs pos="0">
                    <a:srgbClr val="88CDE6"/>
                  </a:gs>
                  <a:gs pos="100000">
                    <a:srgbClr val="74C5E2"/>
                  </a:gs>
                </a:gsLst>
                <a:lin ang="0" scaled="1"/>
              </a:gradFill>
              <a:ln w="9525">
                <a:noFill/>
                <a:round/>
                <a:headEnd/>
                <a:tailEnd/>
              </a:ln>
            </p:spPr>
            <p:txBody>
              <a:bodyPr/>
              <a:lstStyle/>
              <a:p>
                <a:endParaRPr lang="zh-CN" altLang="en-US" sz="1300" dirty="0">
                  <a:latin typeface="微软雅黑" pitchFamily="34" charset="-122"/>
                  <a:ea typeface="微软雅黑" pitchFamily="34" charset="-122"/>
                </a:endParaRPr>
              </a:p>
            </p:txBody>
          </p:sp>
          <p:sp>
            <p:nvSpPr>
              <p:cNvPr id="53260" name="Freeform 21"/>
              <p:cNvSpPr>
                <a:spLocks/>
              </p:cNvSpPr>
              <p:nvPr/>
            </p:nvSpPr>
            <p:spPr bwMode="auto">
              <a:xfrm>
                <a:off x="3711807" y="2242464"/>
                <a:ext cx="1109240" cy="972146"/>
              </a:xfrm>
              <a:custGeom>
                <a:avLst/>
                <a:gdLst>
                  <a:gd name="T0" fmla="*/ 0 w 648"/>
                  <a:gd name="T1" fmla="*/ 2147483647 h 588"/>
                  <a:gd name="T2" fmla="*/ 2147483647 w 648"/>
                  <a:gd name="T3" fmla="*/ 0 h 588"/>
                  <a:gd name="T4" fmla="*/ 2147483647 w 648"/>
                  <a:gd name="T5" fmla="*/ 2147483647 h 588"/>
                  <a:gd name="T6" fmla="*/ 2147483647 w 648"/>
                  <a:gd name="T7" fmla="*/ 2147483647 h 588"/>
                  <a:gd name="T8" fmla="*/ 0 w 648"/>
                  <a:gd name="T9" fmla="*/ 2147483647 h 588"/>
                  <a:gd name="T10" fmla="*/ 0 60000 65536"/>
                  <a:gd name="T11" fmla="*/ 0 60000 65536"/>
                  <a:gd name="T12" fmla="*/ 0 60000 65536"/>
                  <a:gd name="T13" fmla="*/ 0 60000 65536"/>
                  <a:gd name="T14" fmla="*/ 0 60000 65536"/>
                  <a:gd name="T15" fmla="*/ 0 w 648"/>
                  <a:gd name="T16" fmla="*/ 0 h 588"/>
                  <a:gd name="T17" fmla="*/ 648 w 648"/>
                  <a:gd name="T18" fmla="*/ 588 h 588"/>
                </a:gdLst>
                <a:ahLst/>
                <a:cxnLst>
                  <a:cxn ang="T10">
                    <a:pos x="T0" y="T1"/>
                  </a:cxn>
                  <a:cxn ang="T11">
                    <a:pos x="T2" y="T3"/>
                  </a:cxn>
                  <a:cxn ang="T12">
                    <a:pos x="T4" y="T5"/>
                  </a:cxn>
                  <a:cxn ang="T13">
                    <a:pos x="T6" y="T7"/>
                  </a:cxn>
                  <a:cxn ang="T14">
                    <a:pos x="T8" y="T9"/>
                  </a:cxn>
                </a:cxnLst>
                <a:rect l="T15" t="T16" r="T17" b="T18"/>
                <a:pathLst>
                  <a:path w="648" h="588">
                    <a:moveTo>
                      <a:pt x="0" y="176"/>
                    </a:moveTo>
                    <a:lnTo>
                      <a:pt x="444" y="0"/>
                    </a:lnTo>
                    <a:lnTo>
                      <a:pt x="648" y="296"/>
                    </a:lnTo>
                    <a:lnTo>
                      <a:pt x="56" y="588"/>
                    </a:lnTo>
                    <a:lnTo>
                      <a:pt x="0" y="176"/>
                    </a:lnTo>
                    <a:close/>
                  </a:path>
                </a:pathLst>
              </a:custGeom>
              <a:gradFill rotWithShape="0">
                <a:gsLst>
                  <a:gs pos="0">
                    <a:srgbClr val="88CDE6"/>
                  </a:gs>
                  <a:gs pos="100000">
                    <a:srgbClr val="74C5E2"/>
                  </a:gs>
                </a:gsLst>
                <a:lin ang="0" scaled="1"/>
              </a:gradFill>
              <a:ln w="9525">
                <a:noFill/>
                <a:round/>
                <a:headEnd/>
                <a:tailEnd/>
              </a:ln>
            </p:spPr>
            <p:txBody>
              <a:bodyPr/>
              <a:lstStyle/>
              <a:p>
                <a:endParaRPr lang="zh-CN" altLang="en-US" sz="1300" dirty="0">
                  <a:latin typeface="微软雅黑" pitchFamily="34" charset="-122"/>
                  <a:ea typeface="微软雅黑" pitchFamily="34" charset="-122"/>
                </a:endParaRPr>
              </a:p>
            </p:txBody>
          </p:sp>
          <p:sp>
            <p:nvSpPr>
              <p:cNvPr id="13" name="Oval 38"/>
              <p:cNvSpPr>
                <a:spLocks noChangeArrowheads="1"/>
              </p:cNvSpPr>
              <p:nvPr/>
            </p:nvSpPr>
            <p:spPr bwMode="auto">
              <a:xfrm>
                <a:off x="4397111" y="3357563"/>
                <a:ext cx="184859" cy="177800"/>
              </a:xfrm>
              <a:prstGeom prst="ellipse">
                <a:avLst/>
              </a:prstGeom>
              <a:solidFill>
                <a:srgbClr val="23468B"/>
              </a:solidFill>
              <a:ln w="76200">
                <a:solidFill>
                  <a:schemeClr val="bg1"/>
                </a:solidFill>
                <a:round/>
                <a:headEnd/>
                <a:tailEnd/>
              </a:ln>
              <a:effectLst>
                <a:outerShdw dist="35921" dir="2700000" algn="ctr" rotWithShape="0">
                  <a:schemeClr val="tx1"/>
                </a:outerShdw>
              </a:effectLst>
            </p:spPr>
            <p:txBody>
              <a:bodyPr wrap="none" anchor="ctr"/>
              <a:lstStyle/>
              <a:p>
                <a:pPr>
                  <a:defRPr/>
                </a:pPr>
                <a:endParaRPr lang="zh-CN" altLang="en-US" sz="1300" dirty="0">
                  <a:latin typeface="微软雅黑" pitchFamily="34" charset="-122"/>
                  <a:ea typeface="微软雅黑" pitchFamily="34" charset="-122"/>
                </a:endParaRPr>
              </a:p>
            </p:txBody>
          </p:sp>
          <p:sp>
            <p:nvSpPr>
              <p:cNvPr id="14" name="Oval 39"/>
              <p:cNvSpPr>
                <a:spLocks noChangeArrowheads="1"/>
              </p:cNvSpPr>
              <p:nvPr/>
            </p:nvSpPr>
            <p:spPr bwMode="auto">
              <a:xfrm>
                <a:off x="4143436" y="2578100"/>
                <a:ext cx="184859" cy="177800"/>
              </a:xfrm>
              <a:prstGeom prst="ellipse">
                <a:avLst/>
              </a:prstGeom>
              <a:solidFill>
                <a:srgbClr val="23468B"/>
              </a:solidFill>
              <a:ln w="76200">
                <a:solidFill>
                  <a:schemeClr val="bg1"/>
                </a:solidFill>
                <a:round/>
                <a:headEnd/>
                <a:tailEnd/>
              </a:ln>
              <a:effectLst>
                <a:outerShdw dist="35921" dir="2700000" algn="ctr" rotWithShape="0">
                  <a:schemeClr val="tx1"/>
                </a:outerShdw>
              </a:effectLst>
            </p:spPr>
            <p:txBody>
              <a:bodyPr wrap="none" anchor="ctr"/>
              <a:lstStyle/>
              <a:p>
                <a:pPr>
                  <a:defRPr/>
                </a:pPr>
                <a:endParaRPr lang="zh-CN" altLang="en-US" sz="1300" dirty="0">
                  <a:latin typeface="微软雅黑" pitchFamily="34" charset="-122"/>
                  <a:ea typeface="微软雅黑" pitchFamily="34" charset="-122"/>
                </a:endParaRPr>
              </a:p>
            </p:txBody>
          </p:sp>
          <p:sp>
            <p:nvSpPr>
              <p:cNvPr id="15" name="Oval 40"/>
              <p:cNvSpPr>
                <a:spLocks noChangeArrowheads="1"/>
              </p:cNvSpPr>
              <p:nvPr/>
            </p:nvSpPr>
            <p:spPr bwMode="auto">
              <a:xfrm>
                <a:off x="3815846" y="1553495"/>
                <a:ext cx="184859" cy="176212"/>
              </a:xfrm>
              <a:prstGeom prst="ellipse">
                <a:avLst/>
              </a:prstGeom>
              <a:solidFill>
                <a:srgbClr val="23468B"/>
              </a:solidFill>
              <a:ln w="76200">
                <a:solidFill>
                  <a:schemeClr val="bg1"/>
                </a:solidFill>
                <a:round/>
                <a:headEnd/>
                <a:tailEnd/>
              </a:ln>
              <a:effectLst>
                <a:outerShdw dist="35921" dir="2700000" algn="ctr" rotWithShape="0">
                  <a:schemeClr val="tx1"/>
                </a:outerShdw>
              </a:effectLst>
            </p:spPr>
            <p:txBody>
              <a:bodyPr wrap="none" anchor="ctr"/>
              <a:lstStyle/>
              <a:p>
                <a:pPr>
                  <a:defRPr/>
                </a:pPr>
                <a:endParaRPr lang="zh-CN" altLang="en-US" sz="1300" dirty="0">
                  <a:latin typeface="微软雅黑" pitchFamily="34" charset="-122"/>
                  <a:ea typeface="微软雅黑" pitchFamily="34" charset="-122"/>
                </a:endParaRPr>
              </a:p>
            </p:txBody>
          </p:sp>
          <p:sp>
            <p:nvSpPr>
              <p:cNvPr id="53267" name="Freeform 56"/>
              <p:cNvSpPr>
                <a:spLocks/>
              </p:cNvSpPr>
              <p:nvPr/>
            </p:nvSpPr>
            <p:spPr bwMode="auto">
              <a:xfrm>
                <a:off x="4247535" y="2571645"/>
                <a:ext cx="1263077" cy="92620"/>
              </a:xfrm>
              <a:custGeom>
                <a:avLst/>
                <a:gdLst>
                  <a:gd name="T0" fmla="*/ 0 w 936"/>
                  <a:gd name="T1" fmla="*/ 2147483647 h 123"/>
                  <a:gd name="T2" fmla="*/ 2147483647 w 936"/>
                  <a:gd name="T3" fmla="*/ 0 h 123"/>
                  <a:gd name="T4" fmla="*/ 2147483647 w 936"/>
                  <a:gd name="T5" fmla="*/ 0 h 123"/>
                  <a:gd name="T6" fmla="*/ 0 60000 65536"/>
                  <a:gd name="T7" fmla="*/ 0 60000 65536"/>
                  <a:gd name="T8" fmla="*/ 0 60000 65536"/>
                  <a:gd name="T9" fmla="*/ 0 w 936"/>
                  <a:gd name="T10" fmla="*/ 0 h 123"/>
                  <a:gd name="T11" fmla="*/ 936 w 936"/>
                  <a:gd name="T12" fmla="*/ 123 h 123"/>
                </a:gdLst>
                <a:ahLst/>
                <a:cxnLst>
                  <a:cxn ang="T6">
                    <a:pos x="T0" y="T1"/>
                  </a:cxn>
                  <a:cxn ang="T7">
                    <a:pos x="T2" y="T3"/>
                  </a:cxn>
                  <a:cxn ang="T8">
                    <a:pos x="T4" y="T5"/>
                  </a:cxn>
                </a:cxnLst>
                <a:rect l="T9" t="T10" r="T11" b="T12"/>
                <a:pathLst>
                  <a:path w="936" h="123">
                    <a:moveTo>
                      <a:pt x="0" y="123"/>
                    </a:moveTo>
                    <a:lnTo>
                      <a:pt x="256" y="0"/>
                    </a:lnTo>
                    <a:lnTo>
                      <a:pt x="936" y="0"/>
                    </a:lnTo>
                  </a:path>
                </a:pathLst>
              </a:custGeom>
              <a:noFill/>
              <a:ln w="19050">
                <a:solidFill>
                  <a:srgbClr val="23468B"/>
                </a:solidFill>
                <a:round/>
                <a:headEnd/>
                <a:tailEnd/>
              </a:ln>
            </p:spPr>
            <p:txBody>
              <a:bodyPr/>
              <a:lstStyle/>
              <a:p>
                <a:endParaRPr lang="zh-CN" altLang="en-US" sz="1300" dirty="0">
                  <a:latin typeface="微软雅黑" pitchFamily="34" charset="-122"/>
                  <a:ea typeface="微软雅黑" pitchFamily="34" charset="-122"/>
                </a:endParaRPr>
              </a:p>
            </p:txBody>
          </p:sp>
          <p:sp>
            <p:nvSpPr>
              <p:cNvPr id="53268" name="Freeform 58"/>
              <p:cNvSpPr>
                <a:spLocks/>
              </p:cNvSpPr>
              <p:nvPr/>
            </p:nvSpPr>
            <p:spPr bwMode="auto">
              <a:xfrm>
                <a:off x="3950658" y="1312761"/>
                <a:ext cx="1530266" cy="336871"/>
              </a:xfrm>
              <a:custGeom>
                <a:avLst/>
                <a:gdLst>
                  <a:gd name="T0" fmla="*/ 0 w 1140"/>
                  <a:gd name="T1" fmla="*/ 2147483647 h 561"/>
                  <a:gd name="T2" fmla="*/ 2147483647 w 1140"/>
                  <a:gd name="T3" fmla="*/ 0 h 561"/>
                  <a:gd name="T4" fmla="*/ 2147483647 w 1140"/>
                  <a:gd name="T5" fmla="*/ 0 h 561"/>
                  <a:gd name="T6" fmla="*/ 0 60000 65536"/>
                  <a:gd name="T7" fmla="*/ 0 60000 65536"/>
                  <a:gd name="T8" fmla="*/ 0 60000 65536"/>
                  <a:gd name="T9" fmla="*/ 0 w 1140"/>
                  <a:gd name="T10" fmla="*/ 0 h 561"/>
                  <a:gd name="T11" fmla="*/ 1140 w 1140"/>
                  <a:gd name="T12" fmla="*/ 561 h 561"/>
                </a:gdLst>
                <a:ahLst/>
                <a:cxnLst>
                  <a:cxn ang="T6">
                    <a:pos x="T0" y="T1"/>
                  </a:cxn>
                  <a:cxn ang="T7">
                    <a:pos x="T2" y="T3"/>
                  </a:cxn>
                  <a:cxn ang="T8">
                    <a:pos x="T4" y="T5"/>
                  </a:cxn>
                </a:cxnLst>
                <a:rect l="T9" t="T10" r="T11" b="T12"/>
                <a:pathLst>
                  <a:path w="1140" h="561">
                    <a:moveTo>
                      <a:pt x="0" y="561"/>
                    </a:moveTo>
                    <a:lnTo>
                      <a:pt x="362" y="0"/>
                    </a:lnTo>
                    <a:lnTo>
                      <a:pt x="1140" y="0"/>
                    </a:lnTo>
                  </a:path>
                </a:pathLst>
              </a:custGeom>
              <a:noFill/>
              <a:ln w="19050">
                <a:solidFill>
                  <a:srgbClr val="23468B"/>
                </a:solidFill>
                <a:round/>
                <a:headEnd/>
                <a:tailEnd/>
              </a:ln>
            </p:spPr>
            <p:txBody>
              <a:bodyPr/>
              <a:lstStyle/>
              <a:p>
                <a:endParaRPr lang="zh-CN" altLang="en-US" sz="1300" dirty="0">
                  <a:latin typeface="微软雅黑" pitchFamily="34" charset="-122"/>
                  <a:ea typeface="微软雅黑" pitchFamily="34" charset="-122"/>
                </a:endParaRPr>
              </a:p>
            </p:txBody>
          </p:sp>
          <p:sp>
            <p:nvSpPr>
              <p:cNvPr id="53269" name="Freeform 60"/>
              <p:cNvSpPr>
                <a:spLocks/>
              </p:cNvSpPr>
              <p:nvPr/>
            </p:nvSpPr>
            <p:spPr bwMode="auto">
              <a:xfrm>
                <a:off x="4468873" y="3415366"/>
                <a:ext cx="1060407" cy="329482"/>
              </a:xfrm>
              <a:custGeom>
                <a:avLst/>
                <a:gdLst>
                  <a:gd name="T0" fmla="*/ 0 w 733"/>
                  <a:gd name="T1" fmla="*/ 0 h 314"/>
                  <a:gd name="T2" fmla="*/ 2147483647 w 733"/>
                  <a:gd name="T3" fmla="*/ 2147483647 h 314"/>
                  <a:gd name="T4" fmla="*/ 2147483647 w 733"/>
                  <a:gd name="T5" fmla="*/ 2147483647 h 314"/>
                  <a:gd name="T6" fmla="*/ 0 60000 65536"/>
                  <a:gd name="T7" fmla="*/ 0 60000 65536"/>
                  <a:gd name="T8" fmla="*/ 0 60000 65536"/>
                  <a:gd name="T9" fmla="*/ 0 w 733"/>
                  <a:gd name="T10" fmla="*/ 0 h 314"/>
                  <a:gd name="T11" fmla="*/ 733 w 733"/>
                  <a:gd name="T12" fmla="*/ 314 h 314"/>
                </a:gdLst>
                <a:ahLst/>
                <a:cxnLst>
                  <a:cxn ang="T6">
                    <a:pos x="T0" y="T1"/>
                  </a:cxn>
                  <a:cxn ang="T7">
                    <a:pos x="T2" y="T3"/>
                  </a:cxn>
                  <a:cxn ang="T8">
                    <a:pos x="T4" y="T5"/>
                  </a:cxn>
                </a:cxnLst>
                <a:rect l="T9" t="T10" r="T11" b="T12"/>
                <a:pathLst>
                  <a:path w="733" h="314">
                    <a:moveTo>
                      <a:pt x="0" y="0"/>
                    </a:moveTo>
                    <a:lnTo>
                      <a:pt x="239" y="314"/>
                    </a:lnTo>
                    <a:lnTo>
                      <a:pt x="733" y="314"/>
                    </a:lnTo>
                  </a:path>
                </a:pathLst>
              </a:custGeom>
              <a:noFill/>
              <a:ln w="19050">
                <a:solidFill>
                  <a:srgbClr val="23468B"/>
                </a:solidFill>
                <a:round/>
                <a:headEnd/>
                <a:tailEnd/>
              </a:ln>
            </p:spPr>
            <p:txBody>
              <a:bodyPr/>
              <a:lstStyle/>
              <a:p>
                <a:endParaRPr lang="zh-CN" altLang="en-US" sz="1300" dirty="0">
                  <a:latin typeface="微软雅黑" pitchFamily="34" charset="-122"/>
                  <a:ea typeface="微软雅黑" pitchFamily="34" charset="-122"/>
                </a:endParaRPr>
              </a:p>
            </p:txBody>
          </p:sp>
          <p:sp>
            <p:nvSpPr>
              <p:cNvPr id="53270" name="Text Box 65"/>
              <p:cNvSpPr txBox="1">
                <a:spLocks noChangeArrowheads="1"/>
              </p:cNvSpPr>
              <p:nvPr/>
            </p:nvSpPr>
            <p:spPr bwMode="auto">
              <a:xfrm rot="584586">
                <a:off x="2323575" y="1352991"/>
                <a:ext cx="1836590" cy="534278"/>
              </a:xfrm>
              <a:prstGeom prst="rect">
                <a:avLst/>
              </a:prstGeom>
              <a:noFill/>
              <a:ln w="9525">
                <a:noFill/>
                <a:miter lim="800000"/>
                <a:headEnd/>
                <a:tailEnd/>
              </a:ln>
            </p:spPr>
            <p:txBody>
              <a:bodyPr wrap="none" anchor="ctr"/>
              <a:lstStyle/>
              <a:p>
                <a:pPr algn="ctr"/>
                <a:r>
                  <a:rPr lang="zh-CN" altLang="en-US" sz="1300" b="1" dirty="0" smtClean="0">
                    <a:solidFill>
                      <a:srgbClr val="C00000"/>
                    </a:solidFill>
                    <a:latin typeface="微软雅黑" pitchFamily="34" charset="-122"/>
                    <a:ea typeface="微软雅黑" pitchFamily="34" charset="-122"/>
                  </a:rPr>
                  <a:t>省级</a:t>
                </a:r>
                <a:endParaRPr lang="en-US" altLang="zh-CN" sz="1300" b="1" dirty="0">
                  <a:solidFill>
                    <a:srgbClr val="C00000"/>
                  </a:solidFill>
                  <a:latin typeface="微软雅黑" pitchFamily="34" charset="-122"/>
                  <a:ea typeface="微软雅黑" pitchFamily="34" charset="-122"/>
                </a:endParaRPr>
              </a:p>
              <a:p>
                <a:pPr algn="ctr"/>
                <a:r>
                  <a:rPr lang="zh-CN" altLang="en-US" sz="1300" b="1" dirty="0">
                    <a:solidFill>
                      <a:srgbClr val="C00000"/>
                    </a:solidFill>
                    <a:latin typeface="微软雅黑" pitchFamily="34" charset="-122"/>
                    <a:ea typeface="微软雅黑" pitchFamily="34" charset="-122"/>
                  </a:rPr>
                  <a:t>云数据中心</a:t>
                </a:r>
                <a:endParaRPr lang="en-US" altLang="ko-KR" sz="1300" b="1" dirty="0">
                  <a:solidFill>
                    <a:srgbClr val="C00000"/>
                  </a:solidFill>
                  <a:latin typeface="微软雅黑" pitchFamily="34" charset="-122"/>
                  <a:ea typeface="微软雅黑" pitchFamily="34" charset="-122"/>
                </a:endParaRPr>
              </a:p>
            </p:txBody>
          </p:sp>
          <p:sp>
            <p:nvSpPr>
              <p:cNvPr id="53271" name="Text Box 66"/>
              <p:cNvSpPr txBox="1">
                <a:spLocks noChangeArrowheads="1"/>
              </p:cNvSpPr>
              <p:nvPr/>
            </p:nvSpPr>
            <p:spPr bwMode="auto">
              <a:xfrm rot="863595">
                <a:off x="1958403" y="2513169"/>
                <a:ext cx="2230747" cy="534278"/>
              </a:xfrm>
              <a:prstGeom prst="rect">
                <a:avLst/>
              </a:prstGeom>
              <a:noFill/>
              <a:ln w="9525">
                <a:noFill/>
                <a:miter lim="800000"/>
                <a:headEnd/>
                <a:tailEnd/>
              </a:ln>
            </p:spPr>
            <p:txBody>
              <a:bodyPr anchor="ctr"/>
              <a:lstStyle/>
              <a:p>
                <a:pPr algn="ctr"/>
                <a:r>
                  <a:rPr lang="zh-CN" altLang="en-US" sz="1300" b="1" dirty="0">
                    <a:solidFill>
                      <a:srgbClr val="C00000"/>
                    </a:solidFill>
                    <a:latin typeface="微软雅黑" pitchFamily="34" charset="-122"/>
                    <a:ea typeface="微软雅黑" pitchFamily="34" charset="-122"/>
                  </a:rPr>
                  <a:t>区域</a:t>
                </a:r>
                <a:endParaRPr lang="en-US" altLang="zh-CN" sz="1300" b="1" dirty="0">
                  <a:solidFill>
                    <a:srgbClr val="C00000"/>
                  </a:solidFill>
                  <a:latin typeface="微软雅黑" pitchFamily="34" charset="-122"/>
                  <a:ea typeface="微软雅黑" pitchFamily="34" charset="-122"/>
                </a:endParaRPr>
              </a:p>
              <a:p>
                <a:pPr algn="ctr"/>
                <a:r>
                  <a:rPr lang="zh-CN" altLang="en-US" sz="1300" b="1" dirty="0">
                    <a:solidFill>
                      <a:srgbClr val="C00000"/>
                    </a:solidFill>
                    <a:latin typeface="微软雅黑" pitchFamily="34" charset="-122"/>
                    <a:ea typeface="微软雅黑" pitchFamily="34" charset="-122"/>
                  </a:rPr>
                  <a:t>教</a:t>
                </a:r>
                <a:r>
                  <a:rPr lang="zh-CN" altLang="en-US" sz="1300" b="1" dirty="0" smtClean="0">
                    <a:solidFill>
                      <a:srgbClr val="C00000"/>
                    </a:solidFill>
                    <a:latin typeface="微软雅黑" pitchFamily="34" charset="-122"/>
                    <a:ea typeface="微软雅黑" pitchFamily="34" charset="-122"/>
                  </a:rPr>
                  <a:t>育资源云平</a:t>
                </a:r>
                <a:r>
                  <a:rPr lang="zh-CN" altLang="en-US" sz="1300" b="1" dirty="0">
                    <a:solidFill>
                      <a:srgbClr val="C00000"/>
                    </a:solidFill>
                    <a:latin typeface="微软雅黑" pitchFamily="34" charset="-122"/>
                    <a:ea typeface="微软雅黑" pitchFamily="34" charset="-122"/>
                  </a:rPr>
                  <a:t>台</a:t>
                </a:r>
                <a:endParaRPr lang="en-US" altLang="ko-KR" sz="1300" b="1" dirty="0">
                  <a:solidFill>
                    <a:srgbClr val="C00000"/>
                  </a:solidFill>
                  <a:latin typeface="微软雅黑" pitchFamily="34" charset="-122"/>
                  <a:ea typeface="微软雅黑" pitchFamily="34" charset="-122"/>
                </a:endParaRPr>
              </a:p>
            </p:txBody>
          </p:sp>
          <p:sp>
            <p:nvSpPr>
              <p:cNvPr id="53272" name="Text Box 67"/>
              <p:cNvSpPr txBox="1">
                <a:spLocks noChangeArrowheads="1"/>
              </p:cNvSpPr>
              <p:nvPr/>
            </p:nvSpPr>
            <p:spPr bwMode="auto">
              <a:xfrm rot="832384">
                <a:off x="1859737" y="3391788"/>
                <a:ext cx="2214516" cy="531600"/>
              </a:xfrm>
              <a:prstGeom prst="rect">
                <a:avLst/>
              </a:prstGeom>
              <a:noFill/>
              <a:ln w="9525">
                <a:noFill/>
                <a:miter lim="800000"/>
                <a:headEnd/>
                <a:tailEnd/>
              </a:ln>
            </p:spPr>
            <p:txBody>
              <a:bodyPr anchor="ctr"/>
              <a:lstStyle/>
              <a:p>
                <a:pPr algn="ctr"/>
                <a:r>
                  <a:rPr lang="zh-CN" altLang="en-US" sz="1300" b="1" dirty="0">
                    <a:solidFill>
                      <a:srgbClr val="C00000"/>
                    </a:solidFill>
                    <a:latin typeface="微软雅黑" pitchFamily="34" charset="-122"/>
                    <a:ea typeface="微软雅黑" pitchFamily="34" charset="-122"/>
                  </a:rPr>
                  <a:t>学</a:t>
                </a:r>
                <a:r>
                  <a:rPr lang="zh-CN" altLang="en-US" sz="1300" b="1" dirty="0" smtClean="0">
                    <a:solidFill>
                      <a:srgbClr val="C00000"/>
                    </a:solidFill>
                    <a:latin typeface="微软雅黑" pitchFamily="34" charset="-122"/>
                    <a:ea typeface="微软雅黑" pitchFamily="34" charset="-122"/>
                  </a:rPr>
                  <a:t>校</a:t>
                </a:r>
                <a:endParaRPr lang="en-US" altLang="zh-CN" sz="1300" b="1" dirty="0" smtClean="0">
                  <a:solidFill>
                    <a:srgbClr val="C00000"/>
                  </a:solidFill>
                  <a:latin typeface="微软雅黑" pitchFamily="34" charset="-122"/>
                  <a:ea typeface="微软雅黑" pitchFamily="34" charset="-122"/>
                </a:endParaRPr>
              </a:p>
              <a:p>
                <a:pPr algn="ctr"/>
                <a:r>
                  <a:rPr lang="zh-CN" altLang="en-US" sz="1300" b="1" dirty="0" smtClean="0">
                    <a:solidFill>
                      <a:srgbClr val="C00000"/>
                    </a:solidFill>
                    <a:latin typeface="微软雅黑" pitchFamily="34" charset="-122"/>
                    <a:ea typeface="微软雅黑" pitchFamily="34" charset="-122"/>
                  </a:rPr>
                  <a:t>学科资源云平台</a:t>
                </a:r>
                <a:endParaRPr lang="en-US" altLang="ko-KR" sz="1300" b="1" dirty="0">
                  <a:solidFill>
                    <a:srgbClr val="C00000"/>
                  </a:solidFill>
                  <a:latin typeface="微软雅黑" pitchFamily="34" charset="-122"/>
                  <a:ea typeface="微软雅黑" pitchFamily="34" charset="-122"/>
                </a:endParaRPr>
              </a:p>
            </p:txBody>
          </p:sp>
        </p:grpSp>
        <p:sp>
          <p:nvSpPr>
            <p:cNvPr id="53273" name="AutoShape 68"/>
            <p:cNvSpPr>
              <a:spLocks noChangeArrowheads="1"/>
            </p:cNvSpPr>
            <p:nvPr/>
          </p:nvSpPr>
          <p:spPr bwMode="auto">
            <a:xfrm>
              <a:off x="5568783" y="1256512"/>
              <a:ext cx="3339867" cy="782314"/>
            </a:xfrm>
            <a:prstGeom prst="roundRect">
              <a:avLst>
                <a:gd name="adj" fmla="val 0"/>
              </a:avLst>
            </a:prstGeom>
            <a:noFill/>
            <a:ln w="28575">
              <a:noFill/>
              <a:round/>
              <a:headEnd/>
              <a:tailEnd/>
            </a:ln>
          </p:spPr>
          <p:txBody>
            <a:bodyPr wrap="none" lIns="90000" tIns="46800" rIns="90000" bIns="46800" anchor="ctr"/>
            <a:lstStyle/>
            <a:p>
              <a:pPr eaLnBrk="0" hangingPunct="0"/>
              <a:r>
                <a:rPr lang="zh-CN" altLang="en-US" sz="1300" b="1" dirty="0">
                  <a:solidFill>
                    <a:srgbClr val="C00000"/>
                  </a:solidFill>
                  <a:latin typeface="微软雅黑" pitchFamily="34" charset="-122"/>
                  <a:ea typeface="微软雅黑" pitchFamily="34" charset="-122"/>
                  <a:cs typeface="HY헤드라인M"/>
                </a:rPr>
                <a:t>目</a:t>
              </a:r>
              <a:r>
                <a:rPr lang="zh-CN" altLang="en-US" sz="1300" b="1" dirty="0" smtClean="0">
                  <a:solidFill>
                    <a:srgbClr val="C00000"/>
                  </a:solidFill>
                  <a:latin typeface="微软雅黑" pitchFamily="34" charset="-122"/>
                  <a:ea typeface="微软雅黑" pitchFamily="34" charset="-122"/>
                  <a:cs typeface="HY헤드라인M"/>
                </a:rPr>
                <a:t>前，建</a:t>
              </a:r>
              <a:r>
                <a:rPr lang="zh-CN" altLang="en-US" sz="1300" b="1" dirty="0">
                  <a:solidFill>
                    <a:srgbClr val="C00000"/>
                  </a:solidFill>
                  <a:latin typeface="微软雅黑" pitchFamily="34" charset="-122"/>
                  <a:ea typeface="微软雅黑" pitchFamily="34" charset="-122"/>
                  <a:cs typeface="HY헤드라인M"/>
                </a:rPr>
                <a:t>设教育管理公共服务平台（省数据中心）</a:t>
              </a:r>
              <a:endParaRPr lang="en-US" altLang="zh-CN" sz="1300" b="1" dirty="0">
                <a:solidFill>
                  <a:srgbClr val="C00000"/>
                </a:solidFill>
                <a:latin typeface="微软雅黑" pitchFamily="34" charset="-122"/>
                <a:ea typeface="微软雅黑" pitchFamily="34" charset="-122"/>
                <a:cs typeface="HY헤드라인M"/>
              </a:endParaRPr>
            </a:p>
            <a:p>
              <a:pPr eaLnBrk="0" hangingPunct="0">
                <a:buFont typeface="Wingdings" pitchFamily="2" charset="2"/>
                <a:buChar char="Ø"/>
              </a:pPr>
              <a:r>
                <a:rPr lang="en-US" altLang="zh-CN" sz="1300" dirty="0" smtClean="0">
                  <a:latin typeface="微软雅黑" pitchFamily="34" charset="-122"/>
                  <a:ea typeface="微软雅黑" pitchFamily="34" charset="-122"/>
                  <a:cs typeface="HY헤드라인M"/>
                </a:rPr>
                <a:t>13</a:t>
              </a:r>
              <a:r>
                <a:rPr lang="zh-CN" altLang="en-US" sz="1300" dirty="0" smtClean="0">
                  <a:latin typeface="微软雅黑" pitchFamily="34" charset="-122"/>
                  <a:ea typeface="微软雅黑" pitchFamily="34" charset="-122"/>
                  <a:cs typeface="HY헤드라인M"/>
                </a:rPr>
                <a:t>个省规划约</a:t>
              </a:r>
              <a:r>
                <a:rPr lang="en-US" altLang="zh-CN" sz="1300" dirty="0" smtClean="0">
                  <a:solidFill>
                    <a:srgbClr val="FF0000"/>
                  </a:solidFill>
                  <a:latin typeface="微软雅黑" pitchFamily="34" charset="-122"/>
                  <a:ea typeface="微软雅黑" pitchFamily="34" charset="-122"/>
                  <a:cs typeface="HY헤드라인M"/>
                </a:rPr>
                <a:t>30</a:t>
              </a:r>
              <a:r>
                <a:rPr lang="zh-CN" altLang="en-US" sz="1300" dirty="0" smtClean="0">
                  <a:solidFill>
                    <a:srgbClr val="FF0000"/>
                  </a:solidFill>
                  <a:latin typeface="微软雅黑" pitchFamily="34" charset="-122"/>
                  <a:ea typeface="微软雅黑" pitchFamily="34" charset="-122"/>
                  <a:cs typeface="HY헤드라인M"/>
                </a:rPr>
                <a:t>个大型云数据中心</a:t>
              </a:r>
              <a:endParaRPr lang="en-US" altLang="zh-CN" sz="1300" dirty="0" smtClean="0">
                <a:latin typeface="微软雅黑" pitchFamily="34" charset="-122"/>
                <a:ea typeface="微软雅黑" pitchFamily="34" charset="-122"/>
                <a:cs typeface="HY헤드라인M"/>
              </a:endParaRPr>
            </a:p>
            <a:p>
              <a:pPr eaLnBrk="0" hangingPunct="0">
                <a:buFont typeface="Wingdings" pitchFamily="2" charset="2"/>
                <a:buChar char="Ø"/>
              </a:pPr>
              <a:r>
                <a:rPr lang="en-US" altLang="zh-CN" sz="1300" dirty="0" smtClean="0">
                  <a:latin typeface="微软雅黑" pitchFamily="34" charset="-122"/>
                  <a:ea typeface="微软雅黑" pitchFamily="34" charset="-122"/>
                  <a:cs typeface="HY헤드라인M"/>
                </a:rPr>
                <a:t> </a:t>
              </a:r>
              <a:r>
                <a:rPr lang="zh-CN" altLang="en-US" sz="1300" dirty="0" smtClean="0">
                  <a:latin typeface="微软雅黑" pitchFamily="34" charset="-122"/>
                  <a:ea typeface="微软雅黑" pitchFamily="34" charset="-122"/>
                  <a:cs typeface="HY헤드라인M"/>
                </a:rPr>
                <a:t>可容纳</a:t>
              </a:r>
              <a:r>
                <a:rPr lang="zh-CN" altLang="en-US" sz="1300" dirty="0" smtClean="0">
                  <a:solidFill>
                    <a:srgbClr val="FF0000"/>
                  </a:solidFill>
                  <a:latin typeface="微软雅黑" pitchFamily="34" charset="-122"/>
                  <a:ea typeface="微软雅黑" pitchFamily="34" charset="-122"/>
                  <a:cs typeface="HY헤드라인M"/>
                </a:rPr>
                <a:t>服务器总台数</a:t>
              </a:r>
              <a:r>
                <a:rPr lang="en-US" altLang="zh-CN" sz="1300" dirty="0" smtClean="0">
                  <a:solidFill>
                    <a:srgbClr val="FF0000"/>
                  </a:solidFill>
                  <a:latin typeface="微软雅黑" pitchFamily="34" charset="-122"/>
                  <a:ea typeface="微软雅黑" pitchFamily="34" charset="-122"/>
                  <a:cs typeface="HY헤드라인M"/>
                </a:rPr>
                <a:t>1000</a:t>
              </a:r>
              <a:r>
                <a:rPr lang="zh-CN" altLang="en-US" sz="1300" dirty="0" smtClean="0">
                  <a:solidFill>
                    <a:srgbClr val="FF0000"/>
                  </a:solidFill>
                  <a:latin typeface="微软雅黑" pitchFamily="34" charset="-122"/>
                  <a:ea typeface="微软雅黑" pitchFamily="34" charset="-122"/>
                  <a:cs typeface="HY헤드라인M"/>
                </a:rPr>
                <a:t>万</a:t>
              </a:r>
              <a:endParaRPr lang="en-US" altLang="zh-CN" sz="1300" dirty="0" smtClean="0">
                <a:latin typeface="微软雅黑" pitchFamily="34" charset="-122"/>
                <a:ea typeface="微软雅黑" pitchFamily="34" charset="-122"/>
                <a:cs typeface="HY헤드라인M"/>
              </a:endParaRPr>
            </a:p>
            <a:p>
              <a:pPr eaLnBrk="0" hangingPunct="0">
                <a:lnSpc>
                  <a:spcPct val="140000"/>
                </a:lnSpc>
              </a:pPr>
              <a:endParaRPr lang="ko-KR" altLang="en-US" sz="1300" dirty="0">
                <a:latin typeface="微软雅黑" pitchFamily="34" charset="-122"/>
                <a:ea typeface="HY헤드라인M"/>
                <a:cs typeface="HY헤드라인M"/>
              </a:endParaRPr>
            </a:p>
          </p:txBody>
        </p:sp>
        <p:sp>
          <p:nvSpPr>
            <p:cNvPr id="53274" name="AutoShape 69"/>
            <p:cNvSpPr>
              <a:spLocks noChangeArrowheads="1"/>
            </p:cNvSpPr>
            <p:nvPr/>
          </p:nvSpPr>
          <p:spPr bwMode="auto">
            <a:xfrm>
              <a:off x="5529799" y="2067301"/>
              <a:ext cx="3314227" cy="931975"/>
            </a:xfrm>
            <a:prstGeom prst="roundRect">
              <a:avLst>
                <a:gd name="adj" fmla="val 0"/>
              </a:avLst>
            </a:prstGeom>
            <a:noFill/>
            <a:ln w="28575">
              <a:noFill/>
              <a:round/>
              <a:headEnd/>
              <a:tailEnd/>
            </a:ln>
          </p:spPr>
          <p:txBody>
            <a:bodyPr wrap="none" lIns="90000" tIns="46800" rIns="90000" bIns="46800" anchor="ctr"/>
            <a:lstStyle/>
            <a:p>
              <a:pPr eaLnBrk="0" hangingPunct="0"/>
              <a:r>
                <a:rPr lang="en-US" altLang="zh-CN" sz="1300" b="1" dirty="0">
                  <a:solidFill>
                    <a:srgbClr val="C00000"/>
                  </a:solidFill>
                  <a:latin typeface="微软雅黑" pitchFamily="34" charset="-122"/>
                  <a:ea typeface="微软雅黑" pitchFamily="34" charset="-122"/>
                  <a:cs typeface="HY헤드라인M"/>
                </a:rPr>
                <a:t>2015</a:t>
              </a:r>
              <a:r>
                <a:rPr lang="zh-CN" altLang="en-US" sz="1300" b="1" dirty="0">
                  <a:solidFill>
                    <a:srgbClr val="C00000"/>
                  </a:solidFill>
                  <a:latin typeface="微软雅黑" pitchFamily="34" charset="-122"/>
                  <a:ea typeface="微软雅黑" pitchFamily="34" charset="-122"/>
                  <a:cs typeface="HY헤드라인M"/>
                </a:rPr>
                <a:t>年，中国建设教育云资源平台</a:t>
              </a:r>
              <a:endParaRPr lang="en-US" altLang="zh-CN" sz="1300" b="1" dirty="0">
                <a:solidFill>
                  <a:srgbClr val="C00000"/>
                </a:solidFill>
                <a:latin typeface="微软雅黑" pitchFamily="34" charset="-122"/>
                <a:ea typeface="微软雅黑" pitchFamily="34" charset="-122"/>
                <a:cs typeface="HY헤드라인M"/>
              </a:endParaRPr>
            </a:p>
            <a:p>
              <a:pPr eaLnBrk="0" hangingPunct="0">
                <a:buFont typeface="Wingdings" pitchFamily="2" charset="2"/>
                <a:buChar char="Ø"/>
              </a:pPr>
              <a:r>
                <a:rPr lang="zh-CN" altLang="en-US" sz="1300" dirty="0">
                  <a:latin typeface="微软雅黑" pitchFamily="34" charset="-122"/>
                  <a:ea typeface="微软雅黑" pitchFamily="34" charset="-122"/>
                  <a:cs typeface="HY헤드라인M"/>
                </a:rPr>
                <a:t>汇聚</a:t>
              </a:r>
              <a:r>
                <a:rPr lang="zh-CN" altLang="en-US" sz="1300" b="1" dirty="0">
                  <a:solidFill>
                    <a:srgbClr val="FF0000"/>
                  </a:solidFill>
                  <a:latin typeface="微软雅黑" pitchFamily="34" charset="-122"/>
                  <a:ea typeface="微软雅黑" pitchFamily="34" charset="-122"/>
                  <a:cs typeface="HY헤드라인M"/>
                </a:rPr>
                <a:t>百家</a:t>
              </a:r>
              <a:r>
                <a:rPr lang="zh-CN" altLang="en-US" sz="1300" dirty="0">
                  <a:solidFill>
                    <a:srgbClr val="FF0000"/>
                  </a:solidFill>
                  <a:latin typeface="微软雅黑" pitchFamily="34" charset="-122"/>
                  <a:ea typeface="微软雅黑" pitchFamily="34" charset="-122"/>
                  <a:cs typeface="HY헤드라인M"/>
                </a:rPr>
                <a:t>企事业单位</a:t>
              </a:r>
              <a:r>
                <a:rPr lang="zh-CN" altLang="en-US" sz="1300" dirty="0">
                  <a:latin typeface="微软雅黑" pitchFamily="34" charset="-122"/>
                  <a:ea typeface="微软雅黑" pitchFamily="34" charset="-122"/>
                  <a:cs typeface="HY헤드라인M"/>
                </a:rPr>
                <a:t>、</a:t>
              </a:r>
              <a:r>
                <a:rPr lang="zh-CN" altLang="en-US" sz="1300" b="1" dirty="0">
                  <a:solidFill>
                    <a:srgbClr val="FF0000"/>
                  </a:solidFill>
                  <a:latin typeface="微软雅黑" pitchFamily="34" charset="-122"/>
                  <a:ea typeface="微软雅黑" pitchFamily="34" charset="-122"/>
                  <a:cs typeface="HY헤드라인M"/>
                </a:rPr>
                <a:t>万名</a:t>
              </a:r>
              <a:r>
                <a:rPr lang="zh-CN" altLang="en-US" sz="1300" dirty="0">
                  <a:solidFill>
                    <a:srgbClr val="FF0000"/>
                  </a:solidFill>
                  <a:latin typeface="微软雅黑" pitchFamily="34" charset="-122"/>
                  <a:ea typeface="微软雅黑" pitchFamily="34" charset="-122"/>
                  <a:cs typeface="HY헤드라인M"/>
                </a:rPr>
                <a:t>师生开发的优秀资</a:t>
              </a:r>
              <a:r>
                <a:rPr lang="zh-CN" altLang="en-US" sz="1300" dirty="0" smtClean="0">
                  <a:solidFill>
                    <a:srgbClr val="FF0000"/>
                  </a:solidFill>
                  <a:latin typeface="微软雅黑" pitchFamily="34" charset="-122"/>
                  <a:ea typeface="微软雅黑" pitchFamily="34" charset="-122"/>
                  <a:cs typeface="HY헤드라인M"/>
                </a:rPr>
                <a:t>源</a:t>
              </a:r>
              <a:endParaRPr lang="en-US" altLang="zh-CN" sz="1300" dirty="0">
                <a:latin typeface="微软雅黑" pitchFamily="34" charset="-122"/>
                <a:ea typeface="微软雅黑" pitchFamily="34" charset="-122"/>
                <a:cs typeface="HY헤드라인M"/>
              </a:endParaRPr>
            </a:p>
            <a:p>
              <a:pPr eaLnBrk="0" hangingPunct="0">
                <a:buFont typeface="Wingdings" pitchFamily="2" charset="2"/>
                <a:buChar char="Ø"/>
              </a:pPr>
              <a:r>
                <a:rPr lang="zh-CN" altLang="en-US" sz="1300" dirty="0">
                  <a:latin typeface="微软雅黑" pitchFamily="34" charset="-122"/>
                  <a:ea typeface="微软雅黑" pitchFamily="34" charset="-122"/>
                  <a:cs typeface="HY헤드라인M"/>
                </a:rPr>
                <a:t>建设</a:t>
              </a:r>
              <a:r>
                <a:rPr lang="zh-CN" altLang="en-US" sz="1300" b="1" dirty="0">
                  <a:solidFill>
                    <a:srgbClr val="FF0000"/>
                  </a:solidFill>
                  <a:latin typeface="微软雅黑" pitchFamily="34" charset="-122"/>
                  <a:ea typeface="微软雅黑" pitchFamily="34" charset="-122"/>
                  <a:cs typeface="HY헤드라인M"/>
                </a:rPr>
                <a:t>千个</a:t>
              </a:r>
              <a:r>
                <a:rPr lang="zh-CN" altLang="en-US" sz="1300" dirty="0">
                  <a:solidFill>
                    <a:srgbClr val="FF0000"/>
                  </a:solidFill>
                  <a:latin typeface="微软雅黑" pitchFamily="34" charset="-122"/>
                  <a:ea typeface="微软雅黑" pitchFamily="34" charset="-122"/>
                  <a:cs typeface="HY헤드라인M"/>
                </a:rPr>
                <a:t>网上优质教育资源应用交流和教研社</a:t>
              </a:r>
              <a:r>
                <a:rPr lang="zh-CN" altLang="en-US" sz="1300" dirty="0" smtClean="0">
                  <a:solidFill>
                    <a:srgbClr val="FF0000"/>
                  </a:solidFill>
                  <a:latin typeface="微软雅黑" pitchFamily="34" charset="-122"/>
                  <a:ea typeface="微软雅黑" pitchFamily="34" charset="-122"/>
                  <a:cs typeface="HY헤드라인M"/>
                </a:rPr>
                <a:t>区</a:t>
              </a:r>
              <a:endParaRPr lang="en-US" altLang="zh-CN" sz="1300" dirty="0">
                <a:latin typeface="微软雅黑" pitchFamily="34" charset="-122"/>
                <a:ea typeface="微软雅黑" pitchFamily="34" charset="-122"/>
                <a:cs typeface="HY헤드라인M"/>
              </a:endParaRPr>
            </a:p>
            <a:p>
              <a:pPr eaLnBrk="0" hangingPunct="0">
                <a:buFont typeface="Wingdings" pitchFamily="2" charset="2"/>
                <a:buChar char="Ø"/>
              </a:pPr>
              <a:r>
                <a:rPr lang="zh-CN" altLang="en-US" sz="1300" dirty="0">
                  <a:latin typeface="微软雅黑" pitchFamily="34" charset="-122"/>
                  <a:ea typeface="微软雅黑" pitchFamily="34" charset="-122"/>
                  <a:cs typeface="HY헤드라인M"/>
                </a:rPr>
                <a:t>生成特色鲜明、内容丰富、风格多样的优质资</a:t>
              </a:r>
              <a:r>
                <a:rPr lang="zh-CN" altLang="en-US" sz="1300" dirty="0" smtClean="0">
                  <a:latin typeface="微软雅黑" pitchFamily="34" charset="-122"/>
                  <a:ea typeface="微软雅黑" pitchFamily="34" charset="-122"/>
                  <a:cs typeface="HY헤드라인M"/>
                </a:rPr>
                <a:t>源</a:t>
              </a:r>
              <a:endParaRPr lang="ko-KR" altLang="en-US" sz="1300" dirty="0">
                <a:latin typeface="微软雅黑" pitchFamily="34" charset="-122"/>
                <a:ea typeface="HY헤드라인M"/>
                <a:cs typeface="HY헤드라인M"/>
              </a:endParaRPr>
            </a:p>
          </p:txBody>
        </p:sp>
        <p:sp>
          <p:nvSpPr>
            <p:cNvPr id="53275" name="AutoShape 70"/>
            <p:cNvSpPr>
              <a:spLocks noChangeArrowheads="1"/>
            </p:cNvSpPr>
            <p:nvPr/>
          </p:nvSpPr>
          <p:spPr bwMode="auto">
            <a:xfrm>
              <a:off x="5591009" y="3278630"/>
              <a:ext cx="3400591" cy="942687"/>
            </a:xfrm>
            <a:prstGeom prst="roundRect">
              <a:avLst>
                <a:gd name="adj" fmla="val 0"/>
              </a:avLst>
            </a:prstGeom>
            <a:noFill/>
            <a:ln w="28575">
              <a:noFill/>
              <a:round/>
              <a:headEnd/>
              <a:tailEnd/>
            </a:ln>
          </p:spPr>
          <p:txBody>
            <a:bodyPr wrap="none" lIns="90000" tIns="46800" rIns="90000" bIns="46800" anchor="ctr"/>
            <a:lstStyle/>
            <a:p>
              <a:pPr eaLnBrk="0" hangingPunct="0"/>
              <a:r>
                <a:rPr lang="en-US" altLang="zh-CN" sz="1300" b="1" dirty="0">
                  <a:solidFill>
                    <a:srgbClr val="C00000"/>
                  </a:solidFill>
                  <a:latin typeface="微软雅黑" pitchFamily="34" charset="-122"/>
                  <a:ea typeface="微软雅黑" pitchFamily="34" charset="-122"/>
                  <a:cs typeface="HY헤드라인M"/>
                </a:rPr>
                <a:t>2015</a:t>
              </a:r>
              <a:r>
                <a:rPr lang="zh-CN" altLang="en-US" sz="1300" b="1" dirty="0">
                  <a:solidFill>
                    <a:srgbClr val="C00000"/>
                  </a:solidFill>
                  <a:latin typeface="微软雅黑" pitchFamily="34" charset="-122"/>
                  <a:ea typeface="微软雅黑" pitchFamily="34" charset="-122"/>
                  <a:cs typeface="HY헤드라인M"/>
                </a:rPr>
                <a:t>年，中国建设学科类资源</a:t>
              </a:r>
              <a:endParaRPr lang="en-US" altLang="zh-CN" sz="1300" b="1" dirty="0">
                <a:solidFill>
                  <a:srgbClr val="C00000"/>
                </a:solidFill>
                <a:latin typeface="微软雅黑" pitchFamily="34" charset="-122"/>
                <a:ea typeface="微软雅黑" pitchFamily="34" charset="-122"/>
                <a:cs typeface="HY헤드라인M"/>
              </a:endParaRPr>
            </a:p>
            <a:p>
              <a:pPr eaLnBrk="0" hangingPunct="0">
                <a:buFont typeface="Wingdings" pitchFamily="2" charset="2"/>
                <a:buChar char="Ø"/>
              </a:pPr>
              <a:r>
                <a:rPr lang="en-US" altLang="zh-CN" sz="1300" b="1" dirty="0">
                  <a:solidFill>
                    <a:srgbClr val="FF0000"/>
                  </a:solidFill>
                  <a:latin typeface="微软雅黑" pitchFamily="34" charset="-122"/>
                  <a:ea typeface="微软雅黑" pitchFamily="34" charset="-122"/>
                  <a:cs typeface="HY헤드라인M"/>
                </a:rPr>
                <a:t>20000</a:t>
              </a:r>
              <a:r>
                <a:rPr lang="zh-CN" altLang="en-US" sz="1300" dirty="0">
                  <a:latin typeface="微软雅黑" pitchFamily="34" charset="-122"/>
                  <a:ea typeface="微软雅黑" pitchFamily="34" charset="-122"/>
                  <a:cs typeface="HY헤드라인M"/>
                </a:rPr>
                <a:t>门优质网络课程及其资</a:t>
              </a:r>
              <a:r>
                <a:rPr lang="zh-CN" altLang="en-US" sz="1300" dirty="0" smtClean="0">
                  <a:latin typeface="微软雅黑" pitchFamily="34" charset="-122"/>
                  <a:ea typeface="微软雅黑" pitchFamily="34" charset="-122"/>
                  <a:cs typeface="HY헤드라인M"/>
                </a:rPr>
                <a:t>源</a:t>
              </a:r>
              <a:endParaRPr lang="en-US" altLang="zh-CN" sz="1300" dirty="0">
                <a:latin typeface="微软雅黑" pitchFamily="34" charset="-122"/>
                <a:ea typeface="微软雅黑" pitchFamily="34" charset="-122"/>
                <a:cs typeface="HY헤드라인M"/>
              </a:endParaRPr>
            </a:p>
            <a:p>
              <a:pPr eaLnBrk="0" hangingPunct="0">
                <a:buFont typeface="Wingdings" pitchFamily="2" charset="2"/>
                <a:buChar char="Ø"/>
              </a:pPr>
              <a:r>
                <a:rPr lang="zh-CN" altLang="en-US" sz="1300" dirty="0">
                  <a:latin typeface="微软雅黑" pitchFamily="34" charset="-122"/>
                  <a:ea typeface="微软雅黑" pitchFamily="34" charset="-122"/>
                  <a:cs typeface="HY헤드라인M"/>
                </a:rPr>
                <a:t>遴选和开发</a:t>
              </a:r>
              <a:r>
                <a:rPr lang="en-US" altLang="zh-CN" sz="1300" b="1" dirty="0">
                  <a:solidFill>
                    <a:srgbClr val="FF0000"/>
                  </a:solidFill>
                  <a:latin typeface="微软雅黑" pitchFamily="34" charset="-122"/>
                  <a:ea typeface="微软雅黑" pitchFamily="34" charset="-122"/>
                  <a:cs typeface="HY헤드라인M"/>
                </a:rPr>
                <a:t>500</a:t>
              </a:r>
              <a:r>
                <a:rPr lang="zh-CN" altLang="en-US" sz="1300" dirty="0">
                  <a:solidFill>
                    <a:srgbClr val="FF0000"/>
                  </a:solidFill>
                  <a:latin typeface="微软雅黑" pitchFamily="34" charset="-122"/>
                  <a:ea typeface="微软雅黑" pitchFamily="34" charset="-122"/>
                  <a:cs typeface="HY헤드라인M"/>
                </a:rPr>
                <a:t>个学科工具</a:t>
              </a:r>
              <a:r>
                <a:rPr lang="en-US" altLang="zh-CN" sz="1300" dirty="0">
                  <a:solidFill>
                    <a:srgbClr val="FF0000"/>
                  </a:solidFill>
                  <a:latin typeface="微软雅黑" pitchFamily="34" charset="-122"/>
                  <a:ea typeface="微软雅黑" pitchFamily="34" charset="-122"/>
                  <a:cs typeface="HY헤드라인M"/>
                </a:rPr>
                <a:t>/</a:t>
              </a:r>
              <a:r>
                <a:rPr lang="zh-CN" altLang="en-US" sz="1300" dirty="0">
                  <a:solidFill>
                    <a:srgbClr val="FF0000"/>
                  </a:solidFill>
                  <a:latin typeface="微软雅黑" pitchFamily="34" charset="-122"/>
                  <a:ea typeface="微软雅黑" pitchFamily="34" charset="-122"/>
                  <a:cs typeface="HY헤드라인M"/>
                </a:rPr>
                <a:t>应用平</a:t>
              </a:r>
              <a:r>
                <a:rPr lang="zh-CN" altLang="en-US" sz="1300" dirty="0" smtClean="0">
                  <a:solidFill>
                    <a:srgbClr val="FF0000"/>
                  </a:solidFill>
                  <a:latin typeface="微软雅黑" pitchFamily="34" charset="-122"/>
                  <a:ea typeface="微软雅黑" pitchFamily="34" charset="-122"/>
                  <a:cs typeface="HY헤드라인M"/>
                </a:rPr>
                <a:t>台</a:t>
              </a:r>
              <a:endParaRPr lang="en-US" altLang="zh-CN" sz="1300" dirty="0">
                <a:solidFill>
                  <a:srgbClr val="FF0000"/>
                </a:solidFill>
                <a:latin typeface="微软雅黑" pitchFamily="34" charset="-122"/>
                <a:ea typeface="微软雅黑" pitchFamily="34" charset="-122"/>
                <a:cs typeface="HY헤드라인M"/>
              </a:endParaRPr>
            </a:p>
            <a:p>
              <a:pPr eaLnBrk="0" hangingPunct="0">
                <a:buFont typeface="Wingdings" pitchFamily="2" charset="2"/>
                <a:buChar char="Ø"/>
              </a:pPr>
              <a:r>
                <a:rPr lang="zh-CN" altLang="en-US" sz="1300" dirty="0">
                  <a:latin typeface="微软雅黑" pitchFamily="34" charset="-122"/>
                  <a:ea typeface="微软雅黑" pitchFamily="34" charset="-122"/>
                  <a:cs typeface="HY헤드라인M"/>
                </a:rPr>
                <a:t>和</a:t>
              </a:r>
              <a:r>
                <a:rPr lang="en-US" altLang="zh-CN" sz="1300" b="1" dirty="0">
                  <a:solidFill>
                    <a:srgbClr val="FF0000"/>
                  </a:solidFill>
                  <a:latin typeface="微软雅黑" pitchFamily="34" charset="-122"/>
                  <a:ea typeface="微软雅黑" pitchFamily="34" charset="-122"/>
                  <a:cs typeface="HY헤드라인M"/>
                </a:rPr>
                <a:t>1500</a:t>
              </a:r>
              <a:r>
                <a:rPr lang="zh-CN" altLang="en-US" sz="1300" dirty="0">
                  <a:solidFill>
                    <a:srgbClr val="FF0000"/>
                  </a:solidFill>
                  <a:latin typeface="微软雅黑" pitchFamily="34" charset="-122"/>
                  <a:ea typeface="微软雅黑" pitchFamily="34" charset="-122"/>
                  <a:cs typeface="HY헤드라인M"/>
                </a:rPr>
                <a:t>套虚拟仿真实训实验系</a:t>
              </a:r>
              <a:r>
                <a:rPr lang="zh-CN" altLang="en-US" sz="1300" dirty="0" smtClean="0">
                  <a:solidFill>
                    <a:srgbClr val="FF0000"/>
                  </a:solidFill>
                  <a:latin typeface="微软雅黑" pitchFamily="34" charset="-122"/>
                  <a:ea typeface="微软雅黑" pitchFamily="34" charset="-122"/>
                  <a:cs typeface="HY헤드라인M"/>
                </a:rPr>
                <a:t>统</a:t>
              </a:r>
              <a:endParaRPr lang="zh-CN" altLang="en-US" sz="1300" dirty="0">
                <a:latin typeface="微软雅黑" pitchFamily="34" charset="-122"/>
                <a:ea typeface="微软雅黑" pitchFamily="34" charset="-122"/>
                <a:cs typeface="HY헤드라인M"/>
              </a:endParaRPr>
            </a:p>
            <a:p>
              <a:pPr eaLnBrk="0" hangingPunct="0">
                <a:lnSpc>
                  <a:spcPct val="150000"/>
                </a:lnSpc>
              </a:pPr>
              <a:endParaRPr lang="ko-KR" altLang="en-US" sz="1300" dirty="0">
                <a:latin typeface="微软雅黑" pitchFamily="34" charset="-122"/>
                <a:ea typeface="HY헤드라인M"/>
                <a:cs typeface="HY헤드라인M"/>
              </a:endParaRPr>
            </a:p>
          </p:txBody>
        </p:sp>
      </p:grpSp>
      <p:grpSp>
        <p:nvGrpSpPr>
          <p:cNvPr id="5" name="组合 55"/>
          <p:cNvGrpSpPr/>
          <p:nvPr/>
        </p:nvGrpSpPr>
        <p:grpSpPr>
          <a:xfrm>
            <a:off x="375922" y="1327334"/>
            <a:ext cx="4312371" cy="2679397"/>
            <a:chOff x="371907" y="878156"/>
            <a:chExt cx="3422328" cy="2126714"/>
          </a:xfrm>
        </p:grpSpPr>
        <p:grpSp>
          <p:nvGrpSpPr>
            <p:cNvPr id="6" name="组合 50"/>
            <p:cNvGrpSpPr/>
            <p:nvPr/>
          </p:nvGrpSpPr>
          <p:grpSpPr>
            <a:xfrm>
              <a:off x="722794" y="931600"/>
              <a:ext cx="2987357" cy="2036140"/>
              <a:chOff x="743816" y="1288952"/>
              <a:chExt cx="2987357" cy="2036140"/>
            </a:xfrm>
          </p:grpSpPr>
          <p:grpSp>
            <p:nvGrpSpPr>
              <p:cNvPr id="7" name="组合 32"/>
              <p:cNvGrpSpPr/>
              <p:nvPr/>
            </p:nvGrpSpPr>
            <p:grpSpPr>
              <a:xfrm>
                <a:off x="2403943" y="1325293"/>
                <a:ext cx="318236" cy="1905403"/>
                <a:chOff x="2057101" y="1346313"/>
                <a:chExt cx="2267793" cy="1905403"/>
              </a:xfrm>
            </p:grpSpPr>
            <p:sp>
              <p:nvSpPr>
                <p:cNvPr id="34" name="Nedadgående pil 120"/>
                <p:cNvSpPr/>
                <p:nvPr/>
              </p:nvSpPr>
              <p:spPr bwMode="auto">
                <a:xfrm rot="16200000">
                  <a:off x="3157949" y="308524"/>
                  <a:ext cx="129155" cy="2204734"/>
                </a:xfrm>
                <a:prstGeom prst="downArrow">
                  <a:avLst>
                    <a:gd name="adj1" fmla="val 50000"/>
                    <a:gd name="adj2" fmla="val 79412"/>
                  </a:avLst>
                </a:prstGeom>
                <a:gradFill flip="none" rotWithShape="1">
                  <a:gsLst>
                    <a:gs pos="18000">
                      <a:srgbClr val="78C5DD">
                        <a:lumMod val="50000"/>
                        <a:alpha val="96000"/>
                      </a:srgbClr>
                    </a:gs>
                    <a:gs pos="63000">
                      <a:srgbClr val="0081BE">
                        <a:lumMod val="40000"/>
                        <a:lumOff val="60000"/>
                        <a:alpha val="66000"/>
                      </a:srgbClr>
                    </a:gs>
                    <a:gs pos="100000">
                      <a:srgbClr val="E6E6E6">
                        <a:alpha val="0"/>
                      </a:srgbClr>
                    </a:gs>
                  </a:gsLst>
                  <a:lin ang="16200000" scaled="1"/>
                  <a:tileRect/>
                </a:gradFill>
                <a:ln w="25400" cap="flat" cmpd="sng" algn="ctr">
                  <a:noFill/>
                  <a:prstDash val="solid"/>
                </a:ln>
                <a:effectLst/>
              </p:spPr>
              <p:txBody>
                <a:bodyPr vert="horz" wrap="square" lIns="91440" tIns="45720" rIns="91440" bIns="45720" numCol="1" anchor="ctr" anchorCtr="0" compatLnSpc="1">
                  <a:prstTxWarp prst="textNoShape">
                    <a:avLst/>
                  </a:prstTxWarp>
                </a:bodyPr>
                <a:lstStyle/>
                <a:p>
                  <a:pPr algn="ctr" defTabSz="1152144"/>
                  <a:endParaRPr lang="en-US" sz="2300" dirty="0" smtClean="0">
                    <a:cs typeface="Arial" pitchFamily="34" charset="0"/>
                  </a:endParaRPr>
                </a:p>
              </p:txBody>
            </p:sp>
            <p:sp>
              <p:nvSpPr>
                <p:cNvPr id="35" name="Nedadgående pil 120"/>
                <p:cNvSpPr/>
                <p:nvPr/>
              </p:nvSpPr>
              <p:spPr bwMode="auto">
                <a:xfrm rot="16200000">
                  <a:off x="3126419" y="802510"/>
                  <a:ext cx="129155" cy="2204734"/>
                </a:xfrm>
                <a:prstGeom prst="downArrow">
                  <a:avLst>
                    <a:gd name="adj1" fmla="val 50000"/>
                    <a:gd name="adj2" fmla="val 79412"/>
                  </a:avLst>
                </a:prstGeom>
                <a:gradFill flip="none" rotWithShape="1">
                  <a:gsLst>
                    <a:gs pos="18000">
                      <a:srgbClr val="78C5DD">
                        <a:lumMod val="50000"/>
                        <a:alpha val="96000"/>
                      </a:srgbClr>
                    </a:gs>
                    <a:gs pos="63000">
                      <a:srgbClr val="0081BE">
                        <a:lumMod val="40000"/>
                        <a:lumOff val="60000"/>
                        <a:alpha val="66000"/>
                      </a:srgbClr>
                    </a:gs>
                    <a:gs pos="100000">
                      <a:srgbClr val="E6E6E6">
                        <a:alpha val="0"/>
                      </a:srgbClr>
                    </a:gs>
                  </a:gsLst>
                  <a:lin ang="16200000" scaled="1"/>
                  <a:tileRect/>
                </a:gradFill>
                <a:ln w="25400" cap="flat" cmpd="sng" algn="ctr">
                  <a:noFill/>
                  <a:prstDash val="solid"/>
                </a:ln>
                <a:effectLst/>
              </p:spPr>
              <p:txBody>
                <a:bodyPr vert="horz" wrap="square" lIns="91440" tIns="45720" rIns="91440" bIns="45720" numCol="1" anchor="ctr" anchorCtr="0" compatLnSpc="1">
                  <a:prstTxWarp prst="textNoShape">
                    <a:avLst/>
                  </a:prstTxWarp>
                </a:bodyPr>
                <a:lstStyle/>
                <a:p>
                  <a:pPr algn="ctr" defTabSz="1152144"/>
                  <a:endParaRPr lang="en-US" sz="2300" dirty="0" smtClean="0">
                    <a:cs typeface="Arial" pitchFamily="34" charset="0"/>
                  </a:endParaRPr>
                </a:p>
              </p:txBody>
            </p:sp>
            <p:sp>
              <p:nvSpPr>
                <p:cNvPr id="36" name="Nedadgående pil 120"/>
                <p:cNvSpPr/>
                <p:nvPr/>
              </p:nvSpPr>
              <p:spPr bwMode="auto">
                <a:xfrm rot="16200000">
                  <a:off x="3115909" y="1233435"/>
                  <a:ext cx="129155" cy="2204734"/>
                </a:xfrm>
                <a:prstGeom prst="downArrow">
                  <a:avLst>
                    <a:gd name="adj1" fmla="val 50000"/>
                    <a:gd name="adj2" fmla="val 79412"/>
                  </a:avLst>
                </a:prstGeom>
                <a:gradFill flip="none" rotWithShape="1">
                  <a:gsLst>
                    <a:gs pos="18000">
                      <a:srgbClr val="78C5DD">
                        <a:lumMod val="50000"/>
                        <a:alpha val="96000"/>
                      </a:srgbClr>
                    </a:gs>
                    <a:gs pos="63000">
                      <a:srgbClr val="0081BE">
                        <a:lumMod val="40000"/>
                        <a:lumOff val="60000"/>
                        <a:alpha val="66000"/>
                      </a:srgbClr>
                    </a:gs>
                    <a:gs pos="100000">
                      <a:srgbClr val="E6E6E6">
                        <a:alpha val="0"/>
                      </a:srgbClr>
                    </a:gs>
                  </a:gsLst>
                  <a:lin ang="16200000" scaled="1"/>
                  <a:tileRect/>
                </a:gradFill>
                <a:ln w="25400" cap="flat" cmpd="sng" algn="ctr">
                  <a:noFill/>
                  <a:prstDash val="solid"/>
                </a:ln>
                <a:effectLst/>
              </p:spPr>
              <p:txBody>
                <a:bodyPr vert="horz" wrap="square" lIns="91440" tIns="45720" rIns="91440" bIns="45720" numCol="1" anchor="ctr" anchorCtr="0" compatLnSpc="1">
                  <a:prstTxWarp prst="textNoShape">
                    <a:avLst/>
                  </a:prstTxWarp>
                </a:bodyPr>
                <a:lstStyle/>
                <a:p>
                  <a:pPr algn="ctr" defTabSz="1152144"/>
                  <a:endParaRPr lang="en-US" sz="2300" dirty="0" smtClean="0">
                    <a:cs typeface="Arial" pitchFamily="34" charset="0"/>
                  </a:endParaRPr>
                </a:p>
              </p:txBody>
            </p:sp>
            <p:sp>
              <p:nvSpPr>
                <p:cNvPr id="37" name="Nedadgående pil 120"/>
                <p:cNvSpPr/>
                <p:nvPr/>
              </p:nvSpPr>
              <p:spPr bwMode="auto">
                <a:xfrm rot="16200000">
                  <a:off x="3094890" y="1653848"/>
                  <a:ext cx="129155" cy="2204734"/>
                </a:xfrm>
                <a:prstGeom prst="downArrow">
                  <a:avLst>
                    <a:gd name="adj1" fmla="val 50000"/>
                    <a:gd name="adj2" fmla="val 79412"/>
                  </a:avLst>
                </a:prstGeom>
                <a:gradFill flip="none" rotWithShape="1">
                  <a:gsLst>
                    <a:gs pos="18000">
                      <a:srgbClr val="78C5DD">
                        <a:lumMod val="50000"/>
                        <a:alpha val="96000"/>
                      </a:srgbClr>
                    </a:gs>
                    <a:gs pos="63000">
                      <a:srgbClr val="0081BE">
                        <a:lumMod val="40000"/>
                        <a:lumOff val="60000"/>
                        <a:alpha val="66000"/>
                      </a:srgbClr>
                    </a:gs>
                    <a:gs pos="100000">
                      <a:srgbClr val="E6E6E6">
                        <a:alpha val="0"/>
                      </a:srgbClr>
                    </a:gs>
                  </a:gsLst>
                  <a:lin ang="16200000" scaled="1"/>
                  <a:tileRect/>
                </a:gradFill>
                <a:ln w="25400" cap="flat" cmpd="sng" algn="ctr">
                  <a:noFill/>
                  <a:prstDash val="solid"/>
                </a:ln>
                <a:effectLst/>
              </p:spPr>
              <p:txBody>
                <a:bodyPr vert="horz" wrap="square" lIns="91440" tIns="45720" rIns="91440" bIns="45720" numCol="1" anchor="ctr" anchorCtr="0" compatLnSpc="1">
                  <a:prstTxWarp prst="textNoShape">
                    <a:avLst/>
                  </a:prstTxWarp>
                </a:bodyPr>
                <a:lstStyle/>
                <a:p>
                  <a:pPr algn="ctr" defTabSz="1152144"/>
                  <a:endParaRPr lang="en-US" sz="2300" dirty="0" smtClean="0">
                    <a:cs typeface="Arial" pitchFamily="34" charset="0"/>
                  </a:endParaRPr>
                </a:p>
              </p:txBody>
            </p:sp>
            <p:sp>
              <p:nvSpPr>
                <p:cNvPr id="38" name="Nedadgående pil 120"/>
                <p:cNvSpPr/>
                <p:nvPr/>
              </p:nvSpPr>
              <p:spPr bwMode="auto">
                <a:xfrm rot="16200000">
                  <a:off x="3115911" y="2084772"/>
                  <a:ext cx="129155" cy="2204734"/>
                </a:xfrm>
                <a:prstGeom prst="downArrow">
                  <a:avLst>
                    <a:gd name="adj1" fmla="val 50000"/>
                    <a:gd name="adj2" fmla="val 79412"/>
                  </a:avLst>
                </a:prstGeom>
                <a:gradFill flip="none" rotWithShape="1">
                  <a:gsLst>
                    <a:gs pos="18000">
                      <a:srgbClr val="78C5DD">
                        <a:lumMod val="50000"/>
                        <a:alpha val="96000"/>
                      </a:srgbClr>
                    </a:gs>
                    <a:gs pos="63000">
                      <a:srgbClr val="0081BE">
                        <a:lumMod val="40000"/>
                        <a:lumOff val="60000"/>
                        <a:alpha val="66000"/>
                      </a:srgbClr>
                    </a:gs>
                    <a:gs pos="100000">
                      <a:srgbClr val="E6E6E6">
                        <a:alpha val="0"/>
                      </a:srgbClr>
                    </a:gs>
                  </a:gsLst>
                  <a:lin ang="16200000" scaled="1"/>
                  <a:tileRect/>
                </a:gradFill>
                <a:ln w="25400" cap="flat" cmpd="sng" algn="ctr">
                  <a:noFill/>
                  <a:prstDash val="solid"/>
                </a:ln>
                <a:effectLst/>
              </p:spPr>
              <p:txBody>
                <a:bodyPr vert="horz" wrap="square" lIns="91440" tIns="45720" rIns="91440" bIns="45720" numCol="1" anchor="ctr" anchorCtr="0" compatLnSpc="1">
                  <a:prstTxWarp prst="textNoShape">
                    <a:avLst/>
                  </a:prstTxWarp>
                </a:bodyPr>
                <a:lstStyle/>
                <a:p>
                  <a:pPr algn="ctr" defTabSz="1152144"/>
                  <a:endParaRPr lang="en-US" sz="2300" dirty="0" smtClean="0">
                    <a:cs typeface="Arial" pitchFamily="34" charset="0"/>
                  </a:endParaRPr>
                </a:p>
              </p:txBody>
            </p:sp>
          </p:grpSp>
          <p:grpSp>
            <p:nvGrpSpPr>
              <p:cNvPr id="8" name="组合 38"/>
              <p:cNvGrpSpPr/>
              <p:nvPr/>
            </p:nvGrpSpPr>
            <p:grpSpPr>
              <a:xfrm>
                <a:off x="743816" y="1288952"/>
                <a:ext cx="1726115" cy="2036140"/>
                <a:chOff x="743816" y="1288951"/>
                <a:chExt cx="1858756" cy="2415347"/>
              </a:xfrm>
            </p:grpSpPr>
            <p:sp>
              <p:nvSpPr>
                <p:cNvPr id="40" name="Rektangel 124"/>
                <p:cNvSpPr>
                  <a:spLocks noChangeArrowheads="1"/>
                </p:cNvSpPr>
                <p:nvPr/>
              </p:nvSpPr>
              <p:spPr bwMode="auto">
                <a:xfrm>
                  <a:off x="743816" y="1288951"/>
                  <a:ext cx="1858756" cy="313034"/>
                </a:xfrm>
                <a:prstGeom prst="rect">
                  <a:avLst/>
                </a:prstGeom>
                <a:gradFill flip="none" rotWithShape="1">
                  <a:gsLst>
                    <a:gs pos="0">
                      <a:srgbClr val="74F4FF"/>
                    </a:gs>
                    <a:gs pos="100000">
                      <a:srgbClr val="208ECD"/>
                    </a:gs>
                  </a:gsLst>
                  <a:lin ang="2700000" scaled="1"/>
                  <a:tileRect/>
                </a:gra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lgn="ctr"/>
                  <a:r>
                    <a:rPr lang="zh-CN" altLang="en-US" sz="1300" b="1" dirty="0" smtClean="0">
                      <a:solidFill>
                        <a:schemeClr val="bg1"/>
                      </a:solidFill>
                      <a:latin typeface="微软雅黑" pitchFamily="34" charset="-122"/>
                      <a:ea typeface="微软雅黑" pitchFamily="34" charset="-122"/>
                      <a:cs typeface="Arial" pitchFamily="34" charset="0"/>
                    </a:rPr>
                    <a:t>宽带校校通</a:t>
                  </a:r>
                  <a:endParaRPr lang="en-US" altLang="en-US" sz="1300" b="1" dirty="0" smtClean="0">
                    <a:solidFill>
                      <a:schemeClr val="bg1"/>
                    </a:solidFill>
                    <a:latin typeface="微软雅黑" pitchFamily="34" charset="-122"/>
                    <a:ea typeface="微软雅黑" pitchFamily="34" charset="-122"/>
                    <a:cs typeface="Arial" pitchFamily="34" charset="0"/>
                  </a:endParaRPr>
                </a:p>
              </p:txBody>
            </p:sp>
            <p:sp>
              <p:nvSpPr>
                <p:cNvPr id="41" name="Rektangel 124"/>
                <p:cNvSpPr>
                  <a:spLocks noChangeArrowheads="1"/>
                </p:cNvSpPr>
                <p:nvPr/>
              </p:nvSpPr>
              <p:spPr bwMode="auto">
                <a:xfrm>
                  <a:off x="743816" y="1844581"/>
                  <a:ext cx="1858756" cy="313034"/>
                </a:xfrm>
                <a:prstGeom prst="rect">
                  <a:avLst/>
                </a:prstGeom>
                <a:gradFill flip="none" rotWithShape="1">
                  <a:gsLst>
                    <a:gs pos="0">
                      <a:srgbClr val="74F4FF"/>
                    </a:gs>
                    <a:gs pos="100000">
                      <a:srgbClr val="208ECD"/>
                    </a:gs>
                  </a:gsLst>
                  <a:lin ang="2700000" scaled="1"/>
                  <a:tileRect/>
                </a:gra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ctr" anchorCtr="0" compatLnSpc="1">
                  <a:prstTxWarp prst="textNoShape">
                    <a:avLst/>
                  </a:prstTxWarp>
                </a:bodyPr>
                <a:lstStyle/>
                <a:p>
                  <a:pPr algn="ctr"/>
                  <a:r>
                    <a:rPr lang="zh-CN" altLang="en-US" sz="1300" b="1" dirty="0" smtClean="0">
                      <a:solidFill>
                        <a:schemeClr val="bg1"/>
                      </a:solidFill>
                      <a:latin typeface="微软雅黑" pitchFamily="34" charset="-122"/>
                      <a:ea typeface="微软雅黑" pitchFamily="34" charset="-122"/>
                      <a:cs typeface="Arial" pitchFamily="34" charset="0"/>
                    </a:rPr>
                    <a:t>优质资源班班通</a:t>
                  </a:r>
                  <a:endParaRPr lang="en-US" altLang="en-US" sz="1300" b="1" dirty="0" smtClean="0">
                    <a:solidFill>
                      <a:schemeClr val="bg1"/>
                    </a:solidFill>
                    <a:latin typeface="微软雅黑" pitchFamily="34" charset="-122"/>
                    <a:ea typeface="微软雅黑" pitchFamily="34" charset="-122"/>
                    <a:cs typeface="Arial" pitchFamily="34" charset="0"/>
                  </a:endParaRPr>
                </a:p>
              </p:txBody>
            </p:sp>
            <p:sp>
              <p:nvSpPr>
                <p:cNvPr id="42" name="Rektangel 124"/>
                <p:cNvSpPr>
                  <a:spLocks noChangeArrowheads="1"/>
                </p:cNvSpPr>
                <p:nvPr/>
              </p:nvSpPr>
              <p:spPr bwMode="auto">
                <a:xfrm>
                  <a:off x="743816" y="2361922"/>
                  <a:ext cx="1858756" cy="313034"/>
                </a:xfrm>
                <a:prstGeom prst="rect">
                  <a:avLst/>
                </a:prstGeom>
                <a:gradFill flip="none" rotWithShape="1">
                  <a:gsLst>
                    <a:gs pos="0">
                      <a:srgbClr val="74F4FF"/>
                    </a:gs>
                    <a:gs pos="100000">
                      <a:srgbClr val="208ECD"/>
                    </a:gs>
                  </a:gsLst>
                  <a:lin ang="2700000" scaled="1"/>
                  <a:tileRect/>
                </a:gra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lgn="ctr"/>
                  <a:r>
                    <a:rPr lang="zh-CN" altLang="en-US" sz="1300" b="1" dirty="0" smtClean="0">
                      <a:solidFill>
                        <a:schemeClr val="bg1"/>
                      </a:solidFill>
                      <a:latin typeface="微软雅黑" pitchFamily="34" charset="-122"/>
                      <a:ea typeface="微软雅黑" pitchFamily="34" charset="-122"/>
                      <a:cs typeface="Arial" pitchFamily="34" charset="0"/>
                    </a:rPr>
                    <a:t>网络学习空间人人通</a:t>
                  </a:r>
                  <a:endParaRPr lang="en-US" altLang="en-US" sz="1300" b="1" dirty="0" smtClean="0">
                    <a:solidFill>
                      <a:schemeClr val="bg1"/>
                    </a:solidFill>
                    <a:latin typeface="微软雅黑" pitchFamily="34" charset="-122"/>
                    <a:ea typeface="微软雅黑" pitchFamily="34" charset="-122"/>
                    <a:cs typeface="Arial" pitchFamily="34" charset="0"/>
                  </a:endParaRPr>
                </a:p>
              </p:txBody>
            </p:sp>
            <p:sp>
              <p:nvSpPr>
                <p:cNvPr id="43" name="Rektangel 124"/>
                <p:cNvSpPr>
                  <a:spLocks noChangeArrowheads="1"/>
                </p:cNvSpPr>
                <p:nvPr/>
              </p:nvSpPr>
              <p:spPr bwMode="auto">
                <a:xfrm>
                  <a:off x="743816" y="2885547"/>
                  <a:ext cx="1858756" cy="313034"/>
                </a:xfrm>
                <a:prstGeom prst="rect">
                  <a:avLst/>
                </a:prstGeom>
                <a:gradFill flip="none" rotWithShape="1">
                  <a:gsLst>
                    <a:gs pos="0">
                      <a:srgbClr val="74F4FF"/>
                    </a:gs>
                    <a:gs pos="100000">
                      <a:srgbClr val="208ECD"/>
                    </a:gs>
                  </a:gsLst>
                  <a:lin ang="2700000" scaled="1"/>
                  <a:tileRect/>
                </a:gra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ctr" anchorCtr="0" compatLnSpc="1">
                  <a:prstTxWarp prst="textNoShape">
                    <a:avLst/>
                  </a:prstTxWarp>
                </a:bodyPr>
                <a:lstStyle/>
                <a:p>
                  <a:pPr algn="ctr"/>
                  <a:r>
                    <a:rPr lang="zh-CN" altLang="en-US" sz="1300" b="1" dirty="0" smtClean="0">
                      <a:solidFill>
                        <a:schemeClr val="bg1"/>
                      </a:solidFill>
                      <a:latin typeface="微软雅黑" pitchFamily="34" charset="-122"/>
                      <a:ea typeface="微软雅黑" pitchFamily="34" charset="-122"/>
                      <a:cs typeface="Arial" pitchFamily="34" charset="0"/>
                    </a:rPr>
                    <a:t>优质教育资源共享云平台</a:t>
                  </a:r>
                  <a:endParaRPr lang="en-US" altLang="en-US" sz="1300" b="1" dirty="0" smtClean="0">
                    <a:solidFill>
                      <a:schemeClr val="bg1"/>
                    </a:solidFill>
                    <a:latin typeface="微软雅黑" pitchFamily="34" charset="-122"/>
                    <a:ea typeface="微软雅黑" pitchFamily="34" charset="-122"/>
                    <a:cs typeface="Arial" pitchFamily="34" charset="0"/>
                  </a:endParaRPr>
                </a:p>
              </p:txBody>
            </p:sp>
            <p:sp>
              <p:nvSpPr>
                <p:cNvPr id="44" name="Rektangel 124"/>
                <p:cNvSpPr>
                  <a:spLocks noChangeArrowheads="1"/>
                </p:cNvSpPr>
                <p:nvPr/>
              </p:nvSpPr>
              <p:spPr bwMode="auto">
                <a:xfrm>
                  <a:off x="743816" y="3391264"/>
                  <a:ext cx="1858756" cy="313034"/>
                </a:xfrm>
                <a:prstGeom prst="rect">
                  <a:avLst/>
                </a:prstGeom>
                <a:gradFill flip="none" rotWithShape="1">
                  <a:gsLst>
                    <a:gs pos="0">
                      <a:srgbClr val="74F4FF"/>
                    </a:gs>
                    <a:gs pos="100000">
                      <a:srgbClr val="208ECD"/>
                    </a:gs>
                  </a:gsLst>
                  <a:lin ang="2700000" scaled="1"/>
                  <a:tileRect/>
                </a:gra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ctr" anchorCtr="0" compatLnSpc="1">
                  <a:prstTxWarp prst="textNoShape">
                    <a:avLst/>
                  </a:prstTxWarp>
                </a:bodyPr>
                <a:lstStyle/>
                <a:p>
                  <a:pPr lvl="0" algn="ctr"/>
                  <a:r>
                    <a:rPr lang="zh-CN" altLang="en-US" sz="1300" b="1" dirty="0" smtClean="0">
                      <a:solidFill>
                        <a:schemeClr val="bg1"/>
                      </a:solidFill>
                      <a:latin typeface="微软雅黑" pitchFamily="34" charset="-122"/>
                      <a:ea typeface="微软雅黑" pitchFamily="34" charset="-122"/>
                      <a:cs typeface="Arial" pitchFamily="34" charset="0"/>
                    </a:rPr>
                    <a:t>国家教育管理信息系统平台</a:t>
                  </a:r>
                  <a:endParaRPr lang="en-US" altLang="en-US" sz="1300" b="1" dirty="0" smtClean="0">
                    <a:solidFill>
                      <a:schemeClr val="bg1"/>
                    </a:solidFill>
                    <a:latin typeface="微软雅黑" pitchFamily="34" charset="-122"/>
                    <a:ea typeface="微软雅黑" pitchFamily="34" charset="-122"/>
                    <a:cs typeface="Arial" pitchFamily="34" charset="0"/>
                  </a:endParaRPr>
                </a:p>
              </p:txBody>
            </p:sp>
          </p:grpSp>
          <p:grpSp>
            <p:nvGrpSpPr>
              <p:cNvPr id="9" name="组合 44"/>
              <p:cNvGrpSpPr/>
              <p:nvPr/>
            </p:nvGrpSpPr>
            <p:grpSpPr>
              <a:xfrm>
                <a:off x="2746746" y="1313792"/>
                <a:ext cx="984427" cy="1986455"/>
                <a:chOff x="6961394" y="1288952"/>
                <a:chExt cx="1858756" cy="2415346"/>
              </a:xfrm>
            </p:grpSpPr>
            <p:sp>
              <p:nvSpPr>
                <p:cNvPr id="46" name="Rektangel 124"/>
                <p:cNvSpPr>
                  <a:spLocks noChangeArrowheads="1"/>
                </p:cNvSpPr>
                <p:nvPr/>
              </p:nvSpPr>
              <p:spPr bwMode="auto">
                <a:xfrm>
                  <a:off x="6961394" y="1288952"/>
                  <a:ext cx="1858756" cy="313034"/>
                </a:xfrm>
                <a:prstGeom prst="rect">
                  <a:avLst/>
                </a:prstGeom>
                <a:gradFill rotWithShape="1">
                  <a:gsLst>
                    <a:gs pos="0">
                      <a:srgbClr val="A4D329"/>
                    </a:gs>
                    <a:gs pos="100000">
                      <a:srgbClr val="C0FF4D"/>
                    </a:gs>
                  </a:gsLst>
                  <a:lin ang="5400000" scaled="1"/>
                </a:gradFill>
                <a:ln w="19050" cap="flat" cmpd="sng">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algn="ctr"/>
                  <a:r>
                    <a:rPr lang="zh-CN" altLang="en-US" sz="1300" dirty="0" smtClean="0">
                      <a:latin typeface="微软雅黑" pitchFamily="34" charset="-122"/>
                      <a:ea typeface="微软雅黑" pitchFamily="34" charset="-122"/>
                    </a:rPr>
                    <a:t>基础设施问题</a:t>
                  </a:r>
                  <a:endParaRPr lang="en-US" sz="1300" b="1" dirty="0">
                    <a:solidFill>
                      <a:srgbClr val="006699"/>
                    </a:solidFill>
                    <a:latin typeface="微软雅黑" pitchFamily="34" charset="-122"/>
                    <a:ea typeface="微软雅黑" pitchFamily="34" charset="-122"/>
                    <a:cs typeface="Arial" pitchFamily="34" charset="0"/>
                  </a:endParaRPr>
                </a:p>
              </p:txBody>
            </p:sp>
            <p:sp>
              <p:nvSpPr>
                <p:cNvPr id="47" name="Rektangel 124"/>
                <p:cNvSpPr>
                  <a:spLocks noChangeArrowheads="1"/>
                </p:cNvSpPr>
                <p:nvPr/>
              </p:nvSpPr>
              <p:spPr bwMode="auto">
                <a:xfrm>
                  <a:off x="6961394" y="1844581"/>
                  <a:ext cx="1858756" cy="313034"/>
                </a:xfrm>
                <a:prstGeom prst="rect">
                  <a:avLst/>
                </a:prstGeom>
                <a:gradFill rotWithShape="1">
                  <a:gsLst>
                    <a:gs pos="0">
                      <a:srgbClr val="A4D329"/>
                    </a:gs>
                    <a:gs pos="100000">
                      <a:srgbClr val="C0FF4D"/>
                    </a:gs>
                  </a:gsLst>
                  <a:lin ang="5400000" scaled="1"/>
                </a:gradFill>
                <a:ln w="19050" cap="flat" cmpd="sng">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algn="ctr"/>
                  <a:r>
                    <a:rPr lang="zh-CN" altLang="en-US" sz="1300" dirty="0" smtClean="0">
                      <a:latin typeface="微软雅黑" pitchFamily="34" charset="-122"/>
                      <a:ea typeface="微软雅黑" pitchFamily="34" charset="-122"/>
                    </a:rPr>
                    <a:t>教的问题</a:t>
                  </a:r>
                  <a:endParaRPr lang="en-US" sz="1300" b="1" dirty="0">
                    <a:solidFill>
                      <a:srgbClr val="006699"/>
                    </a:solidFill>
                    <a:latin typeface="微软雅黑" pitchFamily="34" charset="-122"/>
                    <a:ea typeface="微软雅黑" pitchFamily="34" charset="-122"/>
                    <a:cs typeface="Arial" pitchFamily="34" charset="0"/>
                  </a:endParaRPr>
                </a:p>
              </p:txBody>
            </p:sp>
            <p:sp>
              <p:nvSpPr>
                <p:cNvPr id="48" name="Rektangel 124"/>
                <p:cNvSpPr>
                  <a:spLocks noChangeArrowheads="1"/>
                </p:cNvSpPr>
                <p:nvPr/>
              </p:nvSpPr>
              <p:spPr bwMode="auto">
                <a:xfrm>
                  <a:off x="6961394" y="2361922"/>
                  <a:ext cx="1858756" cy="313034"/>
                </a:xfrm>
                <a:prstGeom prst="rect">
                  <a:avLst/>
                </a:prstGeom>
                <a:gradFill rotWithShape="1">
                  <a:gsLst>
                    <a:gs pos="0">
                      <a:srgbClr val="A4D329"/>
                    </a:gs>
                    <a:gs pos="100000">
                      <a:srgbClr val="C0FF4D"/>
                    </a:gs>
                  </a:gsLst>
                  <a:lin ang="5400000" scaled="1"/>
                </a:gradFill>
                <a:ln w="19050" cap="flat" cmpd="sng">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algn="ctr"/>
                  <a:r>
                    <a:rPr lang="zh-CN" altLang="en-US" sz="1300" dirty="0" smtClean="0">
                      <a:latin typeface="微软雅黑" pitchFamily="34" charset="-122"/>
                      <a:ea typeface="微软雅黑" pitchFamily="34" charset="-122"/>
                    </a:rPr>
                    <a:t>学的问题</a:t>
                  </a:r>
                  <a:endParaRPr lang="en-US" sz="1300" b="1" dirty="0">
                    <a:solidFill>
                      <a:srgbClr val="006699"/>
                    </a:solidFill>
                    <a:latin typeface="微软雅黑" pitchFamily="34" charset="-122"/>
                    <a:ea typeface="微软雅黑" pitchFamily="34" charset="-122"/>
                    <a:cs typeface="Arial" pitchFamily="34" charset="0"/>
                  </a:endParaRPr>
                </a:p>
              </p:txBody>
            </p:sp>
            <p:sp>
              <p:nvSpPr>
                <p:cNvPr id="49" name="Rektangel 124"/>
                <p:cNvSpPr>
                  <a:spLocks noChangeArrowheads="1"/>
                </p:cNvSpPr>
                <p:nvPr/>
              </p:nvSpPr>
              <p:spPr bwMode="auto">
                <a:xfrm>
                  <a:off x="6961394" y="2885547"/>
                  <a:ext cx="1858756" cy="313034"/>
                </a:xfrm>
                <a:prstGeom prst="rect">
                  <a:avLst/>
                </a:prstGeom>
                <a:gradFill rotWithShape="1">
                  <a:gsLst>
                    <a:gs pos="0">
                      <a:srgbClr val="A4D329"/>
                    </a:gs>
                    <a:gs pos="100000">
                      <a:srgbClr val="C0FF4D"/>
                    </a:gs>
                  </a:gsLst>
                  <a:lin ang="5400000" scaled="1"/>
                </a:gradFill>
                <a:ln w="19050" cap="flat" cmpd="sng">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algn="ctr"/>
                  <a:r>
                    <a:rPr lang="zh-CN" altLang="en-US" sz="1300" dirty="0" smtClean="0">
                      <a:latin typeface="微软雅黑" pitchFamily="34" charset="-122"/>
                      <a:ea typeface="微软雅黑" pitchFamily="34" charset="-122"/>
                    </a:rPr>
                    <a:t>资源的问题</a:t>
                  </a:r>
                  <a:endParaRPr lang="en-US" sz="1300" b="1" dirty="0">
                    <a:solidFill>
                      <a:srgbClr val="006699"/>
                    </a:solidFill>
                    <a:latin typeface="微软雅黑" pitchFamily="34" charset="-122"/>
                    <a:ea typeface="微软雅黑" pitchFamily="34" charset="-122"/>
                    <a:cs typeface="Arial" pitchFamily="34" charset="0"/>
                  </a:endParaRPr>
                </a:p>
              </p:txBody>
            </p:sp>
            <p:sp>
              <p:nvSpPr>
                <p:cNvPr id="50" name="Rektangel 124"/>
                <p:cNvSpPr>
                  <a:spLocks noChangeArrowheads="1"/>
                </p:cNvSpPr>
                <p:nvPr/>
              </p:nvSpPr>
              <p:spPr bwMode="auto">
                <a:xfrm>
                  <a:off x="6961394" y="3391264"/>
                  <a:ext cx="1858756" cy="313034"/>
                </a:xfrm>
                <a:prstGeom prst="rect">
                  <a:avLst/>
                </a:prstGeom>
                <a:gradFill rotWithShape="1">
                  <a:gsLst>
                    <a:gs pos="0">
                      <a:srgbClr val="A4D329"/>
                    </a:gs>
                    <a:gs pos="100000">
                      <a:srgbClr val="C0FF4D"/>
                    </a:gs>
                  </a:gsLst>
                  <a:lin ang="5400000" scaled="1"/>
                </a:gradFill>
                <a:ln w="19050" cap="flat" cmpd="sng">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algn="ctr"/>
                  <a:r>
                    <a:rPr lang="zh-CN" altLang="en-US" sz="1300" dirty="0" smtClean="0">
                      <a:latin typeface="微软雅黑" pitchFamily="34" charset="-122"/>
                      <a:ea typeface="微软雅黑" pitchFamily="34" charset="-122"/>
                    </a:rPr>
                    <a:t>管理的问题</a:t>
                  </a:r>
                  <a:endParaRPr lang="en-US" sz="1300" b="1" dirty="0">
                    <a:solidFill>
                      <a:srgbClr val="006699"/>
                    </a:solidFill>
                    <a:latin typeface="微软雅黑" pitchFamily="34" charset="-122"/>
                    <a:ea typeface="微软雅黑" pitchFamily="34" charset="-122"/>
                    <a:cs typeface="Arial" pitchFamily="34" charset="0"/>
                  </a:endParaRPr>
                </a:p>
              </p:txBody>
            </p:sp>
          </p:grpSp>
        </p:grpSp>
        <p:grpSp>
          <p:nvGrpSpPr>
            <p:cNvPr id="10" name="组合 54"/>
            <p:cNvGrpSpPr/>
            <p:nvPr/>
          </p:nvGrpSpPr>
          <p:grpSpPr>
            <a:xfrm>
              <a:off x="371907" y="878156"/>
              <a:ext cx="3422328" cy="2126714"/>
              <a:chOff x="371907" y="878156"/>
              <a:chExt cx="3422328" cy="2126714"/>
            </a:xfrm>
          </p:grpSpPr>
          <p:sp>
            <p:nvSpPr>
              <p:cNvPr id="53" name="Text Box 5"/>
              <p:cNvSpPr txBox="1">
                <a:spLocks noChangeArrowheads="1"/>
              </p:cNvSpPr>
              <p:nvPr/>
            </p:nvSpPr>
            <p:spPr bwMode="auto">
              <a:xfrm rot="16200000">
                <a:off x="-537125" y="1787188"/>
                <a:ext cx="2126714" cy="308649"/>
              </a:xfrm>
              <a:prstGeom prst="rect">
                <a:avLst/>
              </a:prstGeom>
              <a:gradFill>
                <a:gsLst>
                  <a:gs pos="0">
                    <a:schemeClr val="accent4">
                      <a:lumMod val="65000"/>
                      <a:lumOff val="35000"/>
                    </a:schemeClr>
                  </a:gs>
                  <a:gs pos="50000">
                    <a:srgbClr val="C00000"/>
                  </a:gs>
                  <a:gs pos="100000">
                    <a:srgbClr val="FFCC99"/>
                  </a:gs>
                </a:gsLst>
                <a:lin ang="5400000" scaled="0"/>
              </a:gradFill>
              <a:ln w="9525" algn="ctr">
                <a:noFill/>
                <a:miter lim="800000"/>
                <a:headEnd/>
                <a:tailEnd/>
              </a:ln>
            </p:spPr>
            <p:txBody>
              <a:bodyPr vert="eaVert" wrap="square" lIns="92302" tIns="46152" rIns="92302" bIns="46152">
                <a:spAutoFit/>
              </a:bodyPr>
              <a:lstStyle/>
              <a:p>
                <a:r>
                  <a:rPr lang="zh-CN" altLang="en-US" b="1" dirty="0" smtClean="0">
                    <a:solidFill>
                      <a:schemeClr val="bg1"/>
                    </a:solidFill>
                    <a:latin typeface="微软雅黑" pitchFamily="34" charset="-122"/>
                    <a:ea typeface="微软雅黑" pitchFamily="34" charset="-122"/>
                  </a:rPr>
                  <a:t>“三通两平台</a:t>
                </a:r>
                <a:endParaRPr lang="en-US" altLang="zh-CN" b="1" dirty="0" smtClean="0">
                  <a:solidFill>
                    <a:schemeClr val="bg1"/>
                  </a:solidFill>
                  <a:latin typeface="微软雅黑" pitchFamily="34" charset="-122"/>
                  <a:ea typeface="微软雅黑" pitchFamily="34" charset="-122"/>
                </a:endParaRPr>
              </a:p>
              <a:p>
                <a:r>
                  <a:rPr lang="zh-CN" altLang="en-US" b="1" dirty="0" smtClean="0">
                    <a:solidFill>
                      <a:schemeClr val="bg1"/>
                    </a:solidFill>
                    <a:latin typeface="微软雅黑" pitchFamily="34" charset="-122"/>
                    <a:ea typeface="微软雅黑" pitchFamily="34" charset="-122"/>
                  </a:rPr>
                  <a:t>”工程 </a:t>
                </a:r>
              </a:p>
            </p:txBody>
          </p:sp>
          <p:sp>
            <p:nvSpPr>
              <p:cNvPr id="54" name="矩形 53"/>
              <p:cNvSpPr/>
              <p:nvPr/>
            </p:nvSpPr>
            <p:spPr bwMode="auto">
              <a:xfrm>
                <a:off x="683173" y="893379"/>
                <a:ext cx="3111062" cy="2091559"/>
              </a:xfrm>
              <a:prstGeom prst="rect">
                <a:avLst/>
              </a:prstGeom>
              <a:noFill/>
              <a:ln>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152144">
                  <a:buClr>
                    <a:srgbClr val="CC9900"/>
                  </a:buClr>
                  <a:buFont typeface="Wingdings" pitchFamily="2" charset="2"/>
                  <a:buChar char="n"/>
                </a:pPr>
                <a:endParaRPr lang="zh-CN" altLang="en-US" sz="2300" dirty="0" smtClean="0">
                  <a:latin typeface="Arial" charset="0"/>
                  <a:ea typeface="宋体" charset="-122"/>
                </a:endParaRPr>
              </a:p>
            </p:txBody>
          </p:sp>
        </p:grpSp>
      </p:grpSp>
      <p:sp>
        <p:nvSpPr>
          <p:cNvPr id="57" name="Freeform 21"/>
          <p:cNvSpPr>
            <a:spLocks/>
          </p:cNvSpPr>
          <p:nvPr/>
        </p:nvSpPr>
        <p:spPr bwMode="gray">
          <a:xfrm rot="17982210">
            <a:off x="4345804" y="3914634"/>
            <a:ext cx="2653355" cy="790219"/>
          </a:xfrm>
          <a:custGeom>
            <a:avLst/>
            <a:gdLst/>
            <a:ahLst/>
            <a:cxnLst>
              <a:cxn ang="0">
                <a:pos x="479" y="202"/>
              </a:cxn>
              <a:cxn ang="0">
                <a:pos x="11" y="1685"/>
              </a:cxn>
              <a:cxn ang="0">
                <a:pos x="486" y="1899"/>
              </a:cxn>
              <a:cxn ang="0">
                <a:pos x="1062" y="1703"/>
              </a:cxn>
              <a:cxn ang="0">
                <a:pos x="568" y="202"/>
              </a:cxn>
              <a:cxn ang="0">
                <a:pos x="652" y="195"/>
              </a:cxn>
              <a:cxn ang="0">
                <a:pos x="520" y="0"/>
              </a:cxn>
              <a:cxn ang="0">
                <a:pos x="384" y="202"/>
              </a:cxn>
              <a:cxn ang="0">
                <a:pos x="479" y="202"/>
              </a:cxn>
            </a:cxnLst>
            <a:rect l="0" t="0" r="r" b="b"/>
            <a:pathLst>
              <a:path w="1062" h="1905">
                <a:moveTo>
                  <a:pt x="479" y="202"/>
                </a:moveTo>
                <a:cubicBezTo>
                  <a:pt x="461" y="861"/>
                  <a:pt x="0" y="1506"/>
                  <a:pt x="11" y="1685"/>
                </a:cubicBezTo>
                <a:cubicBezTo>
                  <a:pt x="22" y="1864"/>
                  <a:pt x="391" y="1905"/>
                  <a:pt x="486" y="1899"/>
                </a:cubicBezTo>
                <a:cubicBezTo>
                  <a:pt x="581" y="1893"/>
                  <a:pt x="1062" y="1905"/>
                  <a:pt x="1062" y="1703"/>
                </a:cubicBezTo>
                <a:cubicBezTo>
                  <a:pt x="1062" y="1501"/>
                  <a:pt x="562" y="992"/>
                  <a:pt x="568" y="202"/>
                </a:cubicBezTo>
                <a:lnTo>
                  <a:pt x="652" y="195"/>
                </a:lnTo>
                <a:lnTo>
                  <a:pt x="520" y="0"/>
                </a:lnTo>
                <a:lnTo>
                  <a:pt x="384" y="202"/>
                </a:lnTo>
                <a:lnTo>
                  <a:pt x="479" y="202"/>
                </a:lnTo>
                <a:close/>
              </a:path>
            </a:pathLst>
          </a:custGeom>
          <a:gradFill rotWithShape="1">
            <a:gsLst>
              <a:gs pos="0">
                <a:schemeClr val="accent2">
                  <a:lumMod val="75000"/>
                  <a:alpha val="66000"/>
                </a:schemeClr>
              </a:gs>
              <a:gs pos="100000">
                <a:srgbClr val="FFFFFF">
                  <a:alpha val="10001"/>
                </a:srgbClr>
              </a:gs>
            </a:gsLst>
            <a:lin ang="5400000" scaled="1"/>
          </a:gradFill>
          <a:ln w="9525" cap="flat" cmpd="sng">
            <a:noFill/>
            <a:prstDash val="solid"/>
            <a:round/>
            <a:headEnd type="none" w="med" len="med"/>
            <a:tailEnd type="none" w="med" len="med"/>
          </a:ln>
          <a:effectLst/>
        </p:spPr>
        <p:txBody>
          <a:bodyPr lIns="102848" tIns="51423" rIns="102848" bIns="51423"/>
          <a:lstStyle/>
          <a:p>
            <a:pPr>
              <a:buClr>
                <a:srgbClr val="000000"/>
              </a:buClr>
              <a:buSzPct val="100000"/>
              <a:buFont typeface="Times New Roman" pitchFamily="18" charset="0"/>
              <a:buNone/>
              <a:defRPr/>
            </a:pPr>
            <a:endParaRPr lang="zh-CN" altLang="en-US">
              <a:latin typeface="+mn-ea"/>
              <a:ea typeface="+mn-ea"/>
            </a:endParaRPr>
          </a:p>
        </p:txBody>
      </p:sp>
      <p:grpSp>
        <p:nvGrpSpPr>
          <p:cNvPr id="11" name="组合 77"/>
          <p:cNvGrpSpPr/>
          <p:nvPr/>
        </p:nvGrpSpPr>
        <p:grpSpPr>
          <a:xfrm>
            <a:off x="4856538" y="1247590"/>
            <a:ext cx="2341369" cy="1713334"/>
            <a:chOff x="3735846" y="832183"/>
            <a:chExt cx="1487803" cy="1211769"/>
          </a:xfrm>
        </p:grpSpPr>
        <p:sp>
          <p:nvSpPr>
            <p:cNvPr id="77" name="Freeform 21"/>
            <p:cNvSpPr>
              <a:spLocks/>
            </p:cNvSpPr>
            <p:nvPr/>
          </p:nvSpPr>
          <p:spPr bwMode="gray">
            <a:xfrm rot="16200000">
              <a:off x="3832078" y="1106399"/>
              <a:ext cx="1158445" cy="642746"/>
            </a:xfrm>
            <a:custGeom>
              <a:avLst/>
              <a:gdLst/>
              <a:ahLst/>
              <a:cxnLst>
                <a:cxn ang="0">
                  <a:pos x="479" y="202"/>
                </a:cxn>
                <a:cxn ang="0">
                  <a:pos x="11" y="1685"/>
                </a:cxn>
                <a:cxn ang="0">
                  <a:pos x="486" y="1899"/>
                </a:cxn>
                <a:cxn ang="0">
                  <a:pos x="1062" y="1703"/>
                </a:cxn>
                <a:cxn ang="0">
                  <a:pos x="568" y="202"/>
                </a:cxn>
                <a:cxn ang="0">
                  <a:pos x="652" y="195"/>
                </a:cxn>
                <a:cxn ang="0">
                  <a:pos x="520" y="0"/>
                </a:cxn>
                <a:cxn ang="0">
                  <a:pos x="384" y="202"/>
                </a:cxn>
                <a:cxn ang="0">
                  <a:pos x="479" y="202"/>
                </a:cxn>
              </a:cxnLst>
              <a:rect l="0" t="0" r="r" b="b"/>
              <a:pathLst>
                <a:path w="1062" h="1905">
                  <a:moveTo>
                    <a:pt x="479" y="202"/>
                  </a:moveTo>
                  <a:cubicBezTo>
                    <a:pt x="461" y="861"/>
                    <a:pt x="0" y="1506"/>
                    <a:pt x="11" y="1685"/>
                  </a:cubicBezTo>
                  <a:cubicBezTo>
                    <a:pt x="22" y="1864"/>
                    <a:pt x="391" y="1905"/>
                    <a:pt x="486" y="1899"/>
                  </a:cubicBezTo>
                  <a:cubicBezTo>
                    <a:pt x="581" y="1893"/>
                    <a:pt x="1062" y="1905"/>
                    <a:pt x="1062" y="1703"/>
                  </a:cubicBezTo>
                  <a:cubicBezTo>
                    <a:pt x="1062" y="1501"/>
                    <a:pt x="562" y="992"/>
                    <a:pt x="568" y="202"/>
                  </a:cubicBezTo>
                  <a:lnTo>
                    <a:pt x="652" y="195"/>
                  </a:lnTo>
                  <a:lnTo>
                    <a:pt x="520" y="0"/>
                  </a:lnTo>
                  <a:lnTo>
                    <a:pt x="384" y="202"/>
                  </a:lnTo>
                  <a:lnTo>
                    <a:pt x="479" y="202"/>
                  </a:lnTo>
                  <a:close/>
                </a:path>
              </a:pathLst>
            </a:custGeom>
            <a:gradFill rotWithShape="1">
              <a:gsLst>
                <a:gs pos="0">
                  <a:schemeClr val="accent2">
                    <a:lumMod val="75000"/>
                    <a:alpha val="66000"/>
                  </a:schemeClr>
                </a:gs>
                <a:gs pos="100000">
                  <a:srgbClr val="FFFFFF">
                    <a:alpha val="10001"/>
                  </a:srgbClr>
                </a:gs>
              </a:gsLst>
              <a:lin ang="5400000" scaled="1"/>
            </a:gradFill>
            <a:ln w="9525" cap="flat" cmpd="sng">
              <a:noFill/>
              <a:prstDash val="solid"/>
              <a:round/>
              <a:headEnd type="none" w="med" len="med"/>
              <a:tailEnd type="none" w="med" len="med"/>
            </a:ln>
            <a:effectLst/>
          </p:spPr>
          <p:txBody>
            <a:bodyPr lIns="81625" tIns="40812" rIns="81625" bIns="40812"/>
            <a:lstStyle/>
            <a:p>
              <a:pPr>
                <a:buClr>
                  <a:srgbClr val="000000"/>
                </a:buClr>
                <a:buSzPct val="100000"/>
                <a:buFont typeface="Times New Roman" pitchFamily="18" charset="0"/>
                <a:buNone/>
                <a:defRPr/>
              </a:pPr>
              <a:endParaRPr lang="zh-CN" altLang="en-US">
                <a:latin typeface="+mn-ea"/>
                <a:ea typeface="+mn-ea"/>
              </a:endParaRPr>
            </a:p>
          </p:txBody>
        </p:sp>
        <p:grpSp>
          <p:nvGrpSpPr>
            <p:cNvPr id="12" name="组合 58"/>
            <p:cNvGrpSpPr/>
            <p:nvPr/>
          </p:nvGrpSpPr>
          <p:grpSpPr>
            <a:xfrm>
              <a:off x="3735846" y="832183"/>
              <a:ext cx="1487803" cy="1211769"/>
              <a:chOff x="3690810" y="754941"/>
              <a:chExt cx="3406614" cy="5438702"/>
            </a:xfrm>
          </p:grpSpPr>
          <p:grpSp>
            <p:nvGrpSpPr>
              <p:cNvPr id="19" name="组合 1"/>
              <p:cNvGrpSpPr/>
              <p:nvPr/>
            </p:nvGrpSpPr>
            <p:grpSpPr>
              <a:xfrm rot="16200000">
                <a:off x="2716111" y="1812329"/>
                <a:ext cx="5438702" cy="3323925"/>
                <a:chOff x="1658536" y="3048310"/>
                <a:chExt cx="6648019" cy="4063016"/>
              </a:xfrm>
            </p:grpSpPr>
            <p:sp>
              <p:nvSpPr>
                <p:cNvPr id="73" name="AutoShape 68"/>
                <p:cNvSpPr>
                  <a:spLocks noChangeArrowheads="1"/>
                </p:cNvSpPr>
                <p:nvPr/>
              </p:nvSpPr>
              <p:spPr bwMode="auto">
                <a:xfrm>
                  <a:off x="2679520" y="3048310"/>
                  <a:ext cx="5271818" cy="712788"/>
                </a:xfrm>
                <a:prstGeom prst="roundRect">
                  <a:avLst>
                    <a:gd name="adj" fmla="val 50000"/>
                  </a:avLst>
                </a:prstGeom>
                <a:gradFill rotWithShape="1">
                  <a:gsLst>
                    <a:gs pos="0">
                      <a:srgbClr val="D2D2D2"/>
                    </a:gs>
                    <a:gs pos="50000">
                      <a:srgbClr val="FFFFFF"/>
                    </a:gs>
                    <a:gs pos="100000">
                      <a:srgbClr val="D2D2D2"/>
                    </a:gs>
                  </a:gsLst>
                  <a:lin ang="2700000" scaled="1"/>
                </a:gradFill>
                <a:ln w="9525">
                  <a:solidFill>
                    <a:schemeClr val="accent1"/>
                  </a:solidFill>
                  <a:round/>
                  <a:headEnd/>
                  <a:tailEnd/>
                </a:ln>
                <a:effectLst>
                  <a:prstShdw prst="shdw17" dist="35921" dir="2700000">
                    <a:srgbClr val="969696"/>
                  </a:prstShdw>
                </a:effectLst>
              </p:spPr>
              <p:txBody>
                <a:bodyPr vert="eaVert" anchor="ctr"/>
                <a:lstStyle/>
                <a:p>
                  <a:pPr algn="ctr"/>
                  <a:endParaRPr lang="ko-KR" altLang="en-US" sz="1300" b="1" dirty="0">
                    <a:solidFill>
                      <a:srgbClr val="993300"/>
                    </a:solidFill>
                    <a:latin typeface="HY헤드라인M"/>
                    <a:ea typeface="HY헤드라인M"/>
                    <a:cs typeface="HY헤드라인M"/>
                  </a:endParaRPr>
                </a:p>
              </p:txBody>
            </p:sp>
            <p:sp>
              <p:nvSpPr>
                <p:cNvPr id="74" name="Oval 70"/>
                <p:cNvSpPr>
                  <a:spLocks noChangeArrowheads="1"/>
                </p:cNvSpPr>
                <p:nvPr/>
              </p:nvSpPr>
              <p:spPr bwMode="auto">
                <a:xfrm flipV="1">
                  <a:off x="4163048" y="5520194"/>
                  <a:ext cx="1695749" cy="1591132"/>
                </a:xfrm>
                <a:prstGeom prst="ellipse">
                  <a:avLst/>
                </a:prstGeom>
                <a:solidFill>
                  <a:srgbClr val="FFFFFF"/>
                </a:solidFill>
                <a:ln w="19050">
                  <a:solidFill>
                    <a:srgbClr val="4694DA"/>
                  </a:solidFill>
                  <a:round/>
                  <a:headEnd/>
                  <a:tailEnd/>
                </a:ln>
              </p:spPr>
              <p:txBody>
                <a:bodyPr rot="10800000" vert="eaVert" wrap="none" anchor="ctr"/>
                <a:lstStyle/>
                <a:p>
                  <a:pPr algn="ctr"/>
                  <a:r>
                    <a:rPr lang="zh-CN" altLang="en-US" sz="13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Y헤드라인M"/>
                      <a:ea typeface="HY헤드라인M"/>
                      <a:cs typeface="HY헤드라인M"/>
                    </a:rPr>
                    <a:t>高等教育</a:t>
                  </a:r>
                  <a:endParaRPr lang="ko-KR" altLang="en-US" sz="13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Y헤드라인M"/>
                    <a:ea typeface="HY헤드라인M"/>
                    <a:cs typeface="HY헤드라인M"/>
                  </a:endParaRPr>
                </a:p>
              </p:txBody>
            </p:sp>
            <p:sp>
              <p:nvSpPr>
                <p:cNvPr id="75" name="Oval 71"/>
                <p:cNvSpPr>
                  <a:spLocks noChangeArrowheads="1"/>
                </p:cNvSpPr>
                <p:nvPr/>
              </p:nvSpPr>
              <p:spPr bwMode="auto">
                <a:xfrm flipV="1">
                  <a:off x="6385680" y="4869281"/>
                  <a:ext cx="1920875" cy="1773085"/>
                </a:xfrm>
                <a:prstGeom prst="ellipse">
                  <a:avLst/>
                </a:prstGeom>
                <a:solidFill>
                  <a:srgbClr val="FFFFFF"/>
                </a:solidFill>
                <a:ln w="12700">
                  <a:solidFill>
                    <a:srgbClr val="9999FF"/>
                  </a:solidFill>
                  <a:round/>
                  <a:headEnd/>
                  <a:tailEnd/>
                </a:ln>
              </p:spPr>
              <p:txBody>
                <a:bodyPr rot="10800000" vert="eaVert" wrap="none" anchor="ctr"/>
                <a:lstStyle/>
                <a:p>
                  <a:pPr algn="ctr"/>
                  <a:r>
                    <a:rPr lang="zh-CN" altLang="en-US" sz="13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Y헤드라인M"/>
                      <a:ea typeface="HY헤드라인M"/>
                      <a:cs typeface="HY헤드라인M"/>
                    </a:rPr>
                    <a:t>基础教育</a:t>
                  </a:r>
                  <a:endParaRPr lang="ko-KR" altLang="en-US" sz="13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Y헤드라인M"/>
                    <a:ea typeface="HY헤드라인M"/>
                    <a:cs typeface="HY헤드라인M"/>
                  </a:endParaRPr>
                </a:p>
              </p:txBody>
            </p:sp>
            <p:sp>
              <p:nvSpPr>
                <p:cNvPr id="76" name="Oval 72"/>
                <p:cNvSpPr>
                  <a:spLocks noChangeArrowheads="1"/>
                </p:cNvSpPr>
                <p:nvPr/>
              </p:nvSpPr>
              <p:spPr bwMode="auto">
                <a:xfrm flipV="1">
                  <a:off x="1658536" y="5038035"/>
                  <a:ext cx="1721022" cy="1514001"/>
                </a:xfrm>
                <a:prstGeom prst="ellipse">
                  <a:avLst/>
                </a:prstGeom>
                <a:solidFill>
                  <a:srgbClr val="FFFFFF"/>
                </a:solidFill>
                <a:ln w="19050">
                  <a:solidFill>
                    <a:srgbClr val="28D8E6"/>
                  </a:solidFill>
                  <a:round/>
                  <a:headEnd/>
                  <a:tailEnd/>
                </a:ln>
              </p:spPr>
              <p:txBody>
                <a:bodyPr rot="10800000" vert="eaVert" wrap="none" anchor="ctr"/>
                <a:lstStyle/>
                <a:p>
                  <a:pPr algn="ctr"/>
                  <a:r>
                    <a:rPr lang="zh-CN" altLang="en-US" sz="13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Y헤드라인M"/>
                      <a:ea typeface="HY헤드라인M"/>
                      <a:cs typeface="HY헤드라인M"/>
                    </a:rPr>
                    <a:t>终身教育</a:t>
                  </a:r>
                  <a:endParaRPr lang="ko-KR" altLang="en-US" sz="13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HY헤드라인M"/>
                    <a:ea typeface="HY헤드라인M"/>
                    <a:cs typeface="HY헤드라인M"/>
                  </a:endParaRPr>
                </a:p>
              </p:txBody>
            </p:sp>
          </p:grpSp>
          <p:sp>
            <p:nvSpPr>
              <p:cNvPr id="61" name="Rectangle 23"/>
              <p:cNvSpPr>
                <a:spLocks noChangeArrowheads="1"/>
              </p:cNvSpPr>
              <p:nvPr/>
            </p:nvSpPr>
            <p:spPr bwMode="auto">
              <a:xfrm>
                <a:off x="3690810" y="1189330"/>
                <a:ext cx="775184" cy="2198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algn="ctr" defTabSz="1152144"/>
                <a:r>
                  <a:rPr lang="zh-CN" altLang="en-US" sz="1300" b="1" dirty="0" smtClean="0">
                    <a:solidFill>
                      <a:srgbClr val="C00000"/>
                    </a:solidFill>
                    <a:latin typeface="微软雅黑" pitchFamily="34" charset="-122"/>
                    <a:ea typeface="微软雅黑" pitchFamily="34" charset="-122"/>
                    <a:cs typeface="Arial" pitchFamily="34" charset="0"/>
                  </a:rPr>
                  <a:t>教学模式创新</a:t>
                </a:r>
              </a:p>
            </p:txBody>
          </p:sp>
        </p:grpSp>
      </p:grpSp>
      <p:grpSp>
        <p:nvGrpSpPr>
          <p:cNvPr id="20" name="组合 80"/>
          <p:cNvGrpSpPr/>
          <p:nvPr/>
        </p:nvGrpSpPr>
        <p:grpSpPr>
          <a:xfrm>
            <a:off x="4899458" y="2954238"/>
            <a:ext cx="490255" cy="1172572"/>
            <a:chOff x="4036383" y="924310"/>
            <a:chExt cx="359254" cy="1276222"/>
          </a:xfrm>
        </p:grpSpPr>
        <p:sp>
          <p:nvSpPr>
            <p:cNvPr id="79" name="AutoShape 68"/>
            <p:cNvSpPr>
              <a:spLocks noChangeArrowheads="1"/>
            </p:cNvSpPr>
            <p:nvPr/>
          </p:nvSpPr>
          <p:spPr bwMode="auto">
            <a:xfrm rot="16200000">
              <a:off x="3572604" y="1403388"/>
              <a:ext cx="1276222" cy="318065"/>
            </a:xfrm>
            <a:prstGeom prst="roundRect">
              <a:avLst>
                <a:gd name="adj" fmla="val 50000"/>
              </a:avLst>
            </a:prstGeom>
            <a:gradFill rotWithShape="1">
              <a:gsLst>
                <a:gs pos="0">
                  <a:srgbClr val="D2D2D2"/>
                </a:gs>
                <a:gs pos="50000">
                  <a:srgbClr val="FFFFFF"/>
                </a:gs>
                <a:gs pos="100000">
                  <a:srgbClr val="D2D2D2"/>
                </a:gs>
              </a:gsLst>
              <a:lin ang="2700000" scaled="1"/>
            </a:gradFill>
            <a:ln w="9525">
              <a:solidFill>
                <a:schemeClr val="accent1"/>
              </a:solidFill>
              <a:round/>
              <a:headEnd/>
              <a:tailEnd/>
            </a:ln>
            <a:effectLst>
              <a:prstShdw prst="shdw17" dist="35921" dir="2700000">
                <a:srgbClr val="969696"/>
              </a:prstShdw>
            </a:effectLst>
          </p:spPr>
          <p:txBody>
            <a:bodyPr vert="eaVert" anchor="ctr"/>
            <a:lstStyle/>
            <a:p>
              <a:pPr algn="ctr"/>
              <a:endParaRPr lang="ko-KR" altLang="en-US" sz="1300" b="1" dirty="0">
                <a:solidFill>
                  <a:srgbClr val="993300"/>
                </a:solidFill>
                <a:latin typeface="HY헤드라인M"/>
                <a:ea typeface="HY헤드라인M"/>
                <a:cs typeface="HY헤드라인M"/>
              </a:endParaRPr>
            </a:p>
          </p:txBody>
        </p:sp>
        <p:sp>
          <p:nvSpPr>
            <p:cNvPr id="80" name="Rectangle 23"/>
            <p:cNvSpPr>
              <a:spLocks noChangeArrowheads="1"/>
            </p:cNvSpPr>
            <p:nvPr/>
          </p:nvSpPr>
          <p:spPr bwMode="auto">
            <a:xfrm>
              <a:off x="4036383" y="960264"/>
              <a:ext cx="359254" cy="118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algn="ctr" defTabSz="1152144"/>
              <a:r>
                <a:rPr lang="zh-CN" altLang="en-US" sz="1300" b="1" dirty="0" smtClean="0">
                  <a:solidFill>
                    <a:srgbClr val="C00000"/>
                  </a:solidFill>
                  <a:latin typeface="微软雅黑" pitchFamily="34" charset="-122"/>
                  <a:ea typeface="微软雅黑" pitchFamily="34" charset="-122"/>
                  <a:cs typeface="Arial" pitchFamily="34" charset="0"/>
                </a:rPr>
                <a:t>教</a:t>
              </a:r>
              <a:endParaRPr lang="en-US" altLang="zh-CN" sz="1300" b="1" dirty="0" smtClean="0">
                <a:solidFill>
                  <a:srgbClr val="C00000"/>
                </a:solidFill>
                <a:latin typeface="微软雅黑" pitchFamily="34" charset="-122"/>
                <a:ea typeface="微软雅黑" pitchFamily="34" charset="-122"/>
                <a:cs typeface="Arial" pitchFamily="34" charset="0"/>
              </a:endParaRPr>
            </a:p>
            <a:p>
              <a:pPr algn="ctr" defTabSz="1152144"/>
              <a:r>
                <a:rPr lang="zh-CN" altLang="en-US" sz="1300" b="1" dirty="0" smtClean="0">
                  <a:solidFill>
                    <a:srgbClr val="C00000"/>
                  </a:solidFill>
                  <a:latin typeface="微软雅黑" pitchFamily="34" charset="-122"/>
                  <a:ea typeface="微软雅黑" pitchFamily="34" charset="-122"/>
                  <a:cs typeface="Arial" pitchFamily="34" charset="0"/>
                </a:rPr>
                <a:t>育云平台</a:t>
              </a:r>
            </a:p>
          </p:txBody>
        </p:sp>
      </p:grpSp>
      <p:pic>
        <p:nvPicPr>
          <p:cNvPr id="5122" name="Picture 2"/>
          <p:cNvPicPr>
            <a:picLocks noChangeAspect="1" noChangeArrowheads="1"/>
          </p:cNvPicPr>
          <p:nvPr/>
        </p:nvPicPr>
        <p:blipFill>
          <a:blip r:embed="rId3" cstate="email"/>
          <a:srcRect/>
          <a:stretch>
            <a:fillRect/>
          </a:stretch>
        </p:blipFill>
        <p:spPr bwMode="auto">
          <a:xfrm>
            <a:off x="383363" y="4163667"/>
            <a:ext cx="4361020" cy="201732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343"/>
          <p:cNvGrpSpPr/>
          <p:nvPr/>
        </p:nvGrpSpPr>
        <p:grpSpPr>
          <a:xfrm>
            <a:off x="2849096" y="2272063"/>
            <a:ext cx="2157769" cy="2640070"/>
            <a:chOff x="755650" y="1700213"/>
            <a:chExt cx="7459663" cy="4338631"/>
          </a:xfrm>
        </p:grpSpPr>
        <p:pic>
          <p:nvPicPr>
            <p:cNvPr id="321" name="Picture 9"/>
            <p:cNvPicPr>
              <a:picLocks noChangeAspect="1" noChangeArrowheads="1"/>
            </p:cNvPicPr>
            <p:nvPr/>
          </p:nvPicPr>
          <p:blipFill>
            <a:blip r:embed="rId3" cstate="email">
              <a:biLevel thresh="75000"/>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a:ext>
              </a:extLst>
            </a:blip>
            <a:srcRect/>
            <a:stretch>
              <a:fillRect/>
            </a:stretch>
          </p:blipFill>
          <p:spPr bwMode="gray">
            <a:xfrm>
              <a:off x="755650" y="5272082"/>
              <a:ext cx="7459663"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9"/>
            <p:cNvGrpSpPr>
              <a:grpSpLocks/>
            </p:cNvGrpSpPr>
            <p:nvPr/>
          </p:nvGrpSpPr>
          <p:grpSpPr bwMode="auto">
            <a:xfrm>
              <a:off x="1198563" y="1700213"/>
              <a:ext cx="6807200" cy="3881437"/>
              <a:chOff x="755" y="1071"/>
              <a:chExt cx="4288" cy="2445"/>
            </a:xfrm>
          </p:grpSpPr>
          <p:sp>
            <p:nvSpPr>
              <p:cNvPr id="323" name="Freeform 7"/>
              <p:cNvSpPr>
                <a:spLocks/>
              </p:cNvSpPr>
              <p:nvPr/>
            </p:nvSpPr>
            <p:spPr bwMode="gray">
              <a:xfrm>
                <a:off x="755" y="2049"/>
                <a:ext cx="3785" cy="90"/>
              </a:xfrm>
              <a:custGeom>
                <a:avLst/>
                <a:gdLst>
                  <a:gd name="T0" fmla="*/ 0 w 3785"/>
                  <a:gd name="T1" fmla="*/ 0 h 90"/>
                  <a:gd name="T2" fmla="*/ 90 w 3785"/>
                  <a:gd name="T3" fmla="*/ 90 h 90"/>
                  <a:gd name="T4" fmla="*/ 3785 w 3785"/>
                  <a:gd name="T5" fmla="*/ 90 h 90"/>
                  <a:gd name="T6" fmla="*/ 3695 w 3785"/>
                  <a:gd name="T7" fmla="*/ 0 h 90"/>
                  <a:gd name="T8" fmla="*/ 0 w 3785"/>
                  <a:gd name="T9" fmla="*/ 0 h 90"/>
                  <a:gd name="T10" fmla="*/ 0 60000 65536"/>
                  <a:gd name="T11" fmla="*/ 0 60000 65536"/>
                  <a:gd name="T12" fmla="*/ 0 60000 65536"/>
                  <a:gd name="T13" fmla="*/ 0 60000 65536"/>
                  <a:gd name="T14" fmla="*/ 0 60000 65536"/>
                  <a:gd name="T15" fmla="*/ 0 w 3785"/>
                  <a:gd name="T16" fmla="*/ 0 h 90"/>
                  <a:gd name="T17" fmla="*/ 3785 w 3785"/>
                  <a:gd name="T18" fmla="*/ 90 h 90"/>
                </a:gdLst>
                <a:ahLst/>
                <a:cxnLst>
                  <a:cxn ang="T10">
                    <a:pos x="T0" y="T1"/>
                  </a:cxn>
                  <a:cxn ang="T11">
                    <a:pos x="T2" y="T3"/>
                  </a:cxn>
                  <a:cxn ang="T12">
                    <a:pos x="T4" y="T5"/>
                  </a:cxn>
                  <a:cxn ang="T13">
                    <a:pos x="T6" y="T7"/>
                  </a:cxn>
                  <a:cxn ang="T14">
                    <a:pos x="T8" y="T9"/>
                  </a:cxn>
                </a:cxnLst>
                <a:rect l="T15" t="T16" r="T17" b="T18"/>
                <a:pathLst>
                  <a:path w="3785" h="90">
                    <a:moveTo>
                      <a:pt x="0" y="0"/>
                    </a:moveTo>
                    <a:lnTo>
                      <a:pt x="90" y="90"/>
                    </a:lnTo>
                    <a:lnTo>
                      <a:pt x="3785" y="90"/>
                    </a:lnTo>
                    <a:lnTo>
                      <a:pt x="3695" y="0"/>
                    </a:lnTo>
                    <a:lnTo>
                      <a:pt x="0" y="0"/>
                    </a:lnTo>
                    <a:close/>
                  </a:path>
                </a:pathLst>
              </a:custGeom>
              <a:solidFill>
                <a:srgbClr val="C9C9C9"/>
              </a:solidFill>
              <a:ln w="4826">
                <a:solidFill>
                  <a:srgbClr val="AEAEAE"/>
                </a:solidFill>
                <a:miter lim="800000"/>
                <a:headEnd/>
                <a:tailEnd/>
              </a:ln>
            </p:spPr>
            <p:txBody>
              <a:bodyPr/>
              <a:lstStyle/>
              <a:p>
                <a:endParaRPr lang="zh-CN" altLang="en-US"/>
              </a:p>
            </p:txBody>
          </p:sp>
          <p:sp>
            <p:nvSpPr>
              <p:cNvPr id="324" name="Freeform 8"/>
              <p:cNvSpPr>
                <a:spLocks/>
              </p:cNvSpPr>
              <p:nvPr/>
            </p:nvSpPr>
            <p:spPr bwMode="gray">
              <a:xfrm>
                <a:off x="755" y="2049"/>
                <a:ext cx="90" cy="477"/>
              </a:xfrm>
              <a:custGeom>
                <a:avLst/>
                <a:gdLst>
                  <a:gd name="T0" fmla="*/ 90 w 90"/>
                  <a:gd name="T1" fmla="*/ 90 h 477"/>
                  <a:gd name="T2" fmla="*/ 90 w 90"/>
                  <a:gd name="T3" fmla="*/ 477 h 477"/>
                  <a:gd name="T4" fmla="*/ 5 w 90"/>
                  <a:gd name="T5" fmla="*/ 392 h 477"/>
                  <a:gd name="T6" fmla="*/ 0 w 90"/>
                  <a:gd name="T7" fmla="*/ 0 h 477"/>
                  <a:gd name="T8" fmla="*/ 90 w 90"/>
                  <a:gd name="T9" fmla="*/ 90 h 477"/>
                  <a:gd name="T10" fmla="*/ 0 60000 65536"/>
                  <a:gd name="T11" fmla="*/ 0 60000 65536"/>
                  <a:gd name="T12" fmla="*/ 0 60000 65536"/>
                  <a:gd name="T13" fmla="*/ 0 60000 65536"/>
                  <a:gd name="T14" fmla="*/ 0 60000 65536"/>
                  <a:gd name="T15" fmla="*/ 0 w 90"/>
                  <a:gd name="T16" fmla="*/ 0 h 477"/>
                  <a:gd name="T17" fmla="*/ 90 w 90"/>
                  <a:gd name="T18" fmla="*/ 477 h 477"/>
                </a:gdLst>
                <a:ahLst/>
                <a:cxnLst>
                  <a:cxn ang="T10">
                    <a:pos x="T0" y="T1"/>
                  </a:cxn>
                  <a:cxn ang="T11">
                    <a:pos x="T2" y="T3"/>
                  </a:cxn>
                  <a:cxn ang="T12">
                    <a:pos x="T4" y="T5"/>
                  </a:cxn>
                  <a:cxn ang="T13">
                    <a:pos x="T6" y="T7"/>
                  </a:cxn>
                  <a:cxn ang="T14">
                    <a:pos x="T8" y="T9"/>
                  </a:cxn>
                </a:cxnLst>
                <a:rect l="T15" t="T16" r="T17" b="T18"/>
                <a:pathLst>
                  <a:path w="90" h="477">
                    <a:moveTo>
                      <a:pt x="90" y="90"/>
                    </a:moveTo>
                    <a:lnTo>
                      <a:pt x="90" y="477"/>
                    </a:lnTo>
                    <a:lnTo>
                      <a:pt x="5" y="392"/>
                    </a:lnTo>
                    <a:lnTo>
                      <a:pt x="0" y="0"/>
                    </a:lnTo>
                    <a:lnTo>
                      <a:pt x="90" y="90"/>
                    </a:lnTo>
                    <a:close/>
                  </a:path>
                </a:pathLst>
              </a:custGeom>
              <a:solidFill>
                <a:srgbClr val="969696"/>
              </a:solidFill>
              <a:ln w="4826">
                <a:solidFill>
                  <a:srgbClr val="AEAEAE"/>
                </a:solidFill>
                <a:miter lim="800000"/>
                <a:headEnd/>
                <a:tailEnd/>
              </a:ln>
            </p:spPr>
            <p:txBody>
              <a:bodyPr/>
              <a:lstStyle/>
              <a:p>
                <a:endParaRPr lang="zh-CN" altLang="en-US"/>
              </a:p>
            </p:txBody>
          </p:sp>
          <p:sp>
            <p:nvSpPr>
              <p:cNvPr id="325" name="Freeform 9"/>
              <p:cNvSpPr>
                <a:spLocks/>
              </p:cNvSpPr>
              <p:nvPr/>
            </p:nvSpPr>
            <p:spPr bwMode="gray">
              <a:xfrm>
                <a:off x="843" y="1168"/>
                <a:ext cx="4200" cy="2348"/>
              </a:xfrm>
              <a:custGeom>
                <a:avLst/>
                <a:gdLst>
                  <a:gd name="T0" fmla="*/ 0 w 4200"/>
                  <a:gd name="T1" fmla="*/ 1360 h 2348"/>
                  <a:gd name="T2" fmla="*/ 3709 w 4200"/>
                  <a:gd name="T3" fmla="*/ 1360 h 2348"/>
                  <a:gd name="T4" fmla="*/ 3208 w 4200"/>
                  <a:gd name="T5" fmla="*/ 2348 h 2348"/>
                  <a:gd name="T6" fmla="*/ 3576 w 4200"/>
                  <a:gd name="T7" fmla="*/ 2348 h 2348"/>
                  <a:gd name="T8" fmla="*/ 4200 w 4200"/>
                  <a:gd name="T9" fmla="*/ 1181 h 2348"/>
                  <a:gd name="T10" fmla="*/ 3576 w 4200"/>
                  <a:gd name="T11" fmla="*/ 0 h 2348"/>
                  <a:gd name="T12" fmla="*/ 3161 w 4200"/>
                  <a:gd name="T13" fmla="*/ 0 h 2348"/>
                  <a:gd name="T14" fmla="*/ 3695 w 4200"/>
                  <a:gd name="T15" fmla="*/ 973 h 2348"/>
                  <a:gd name="T16" fmla="*/ 0 w 4200"/>
                  <a:gd name="T17" fmla="*/ 973 h 2348"/>
                  <a:gd name="T18" fmla="*/ 0 w 4200"/>
                  <a:gd name="T19" fmla="*/ 1360 h 23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00"/>
                  <a:gd name="T31" fmla="*/ 0 h 2348"/>
                  <a:gd name="T32" fmla="*/ 4200 w 4200"/>
                  <a:gd name="T33" fmla="*/ 2348 h 23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00" h="2348">
                    <a:moveTo>
                      <a:pt x="0" y="1360"/>
                    </a:moveTo>
                    <a:lnTo>
                      <a:pt x="3709" y="1360"/>
                    </a:lnTo>
                    <a:lnTo>
                      <a:pt x="3208" y="2348"/>
                    </a:lnTo>
                    <a:lnTo>
                      <a:pt x="3576" y="2348"/>
                    </a:lnTo>
                    <a:lnTo>
                      <a:pt x="4200" y="1181"/>
                    </a:lnTo>
                    <a:lnTo>
                      <a:pt x="3576" y="0"/>
                    </a:lnTo>
                    <a:lnTo>
                      <a:pt x="3161" y="0"/>
                    </a:lnTo>
                    <a:lnTo>
                      <a:pt x="3695" y="973"/>
                    </a:lnTo>
                    <a:lnTo>
                      <a:pt x="0" y="973"/>
                    </a:lnTo>
                    <a:lnTo>
                      <a:pt x="0" y="1360"/>
                    </a:lnTo>
                    <a:close/>
                  </a:path>
                </a:pathLst>
              </a:custGeom>
              <a:solidFill>
                <a:srgbClr val="C0C0C0"/>
              </a:solidFill>
              <a:ln w="4826">
                <a:solidFill>
                  <a:srgbClr val="AEAEAE"/>
                </a:solidFill>
                <a:miter lim="800000"/>
                <a:headEnd/>
                <a:tailEnd/>
              </a:ln>
            </p:spPr>
            <p:txBody>
              <a:bodyPr/>
              <a:lstStyle/>
              <a:p>
                <a:endParaRPr lang="zh-CN" altLang="en-US"/>
              </a:p>
            </p:txBody>
          </p:sp>
          <p:sp>
            <p:nvSpPr>
              <p:cNvPr id="326" name="Freeform 10"/>
              <p:cNvSpPr>
                <a:spLocks/>
              </p:cNvSpPr>
              <p:nvPr/>
            </p:nvSpPr>
            <p:spPr bwMode="gray">
              <a:xfrm>
                <a:off x="3911" y="1071"/>
                <a:ext cx="510" cy="95"/>
              </a:xfrm>
              <a:custGeom>
                <a:avLst/>
                <a:gdLst>
                  <a:gd name="T0" fmla="*/ 95 w 510"/>
                  <a:gd name="T1" fmla="*/ 95 h 95"/>
                  <a:gd name="T2" fmla="*/ 0 w 510"/>
                  <a:gd name="T3" fmla="*/ 0 h 95"/>
                  <a:gd name="T4" fmla="*/ 435 w 510"/>
                  <a:gd name="T5" fmla="*/ 0 h 95"/>
                  <a:gd name="T6" fmla="*/ 510 w 510"/>
                  <a:gd name="T7" fmla="*/ 95 h 95"/>
                  <a:gd name="T8" fmla="*/ 95 w 510"/>
                  <a:gd name="T9" fmla="*/ 95 h 95"/>
                  <a:gd name="T10" fmla="*/ 0 60000 65536"/>
                  <a:gd name="T11" fmla="*/ 0 60000 65536"/>
                  <a:gd name="T12" fmla="*/ 0 60000 65536"/>
                  <a:gd name="T13" fmla="*/ 0 60000 65536"/>
                  <a:gd name="T14" fmla="*/ 0 60000 65536"/>
                  <a:gd name="T15" fmla="*/ 0 w 510"/>
                  <a:gd name="T16" fmla="*/ 0 h 95"/>
                  <a:gd name="T17" fmla="*/ 510 w 510"/>
                  <a:gd name="T18" fmla="*/ 95 h 95"/>
                </a:gdLst>
                <a:ahLst/>
                <a:cxnLst>
                  <a:cxn ang="T10">
                    <a:pos x="T0" y="T1"/>
                  </a:cxn>
                  <a:cxn ang="T11">
                    <a:pos x="T2" y="T3"/>
                  </a:cxn>
                  <a:cxn ang="T12">
                    <a:pos x="T4" y="T5"/>
                  </a:cxn>
                  <a:cxn ang="T13">
                    <a:pos x="T6" y="T7"/>
                  </a:cxn>
                  <a:cxn ang="T14">
                    <a:pos x="T8" y="T9"/>
                  </a:cxn>
                </a:cxnLst>
                <a:rect l="T15" t="T16" r="T17" b="T18"/>
                <a:pathLst>
                  <a:path w="510" h="95">
                    <a:moveTo>
                      <a:pt x="95" y="95"/>
                    </a:moveTo>
                    <a:lnTo>
                      <a:pt x="0" y="0"/>
                    </a:lnTo>
                    <a:lnTo>
                      <a:pt x="435" y="0"/>
                    </a:lnTo>
                    <a:lnTo>
                      <a:pt x="510" y="95"/>
                    </a:lnTo>
                    <a:lnTo>
                      <a:pt x="95" y="95"/>
                    </a:lnTo>
                    <a:close/>
                  </a:path>
                </a:pathLst>
              </a:custGeom>
              <a:solidFill>
                <a:srgbClr val="C9C9C9"/>
              </a:solidFill>
              <a:ln w="4826">
                <a:solidFill>
                  <a:srgbClr val="AEAEAE"/>
                </a:solidFill>
                <a:miter lim="800000"/>
                <a:headEnd/>
                <a:tailEnd/>
              </a:ln>
            </p:spPr>
            <p:txBody>
              <a:bodyPr/>
              <a:lstStyle/>
              <a:p>
                <a:endParaRPr lang="zh-CN" altLang="en-US"/>
              </a:p>
            </p:txBody>
          </p:sp>
          <p:sp>
            <p:nvSpPr>
              <p:cNvPr id="327" name="Freeform 11"/>
              <p:cNvSpPr>
                <a:spLocks/>
              </p:cNvSpPr>
              <p:nvPr/>
            </p:nvSpPr>
            <p:spPr bwMode="gray">
              <a:xfrm>
                <a:off x="3961" y="2526"/>
                <a:ext cx="593" cy="988"/>
              </a:xfrm>
              <a:custGeom>
                <a:avLst/>
                <a:gdLst>
                  <a:gd name="T0" fmla="*/ 92 w 593"/>
                  <a:gd name="T1" fmla="*/ 988 h 988"/>
                  <a:gd name="T2" fmla="*/ 0 w 593"/>
                  <a:gd name="T3" fmla="*/ 896 h 988"/>
                  <a:gd name="T4" fmla="*/ 465 w 593"/>
                  <a:gd name="T5" fmla="*/ 0 h 988"/>
                  <a:gd name="T6" fmla="*/ 593 w 593"/>
                  <a:gd name="T7" fmla="*/ 0 h 988"/>
                  <a:gd name="T8" fmla="*/ 92 w 593"/>
                  <a:gd name="T9" fmla="*/ 988 h 988"/>
                  <a:gd name="T10" fmla="*/ 0 60000 65536"/>
                  <a:gd name="T11" fmla="*/ 0 60000 65536"/>
                  <a:gd name="T12" fmla="*/ 0 60000 65536"/>
                  <a:gd name="T13" fmla="*/ 0 60000 65536"/>
                  <a:gd name="T14" fmla="*/ 0 60000 65536"/>
                  <a:gd name="T15" fmla="*/ 0 w 593"/>
                  <a:gd name="T16" fmla="*/ 0 h 988"/>
                  <a:gd name="T17" fmla="*/ 593 w 593"/>
                  <a:gd name="T18" fmla="*/ 988 h 988"/>
                </a:gdLst>
                <a:ahLst/>
                <a:cxnLst>
                  <a:cxn ang="T10">
                    <a:pos x="T0" y="T1"/>
                  </a:cxn>
                  <a:cxn ang="T11">
                    <a:pos x="T2" y="T3"/>
                  </a:cxn>
                  <a:cxn ang="T12">
                    <a:pos x="T4" y="T5"/>
                  </a:cxn>
                  <a:cxn ang="T13">
                    <a:pos x="T6" y="T7"/>
                  </a:cxn>
                  <a:cxn ang="T14">
                    <a:pos x="T8" y="T9"/>
                  </a:cxn>
                </a:cxnLst>
                <a:rect l="T15" t="T16" r="T17" b="T18"/>
                <a:pathLst>
                  <a:path w="593" h="988">
                    <a:moveTo>
                      <a:pt x="92" y="988"/>
                    </a:moveTo>
                    <a:lnTo>
                      <a:pt x="0" y="896"/>
                    </a:lnTo>
                    <a:lnTo>
                      <a:pt x="465" y="0"/>
                    </a:lnTo>
                    <a:lnTo>
                      <a:pt x="593" y="0"/>
                    </a:lnTo>
                    <a:lnTo>
                      <a:pt x="92" y="988"/>
                    </a:lnTo>
                    <a:close/>
                  </a:path>
                </a:pathLst>
              </a:custGeom>
              <a:solidFill>
                <a:srgbClr val="C9C9C9"/>
              </a:solidFill>
              <a:ln w="4826">
                <a:solidFill>
                  <a:srgbClr val="AEAEAE"/>
                </a:solidFill>
                <a:miter lim="800000"/>
                <a:headEnd/>
                <a:tailEnd/>
              </a:ln>
            </p:spPr>
            <p:txBody>
              <a:bodyPr/>
              <a:lstStyle/>
              <a:p>
                <a:endParaRPr lang="zh-CN" altLang="en-US"/>
              </a:p>
            </p:txBody>
          </p:sp>
          <p:sp>
            <p:nvSpPr>
              <p:cNvPr id="328" name="Freeform 12"/>
              <p:cNvSpPr>
                <a:spLocks/>
              </p:cNvSpPr>
              <p:nvPr/>
            </p:nvSpPr>
            <p:spPr bwMode="gray">
              <a:xfrm>
                <a:off x="3911" y="1071"/>
                <a:ext cx="629" cy="1068"/>
              </a:xfrm>
              <a:custGeom>
                <a:avLst/>
                <a:gdLst>
                  <a:gd name="T0" fmla="*/ 539 w 629"/>
                  <a:gd name="T1" fmla="*/ 978 h 1068"/>
                  <a:gd name="T2" fmla="*/ 0 w 629"/>
                  <a:gd name="T3" fmla="*/ 0 h 1068"/>
                  <a:gd name="T4" fmla="*/ 95 w 629"/>
                  <a:gd name="T5" fmla="*/ 95 h 1068"/>
                  <a:gd name="T6" fmla="*/ 629 w 629"/>
                  <a:gd name="T7" fmla="*/ 1068 h 1068"/>
                  <a:gd name="T8" fmla="*/ 539 w 629"/>
                  <a:gd name="T9" fmla="*/ 978 h 1068"/>
                  <a:gd name="T10" fmla="*/ 0 60000 65536"/>
                  <a:gd name="T11" fmla="*/ 0 60000 65536"/>
                  <a:gd name="T12" fmla="*/ 0 60000 65536"/>
                  <a:gd name="T13" fmla="*/ 0 60000 65536"/>
                  <a:gd name="T14" fmla="*/ 0 60000 65536"/>
                  <a:gd name="T15" fmla="*/ 0 w 629"/>
                  <a:gd name="T16" fmla="*/ 0 h 1068"/>
                  <a:gd name="T17" fmla="*/ 629 w 629"/>
                  <a:gd name="T18" fmla="*/ 1068 h 1068"/>
                </a:gdLst>
                <a:ahLst/>
                <a:cxnLst>
                  <a:cxn ang="T10">
                    <a:pos x="T0" y="T1"/>
                  </a:cxn>
                  <a:cxn ang="T11">
                    <a:pos x="T2" y="T3"/>
                  </a:cxn>
                  <a:cxn ang="T12">
                    <a:pos x="T4" y="T5"/>
                  </a:cxn>
                  <a:cxn ang="T13">
                    <a:pos x="T6" y="T7"/>
                  </a:cxn>
                  <a:cxn ang="T14">
                    <a:pos x="T8" y="T9"/>
                  </a:cxn>
                </a:cxnLst>
                <a:rect l="T15" t="T16" r="T17" b="T18"/>
                <a:pathLst>
                  <a:path w="629" h="1068">
                    <a:moveTo>
                      <a:pt x="539" y="978"/>
                    </a:moveTo>
                    <a:lnTo>
                      <a:pt x="0" y="0"/>
                    </a:lnTo>
                    <a:lnTo>
                      <a:pt x="95" y="95"/>
                    </a:lnTo>
                    <a:lnTo>
                      <a:pt x="629" y="1068"/>
                    </a:lnTo>
                    <a:lnTo>
                      <a:pt x="539" y="978"/>
                    </a:lnTo>
                    <a:close/>
                  </a:path>
                </a:pathLst>
              </a:custGeom>
              <a:solidFill>
                <a:srgbClr val="969696"/>
              </a:solidFill>
              <a:ln w="4826">
                <a:solidFill>
                  <a:srgbClr val="AEAEAE"/>
                </a:solidFill>
                <a:miter lim="800000"/>
                <a:headEnd/>
                <a:tailEnd/>
              </a:ln>
            </p:spPr>
            <p:txBody>
              <a:bodyPr/>
              <a:lstStyle/>
              <a:p>
                <a:endParaRPr lang="zh-CN" altLang="en-US"/>
              </a:p>
            </p:txBody>
          </p:sp>
        </p:grpSp>
        <p:grpSp>
          <p:nvGrpSpPr>
            <p:cNvPr id="6" name="Group 16"/>
            <p:cNvGrpSpPr>
              <a:grpSpLocks/>
            </p:cNvGrpSpPr>
            <p:nvPr/>
          </p:nvGrpSpPr>
          <p:grpSpPr bwMode="auto">
            <a:xfrm>
              <a:off x="1187450" y="1700213"/>
              <a:ext cx="5734050" cy="1552575"/>
              <a:chOff x="748" y="1071"/>
              <a:chExt cx="3612" cy="978"/>
            </a:xfrm>
          </p:grpSpPr>
          <p:sp>
            <p:nvSpPr>
              <p:cNvPr id="330" name="Freeform 13"/>
              <p:cNvSpPr>
                <a:spLocks/>
              </p:cNvSpPr>
              <p:nvPr/>
            </p:nvSpPr>
            <p:spPr bwMode="gray">
              <a:xfrm>
                <a:off x="748" y="1560"/>
                <a:ext cx="103" cy="489"/>
              </a:xfrm>
              <a:custGeom>
                <a:avLst/>
                <a:gdLst>
                  <a:gd name="T0" fmla="*/ 254 w 97"/>
                  <a:gd name="T1" fmla="*/ 489 h 489"/>
                  <a:gd name="T2" fmla="*/ 254 w 97"/>
                  <a:gd name="T3" fmla="*/ 97 h 489"/>
                  <a:gd name="T4" fmla="*/ 0 w 97"/>
                  <a:gd name="T5" fmla="*/ 0 h 489"/>
                  <a:gd name="T6" fmla="*/ 0 w 97"/>
                  <a:gd name="T7" fmla="*/ 400 h 489"/>
                  <a:gd name="T8" fmla="*/ 254 w 97"/>
                  <a:gd name="T9" fmla="*/ 489 h 489"/>
                  <a:gd name="T10" fmla="*/ 0 60000 65536"/>
                  <a:gd name="T11" fmla="*/ 0 60000 65536"/>
                  <a:gd name="T12" fmla="*/ 0 60000 65536"/>
                  <a:gd name="T13" fmla="*/ 0 60000 65536"/>
                  <a:gd name="T14" fmla="*/ 0 60000 65536"/>
                  <a:gd name="T15" fmla="*/ 0 w 97"/>
                  <a:gd name="T16" fmla="*/ 0 h 489"/>
                  <a:gd name="T17" fmla="*/ 97 w 97"/>
                  <a:gd name="T18" fmla="*/ 489 h 489"/>
                </a:gdLst>
                <a:ahLst/>
                <a:cxnLst>
                  <a:cxn ang="T10">
                    <a:pos x="T0" y="T1"/>
                  </a:cxn>
                  <a:cxn ang="T11">
                    <a:pos x="T2" y="T3"/>
                  </a:cxn>
                  <a:cxn ang="T12">
                    <a:pos x="T4" y="T5"/>
                  </a:cxn>
                  <a:cxn ang="T13">
                    <a:pos x="T6" y="T7"/>
                  </a:cxn>
                  <a:cxn ang="T14">
                    <a:pos x="T8" y="T9"/>
                  </a:cxn>
                </a:cxnLst>
                <a:rect l="T15" t="T16" r="T17" b="T18"/>
                <a:pathLst>
                  <a:path w="97" h="489">
                    <a:moveTo>
                      <a:pt x="97" y="489"/>
                    </a:moveTo>
                    <a:lnTo>
                      <a:pt x="97" y="97"/>
                    </a:lnTo>
                    <a:lnTo>
                      <a:pt x="0" y="0"/>
                    </a:lnTo>
                    <a:lnTo>
                      <a:pt x="0" y="400"/>
                    </a:lnTo>
                    <a:lnTo>
                      <a:pt x="97" y="489"/>
                    </a:lnTo>
                    <a:close/>
                  </a:path>
                </a:pathLst>
              </a:custGeom>
              <a:solidFill>
                <a:srgbClr val="0061B2"/>
              </a:solidFill>
              <a:ln w="4826">
                <a:solidFill>
                  <a:srgbClr val="2A79D0"/>
                </a:solidFill>
                <a:miter lim="800000"/>
                <a:headEnd/>
                <a:tailEnd/>
              </a:ln>
            </p:spPr>
            <p:txBody>
              <a:bodyPr/>
              <a:lstStyle/>
              <a:p>
                <a:endParaRPr lang="zh-CN" altLang="en-US"/>
              </a:p>
            </p:txBody>
          </p:sp>
          <p:sp>
            <p:nvSpPr>
              <p:cNvPr id="331" name="Freeform 14"/>
              <p:cNvSpPr>
                <a:spLocks/>
              </p:cNvSpPr>
              <p:nvPr/>
            </p:nvSpPr>
            <p:spPr bwMode="gray">
              <a:xfrm>
                <a:off x="748" y="1558"/>
                <a:ext cx="3019" cy="99"/>
              </a:xfrm>
              <a:custGeom>
                <a:avLst/>
                <a:gdLst>
                  <a:gd name="T0" fmla="*/ 97 w 3007"/>
                  <a:gd name="T1" fmla="*/ 99 h 99"/>
                  <a:gd name="T2" fmla="*/ 3204 w 3007"/>
                  <a:gd name="T3" fmla="*/ 99 h 99"/>
                  <a:gd name="T4" fmla="*/ 3100 w 3007"/>
                  <a:gd name="T5" fmla="*/ 0 h 99"/>
                  <a:gd name="T6" fmla="*/ 0 w 3007"/>
                  <a:gd name="T7" fmla="*/ 2 h 99"/>
                  <a:gd name="T8" fmla="*/ 97 w 3007"/>
                  <a:gd name="T9" fmla="*/ 99 h 99"/>
                  <a:gd name="T10" fmla="*/ 0 60000 65536"/>
                  <a:gd name="T11" fmla="*/ 0 60000 65536"/>
                  <a:gd name="T12" fmla="*/ 0 60000 65536"/>
                  <a:gd name="T13" fmla="*/ 0 60000 65536"/>
                  <a:gd name="T14" fmla="*/ 0 60000 65536"/>
                  <a:gd name="T15" fmla="*/ 0 w 3007"/>
                  <a:gd name="T16" fmla="*/ 0 h 99"/>
                  <a:gd name="T17" fmla="*/ 3007 w 3007"/>
                  <a:gd name="T18" fmla="*/ 99 h 99"/>
                </a:gdLst>
                <a:ahLst/>
                <a:cxnLst>
                  <a:cxn ang="T10">
                    <a:pos x="T0" y="T1"/>
                  </a:cxn>
                  <a:cxn ang="T11">
                    <a:pos x="T2" y="T3"/>
                  </a:cxn>
                  <a:cxn ang="T12">
                    <a:pos x="T4" y="T5"/>
                  </a:cxn>
                  <a:cxn ang="T13">
                    <a:pos x="T6" y="T7"/>
                  </a:cxn>
                  <a:cxn ang="T14">
                    <a:pos x="T8" y="T9"/>
                  </a:cxn>
                </a:cxnLst>
                <a:rect l="T15" t="T16" r="T17" b="T18"/>
                <a:pathLst>
                  <a:path w="3007" h="99">
                    <a:moveTo>
                      <a:pt x="97" y="99"/>
                    </a:moveTo>
                    <a:lnTo>
                      <a:pt x="3007" y="99"/>
                    </a:lnTo>
                    <a:lnTo>
                      <a:pt x="2908" y="0"/>
                    </a:lnTo>
                    <a:lnTo>
                      <a:pt x="0" y="2"/>
                    </a:lnTo>
                    <a:lnTo>
                      <a:pt x="97" y="99"/>
                    </a:lnTo>
                    <a:close/>
                  </a:path>
                </a:pathLst>
              </a:custGeom>
              <a:solidFill>
                <a:srgbClr val="69A2E1"/>
              </a:solidFill>
              <a:ln w="4826">
                <a:solidFill>
                  <a:srgbClr val="2A79D0"/>
                </a:solidFill>
                <a:miter lim="800000"/>
                <a:headEnd/>
                <a:tailEnd/>
              </a:ln>
            </p:spPr>
            <p:txBody>
              <a:bodyPr/>
              <a:lstStyle/>
              <a:p>
                <a:endParaRPr lang="zh-CN" altLang="en-US"/>
              </a:p>
            </p:txBody>
          </p:sp>
          <p:sp>
            <p:nvSpPr>
              <p:cNvPr id="332" name="Freeform 15"/>
              <p:cNvSpPr>
                <a:spLocks/>
              </p:cNvSpPr>
              <p:nvPr/>
            </p:nvSpPr>
            <p:spPr bwMode="gray">
              <a:xfrm>
                <a:off x="845" y="1166"/>
                <a:ext cx="3515" cy="883"/>
              </a:xfrm>
              <a:custGeom>
                <a:avLst/>
                <a:gdLst>
                  <a:gd name="T0" fmla="*/ 0 w 3515"/>
                  <a:gd name="T1" fmla="*/ 883 h 883"/>
                  <a:gd name="T2" fmla="*/ 3515 w 3515"/>
                  <a:gd name="T3" fmla="*/ 883 h 883"/>
                  <a:gd name="T4" fmla="*/ 3028 w 3515"/>
                  <a:gd name="T5" fmla="*/ 0 h 883"/>
                  <a:gd name="T6" fmla="*/ 2617 w 3515"/>
                  <a:gd name="T7" fmla="*/ 0 h 883"/>
                  <a:gd name="T8" fmla="*/ 2910 w 3515"/>
                  <a:gd name="T9" fmla="*/ 491 h 883"/>
                  <a:gd name="T10" fmla="*/ 0 w 3515"/>
                  <a:gd name="T11" fmla="*/ 491 h 883"/>
                  <a:gd name="T12" fmla="*/ 0 w 3515"/>
                  <a:gd name="T13" fmla="*/ 883 h 883"/>
                  <a:gd name="T14" fmla="*/ 0 60000 65536"/>
                  <a:gd name="T15" fmla="*/ 0 60000 65536"/>
                  <a:gd name="T16" fmla="*/ 0 60000 65536"/>
                  <a:gd name="T17" fmla="*/ 0 60000 65536"/>
                  <a:gd name="T18" fmla="*/ 0 60000 65536"/>
                  <a:gd name="T19" fmla="*/ 0 60000 65536"/>
                  <a:gd name="T20" fmla="*/ 0 60000 65536"/>
                  <a:gd name="T21" fmla="*/ 0 w 3515"/>
                  <a:gd name="T22" fmla="*/ 0 h 883"/>
                  <a:gd name="T23" fmla="*/ 3515 w 3515"/>
                  <a:gd name="T24" fmla="*/ 883 h 8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15" h="883">
                    <a:moveTo>
                      <a:pt x="0" y="883"/>
                    </a:moveTo>
                    <a:lnTo>
                      <a:pt x="3515" y="883"/>
                    </a:lnTo>
                    <a:lnTo>
                      <a:pt x="3028" y="0"/>
                    </a:lnTo>
                    <a:lnTo>
                      <a:pt x="2617" y="0"/>
                    </a:lnTo>
                    <a:lnTo>
                      <a:pt x="2910" y="491"/>
                    </a:lnTo>
                    <a:lnTo>
                      <a:pt x="0" y="491"/>
                    </a:lnTo>
                    <a:lnTo>
                      <a:pt x="0" y="883"/>
                    </a:lnTo>
                    <a:close/>
                  </a:path>
                </a:pathLst>
              </a:custGeom>
              <a:solidFill>
                <a:srgbClr val="2A79D0"/>
              </a:solidFill>
              <a:ln w="4826">
                <a:solidFill>
                  <a:srgbClr val="2A79D0"/>
                </a:solidFill>
                <a:miter lim="800000"/>
                <a:headEnd/>
                <a:tailEnd/>
              </a:ln>
            </p:spPr>
            <p:txBody>
              <a:bodyPr/>
              <a:lstStyle/>
              <a:p>
                <a:endParaRPr lang="zh-CN" altLang="en-US"/>
              </a:p>
            </p:txBody>
          </p:sp>
          <p:sp>
            <p:nvSpPr>
              <p:cNvPr id="333" name="Freeform 16"/>
              <p:cNvSpPr>
                <a:spLocks/>
              </p:cNvSpPr>
              <p:nvPr/>
            </p:nvSpPr>
            <p:spPr bwMode="gray">
              <a:xfrm>
                <a:off x="3373" y="1071"/>
                <a:ext cx="394" cy="586"/>
              </a:xfrm>
              <a:custGeom>
                <a:avLst/>
                <a:gdLst>
                  <a:gd name="T0" fmla="*/ 463 w 382"/>
                  <a:gd name="T1" fmla="*/ 487 h 586"/>
                  <a:gd name="T2" fmla="*/ 0 w 382"/>
                  <a:gd name="T3" fmla="*/ 0 h 586"/>
                  <a:gd name="T4" fmla="*/ 145 w 382"/>
                  <a:gd name="T5" fmla="*/ 95 h 586"/>
                  <a:gd name="T6" fmla="*/ 625 w 382"/>
                  <a:gd name="T7" fmla="*/ 586 h 586"/>
                  <a:gd name="T8" fmla="*/ 463 w 382"/>
                  <a:gd name="T9" fmla="*/ 487 h 586"/>
                  <a:gd name="T10" fmla="*/ 0 60000 65536"/>
                  <a:gd name="T11" fmla="*/ 0 60000 65536"/>
                  <a:gd name="T12" fmla="*/ 0 60000 65536"/>
                  <a:gd name="T13" fmla="*/ 0 60000 65536"/>
                  <a:gd name="T14" fmla="*/ 0 60000 65536"/>
                  <a:gd name="T15" fmla="*/ 0 w 382"/>
                  <a:gd name="T16" fmla="*/ 0 h 586"/>
                  <a:gd name="T17" fmla="*/ 382 w 382"/>
                  <a:gd name="T18" fmla="*/ 586 h 586"/>
                </a:gdLst>
                <a:ahLst/>
                <a:cxnLst>
                  <a:cxn ang="T10">
                    <a:pos x="T0" y="T1"/>
                  </a:cxn>
                  <a:cxn ang="T11">
                    <a:pos x="T2" y="T3"/>
                  </a:cxn>
                  <a:cxn ang="T12">
                    <a:pos x="T4" y="T5"/>
                  </a:cxn>
                  <a:cxn ang="T13">
                    <a:pos x="T6" y="T7"/>
                  </a:cxn>
                  <a:cxn ang="T14">
                    <a:pos x="T8" y="T9"/>
                  </a:cxn>
                </a:cxnLst>
                <a:rect l="T15" t="T16" r="T17" b="T18"/>
                <a:pathLst>
                  <a:path w="382" h="586">
                    <a:moveTo>
                      <a:pt x="283" y="487"/>
                    </a:moveTo>
                    <a:lnTo>
                      <a:pt x="0" y="0"/>
                    </a:lnTo>
                    <a:lnTo>
                      <a:pt x="89" y="95"/>
                    </a:lnTo>
                    <a:lnTo>
                      <a:pt x="382" y="586"/>
                    </a:lnTo>
                    <a:lnTo>
                      <a:pt x="283" y="487"/>
                    </a:lnTo>
                    <a:close/>
                  </a:path>
                </a:pathLst>
              </a:custGeom>
              <a:solidFill>
                <a:srgbClr val="0061B2"/>
              </a:solidFill>
              <a:ln w="4826">
                <a:solidFill>
                  <a:srgbClr val="2A79D0"/>
                </a:solidFill>
                <a:miter lim="800000"/>
                <a:headEnd/>
                <a:tailEnd/>
              </a:ln>
            </p:spPr>
            <p:txBody>
              <a:bodyPr/>
              <a:lstStyle/>
              <a:p>
                <a:endParaRPr lang="zh-CN" altLang="en-US"/>
              </a:p>
            </p:txBody>
          </p:sp>
          <p:sp>
            <p:nvSpPr>
              <p:cNvPr id="334" name="Freeform 17"/>
              <p:cNvSpPr>
                <a:spLocks/>
              </p:cNvSpPr>
              <p:nvPr/>
            </p:nvSpPr>
            <p:spPr bwMode="gray">
              <a:xfrm>
                <a:off x="3373" y="1071"/>
                <a:ext cx="500" cy="95"/>
              </a:xfrm>
              <a:custGeom>
                <a:avLst/>
                <a:gdLst>
                  <a:gd name="T0" fmla="*/ 0 w 500"/>
                  <a:gd name="T1" fmla="*/ 0 h 95"/>
                  <a:gd name="T2" fmla="*/ 411 w 500"/>
                  <a:gd name="T3" fmla="*/ 0 h 95"/>
                  <a:gd name="T4" fmla="*/ 500 w 500"/>
                  <a:gd name="T5" fmla="*/ 95 h 95"/>
                  <a:gd name="T6" fmla="*/ 89 w 500"/>
                  <a:gd name="T7" fmla="*/ 95 h 95"/>
                  <a:gd name="T8" fmla="*/ 0 w 500"/>
                  <a:gd name="T9" fmla="*/ 0 h 95"/>
                  <a:gd name="T10" fmla="*/ 0 60000 65536"/>
                  <a:gd name="T11" fmla="*/ 0 60000 65536"/>
                  <a:gd name="T12" fmla="*/ 0 60000 65536"/>
                  <a:gd name="T13" fmla="*/ 0 60000 65536"/>
                  <a:gd name="T14" fmla="*/ 0 60000 65536"/>
                  <a:gd name="T15" fmla="*/ 0 w 500"/>
                  <a:gd name="T16" fmla="*/ 0 h 95"/>
                  <a:gd name="T17" fmla="*/ 500 w 500"/>
                  <a:gd name="T18" fmla="*/ 95 h 95"/>
                </a:gdLst>
                <a:ahLst/>
                <a:cxnLst>
                  <a:cxn ang="T10">
                    <a:pos x="T0" y="T1"/>
                  </a:cxn>
                  <a:cxn ang="T11">
                    <a:pos x="T2" y="T3"/>
                  </a:cxn>
                  <a:cxn ang="T12">
                    <a:pos x="T4" y="T5"/>
                  </a:cxn>
                  <a:cxn ang="T13">
                    <a:pos x="T6" y="T7"/>
                  </a:cxn>
                  <a:cxn ang="T14">
                    <a:pos x="T8" y="T9"/>
                  </a:cxn>
                </a:cxnLst>
                <a:rect l="T15" t="T16" r="T17" b="T18"/>
                <a:pathLst>
                  <a:path w="500" h="95">
                    <a:moveTo>
                      <a:pt x="0" y="0"/>
                    </a:moveTo>
                    <a:lnTo>
                      <a:pt x="411" y="0"/>
                    </a:lnTo>
                    <a:lnTo>
                      <a:pt x="500" y="95"/>
                    </a:lnTo>
                    <a:lnTo>
                      <a:pt x="89" y="95"/>
                    </a:lnTo>
                    <a:lnTo>
                      <a:pt x="0" y="0"/>
                    </a:lnTo>
                    <a:close/>
                  </a:path>
                </a:pathLst>
              </a:custGeom>
              <a:solidFill>
                <a:srgbClr val="69A2E1"/>
              </a:solidFill>
              <a:ln w="4826">
                <a:solidFill>
                  <a:srgbClr val="2A79D0"/>
                </a:solidFill>
                <a:miter lim="800000"/>
                <a:headEnd/>
                <a:tailEnd/>
              </a:ln>
            </p:spPr>
            <p:txBody>
              <a:bodyPr/>
              <a:lstStyle/>
              <a:p>
                <a:endParaRPr lang="zh-CN" altLang="en-US"/>
              </a:p>
            </p:txBody>
          </p:sp>
        </p:grpSp>
        <p:grpSp>
          <p:nvGrpSpPr>
            <p:cNvPr id="7" name="Group 22"/>
            <p:cNvGrpSpPr>
              <a:grpSpLocks/>
            </p:cNvGrpSpPr>
            <p:nvPr/>
          </p:nvGrpSpPr>
          <p:grpSpPr bwMode="auto">
            <a:xfrm>
              <a:off x="1190625" y="4010025"/>
              <a:ext cx="5722938" cy="1582738"/>
              <a:chOff x="750" y="2526"/>
              <a:chExt cx="3605" cy="997"/>
            </a:xfrm>
          </p:grpSpPr>
          <p:sp>
            <p:nvSpPr>
              <p:cNvPr id="336" name="Freeform 18"/>
              <p:cNvSpPr>
                <a:spLocks/>
              </p:cNvSpPr>
              <p:nvPr/>
            </p:nvSpPr>
            <p:spPr bwMode="gray">
              <a:xfrm>
                <a:off x="750" y="2536"/>
                <a:ext cx="98" cy="482"/>
              </a:xfrm>
              <a:custGeom>
                <a:avLst/>
                <a:gdLst>
                  <a:gd name="T0" fmla="*/ 29 w 92"/>
                  <a:gd name="T1" fmla="*/ 0 h 482"/>
                  <a:gd name="T2" fmla="*/ 254 w 92"/>
                  <a:gd name="T3" fmla="*/ 83 h 482"/>
                  <a:gd name="T4" fmla="*/ 248 w 92"/>
                  <a:gd name="T5" fmla="*/ 482 h 482"/>
                  <a:gd name="T6" fmla="*/ 0 w 92"/>
                  <a:gd name="T7" fmla="*/ 392 h 482"/>
                  <a:gd name="T8" fmla="*/ 29 w 92"/>
                  <a:gd name="T9" fmla="*/ 0 h 482"/>
                  <a:gd name="T10" fmla="*/ 0 60000 65536"/>
                  <a:gd name="T11" fmla="*/ 0 60000 65536"/>
                  <a:gd name="T12" fmla="*/ 0 60000 65536"/>
                  <a:gd name="T13" fmla="*/ 0 60000 65536"/>
                  <a:gd name="T14" fmla="*/ 0 60000 65536"/>
                  <a:gd name="T15" fmla="*/ 0 w 92"/>
                  <a:gd name="T16" fmla="*/ 0 h 482"/>
                  <a:gd name="T17" fmla="*/ 92 w 92"/>
                  <a:gd name="T18" fmla="*/ 482 h 482"/>
                </a:gdLst>
                <a:ahLst/>
                <a:cxnLst>
                  <a:cxn ang="T10">
                    <a:pos x="T0" y="T1"/>
                  </a:cxn>
                  <a:cxn ang="T11">
                    <a:pos x="T2" y="T3"/>
                  </a:cxn>
                  <a:cxn ang="T12">
                    <a:pos x="T4" y="T5"/>
                  </a:cxn>
                  <a:cxn ang="T13">
                    <a:pos x="T6" y="T7"/>
                  </a:cxn>
                  <a:cxn ang="T14">
                    <a:pos x="T8" y="T9"/>
                  </a:cxn>
                </a:cxnLst>
                <a:rect l="T15" t="T16" r="T17" b="T18"/>
                <a:pathLst>
                  <a:path w="92" h="482">
                    <a:moveTo>
                      <a:pt x="10" y="0"/>
                    </a:moveTo>
                    <a:lnTo>
                      <a:pt x="92" y="83"/>
                    </a:lnTo>
                    <a:lnTo>
                      <a:pt x="90" y="482"/>
                    </a:lnTo>
                    <a:lnTo>
                      <a:pt x="0" y="392"/>
                    </a:lnTo>
                    <a:lnTo>
                      <a:pt x="10" y="0"/>
                    </a:lnTo>
                    <a:close/>
                  </a:path>
                </a:pathLst>
              </a:custGeom>
              <a:solidFill>
                <a:srgbClr val="0061B2"/>
              </a:solidFill>
              <a:ln w="4826">
                <a:solidFill>
                  <a:srgbClr val="2A79D0"/>
                </a:solidFill>
                <a:miter lim="800000"/>
                <a:headEnd/>
                <a:tailEnd/>
              </a:ln>
            </p:spPr>
            <p:txBody>
              <a:bodyPr/>
              <a:lstStyle/>
              <a:p>
                <a:endParaRPr lang="zh-CN" altLang="en-US"/>
              </a:p>
            </p:txBody>
          </p:sp>
          <p:sp>
            <p:nvSpPr>
              <p:cNvPr id="337" name="Freeform 19"/>
              <p:cNvSpPr>
                <a:spLocks/>
              </p:cNvSpPr>
              <p:nvPr/>
            </p:nvSpPr>
            <p:spPr bwMode="gray">
              <a:xfrm>
                <a:off x="840" y="2619"/>
                <a:ext cx="3515" cy="904"/>
              </a:xfrm>
              <a:custGeom>
                <a:avLst/>
                <a:gdLst>
                  <a:gd name="T0" fmla="*/ 2 w 3515"/>
                  <a:gd name="T1" fmla="*/ 0 h 904"/>
                  <a:gd name="T2" fmla="*/ 3515 w 3515"/>
                  <a:gd name="T3" fmla="*/ 0 h 904"/>
                  <a:gd name="T4" fmla="*/ 3043 w 3515"/>
                  <a:gd name="T5" fmla="*/ 904 h 904"/>
                  <a:gd name="T6" fmla="*/ 2655 w 3515"/>
                  <a:gd name="T7" fmla="*/ 904 h 904"/>
                  <a:gd name="T8" fmla="*/ 2901 w 3515"/>
                  <a:gd name="T9" fmla="*/ 408 h 904"/>
                  <a:gd name="T10" fmla="*/ 0 w 3515"/>
                  <a:gd name="T11" fmla="*/ 399 h 904"/>
                  <a:gd name="T12" fmla="*/ 2 w 3515"/>
                  <a:gd name="T13" fmla="*/ 0 h 904"/>
                  <a:gd name="T14" fmla="*/ 0 60000 65536"/>
                  <a:gd name="T15" fmla="*/ 0 60000 65536"/>
                  <a:gd name="T16" fmla="*/ 0 60000 65536"/>
                  <a:gd name="T17" fmla="*/ 0 60000 65536"/>
                  <a:gd name="T18" fmla="*/ 0 60000 65536"/>
                  <a:gd name="T19" fmla="*/ 0 60000 65536"/>
                  <a:gd name="T20" fmla="*/ 0 60000 65536"/>
                  <a:gd name="T21" fmla="*/ 0 w 3515"/>
                  <a:gd name="T22" fmla="*/ 0 h 904"/>
                  <a:gd name="T23" fmla="*/ 3515 w 3515"/>
                  <a:gd name="T24" fmla="*/ 904 h 9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15" h="904">
                    <a:moveTo>
                      <a:pt x="2" y="0"/>
                    </a:moveTo>
                    <a:lnTo>
                      <a:pt x="3515" y="0"/>
                    </a:lnTo>
                    <a:lnTo>
                      <a:pt x="3043" y="904"/>
                    </a:lnTo>
                    <a:lnTo>
                      <a:pt x="2655" y="904"/>
                    </a:lnTo>
                    <a:lnTo>
                      <a:pt x="2901" y="408"/>
                    </a:lnTo>
                    <a:lnTo>
                      <a:pt x="0" y="399"/>
                    </a:lnTo>
                    <a:lnTo>
                      <a:pt x="2" y="0"/>
                    </a:lnTo>
                    <a:close/>
                  </a:path>
                </a:pathLst>
              </a:custGeom>
              <a:solidFill>
                <a:srgbClr val="2A79D0"/>
              </a:solidFill>
              <a:ln w="4826">
                <a:solidFill>
                  <a:srgbClr val="2A79D0"/>
                </a:solidFill>
                <a:miter lim="800000"/>
                <a:headEnd/>
                <a:tailEnd/>
              </a:ln>
            </p:spPr>
            <p:txBody>
              <a:bodyPr/>
              <a:lstStyle/>
              <a:p>
                <a:endParaRPr lang="zh-CN" altLang="en-US"/>
              </a:p>
            </p:txBody>
          </p:sp>
          <p:sp>
            <p:nvSpPr>
              <p:cNvPr id="338" name="Freeform 20"/>
              <p:cNvSpPr>
                <a:spLocks/>
              </p:cNvSpPr>
              <p:nvPr/>
            </p:nvSpPr>
            <p:spPr bwMode="gray">
              <a:xfrm>
                <a:off x="760" y="2526"/>
                <a:ext cx="3595" cy="93"/>
              </a:xfrm>
              <a:custGeom>
                <a:avLst/>
                <a:gdLst>
                  <a:gd name="T0" fmla="*/ 0 w 3595"/>
                  <a:gd name="T1" fmla="*/ 10 h 93"/>
                  <a:gd name="T2" fmla="*/ 85 w 3595"/>
                  <a:gd name="T3" fmla="*/ 0 h 93"/>
                  <a:gd name="T4" fmla="*/ 3503 w 3595"/>
                  <a:gd name="T5" fmla="*/ 0 h 93"/>
                  <a:gd name="T6" fmla="*/ 3595 w 3595"/>
                  <a:gd name="T7" fmla="*/ 93 h 93"/>
                  <a:gd name="T8" fmla="*/ 82 w 3595"/>
                  <a:gd name="T9" fmla="*/ 93 h 93"/>
                  <a:gd name="T10" fmla="*/ 0 w 3595"/>
                  <a:gd name="T11" fmla="*/ 10 h 93"/>
                  <a:gd name="T12" fmla="*/ 0 60000 65536"/>
                  <a:gd name="T13" fmla="*/ 0 60000 65536"/>
                  <a:gd name="T14" fmla="*/ 0 60000 65536"/>
                  <a:gd name="T15" fmla="*/ 0 60000 65536"/>
                  <a:gd name="T16" fmla="*/ 0 60000 65536"/>
                  <a:gd name="T17" fmla="*/ 0 60000 65536"/>
                  <a:gd name="T18" fmla="*/ 0 w 3595"/>
                  <a:gd name="T19" fmla="*/ 0 h 93"/>
                  <a:gd name="T20" fmla="*/ 3595 w 3595"/>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3595" h="93">
                    <a:moveTo>
                      <a:pt x="0" y="10"/>
                    </a:moveTo>
                    <a:lnTo>
                      <a:pt x="85" y="0"/>
                    </a:lnTo>
                    <a:lnTo>
                      <a:pt x="3503" y="0"/>
                    </a:lnTo>
                    <a:lnTo>
                      <a:pt x="3595" y="93"/>
                    </a:lnTo>
                    <a:lnTo>
                      <a:pt x="82" y="93"/>
                    </a:lnTo>
                    <a:lnTo>
                      <a:pt x="0" y="10"/>
                    </a:lnTo>
                    <a:close/>
                  </a:path>
                </a:pathLst>
              </a:custGeom>
              <a:solidFill>
                <a:srgbClr val="69A2E1"/>
              </a:solidFill>
              <a:ln w="4826">
                <a:solidFill>
                  <a:srgbClr val="2A79D0"/>
                </a:solidFill>
                <a:miter lim="800000"/>
                <a:headEnd/>
                <a:tailEnd/>
              </a:ln>
            </p:spPr>
            <p:txBody>
              <a:bodyPr/>
              <a:lstStyle/>
              <a:p>
                <a:endParaRPr lang="zh-CN" altLang="en-US"/>
              </a:p>
            </p:txBody>
          </p:sp>
          <p:sp>
            <p:nvSpPr>
              <p:cNvPr id="339" name="Freeform 21"/>
              <p:cNvSpPr>
                <a:spLocks/>
              </p:cNvSpPr>
              <p:nvPr/>
            </p:nvSpPr>
            <p:spPr bwMode="gray">
              <a:xfrm>
                <a:off x="3391" y="3027"/>
                <a:ext cx="350" cy="496"/>
              </a:xfrm>
              <a:custGeom>
                <a:avLst/>
                <a:gdLst>
                  <a:gd name="T0" fmla="*/ 104 w 350"/>
                  <a:gd name="T1" fmla="*/ 496 h 496"/>
                  <a:gd name="T2" fmla="*/ 0 w 350"/>
                  <a:gd name="T3" fmla="*/ 392 h 496"/>
                  <a:gd name="T4" fmla="*/ 213 w 350"/>
                  <a:gd name="T5" fmla="*/ 0 h 496"/>
                  <a:gd name="T6" fmla="*/ 350 w 350"/>
                  <a:gd name="T7" fmla="*/ 0 h 496"/>
                  <a:gd name="T8" fmla="*/ 104 w 350"/>
                  <a:gd name="T9" fmla="*/ 496 h 496"/>
                  <a:gd name="T10" fmla="*/ 0 60000 65536"/>
                  <a:gd name="T11" fmla="*/ 0 60000 65536"/>
                  <a:gd name="T12" fmla="*/ 0 60000 65536"/>
                  <a:gd name="T13" fmla="*/ 0 60000 65536"/>
                  <a:gd name="T14" fmla="*/ 0 60000 65536"/>
                  <a:gd name="T15" fmla="*/ 0 w 350"/>
                  <a:gd name="T16" fmla="*/ 0 h 496"/>
                  <a:gd name="T17" fmla="*/ 350 w 350"/>
                  <a:gd name="T18" fmla="*/ 496 h 496"/>
                </a:gdLst>
                <a:ahLst/>
                <a:cxnLst>
                  <a:cxn ang="T10">
                    <a:pos x="T0" y="T1"/>
                  </a:cxn>
                  <a:cxn ang="T11">
                    <a:pos x="T2" y="T3"/>
                  </a:cxn>
                  <a:cxn ang="T12">
                    <a:pos x="T4" y="T5"/>
                  </a:cxn>
                  <a:cxn ang="T13">
                    <a:pos x="T6" y="T7"/>
                  </a:cxn>
                  <a:cxn ang="T14">
                    <a:pos x="T8" y="T9"/>
                  </a:cxn>
                </a:cxnLst>
                <a:rect l="T15" t="T16" r="T17" b="T18"/>
                <a:pathLst>
                  <a:path w="350" h="496">
                    <a:moveTo>
                      <a:pt x="104" y="496"/>
                    </a:moveTo>
                    <a:lnTo>
                      <a:pt x="0" y="392"/>
                    </a:lnTo>
                    <a:lnTo>
                      <a:pt x="213" y="0"/>
                    </a:lnTo>
                    <a:lnTo>
                      <a:pt x="350" y="0"/>
                    </a:lnTo>
                    <a:lnTo>
                      <a:pt x="104" y="496"/>
                    </a:lnTo>
                    <a:close/>
                  </a:path>
                </a:pathLst>
              </a:custGeom>
              <a:solidFill>
                <a:srgbClr val="0061B2"/>
              </a:solidFill>
              <a:ln w="4826">
                <a:solidFill>
                  <a:srgbClr val="2A79D0"/>
                </a:solidFill>
                <a:miter lim="800000"/>
                <a:headEnd/>
                <a:tailEnd/>
              </a:ln>
            </p:spPr>
            <p:txBody>
              <a:bodyPr/>
              <a:lstStyle/>
              <a:p>
                <a:endParaRPr lang="zh-CN" altLang="en-US"/>
              </a:p>
            </p:txBody>
          </p:sp>
        </p:grpSp>
      </p:grpSp>
      <p:grpSp>
        <p:nvGrpSpPr>
          <p:cNvPr id="8" name="组合 315"/>
          <p:cNvGrpSpPr/>
          <p:nvPr/>
        </p:nvGrpSpPr>
        <p:grpSpPr>
          <a:xfrm>
            <a:off x="436447" y="3735380"/>
            <a:ext cx="2793230" cy="2356428"/>
            <a:chOff x="2524578" y="3185587"/>
            <a:chExt cx="4187900" cy="2283601"/>
          </a:xfrm>
        </p:grpSpPr>
        <p:sp>
          <p:nvSpPr>
            <p:cNvPr id="317" name="Oval 4"/>
            <p:cNvSpPr>
              <a:spLocks noChangeArrowheads="1"/>
            </p:cNvSpPr>
            <p:nvPr/>
          </p:nvSpPr>
          <p:spPr bwMode="auto">
            <a:xfrm rot="20799867">
              <a:off x="2524578" y="3185587"/>
              <a:ext cx="4187900" cy="2283601"/>
            </a:xfrm>
            <a:prstGeom prst="ellipse">
              <a:avLst/>
            </a:prstGeom>
            <a:solidFill>
              <a:schemeClr val="bg1">
                <a:lumMod val="85000"/>
              </a:schemeClr>
            </a:solidFill>
            <a:ln w="12700">
              <a:solidFill>
                <a:schemeClr val="tx2"/>
              </a:solidFill>
              <a:round/>
              <a:headEnd/>
              <a:tailEnd/>
            </a:ln>
          </p:spPr>
          <p:txBody>
            <a:bodyPr wrap="none" anchor="ctr"/>
            <a:lstStyle/>
            <a:p>
              <a:endParaRPr lang="zh-CN" altLang="en-US"/>
            </a:p>
          </p:txBody>
        </p:sp>
        <p:sp>
          <p:nvSpPr>
            <p:cNvPr id="318" name="Oval 10"/>
            <p:cNvSpPr>
              <a:spLocks noChangeArrowheads="1"/>
            </p:cNvSpPr>
            <p:nvPr/>
          </p:nvSpPr>
          <p:spPr bwMode="auto">
            <a:xfrm rot="20799867">
              <a:off x="2646838" y="3237198"/>
              <a:ext cx="3959405" cy="2060294"/>
            </a:xfrm>
            <a:prstGeom prst="ellipse">
              <a:avLst/>
            </a:prstGeom>
            <a:solidFill>
              <a:schemeClr val="bg1"/>
            </a:solidFill>
            <a:ln w="12700">
              <a:solidFill>
                <a:schemeClr val="tx2"/>
              </a:solidFill>
              <a:round/>
              <a:headEnd/>
              <a:tailEnd/>
            </a:ln>
          </p:spPr>
          <p:txBody>
            <a:bodyPr wrap="none" anchor="ctr"/>
            <a:lstStyle/>
            <a:p>
              <a:endParaRPr lang="zh-CN" altLang="en-US"/>
            </a:p>
          </p:txBody>
        </p:sp>
      </p:grpSp>
      <p:grpSp>
        <p:nvGrpSpPr>
          <p:cNvPr id="10" name="组合 312"/>
          <p:cNvGrpSpPr/>
          <p:nvPr/>
        </p:nvGrpSpPr>
        <p:grpSpPr>
          <a:xfrm>
            <a:off x="350837" y="1030287"/>
            <a:ext cx="2845603" cy="2338972"/>
            <a:chOff x="2524578" y="3185587"/>
            <a:chExt cx="4187900" cy="2283601"/>
          </a:xfrm>
        </p:grpSpPr>
        <p:sp>
          <p:nvSpPr>
            <p:cNvPr id="314" name="Oval 4"/>
            <p:cNvSpPr>
              <a:spLocks noChangeArrowheads="1"/>
            </p:cNvSpPr>
            <p:nvPr/>
          </p:nvSpPr>
          <p:spPr bwMode="auto">
            <a:xfrm rot="20799867">
              <a:off x="2524578" y="3185587"/>
              <a:ext cx="4187900" cy="2283601"/>
            </a:xfrm>
            <a:prstGeom prst="ellipse">
              <a:avLst/>
            </a:prstGeom>
            <a:solidFill>
              <a:schemeClr val="bg1">
                <a:lumMod val="85000"/>
              </a:schemeClr>
            </a:solidFill>
            <a:ln w="12700">
              <a:solidFill>
                <a:schemeClr val="tx2"/>
              </a:solidFill>
              <a:round/>
              <a:headEnd/>
              <a:tailEnd/>
            </a:ln>
          </p:spPr>
          <p:txBody>
            <a:bodyPr wrap="none" anchor="ctr"/>
            <a:lstStyle/>
            <a:p>
              <a:endParaRPr lang="zh-CN" altLang="en-US"/>
            </a:p>
          </p:txBody>
        </p:sp>
        <p:sp>
          <p:nvSpPr>
            <p:cNvPr id="315" name="Oval 10"/>
            <p:cNvSpPr>
              <a:spLocks noChangeArrowheads="1"/>
            </p:cNvSpPr>
            <p:nvPr/>
          </p:nvSpPr>
          <p:spPr bwMode="auto">
            <a:xfrm rot="20799867">
              <a:off x="2646838" y="3237198"/>
              <a:ext cx="3959405" cy="2060294"/>
            </a:xfrm>
            <a:prstGeom prst="ellipse">
              <a:avLst/>
            </a:prstGeom>
            <a:solidFill>
              <a:schemeClr val="bg1"/>
            </a:solidFill>
            <a:ln w="12700">
              <a:solidFill>
                <a:schemeClr val="tx2"/>
              </a:solidFill>
              <a:round/>
              <a:headEnd/>
              <a:tailEnd/>
            </a:ln>
          </p:spPr>
          <p:txBody>
            <a:bodyPr wrap="none" anchor="ctr"/>
            <a:lstStyle/>
            <a:p>
              <a:endParaRPr lang="zh-CN" altLang="en-US"/>
            </a:p>
          </p:txBody>
        </p:sp>
      </p:grpSp>
      <p:sp>
        <p:nvSpPr>
          <p:cNvPr id="2" name="Rectangle 35"/>
          <p:cNvSpPr>
            <a:spLocks noChangeArrowheads="1"/>
          </p:cNvSpPr>
          <p:nvPr/>
        </p:nvSpPr>
        <p:spPr bwMode="auto">
          <a:xfrm>
            <a:off x="482087" y="496887"/>
            <a:ext cx="11039988" cy="620017"/>
          </a:xfrm>
          <a:prstGeom prst="rect">
            <a:avLst/>
          </a:prstGeom>
          <a:noFill/>
          <a:ln w="9525" algn="ctr">
            <a:noFill/>
            <a:miter lim="800000"/>
            <a:headEnd/>
            <a:tailEnd/>
          </a:ln>
        </p:spPr>
        <p:txBody>
          <a:bodyPr lIns="98623" tIns="49309" rIns="98623" bIns="49309" anchor="ctr"/>
          <a:lstStyle/>
          <a:p>
            <a:pPr defTabSz="1150255" eaLnBrk="0" fontAlgn="auto" hangingPunct="0">
              <a:spcBef>
                <a:spcPts val="0"/>
              </a:spcBef>
              <a:spcAft>
                <a:spcPts val="0"/>
              </a:spcAft>
              <a:defRPr/>
            </a:pPr>
            <a:r>
              <a:rPr lang="zh-CN" altLang="en-US" sz="2400" b="1" kern="0" dirty="0" smtClean="0">
                <a:solidFill>
                  <a:srgbClr val="C00000"/>
                </a:solidFill>
                <a:latin typeface="微软雅黑" pitchFamily="34" charset="-122"/>
                <a:ea typeface="微软雅黑" pitchFamily="34" charset="-122"/>
                <a:sym typeface="Arial" pitchFamily="34" charset="0"/>
              </a:rPr>
              <a:t>趋势一：由离散型向云集中型发展</a:t>
            </a:r>
          </a:p>
        </p:txBody>
      </p:sp>
      <p:grpSp>
        <p:nvGrpSpPr>
          <p:cNvPr id="11" name="组合 307"/>
          <p:cNvGrpSpPr/>
          <p:nvPr/>
        </p:nvGrpSpPr>
        <p:grpSpPr>
          <a:xfrm>
            <a:off x="4922837" y="1258887"/>
            <a:ext cx="6106996" cy="4772684"/>
            <a:chOff x="2524578" y="3185587"/>
            <a:chExt cx="4187900" cy="2283601"/>
          </a:xfrm>
        </p:grpSpPr>
        <p:sp>
          <p:nvSpPr>
            <p:cNvPr id="309" name="Oval 4"/>
            <p:cNvSpPr>
              <a:spLocks noChangeArrowheads="1"/>
            </p:cNvSpPr>
            <p:nvPr/>
          </p:nvSpPr>
          <p:spPr bwMode="auto">
            <a:xfrm rot="20799867">
              <a:off x="2524578" y="3185587"/>
              <a:ext cx="4187900" cy="2283601"/>
            </a:xfrm>
            <a:prstGeom prst="ellipse">
              <a:avLst/>
            </a:prstGeom>
            <a:solidFill>
              <a:schemeClr val="bg1">
                <a:lumMod val="85000"/>
              </a:schemeClr>
            </a:solidFill>
            <a:ln w="12700">
              <a:solidFill>
                <a:schemeClr val="tx2"/>
              </a:solidFill>
              <a:round/>
              <a:headEnd/>
              <a:tailEnd/>
            </a:ln>
          </p:spPr>
          <p:txBody>
            <a:bodyPr wrap="none" anchor="ctr"/>
            <a:lstStyle/>
            <a:p>
              <a:endParaRPr lang="zh-CN" altLang="en-US"/>
            </a:p>
          </p:txBody>
        </p:sp>
        <p:sp>
          <p:nvSpPr>
            <p:cNvPr id="310" name="Oval 10"/>
            <p:cNvSpPr>
              <a:spLocks noChangeArrowheads="1"/>
            </p:cNvSpPr>
            <p:nvPr/>
          </p:nvSpPr>
          <p:spPr bwMode="auto">
            <a:xfrm rot="20799867">
              <a:off x="2646838" y="3237198"/>
              <a:ext cx="3959405" cy="2060294"/>
            </a:xfrm>
            <a:prstGeom prst="ellipse">
              <a:avLst/>
            </a:prstGeom>
            <a:solidFill>
              <a:schemeClr val="bg1"/>
            </a:solidFill>
            <a:ln w="12700">
              <a:solidFill>
                <a:schemeClr val="tx2"/>
              </a:solidFill>
              <a:round/>
              <a:headEnd/>
              <a:tailEnd/>
            </a:ln>
          </p:spPr>
          <p:txBody>
            <a:bodyPr wrap="none" anchor="ctr"/>
            <a:lstStyle/>
            <a:p>
              <a:endParaRPr lang="zh-CN" altLang="en-US"/>
            </a:p>
          </p:txBody>
        </p:sp>
      </p:grpSp>
      <p:sp>
        <p:nvSpPr>
          <p:cNvPr id="311" name="Cloud 34"/>
          <p:cNvSpPr>
            <a:spLocks noChangeArrowheads="1"/>
          </p:cNvSpPr>
          <p:nvPr/>
        </p:nvSpPr>
        <p:spPr bwMode="auto">
          <a:xfrm rot="10995319">
            <a:off x="5211182" y="3188142"/>
            <a:ext cx="5579588" cy="376939"/>
          </a:xfrm>
          <a:custGeom>
            <a:avLst/>
            <a:gdLst>
              <a:gd name="T0" fmla="*/ 2147483647 w 43200"/>
              <a:gd name="T1" fmla="*/ 2147483647 h 43200"/>
              <a:gd name="T2" fmla="*/ 2147483647 w 43200"/>
              <a:gd name="T3" fmla="*/ 2147483647 h 43200"/>
              <a:gd name="T4" fmla="*/ 2147483647 w 43200"/>
              <a:gd name="T5" fmla="*/ 2147483647 h 43200"/>
              <a:gd name="T6" fmla="*/ 2147483647 w 43200"/>
              <a:gd name="T7" fmla="*/ 2147483647 h 43200"/>
              <a:gd name="T8" fmla="*/ 0 60000 65536"/>
              <a:gd name="T9" fmla="*/ 0 60000 65536"/>
              <a:gd name="T10" fmla="*/ 0 60000 65536"/>
              <a:gd name="T11" fmla="*/ 0 60000 65536"/>
              <a:gd name="T12" fmla="*/ 5954 w 43200"/>
              <a:gd name="T13" fmla="*/ 6524 h 43200"/>
              <a:gd name="T14" fmla="*/ 34174 w 43200"/>
              <a:gd name="T15" fmla="*/ 34674 h 43200"/>
            </a:gdLst>
            <a:ahLst/>
            <a:cxnLst>
              <a:cxn ang="T8">
                <a:pos x="T0" y="T1"/>
              </a:cxn>
              <a:cxn ang="T9">
                <a:pos x="T2" y="T3"/>
              </a:cxn>
              <a:cxn ang="T10">
                <a:pos x="T4" y="T5"/>
              </a:cxn>
              <a:cxn ang="T11">
                <a:pos x="T6" y="T7"/>
              </a:cxn>
            </a:cxnLst>
            <a:rect l="T12" t="T13" r="T14" b="T15"/>
            <a:pathLst>
              <a:path w="43200" h="43200">
                <a:moveTo>
                  <a:pt x="3900" y="14370"/>
                </a:moveTo>
                <a:lnTo>
                  <a:pt x="3899" y="14370"/>
                </a:lnTo>
                <a:cubicBezTo>
                  <a:pt x="3858" y="13959"/>
                  <a:pt x="3838" y="13545"/>
                  <a:pt x="3838" y="13131"/>
                </a:cubicBezTo>
                <a:cubicBezTo>
                  <a:pt x="3838" y="8055"/>
                  <a:pt x="6861" y="3941"/>
                  <a:pt x="10591" y="3941"/>
                </a:cubicBezTo>
                <a:cubicBezTo>
                  <a:pt x="11791" y="3941"/>
                  <a:pt x="12969" y="4376"/>
                  <a:pt x="14005" y="5201"/>
                </a:cubicBezTo>
                <a:lnTo>
                  <a:pt x="14005" y="5202"/>
                </a:lnTo>
                <a:cubicBezTo>
                  <a:pt x="14930" y="2828"/>
                  <a:pt x="16742" y="1344"/>
                  <a:pt x="18715" y="1344"/>
                </a:cubicBezTo>
                <a:cubicBezTo>
                  <a:pt x="20114" y="1344"/>
                  <a:pt x="21458" y="2093"/>
                  <a:pt x="22456" y="3431"/>
                </a:cubicBezTo>
                <a:lnTo>
                  <a:pt x="22456" y="3432"/>
                </a:lnTo>
                <a:cubicBezTo>
                  <a:pt x="23194" y="1415"/>
                  <a:pt x="24707" y="141"/>
                  <a:pt x="26362" y="141"/>
                </a:cubicBezTo>
                <a:cubicBezTo>
                  <a:pt x="27723" y="141"/>
                  <a:pt x="29007" y="1006"/>
                  <a:pt x="29832" y="2481"/>
                </a:cubicBezTo>
                <a:lnTo>
                  <a:pt x="29832" y="2480"/>
                </a:lnTo>
                <a:cubicBezTo>
                  <a:pt x="30755" y="1002"/>
                  <a:pt x="32110" y="150"/>
                  <a:pt x="33538" y="150"/>
                </a:cubicBezTo>
                <a:cubicBezTo>
                  <a:pt x="35888" y="150"/>
                  <a:pt x="37901" y="2435"/>
                  <a:pt x="38318" y="5575"/>
                </a:cubicBezTo>
                <a:lnTo>
                  <a:pt x="38317" y="5576"/>
                </a:lnTo>
                <a:cubicBezTo>
                  <a:pt x="40639" y="6438"/>
                  <a:pt x="42250" y="9313"/>
                  <a:pt x="42250" y="12594"/>
                </a:cubicBezTo>
                <a:cubicBezTo>
                  <a:pt x="42250" y="13579"/>
                  <a:pt x="42103" y="14554"/>
                  <a:pt x="41818" y="15460"/>
                </a:cubicBezTo>
                <a:lnTo>
                  <a:pt x="41818" y="15459"/>
                </a:lnTo>
                <a:cubicBezTo>
                  <a:pt x="42727" y="17070"/>
                  <a:pt x="43220" y="19044"/>
                  <a:pt x="43220" y="21076"/>
                </a:cubicBezTo>
                <a:cubicBezTo>
                  <a:pt x="43220" y="25663"/>
                  <a:pt x="40741" y="29553"/>
                  <a:pt x="37404" y="30203"/>
                </a:cubicBezTo>
                <a:lnTo>
                  <a:pt x="37403" y="30202"/>
                </a:lnTo>
                <a:cubicBezTo>
                  <a:pt x="37378" y="34523"/>
                  <a:pt x="34795" y="38006"/>
                  <a:pt x="31619" y="38006"/>
                </a:cubicBezTo>
                <a:cubicBezTo>
                  <a:pt x="30535" y="38006"/>
                  <a:pt x="29474" y="37593"/>
                  <a:pt x="28555" y="36813"/>
                </a:cubicBezTo>
                <a:lnTo>
                  <a:pt x="28556" y="36813"/>
                </a:lnTo>
                <a:cubicBezTo>
                  <a:pt x="27694" y="40699"/>
                  <a:pt x="25069" y="43357"/>
                  <a:pt x="22094" y="43357"/>
                </a:cubicBezTo>
                <a:cubicBezTo>
                  <a:pt x="19839" y="43357"/>
                  <a:pt x="17733" y="41821"/>
                  <a:pt x="16480" y="39263"/>
                </a:cubicBezTo>
                <a:lnTo>
                  <a:pt x="16480" y="39264"/>
                </a:lnTo>
                <a:cubicBezTo>
                  <a:pt x="15279" y="40250"/>
                  <a:pt x="13904" y="40770"/>
                  <a:pt x="12503" y="40770"/>
                </a:cubicBezTo>
                <a:cubicBezTo>
                  <a:pt x="9735" y="40770"/>
                  <a:pt x="7180" y="38748"/>
                  <a:pt x="5804" y="35469"/>
                </a:cubicBezTo>
                <a:lnTo>
                  <a:pt x="5803" y="35469"/>
                </a:lnTo>
                <a:cubicBezTo>
                  <a:pt x="5635" y="35496"/>
                  <a:pt x="5465" y="35509"/>
                  <a:pt x="5296" y="35509"/>
                </a:cubicBezTo>
                <a:cubicBezTo>
                  <a:pt x="2888" y="35510"/>
                  <a:pt x="936" y="32860"/>
                  <a:pt x="936" y="29592"/>
                </a:cubicBezTo>
                <a:cubicBezTo>
                  <a:pt x="936" y="28090"/>
                  <a:pt x="1356" y="26644"/>
                  <a:pt x="2112" y="25547"/>
                </a:cubicBezTo>
                <a:lnTo>
                  <a:pt x="2113" y="25547"/>
                </a:lnTo>
                <a:cubicBezTo>
                  <a:pt x="781" y="24481"/>
                  <a:pt x="-36" y="22528"/>
                  <a:pt x="-36" y="20418"/>
                </a:cubicBezTo>
                <a:cubicBezTo>
                  <a:pt x="-36" y="17370"/>
                  <a:pt x="1647" y="14817"/>
                  <a:pt x="3863" y="14504"/>
                </a:cubicBezTo>
                <a:lnTo>
                  <a:pt x="3900" y="14370"/>
                </a:lnTo>
                <a:close/>
              </a:path>
              <a:path w="43200" h="43200" fill="none">
                <a:moveTo>
                  <a:pt x="4693" y="26177"/>
                </a:moveTo>
                <a:lnTo>
                  <a:pt x="4693" y="26177"/>
                </a:lnTo>
                <a:cubicBezTo>
                  <a:pt x="4580" y="26189"/>
                  <a:pt x="4468" y="26194"/>
                  <a:pt x="4356" y="26194"/>
                </a:cubicBezTo>
                <a:cubicBezTo>
                  <a:pt x="3584" y="26194"/>
                  <a:pt x="2826" y="25913"/>
                  <a:pt x="2160" y="25379"/>
                </a:cubicBezTo>
                <a:moveTo>
                  <a:pt x="6928" y="34899"/>
                </a:moveTo>
                <a:lnTo>
                  <a:pt x="6927" y="34898"/>
                </a:lnTo>
                <a:cubicBezTo>
                  <a:pt x="6572" y="35091"/>
                  <a:pt x="6200" y="35219"/>
                  <a:pt x="5820" y="35280"/>
                </a:cubicBezTo>
                <a:moveTo>
                  <a:pt x="16478" y="39090"/>
                </a:moveTo>
                <a:lnTo>
                  <a:pt x="16477" y="39090"/>
                </a:lnTo>
                <a:cubicBezTo>
                  <a:pt x="16210" y="38544"/>
                  <a:pt x="15986" y="37960"/>
                  <a:pt x="15809" y="37350"/>
                </a:cubicBezTo>
                <a:moveTo>
                  <a:pt x="28827" y="34751"/>
                </a:moveTo>
                <a:lnTo>
                  <a:pt x="28826" y="34750"/>
                </a:lnTo>
                <a:cubicBezTo>
                  <a:pt x="28787" y="35398"/>
                  <a:pt x="28698" y="36038"/>
                  <a:pt x="28560" y="36660"/>
                </a:cubicBezTo>
                <a:moveTo>
                  <a:pt x="34129" y="22954"/>
                </a:moveTo>
                <a:lnTo>
                  <a:pt x="34128" y="22954"/>
                </a:lnTo>
                <a:cubicBezTo>
                  <a:pt x="36118" y="24271"/>
                  <a:pt x="37381" y="27017"/>
                  <a:pt x="37381" y="30027"/>
                </a:cubicBezTo>
                <a:cubicBezTo>
                  <a:pt x="37381" y="30048"/>
                  <a:pt x="37380" y="30069"/>
                  <a:pt x="37380" y="30090"/>
                </a:cubicBezTo>
                <a:moveTo>
                  <a:pt x="41798" y="15354"/>
                </a:moveTo>
                <a:lnTo>
                  <a:pt x="41798" y="15354"/>
                </a:lnTo>
                <a:cubicBezTo>
                  <a:pt x="41473" y="16386"/>
                  <a:pt x="40978" y="17302"/>
                  <a:pt x="40350" y="18030"/>
                </a:cubicBezTo>
                <a:moveTo>
                  <a:pt x="38324" y="5426"/>
                </a:moveTo>
                <a:lnTo>
                  <a:pt x="38324" y="5425"/>
                </a:lnTo>
                <a:cubicBezTo>
                  <a:pt x="38375" y="5811"/>
                  <a:pt x="38401" y="6202"/>
                  <a:pt x="38401" y="6595"/>
                </a:cubicBezTo>
                <a:cubicBezTo>
                  <a:pt x="38401" y="6626"/>
                  <a:pt x="38400" y="6658"/>
                  <a:pt x="38400" y="6690"/>
                </a:cubicBezTo>
                <a:moveTo>
                  <a:pt x="29078" y="3952"/>
                </a:moveTo>
                <a:lnTo>
                  <a:pt x="29078" y="3952"/>
                </a:lnTo>
                <a:cubicBezTo>
                  <a:pt x="29266" y="3369"/>
                  <a:pt x="29516" y="2826"/>
                  <a:pt x="29820" y="2340"/>
                </a:cubicBezTo>
                <a:moveTo>
                  <a:pt x="22141" y="4720"/>
                </a:moveTo>
                <a:lnTo>
                  <a:pt x="22140" y="4719"/>
                </a:lnTo>
                <a:cubicBezTo>
                  <a:pt x="22217" y="4238"/>
                  <a:pt x="22338" y="3771"/>
                  <a:pt x="22500" y="3330"/>
                </a:cubicBezTo>
                <a:moveTo>
                  <a:pt x="14000" y="5192"/>
                </a:moveTo>
                <a:lnTo>
                  <a:pt x="14000" y="5191"/>
                </a:lnTo>
                <a:cubicBezTo>
                  <a:pt x="14471" y="5568"/>
                  <a:pt x="14908" y="6020"/>
                  <a:pt x="15299" y="6540"/>
                </a:cubicBezTo>
                <a:moveTo>
                  <a:pt x="4127" y="15789"/>
                </a:moveTo>
                <a:lnTo>
                  <a:pt x="4127" y="15788"/>
                </a:lnTo>
                <a:cubicBezTo>
                  <a:pt x="4024" y="15324"/>
                  <a:pt x="3948" y="14850"/>
                  <a:pt x="3900" y="14369"/>
                </a:cubicBezTo>
              </a:path>
            </a:pathLst>
          </a:custGeom>
          <a:ln>
            <a:solidFill>
              <a:schemeClr val="bg1">
                <a:lumMod val="85000"/>
              </a:schemeClr>
            </a:solidFill>
            <a:headEnd/>
            <a:tailEnd/>
          </a:ln>
          <a:effectLst>
            <a:outerShdw blurRad="40000" dist="20000" dir="5400000" rotWithShape="0">
              <a:srgbClr val="000000">
                <a:alpha val="38000"/>
              </a:srgbClr>
            </a:outerShdw>
            <a:reflection blurRad="6350" stA="52000" endA="300" endPos="35000" dir="5400000" sy="-100000" algn="bl" rotWithShape="0"/>
            <a:softEdge rad="31750"/>
          </a:effectLst>
        </p:spPr>
        <p:style>
          <a:lnRef idx="1">
            <a:schemeClr val="dk1"/>
          </a:lnRef>
          <a:fillRef idx="2">
            <a:schemeClr val="dk1"/>
          </a:fillRef>
          <a:effectRef idx="1">
            <a:schemeClr val="dk1"/>
          </a:effectRef>
          <a:fontRef idx="minor">
            <a:schemeClr val="dk1"/>
          </a:fontRef>
        </p:style>
        <p:txBody>
          <a:bodyPr wrap="square" lIns="77587" tIns="38793" rIns="77587" bIns="38793" anchor="ctr">
            <a:spAutoFit/>
          </a:bodyPr>
          <a:lstStyle/>
          <a:p>
            <a:pPr fontAlgn="auto">
              <a:spcBef>
                <a:spcPts val="0"/>
              </a:spcBef>
              <a:spcAft>
                <a:spcPts val="0"/>
              </a:spcAft>
              <a:defRPr/>
            </a:pPr>
            <a:endParaRPr lang="zh-CN" altLang="en-US" sz="1100" dirty="0"/>
          </a:p>
        </p:txBody>
      </p:sp>
      <p:grpSp>
        <p:nvGrpSpPr>
          <p:cNvPr id="16" name="组合 2"/>
          <p:cNvGrpSpPr/>
          <p:nvPr/>
        </p:nvGrpSpPr>
        <p:grpSpPr>
          <a:xfrm>
            <a:off x="5375697" y="1559692"/>
            <a:ext cx="5149175" cy="3685419"/>
            <a:chOff x="1995055" y="1836290"/>
            <a:chExt cx="5265648" cy="2328728"/>
          </a:xfrm>
        </p:grpSpPr>
        <p:grpSp>
          <p:nvGrpSpPr>
            <p:cNvPr id="17" name="组合 109"/>
            <p:cNvGrpSpPr/>
            <p:nvPr/>
          </p:nvGrpSpPr>
          <p:grpSpPr>
            <a:xfrm>
              <a:off x="1995055" y="1836290"/>
              <a:ext cx="5265648" cy="1835423"/>
              <a:chOff x="1983179" y="1836290"/>
              <a:chExt cx="5265648" cy="1835423"/>
            </a:xfrm>
          </p:grpSpPr>
          <p:grpSp>
            <p:nvGrpSpPr>
              <p:cNvPr id="30" name="Group 6"/>
              <p:cNvGrpSpPr>
                <a:grpSpLocks/>
              </p:cNvGrpSpPr>
              <p:nvPr/>
            </p:nvGrpSpPr>
            <p:grpSpPr bwMode="auto">
              <a:xfrm>
                <a:off x="1983179" y="2521296"/>
                <a:ext cx="5248893" cy="617934"/>
                <a:chOff x="329256" y="2459463"/>
                <a:chExt cx="8440953" cy="770797"/>
              </a:xfrm>
            </p:grpSpPr>
            <p:sp>
              <p:nvSpPr>
                <p:cNvPr id="40" name="Freeform 72"/>
                <p:cNvSpPr>
                  <a:spLocks/>
                </p:cNvSpPr>
                <p:nvPr/>
              </p:nvSpPr>
              <p:spPr bwMode="auto">
                <a:xfrm>
                  <a:off x="329256" y="2580639"/>
                  <a:ext cx="8440953" cy="649621"/>
                </a:xfrm>
                <a:custGeom>
                  <a:avLst/>
                  <a:gdLst/>
                  <a:ahLst/>
                  <a:cxnLst>
                    <a:cxn ang="0">
                      <a:pos x="3543" y="286"/>
                    </a:cxn>
                    <a:cxn ang="0">
                      <a:pos x="3514" y="333"/>
                    </a:cxn>
                    <a:cxn ang="0">
                      <a:pos x="3730" y="214"/>
                    </a:cxn>
                    <a:cxn ang="0">
                      <a:pos x="3528" y="70"/>
                    </a:cxn>
                    <a:cxn ang="0">
                      <a:pos x="3550" y="124"/>
                    </a:cxn>
                    <a:cxn ang="0">
                      <a:pos x="1862" y="4"/>
                    </a:cxn>
                    <a:cxn ang="0">
                      <a:pos x="180" y="124"/>
                    </a:cxn>
                    <a:cxn ang="0">
                      <a:pos x="201" y="70"/>
                    </a:cxn>
                    <a:cxn ang="0">
                      <a:pos x="0" y="214"/>
                    </a:cxn>
                    <a:cxn ang="0">
                      <a:pos x="216" y="333"/>
                    </a:cxn>
                    <a:cxn ang="0">
                      <a:pos x="187" y="286"/>
                    </a:cxn>
                    <a:cxn ang="0">
                      <a:pos x="1862" y="130"/>
                    </a:cxn>
                    <a:cxn ang="0">
                      <a:pos x="3543" y="286"/>
                    </a:cxn>
                  </a:cxnLst>
                  <a:rect l="0" t="0" r="r" b="b"/>
                  <a:pathLst>
                    <a:path w="3730" h="333">
                      <a:moveTo>
                        <a:pt x="3543" y="286"/>
                      </a:moveTo>
                      <a:cubicBezTo>
                        <a:pt x="3514" y="333"/>
                        <a:pt x="3514" y="333"/>
                        <a:pt x="3514" y="333"/>
                      </a:cubicBezTo>
                      <a:cubicBezTo>
                        <a:pt x="3730" y="214"/>
                        <a:pt x="3730" y="214"/>
                        <a:pt x="3730" y="214"/>
                      </a:cubicBezTo>
                      <a:cubicBezTo>
                        <a:pt x="3528" y="70"/>
                        <a:pt x="3528" y="70"/>
                        <a:pt x="3528" y="70"/>
                      </a:cubicBezTo>
                      <a:cubicBezTo>
                        <a:pt x="3550" y="124"/>
                        <a:pt x="3550" y="124"/>
                        <a:pt x="3550" y="124"/>
                      </a:cubicBezTo>
                      <a:cubicBezTo>
                        <a:pt x="3550" y="124"/>
                        <a:pt x="2665" y="4"/>
                        <a:pt x="1862" y="4"/>
                      </a:cubicBezTo>
                      <a:cubicBezTo>
                        <a:pt x="1092" y="0"/>
                        <a:pt x="180" y="124"/>
                        <a:pt x="180" y="124"/>
                      </a:cubicBezTo>
                      <a:cubicBezTo>
                        <a:pt x="201" y="70"/>
                        <a:pt x="201" y="70"/>
                        <a:pt x="201" y="70"/>
                      </a:cubicBezTo>
                      <a:cubicBezTo>
                        <a:pt x="0" y="214"/>
                        <a:pt x="0" y="214"/>
                        <a:pt x="0" y="214"/>
                      </a:cubicBezTo>
                      <a:cubicBezTo>
                        <a:pt x="216" y="333"/>
                        <a:pt x="216" y="333"/>
                        <a:pt x="216" y="333"/>
                      </a:cubicBezTo>
                      <a:cubicBezTo>
                        <a:pt x="187" y="286"/>
                        <a:pt x="187" y="286"/>
                        <a:pt x="187" y="286"/>
                      </a:cubicBezTo>
                      <a:cubicBezTo>
                        <a:pt x="187" y="286"/>
                        <a:pt x="965" y="134"/>
                        <a:pt x="1862" y="130"/>
                      </a:cubicBezTo>
                      <a:cubicBezTo>
                        <a:pt x="2724" y="148"/>
                        <a:pt x="3543" y="286"/>
                        <a:pt x="3543" y="286"/>
                      </a:cubicBezTo>
                      <a:close/>
                    </a:path>
                  </a:pathLst>
                </a:custGeom>
                <a:gradFill flip="none" rotWithShape="1">
                  <a:gsLst>
                    <a:gs pos="35000">
                      <a:srgbClr val="1C5E86"/>
                    </a:gs>
                    <a:gs pos="50000">
                      <a:srgbClr val="FFFFFF"/>
                    </a:gs>
                    <a:gs pos="76000">
                      <a:srgbClr val="1C5E86"/>
                    </a:gs>
                  </a:gsLst>
                  <a:path path="circle">
                    <a:fillToRect l="100000" t="100000"/>
                  </a:path>
                  <a:tileRect r="-100000" b="-100000"/>
                </a:gradFill>
                <a:ln w="9525">
                  <a:solidFill>
                    <a:srgbClr val="1C5E86">
                      <a:alpha val="67000"/>
                    </a:srgbClr>
                  </a:solidFill>
                  <a:round/>
                  <a:headEnd/>
                  <a:tailEnd/>
                </a:ln>
                <a:effectLst>
                  <a:outerShdw blurRad="114300" dist="139700" dir="5400000" algn="t" rotWithShape="0">
                    <a:prstClr val="black">
                      <a:alpha val="40000"/>
                    </a:prstClr>
                  </a:outerShdw>
                </a:effectLst>
              </p:spPr>
              <p:txBody>
                <a:bodyPr/>
                <a:lstStyle/>
                <a:p>
                  <a:pPr fontAlgn="auto">
                    <a:spcBef>
                      <a:spcPts val="0"/>
                    </a:spcBef>
                    <a:spcAft>
                      <a:spcPts val="0"/>
                    </a:spcAft>
                    <a:defRPr/>
                  </a:pPr>
                  <a:endParaRPr lang="en-US" kern="0" dirty="0">
                    <a:solidFill>
                      <a:sysClr val="windowText" lastClr="000000"/>
                    </a:solidFill>
                    <a:latin typeface="Calibri"/>
                    <a:ea typeface="华文细黑"/>
                  </a:endParaRPr>
                </a:p>
              </p:txBody>
            </p:sp>
            <p:pic>
              <p:nvPicPr>
                <p:cNvPr id="41" name="Picture 73" descr="white-hot.png"/>
                <p:cNvPicPr>
                  <a:picLocks noChangeAspect="1"/>
                </p:cNvPicPr>
                <p:nvPr/>
              </p:nvPicPr>
              <p:blipFill>
                <a:blip r:embed="rId5" cstate="email"/>
                <a:srcRect/>
                <a:stretch>
                  <a:fillRect/>
                </a:stretch>
              </p:blipFill>
              <p:spPr bwMode="auto">
                <a:xfrm flipH="1">
                  <a:off x="2993242" y="2459463"/>
                  <a:ext cx="3159104" cy="476251"/>
                </a:xfrm>
                <a:prstGeom prst="rect">
                  <a:avLst/>
                </a:prstGeom>
                <a:noFill/>
                <a:ln w="9525">
                  <a:noFill/>
                  <a:miter lim="800000"/>
                  <a:headEnd/>
                  <a:tailEnd/>
                </a:ln>
              </p:spPr>
            </p:pic>
            <p:sp>
              <p:nvSpPr>
                <p:cNvPr id="42" name="TextBox 41"/>
                <p:cNvSpPr txBox="1"/>
                <p:nvPr/>
              </p:nvSpPr>
              <p:spPr>
                <a:xfrm>
                  <a:off x="3287658" y="2535558"/>
                  <a:ext cx="2622056" cy="236543"/>
                </a:xfrm>
                <a:prstGeom prst="rect">
                  <a:avLst/>
                </a:prstGeom>
                <a:noFill/>
              </p:spPr>
              <p:txBody>
                <a:bodyPr lIns="68607" tIns="34304" rIns="68607" bIns="34304">
                  <a:spAutoFit/>
                </a:bodyPr>
                <a:lstStyle/>
                <a:p>
                  <a:pPr algn="ctr" fontAlgn="auto">
                    <a:spcBef>
                      <a:spcPts val="0"/>
                    </a:spcBef>
                    <a:spcAft>
                      <a:spcPts val="0"/>
                    </a:spcAft>
                    <a:defRPr/>
                  </a:pPr>
                  <a:r>
                    <a:rPr lang="zh-CN" altLang="en-US" sz="1500" kern="0" dirty="0">
                      <a:gradFill>
                        <a:gsLst>
                          <a:gs pos="0">
                            <a:srgbClr val="000000"/>
                          </a:gs>
                          <a:gs pos="100000">
                            <a:srgbClr val="000000"/>
                          </a:gs>
                        </a:gsLst>
                        <a:lin ang="0" scaled="1"/>
                      </a:gradFill>
                      <a:latin typeface="Segoe Condensed" pitchFamily="34" charset="0"/>
                      <a:ea typeface="华文细黑"/>
                    </a:rPr>
                    <a:t>统一登录</a:t>
                  </a:r>
                  <a:endParaRPr lang="en-US" altLang="zh-CN" sz="1500" kern="0" dirty="0">
                    <a:gradFill>
                      <a:gsLst>
                        <a:gs pos="0">
                          <a:srgbClr val="000000"/>
                        </a:gs>
                        <a:gs pos="100000">
                          <a:srgbClr val="000000"/>
                        </a:gs>
                      </a:gsLst>
                      <a:lin ang="0" scaled="1"/>
                    </a:gradFill>
                    <a:latin typeface="Segoe Condensed" pitchFamily="34" charset="0"/>
                    <a:ea typeface="华文细黑"/>
                  </a:endParaRPr>
                </a:p>
              </p:txBody>
            </p:sp>
          </p:grpSp>
          <p:grpSp>
            <p:nvGrpSpPr>
              <p:cNvPr id="43" name="组合 103"/>
              <p:cNvGrpSpPr/>
              <p:nvPr/>
            </p:nvGrpSpPr>
            <p:grpSpPr>
              <a:xfrm>
                <a:off x="2188514" y="2018805"/>
                <a:ext cx="4927407" cy="738317"/>
                <a:chOff x="894168" y="1210954"/>
                <a:chExt cx="7425795" cy="881508"/>
              </a:xfrm>
            </p:grpSpPr>
            <p:sp>
              <p:nvSpPr>
                <p:cNvPr id="29" name="Text Box 213"/>
                <p:cNvSpPr txBox="1">
                  <a:spLocks noChangeArrowheads="1"/>
                </p:cNvSpPr>
                <p:nvPr/>
              </p:nvSpPr>
              <p:spPr bwMode="auto">
                <a:xfrm>
                  <a:off x="4072069" y="1706166"/>
                  <a:ext cx="1015888" cy="163515"/>
                </a:xfrm>
                <a:prstGeom prst="rect">
                  <a:avLst/>
                </a:prstGeom>
                <a:noFill/>
                <a:ln w="9525" algn="ctr">
                  <a:noFill/>
                  <a:miter lim="800000"/>
                  <a:headEnd/>
                  <a:tailEnd/>
                </a:ln>
              </p:spPr>
              <p:txBody>
                <a:bodyPr wrap="none" lIns="47005" tIns="23503" rIns="47005" bIns="23503">
                  <a:spAutoFit/>
                </a:bodyPr>
                <a:lstStyle/>
                <a:p>
                  <a:pPr defTabSz="598416"/>
                  <a:r>
                    <a:rPr lang="zh-CN" altLang="en-US" sz="1100" dirty="0">
                      <a:solidFill>
                        <a:srgbClr val="000000"/>
                      </a:solidFill>
                      <a:latin typeface="微软雅黑" pitchFamily="34" charset="-122"/>
                      <a:ea typeface="微软雅黑" pitchFamily="34" charset="-122"/>
                    </a:rPr>
                    <a:t>平板电脑</a:t>
                  </a:r>
                  <a:endParaRPr lang="en-US" altLang="zh-CN" sz="1100" dirty="0">
                    <a:solidFill>
                      <a:srgbClr val="000000"/>
                    </a:solidFill>
                    <a:latin typeface="微软雅黑" pitchFamily="34" charset="-122"/>
                    <a:ea typeface="微软雅黑" pitchFamily="34" charset="-122"/>
                  </a:endParaRPr>
                </a:p>
              </p:txBody>
            </p:sp>
            <p:grpSp>
              <p:nvGrpSpPr>
                <p:cNvPr id="45" name="组合 112"/>
                <p:cNvGrpSpPr>
                  <a:grpSpLocks/>
                </p:cNvGrpSpPr>
                <p:nvPr/>
              </p:nvGrpSpPr>
              <p:grpSpPr bwMode="auto">
                <a:xfrm>
                  <a:off x="894168" y="1589484"/>
                  <a:ext cx="1177852" cy="502978"/>
                  <a:chOff x="2223622" y="5397789"/>
                  <a:chExt cx="1179643" cy="671406"/>
                </a:xfrm>
              </p:grpSpPr>
              <p:pic>
                <p:nvPicPr>
                  <p:cNvPr id="38" name="Picture 29"/>
                  <p:cNvPicPr>
                    <a:picLocks noChangeAspect="1" noChangeArrowheads="1"/>
                  </p:cNvPicPr>
                  <p:nvPr/>
                </p:nvPicPr>
                <p:blipFill>
                  <a:blip r:embed="rId6" cstate="email"/>
                  <a:srcRect/>
                  <a:stretch>
                    <a:fillRect/>
                  </a:stretch>
                </p:blipFill>
                <p:spPr bwMode="auto">
                  <a:xfrm>
                    <a:off x="2777269" y="5397789"/>
                    <a:ext cx="281844" cy="406111"/>
                  </a:xfrm>
                  <a:prstGeom prst="rect">
                    <a:avLst/>
                  </a:prstGeom>
                  <a:noFill/>
                  <a:ln w="9525">
                    <a:noFill/>
                    <a:miter lim="800000"/>
                    <a:headEnd/>
                    <a:tailEnd/>
                  </a:ln>
                </p:spPr>
              </p:pic>
              <p:sp>
                <p:nvSpPr>
                  <p:cNvPr id="39" name="Text Box 214"/>
                  <p:cNvSpPr txBox="1">
                    <a:spLocks noChangeArrowheads="1"/>
                  </p:cNvSpPr>
                  <p:nvPr/>
                </p:nvSpPr>
                <p:spPr bwMode="auto">
                  <a:xfrm>
                    <a:off x="2223622" y="5818187"/>
                    <a:ext cx="1179643" cy="251008"/>
                  </a:xfrm>
                  <a:prstGeom prst="rect">
                    <a:avLst/>
                  </a:prstGeom>
                  <a:noFill/>
                  <a:ln w="9525" algn="ctr">
                    <a:noFill/>
                    <a:miter lim="800000"/>
                    <a:headEnd/>
                    <a:tailEnd/>
                  </a:ln>
                </p:spPr>
                <p:txBody>
                  <a:bodyPr wrap="none" lIns="79200" tIns="39600" rIns="79200" bIns="39600">
                    <a:spAutoFit/>
                  </a:bodyPr>
                  <a:lstStyle/>
                  <a:p>
                    <a:pPr defTabSz="598416"/>
                    <a:r>
                      <a:rPr lang="en-US" altLang="zh-CN" sz="1100" dirty="0">
                        <a:solidFill>
                          <a:srgbClr val="000000"/>
                        </a:solidFill>
                        <a:latin typeface="微软雅黑" pitchFamily="34" charset="-122"/>
                        <a:ea typeface="微软雅黑" pitchFamily="34" charset="-122"/>
                      </a:rPr>
                      <a:t>PC</a:t>
                    </a:r>
                    <a:r>
                      <a:rPr lang="zh-CN" altLang="en-US" sz="1100" dirty="0">
                        <a:solidFill>
                          <a:srgbClr val="000000"/>
                        </a:solidFill>
                        <a:latin typeface="微软雅黑" pitchFamily="34" charset="-122"/>
                        <a:ea typeface="微软雅黑" pitchFamily="34" charset="-122"/>
                      </a:rPr>
                      <a:t>客户端</a:t>
                    </a:r>
                    <a:endParaRPr lang="en-US" altLang="zh-CN" sz="1100" dirty="0">
                      <a:solidFill>
                        <a:srgbClr val="000000"/>
                      </a:solidFill>
                      <a:latin typeface="微软雅黑" pitchFamily="34" charset="-122"/>
                      <a:ea typeface="微软雅黑" pitchFamily="34" charset="-122"/>
                    </a:endParaRPr>
                  </a:p>
                </p:txBody>
              </p:sp>
            </p:grpSp>
            <p:sp>
              <p:nvSpPr>
                <p:cNvPr id="31" name="Text Box 215"/>
                <p:cNvSpPr txBox="1">
                  <a:spLocks noChangeArrowheads="1"/>
                </p:cNvSpPr>
                <p:nvPr/>
              </p:nvSpPr>
              <p:spPr bwMode="auto">
                <a:xfrm>
                  <a:off x="2306729" y="1707357"/>
                  <a:ext cx="1305881" cy="163515"/>
                </a:xfrm>
                <a:prstGeom prst="rect">
                  <a:avLst/>
                </a:prstGeom>
                <a:noFill/>
                <a:ln w="9525" algn="ctr">
                  <a:noFill/>
                  <a:miter lim="800000"/>
                  <a:headEnd/>
                  <a:tailEnd/>
                </a:ln>
              </p:spPr>
              <p:txBody>
                <a:bodyPr wrap="square" lIns="47005" tIns="23503" rIns="47005" bIns="23503">
                  <a:spAutoFit/>
                </a:bodyPr>
                <a:lstStyle/>
                <a:p>
                  <a:pPr defTabSz="598416"/>
                  <a:r>
                    <a:rPr lang="zh-CN" altLang="en-US" sz="1100" dirty="0">
                      <a:solidFill>
                        <a:srgbClr val="000000"/>
                      </a:solidFill>
                      <a:latin typeface="微软雅黑" pitchFamily="34" charset="-122"/>
                      <a:ea typeface="微软雅黑" pitchFamily="34" charset="-122"/>
                    </a:rPr>
                    <a:t>手机客户端</a:t>
                  </a:r>
                  <a:endParaRPr lang="en-US" altLang="zh-CN" sz="1100" dirty="0">
                    <a:solidFill>
                      <a:srgbClr val="000000"/>
                    </a:solidFill>
                    <a:latin typeface="微软雅黑" pitchFamily="34" charset="-122"/>
                    <a:ea typeface="微软雅黑" pitchFamily="34" charset="-122"/>
                  </a:endParaRPr>
                </a:p>
              </p:txBody>
            </p:sp>
            <p:sp>
              <p:nvSpPr>
                <p:cNvPr id="32" name="Text Box 216"/>
                <p:cNvSpPr txBox="1">
                  <a:spLocks noChangeArrowheads="1"/>
                </p:cNvSpPr>
                <p:nvPr/>
              </p:nvSpPr>
              <p:spPr bwMode="auto">
                <a:xfrm>
                  <a:off x="5725740" y="1677079"/>
                  <a:ext cx="1116091" cy="188041"/>
                </a:xfrm>
                <a:prstGeom prst="rect">
                  <a:avLst/>
                </a:prstGeom>
                <a:noFill/>
                <a:ln w="9525" algn="ctr">
                  <a:noFill/>
                  <a:miter lim="800000"/>
                  <a:headEnd/>
                  <a:tailEnd/>
                </a:ln>
              </p:spPr>
              <p:txBody>
                <a:bodyPr wrap="none" lIns="79200" tIns="39600" rIns="79200" bIns="39600">
                  <a:spAutoFit/>
                </a:bodyPr>
                <a:lstStyle/>
                <a:p>
                  <a:pPr defTabSz="598416"/>
                  <a:r>
                    <a:rPr lang="zh-CN" altLang="en-US" sz="1100" dirty="0">
                      <a:solidFill>
                        <a:srgbClr val="000000"/>
                      </a:solidFill>
                      <a:latin typeface="微软雅黑" pitchFamily="34" charset="-122"/>
                      <a:ea typeface="微软雅黑" pitchFamily="34" charset="-122"/>
                    </a:rPr>
                    <a:t>瘦客户端</a:t>
                  </a:r>
                  <a:endParaRPr lang="en-US" altLang="zh-CN" sz="1100" dirty="0">
                    <a:solidFill>
                      <a:srgbClr val="000000"/>
                    </a:solidFill>
                    <a:latin typeface="微软雅黑" pitchFamily="34" charset="-122"/>
                    <a:ea typeface="微软雅黑" pitchFamily="34" charset="-122"/>
                  </a:endParaRPr>
                </a:p>
              </p:txBody>
            </p:sp>
            <p:sp>
              <p:nvSpPr>
                <p:cNvPr id="33" name="Text Box 220"/>
                <p:cNvSpPr txBox="1">
                  <a:spLocks noChangeArrowheads="1"/>
                </p:cNvSpPr>
                <p:nvPr/>
              </p:nvSpPr>
              <p:spPr bwMode="auto">
                <a:xfrm>
                  <a:off x="7304075" y="1920915"/>
                  <a:ext cx="1015888" cy="163515"/>
                </a:xfrm>
                <a:prstGeom prst="rect">
                  <a:avLst/>
                </a:prstGeom>
                <a:noFill/>
                <a:ln w="9525" algn="ctr">
                  <a:noFill/>
                  <a:miter lim="800000"/>
                  <a:headEnd/>
                  <a:tailEnd/>
                </a:ln>
              </p:spPr>
              <p:txBody>
                <a:bodyPr wrap="none" lIns="47005" tIns="23503" rIns="47005" bIns="23503">
                  <a:spAutoFit/>
                </a:bodyPr>
                <a:lstStyle/>
                <a:p>
                  <a:pPr defTabSz="598416"/>
                  <a:r>
                    <a:rPr lang="zh-CN" altLang="en-US" sz="1100" dirty="0">
                      <a:solidFill>
                        <a:srgbClr val="000000"/>
                      </a:solidFill>
                      <a:latin typeface="微软雅黑" pitchFamily="34" charset="-122"/>
                      <a:ea typeface="微软雅黑" pitchFamily="34" charset="-122"/>
                    </a:rPr>
                    <a:t>会议电视</a:t>
                  </a:r>
                  <a:endParaRPr lang="en-US" altLang="zh-CN" sz="1100" dirty="0">
                    <a:solidFill>
                      <a:srgbClr val="000000"/>
                    </a:solidFill>
                    <a:latin typeface="微软雅黑" pitchFamily="34" charset="-122"/>
                    <a:ea typeface="微软雅黑" pitchFamily="34" charset="-122"/>
                  </a:endParaRPr>
                </a:p>
              </p:txBody>
            </p:sp>
            <p:pic>
              <p:nvPicPr>
                <p:cNvPr id="34" name="Picture 7"/>
                <p:cNvPicPr>
                  <a:picLocks noChangeAspect="1" noChangeArrowheads="1"/>
                </p:cNvPicPr>
                <p:nvPr/>
              </p:nvPicPr>
              <p:blipFill>
                <a:blip r:embed="rId7" cstate="email"/>
                <a:srcRect/>
                <a:stretch>
                  <a:fillRect/>
                </a:stretch>
              </p:blipFill>
              <p:spPr bwMode="auto">
                <a:xfrm>
                  <a:off x="7453754" y="1491854"/>
                  <a:ext cx="647532" cy="354609"/>
                </a:xfrm>
                <a:prstGeom prst="rect">
                  <a:avLst/>
                </a:prstGeom>
                <a:noFill/>
                <a:ln w="28575" algn="ctr">
                  <a:noFill/>
                  <a:miter lim="800000"/>
                  <a:headEnd/>
                  <a:tailEnd/>
                </a:ln>
              </p:spPr>
            </p:pic>
            <p:pic>
              <p:nvPicPr>
                <p:cNvPr id="35" name="图片 134" descr="sj_apple_iphone4_7_m.jpg"/>
                <p:cNvPicPr>
                  <a:picLocks noChangeAspect="1"/>
                </p:cNvPicPr>
                <p:nvPr/>
              </p:nvPicPr>
              <p:blipFill>
                <a:blip r:embed="rId8" cstate="email"/>
                <a:srcRect/>
                <a:stretch>
                  <a:fillRect/>
                </a:stretch>
              </p:blipFill>
              <p:spPr bwMode="auto">
                <a:xfrm>
                  <a:off x="2857946" y="1272779"/>
                  <a:ext cx="546688" cy="410765"/>
                </a:xfrm>
                <a:prstGeom prst="rect">
                  <a:avLst/>
                </a:prstGeom>
                <a:noFill/>
                <a:ln w="9525">
                  <a:noFill/>
                  <a:miter lim="800000"/>
                  <a:headEnd/>
                  <a:tailEnd/>
                </a:ln>
              </p:spPr>
            </p:pic>
            <p:pic>
              <p:nvPicPr>
                <p:cNvPr id="36" name="Picture 80"/>
                <p:cNvPicPr>
                  <a:picLocks noChangeAspect="1" noChangeArrowheads="1"/>
                </p:cNvPicPr>
                <p:nvPr/>
              </p:nvPicPr>
              <p:blipFill>
                <a:blip r:embed="rId9" cstate="email">
                  <a:clrChange>
                    <a:clrFrom>
                      <a:srgbClr val="FFFFFF"/>
                    </a:clrFrom>
                    <a:clrTo>
                      <a:srgbClr val="FFFFFF">
                        <a:alpha val="0"/>
                      </a:srgbClr>
                    </a:clrTo>
                  </a:clrChange>
                </a:blip>
                <a:srcRect/>
                <a:stretch>
                  <a:fillRect/>
                </a:stretch>
              </p:blipFill>
              <p:spPr bwMode="auto">
                <a:xfrm>
                  <a:off x="999865" y="1644253"/>
                  <a:ext cx="1015092" cy="328613"/>
                </a:xfrm>
                <a:prstGeom prst="rect">
                  <a:avLst/>
                </a:prstGeom>
                <a:noFill/>
                <a:ln w="9525">
                  <a:noFill/>
                  <a:miter lim="800000"/>
                  <a:headEnd/>
                  <a:tailEnd/>
                </a:ln>
              </p:spPr>
            </p:pic>
            <p:pic>
              <p:nvPicPr>
                <p:cNvPr id="37" name="Picture 26"/>
                <p:cNvPicPr>
                  <a:picLocks noChangeAspect="1" noChangeArrowheads="1"/>
                </p:cNvPicPr>
                <p:nvPr/>
              </p:nvPicPr>
              <p:blipFill>
                <a:blip r:embed="rId10" cstate="email"/>
                <a:srcRect/>
                <a:stretch>
                  <a:fillRect/>
                </a:stretch>
              </p:blipFill>
              <p:spPr bwMode="auto">
                <a:xfrm>
                  <a:off x="4000498" y="1210954"/>
                  <a:ext cx="972867" cy="472891"/>
                </a:xfrm>
                <a:prstGeom prst="rect">
                  <a:avLst/>
                </a:prstGeom>
                <a:ln>
                  <a:noFill/>
                </a:ln>
                <a:effectLst>
                  <a:softEdge rad="112500"/>
                </a:effectLst>
              </p:spPr>
            </p:pic>
          </p:grpSp>
          <p:sp>
            <p:nvSpPr>
              <p:cNvPr id="9" name="矩形 122"/>
              <p:cNvSpPr>
                <a:spLocks noChangeArrowheads="1"/>
              </p:cNvSpPr>
              <p:nvPr/>
            </p:nvSpPr>
            <p:spPr bwMode="auto">
              <a:xfrm>
                <a:off x="3284639" y="1836290"/>
                <a:ext cx="3209770" cy="18049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lIns="54280" tIns="27141" rIns="54280" bIns="27141">
                <a:spAutoFit/>
              </a:bodyPr>
              <a:lstStyle/>
              <a:p>
                <a:pPr algn="ctr">
                  <a:defRPr/>
                </a:pPr>
                <a:r>
                  <a:rPr kumimoji="1" lang="zh-CN" altLang="en-US" sz="1500" dirty="0" smtClean="0">
                    <a:solidFill>
                      <a:schemeClr val="tx1"/>
                    </a:solidFill>
                    <a:latin typeface="微软雅黑" pitchFamily="34" charset="-122"/>
                    <a:ea typeface="微软雅黑" pitchFamily="34" charset="-122"/>
                  </a:rPr>
                  <a:t>管理者、领导、</a:t>
                </a:r>
                <a:r>
                  <a:rPr kumimoji="1" lang="zh-CN" altLang="en-US" sz="1500" dirty="0">
                    <a:solidFill>
                      <a:schemeClr val="tx1"/>
                    </a:solidFill>
                    <a:latin typeface="微软雅黑" pitchFamily="34" charset="-122"/>
                    <a:ea typeface="微软雅黑" pitchFamily="34" charset="-122"/>
                  </a:rPr>
                  <a:t>教师、学生</a:t>
                </a:r>
                <a:r>
                  <a:rPr kumimoji="1" lang="zh-CN" altLang="en-US" sz="1500" dirty="0" smtClean="0">
                    <a:solidFill>
                      <a:schemeClr val="tx1"/>
                    </a:solidFill>
                    <a:latin typeface="微软雅黑" pitchFamily="34" charset="-122"/>
                    <a:ea typeface="微软雅黑" pitchFamily="34" charset="-122"/>
                  </a:rPr>
                  <a:t>、家长</a:t>
                </a:r>
                <a:endParaRPr lang="zh-CN" altLang="en-US" sz="1500" dirty="0">
                  <a:solidFill>
                    <a:schemeClr val="tx1"/>
                  </a:solidFill>
                  <a:latin typeface="微软雅黑" pitchFamily="34" charset="-122"/>
                  <a:ea typeface="微软雅黑" pitchFamily="34" charset="-122"/>
                </a:endParaRPr>
              </a:p>
            </p:txBody>
          </p:sp>
          <p:grpSp>
            <p:nvGrpSpPr>
              <p:cNvPr id="47" name="组合 244"/>
              <p:cNvGrpSpPr/>
              <p:nvPr/>
            </p:nvGrpSpPr>
            <p:grpSpPr>
              <a:xfrm>
                <a:off x="2000423" y="3149564"/>
                <a:ext cx="5248404" cy="522149"/>
                <a:chOff x="613775" y="791356"/>
                <a:chExt cx="8074307" cy="769014"/>
              </a:xfrm>
            </p:grpSpPr>
            <p:pic>
              <p:nvPicPr>
                <p:cNvPr id="15" name="Picture 3"/>
                <p:cNvPicPr>
                  <a:picLocks noChangeAspect="1" noChangeArrowheads="1"/>
                </p:cNvPicPr>
                <p:nvPr/>
              </p:nvPicPr>
              <p:blipFill>
                <a:blip r:embed="rId11" cstate="email"/>
                <a:srcRect/>
                <a:stretch>
                  <a:fillRect/>
                </a:stretch>
              </p:blipFill>
              <p:spPr bwMode="auto">
                <a:xfrm>
                  <a:off x="6082820" y="791356"/>
                  <a:ext cx="1320061" cy="498100"/>
                </a:xfrm>
                <a:prstGeom prst="rect">
                  <a:avLst/>
                </a:prstGeom>
                <a:ln>
                  <a:noFill/>
                </a:ln>
                <a:effectLst>
                  <a:outerShdw blurRad="292100" dist="139700" dir="2700000" algn="tl" rotWithShape="0">
                    <a:srgbClr val="333333">
                      <a:alpha val="65000"/>
                    </a:srgbClr>
                  </a:outerShdw>
                </a:effectLst>
              </p:spPr>
            </p:pic>
            <p:grpSp>
              <p:nvGrpSpPr>
                <p:cNvPr id="49" name="组合 112"/>
                <p:cNvGrpSpPr/>
                <p:nvPr/>
              </p:nvGrpSpPr>
              <p:grpSpPr>
                <a:xfrm>
                  <a:off x="4722238" y="795714"/>
                  <a:ext cx="1260540" cy="739258"/>
                  <a:chOff x="4656966" y="1532016"/>
                  <a:chExt cx="1260540" cy="742819"/>
                </a:xfrm>
              </p:grpSpPr>
              <p:pic>
                <p:nvPicPr>
                  <p:cNvPr id="27" name="Picture 1" descr="E:\行业解决方案－政府\图库\教育\42-19861963.jpg"/>
                  <p:cNvPicPr preferRelativeResize="0">
                    <a:picLocks noChangeArrowheads="1"/>
                  </p:cNvPicPr>
                  <p:nvPr/>
                </p:nvPicPr>
                <p:blipFill>
                  <a:blip r:embed="rId12" cstate="email"/>
                  <a:srcRect/>
                  <a:stretch>
                    <a:fillRect/>
                  </a:stretch>
                </p:blipFill>
                <p:spPr bwMode="auto">
                  <a:xfrm>
                    <a:off x="4657506" y="1532016"/>
                    <a:ext cx="1260000" cy="496120"/>
                  </a:xfrm>
                  <a:prstGeom prst="rect">
                    <a:avLst/>
                  </a:prstGeom>
                  <a:ln>
                    <a:noFill/>
                  </a:ln>
                  <a:effectLst>
                    <a:outerShdw blurRad="292100" dist="139700" dir="2700000" algn="tl" rotWithShape="0">
                      <a:srgbClr val="333333">
                        <a:alpha val="65000"/>
                      </a:srgbClr>
                    </a:outerShdw>
                  </a:effectLst>
                </p:spPr>
              </p:pic>
              <p:sp>
                <p:nvSpPr>
                  <p:cNvPr id="28" name="矩形 27"/>
                  <p:cNvSpPr/>
                  <p:nvPr/>
                </p:nvSpPr>
                <p:spPr>
                  <a:xfrm>
                    <a:off x="4656966" y="2051805"/>
                    <a:ext cx="1260000" cy="223030"/>
                  </a:xfrm>
                  <a:prstGeom prst="rect">
                    <a:avLst/>
                  </a:prstGeom>
                  <a:noFill/>
                </p:spPr>
                <p:txBody>
                  <a:bodyPr wrap="square" lIns="68562" tIns="34281" rIns="68562" bIns="34281">
                    <a:spAutoFit/>
                  </a:bodyPr>
                  <a:lstStyle/>
                  <a:p>
                    <a:pPr algn="ctr" eaLnBrk="0" hangingPunct="0"/>
                    <a:r>
                      <a:rPr lang="zh-CN" altLang="en-US" sz="1100" dirty="0" smtClean="0">
                        <a:solidFill>
                          <a:srgbClr val="C00000"/>
                        </a:solidFill>
                        <a:latin typeface="微软雅黑" pitchFamily="34" charset="-122"/>
                        <a:ea typeface="微软雅黑" pitchFamily="34" charset="-122"/>
                        <a:cs typeface="Arial" pitchFamily="34" charset="0"/>
                        <a:sym typeface="Arial"/>
                      </a:rPr>
                      <a:t>云图书馆</a:t>
                    </a:r>
                    <a:endParaRPr lang="en-US" altLang="zh-CN" sz="1100" dirty="0" smtClean="0">
                      <a:solidFill>
                        <a:srgbClr val="C00000"/>
                      </a:solidFill>
                      <a:latin typeface="微软雅黑" pitchFamily="34" charset="-122"/>
                      <a:ea typeface="微软雅黑" pitchFamily="34" charset="-122"/>
                      <a:cs typeface="Arial" pitchFamily="34" charset="0"/>
                      <a:sym typeface="Arial"/>
                    </a:endParaRPr>
                  </a:p>
                </p:txBody>
              </p:sp>
            </p:grpSp>
            <p:grpSp>
              <p:nvGrpSpPr>
                <p:cNvPr id="52" name="组合 106"/>
                <p:cNvGrpSpPr/>
                <p:nvPr/>
              </p:nvGrpSpPr>
              <p:grpSpPr>
                <a:xfrm>
                  <a:off x="2049281" y="795717"/>
                  <a:ext cx="1261078" cy="739254"/>
                  <a:chOff x="2019802" y="1532016"/>
                  <a:chExt cx="1261078" cy="742815"/>
                </a:xfrm>
              </p:grpSpPr>
              <p:pic>
                <p:nvPicPr>
                  <p:cNvPr id="25" name="图片 24" descr="Img201105100006_H.JPG"/>
                  <p:cNvPicPr>
                    <a:picLocks noChangeAspect="1"/>
                  </p:cNvPicPr>
                  <p:nvPr/>
                </p:nvPicPr>
                <p:blipFill>
                  <a:blip r:embed="rId13" cstate="email"/>
                  <a:stretch>
                    <a:fillRect/>
                  </a:stretch>
                </p:blipFill>
                <p:spPr>
                  <a:xfrm>
                    <a:off x="2020880" y="1532016"/>
                    <a:ext cx="1260000" cy="551728"/>
                  </a:xfrm>
                  <a:prstGeom prst="rect">
                    <a:avLst/>
                  </a:prstGeom>
                  <a:ln>
                    <a:noFill/>
                  </a:ln>
                  <a:effectLst>
                    <a:outerShdw blurRad="292100" dist="139700" dir="2700000" algn="tl" rotWithShape="0">
                      <a:srgbClr val="333333">
                        <a:alpha val="65000"/>
                      </a:srgbClr>
                    </a:outerShdw>
                  </a:effectLst>
                </p:spPr>
              </p:pic>
              <p:sp>
                <p:nvSpPr>
                  <p:cNvPr id="26" name="矩形 25"/>
                  <p:cNvSpPr/>
                  <p:nvPr/>
                </p:nvSpPr>
                <p:spPr>
                  <a:xfrm>
                    <a:off x="2019802" y="2051801"/>
                    <a:ext cx="1260000" cy="223030"/>
                  </a:xfrm>
                  <a:prstGeom prst="rect">
                    <a:avLst/>
                  </a:prstGeom>
                  <a:noFill/>
                </p:spPr>
                <p:txBody>
                  <a:bodyPr wrap="square" lIns="68562" tIns="34281" rIns="68562" bIns="34281">
                    <a:spAutoFit/>
                  </a:bodyPr>
                  <a:lstStyle/>
                  <a:p>
                    <a:pPr algn="ctr" eaLnBrk="0" hangingPunct="0"/>
                    <a:r>
                      <a:rPr lang="zh-CN" altLang="en-US" sz="1100" dirty="0" smtClean="0">
                        <a:solidFill>
                          <a:srgbClr val="C00000"/>
                        </a:solidFill>
                        <a:latin typeface="微软雅黑" pitchFamily="34" charset="-122"/>
                        <a:ea typeface="微软雅黑" pitchFamily="34" charset="-122"/>
                        <a:cs typeface="Arial" pitchFamily="34" charset="0"/>
                        <a:sym typeface="Arial"/>
                      </a:rPr>
                      <a:t>资源云</a:t>
                    </a:r>
                    <a:endParaRPr lang="en-US" altLang="zh-CN" sz="1100" dirty="0" smtClean="0">
                      <a:solidFill>
                        <a:srgbClr val="C00000"/>
                      </a:solidFill>
                      <a:latin typeface="微软雅黑" pitchFamily="34" charset="-122"/>
                      <a:ea typeface="微软雅黑" pitchFamily="34" charset="-122"/>
                      <a:cs typeface="Arial" pitchFamily="34" charset="0"/>
                      <a:sym typeface="Arial"/>
                    </a:endParaRPr>
                  </a:p>
                </p:txBody>
              </p:sp>
            </p:grpSp>
            <p:pic>
              <p:nvPicPr>
                <p:cNvPr id="18" name="Picture 6"/>
                <p:cNvPicPr>
                  <a:picLocks noChangeAspect="1" noChangeArrowheads="1"/>
                </p:cNvPicPr>
                <p:nvPr/>
              </p:nvPicPr>
              <p:blipFill>
                <a:blip r:embed="rId14" cstate="email"/>
                <a:stretch>
                  <a:fillRect/>
                </a:stretch>
              </p:blipFill>
              <p:spPr bwMode="auto">
                <a:xfrm>
                  <a:off x="613775" y="797665"/>
                  <a:ext cx="1291053" cy="584033"/>
                </a:xfrm>
                <a:prstGeom prst="rect">
                  <a:avLst/>
                </a:prstGeom>
                <a:ln>
                  <a:noFill/>
                </a:ln>
                <a:effectLst>
                  <a:outerShdw blurRad="292100" dist="139700" dir="2700000" algn="tl" rotWithShape="0">
                    <a:srgbClr val="333333">
                      <a:alpha val="65000"/>
                    </a:srgbClr>
                  </a:outerShdw>
                </a:effectLst>
              </p:spPr>
            </p:pic>
            <p:sp>
              <p:nvSpPr>
                <p:cNvPr id="19" name="矩形 18"/>
                <p:cNvSpPr/>
                <p:nvPr/>
              </p:nvSpPr>
              <p:spPr>
                <a:xfrm>
                  <a:off x="626882" y="1338409"/>
                  <a:ext cx="1260000" cy="221961"/>
                </a:xfrm>
                <a:prstGeom prst="rect">
                  <a:avLst/>
                </a:prstGeom>
                <a:noFill/>
              </p:spPr>
              <p:txBody>
                <a:bodyPr wrap="square" lIns="68562" tIns="34281" rIns="68562" bIns="34281">
                  <a:spAutoFit/>
                </a:bodyPr>
                <a:lstStyle/>
                <a:p>
                  <a:pPr algn="ctr" eaLnBrk="0" hangingPunct="0"/>
                  <a:r>
                    <a:rPr lang="zh-CN" altLang="en-US" sz="1100" dirty="0" smtClean="0">
                      <a:solidFill>
                        <a:srgbClr val="C00000"/>
                      </a:solidFill>
                      <a:latin typeface="微软雅黑" pitchFamily="34" charset="-122"/>
                      <a:ea typeface="微软雅黑" pitchFamily="34" charset="-122"/>
                      <a:cs typeface="Arial" pitchFamily="34" charset="0"/>
                      <a:sym typeface="Arial"/>
                    </a:rPr>
                    <a:t>管理云</a:t>
                  </a:r>
                  <a:endParaRPr lang="en-US" altLang="zh-CN" sz="1100" dirty="0" smtClean="0">
                    <a:solidFill>
                      <a:srgbClr val="C00000"/>
                    </a:solidFill>
                    <a:latin typeface="微软雅黑" pitchFamily="34" charset="-122"/>
                    <a:ea typeface="微软雅黑" pitchFamily="34" charset="-122"/>
                    <a:cs typeface="Arial" pitchFamily="34" charset="0"/>
                    <a:sym typeface="Arial"/>
                  </a:endParaRPr>
                </a:p>
              </p:txBody>
            </p:sp>
            <p:pic>
              <p:nvPicPr>
                <p:cNvPr id="20" name="Picture 8"/>
                <p:cNvPicPr>
                  <a:picLocks noChangeAspect="1" noChangeArrowheads="1"/>
                </p:cNvPicPr>
                <p:nvPr/>
              </p:nvPicPr>
              <p:blipFill>
                <a:blip r:embed="rId15" cstate="email"/>
                <a:stretch>
                  <a:fillRect/>
                </a:stretch>
              </p:blipFill>
              <p:spPr bwMode="auto">
                <a:xfrm>
                  <a:off x="3401840" y="796758"/>
                  <a:ext cx="1264750" cy="511148"/>
                </a:xfrm>
                <a:prstGeom prst="rect">
                  <a:avLst/>
                </a:prstGeom>
                <a:ln>
                  <a:noFill/>
                </a:ln>
                <a:effectLst>
                  <a:outerShdw blurRad="292100" dist="139700" dir="2700000" algn="tl" rotWithShape="0">
                    <a:srgbClr val="333333">
                      <a:alpha val="65000"/>
                    </a:srgbClr>
                  </a:outerShdw>
                </a:effectLst>
              </p:spPr>
            </p:pic>
            <p:sp>
              <p:nvSpPr>
                <p:cNvPr id="21" name="矩形 20"/>
                <p:cNvSpPr/>
                <p:nvPr/>
              </p:nvSpPr>
              <p:spPr>
                <a:xfrm>
                  <a:off x="3408179" y="1300310"/>
                  <a:ext cx="1260000" cy="221961"/>
                </a:xfrm>
                <a:prstGeom prst="rect">
                  <a:avLst/>
                </a:prstGeom>
                <a:noFill/>
              </p:spPr>
              <p:txBody>
                <a:bodyPr wrap="square" lIns="68562" tIns="34281" rIns="68562" bIns="34281">
                  <a:spAutoFit/>
                </a:bodyPr>
                <a:lstStyle/>
                <a:p>
                  <a:pPr algn="ctr" eaLnBrk="0" hangingPunct="0"/>
                  <a:r>
                    <a:rPr lang="zh-CN" altLang="en-US" sz="1100" dirty="0" smtClean="0">
                      <a:solidFill>
                        <a:srgbClr val="C00000"/>
                      </a:solidFill>
                      <a:latin typeface="微软雅黑" pitchFamily="34" charset="-122"/>
                      <a:ea typeface="微软雅黑" pitchFamily="34" charset="-122"/>
                      <a:cs typeface="Arial" pitchFamily="34" charset="0"/>
                      <a:sym typeface="Arial"/>
                    </a:rPr>
                    <a:t>教育云盘</a:t>
                  </a:r>
                  <a:endParaRPr lang="en-US" altLang="zh-CN" sz="1100" dirty="0" smtClean="0">
                    <a:solidFill>
                      <a:srgbClr val="C00000"/>
                    </a:solidFill>
                    <a:latin typeface="微软雅黑" pitchFamily="34" charset="-122"/>
                    <a:ea typeface="微软雅黑" pitchFamily="34" charset="-122"/>
                    <a:cs typeface="Arial" pitchFamily="34" charset="0"/>
                    <a:sym typeface="Arial"/>
                  </a:endParaRPr>
                </a:p>
              </p:txBody>
            </p:sp>
            <p:sp>
              <p:nvSpPr>
                <p:cNvPr id="22" name="矩形 21"/>
                <p:cNvSpPr/>
                <p:nvPr/>
              </p:nvSpPr>
              <p:spPr>
                <a:xfrm>
                  <a:off x="6100323" y="1309768"/>
                  <a:ext cx="1260000" cy="221961"/>
                </a:xfrm>
                <a:prstGeom prst="rect">
                  <a:avLst/>
                </a:prstGeom>
                <a:noFill/>
              </p:spPr>
              <p:txBody>
                <a:bodyPr wrap="square" lIns="68562" tIns="34281" rIns="68562" bIns="34281">
                  <a:spAutoFit/>
                </a:bodyPr>
                <a:lstStyle/>
                <a:p>
                  <a:pPr algn="ctr" eaLnBrk="0" hangingPunct="0"/>
                  <a:r>
                    <a:rPr lang="zh-CN" altLang="en-US" sz="1100" dirty="0" smtClean="0">
                      <a:solidFill>
                        <a:srgbClr val="C00000"/>
                      </a:solidFill>
                      <a:latin typeface="微软雅黑" pitchFamily="34" charset="-122"/>
                      <a:ea typeface="微软雅黑" pitchFamily="34" charset="-122"/>
                      <a:cs typeface="Arial" pitchFamily="34" charset="0"/>
                      <a:sym typeface="Arial"/>
                    </a:rPr>
                    <a:t>云办公</a:t>
                  </a:r>
                  <a:endParaRPr lang="en-US" altLang="zh-CN" sz="1100" dirty="0" smtClean="0">
                    <a:solidFill>
                      <a:srgbClr val="C00000"/>
                    </a:solidFill>
                    <a:latin typeface="微软雅黑" pitchFamily="34" charset="-122"/>
                    <a:ea typeface="微软雅黑" pitchFamily="34" charset="-122"/>
                    <a:cs typeface="Arial" pitchFamily="34" charset="0"/>
                    <a:sym typeface="Arial"/>
                  </a:endParaRPr>
                </a:p>
              </p:txBody>
            </p:sp>
            <p:pic>
              <p:nvPicPr>
                <p:cNvPr id="23" name="Picture 2"/>
                <p:cNvPicPr>
                  <a:picLocks noChangeAspect="1" noChangeArrowheads="1"/>
                </p:cNvPicPr>
                <p:nvPr/>
              </p:nvPicPr>
              <p:blipFill>
                <a:blip r:embed="rId16" cstate="email"/>
                <a:srcRect/>
                <a:stretch>
                  <a:fillRect/>
                </a:stretch>
              </p:blipFill>
              <p:spPr bwMode="auto">
                <a:xfrm>
                  <a:off x="7458076" y="796514"/>
                  <a:ext cx="1209936" cy="492944"/>
                </a:xfrm>
                <a:prstGeom prst="rect">
                  <a:avLst/>
                </a:prstGeom>
                <a:ln>
                  <a:noFill/>
                </a:ln>
                <a:effectLst>
                  <a:outerShdw blurRad="292100" dist="139700" dir="2700000" algn="tl" rotWithShape="0">
                    <a:srgbClr val="333333">
                      <a:alpha val="65000"/>
                    </a:srgbClr>
                  </a:outerShdw>
                </a:effectLst>
              </p:spPr>
            </p:pic>
            <p:sp>
              <p:nvSpPr>
                <p:cNvPr id="24" name="矩形 23"/>
                <p:cNvSpPr/>
                <p:nvPr/>
              </p:nvSpPr>
              <p:spPr>
                <a:xfrm>
                  <a:off x="7428082" y="1322293"/>
                  <a:ext cx="1260000" cy="221961"/>
                </a:xfrm>
                <a:prstGeom prst="rect">
                  <a:avLst/>
                </a:prstGeom>
                <a:noFill/>
              </p:spPr>
              <p:txBody>
                <a:bodyPr wrap="square" lIns="68562" tIns="34281" rIns="68562" bIns="34281">
                  <a:spAutoFit/>
                </a:bodyPr>
                <a:lstStyle/>
                <a:p>
                  <a:pPr algn="ctr" eaLnBrk="0" hangingPunct="0"/>
                  <a:r>
                    <a:rPr lang="zh-CN" altLang="en-US" sz="1100" dirty="0" smtClean="0">
                      <a:solidFill>
                        <a:srgbClr val="C00000"/>
                      </a:solidFill>
                      <a:latin typeface="微软雅黑" pitchFamily="34" charset="-122"/>
                      <a:ea typeface="微软雅黑" pitchFamily="34" charset="-122"/>
                      <a:cs typeface="Arial" pitchFamily="34" charset="0"/>
                      <a:sym typeface="Arial"/>
                    </a:rPr>
                    <a:t>移动教学</a:t>
                  </a:r>
                  <a:endParaRPr lang="en-US" altLang="zh-CN" sz="1100" dirty="0" smtClean="0">
                    <a:solidFill>
                      <a:srgbClr val="C00000"/>
                    </a:solidFill>
                    <a:latin typeface="微软雅黑" pitchFamily="34" charset="-122"/>
                    <a:ea typeface="微软雅黑" pitchFamily="34" charset="-122"/>
                    <a:cs typeface="Arial" pitchFamily="34" charset="0"/>
                    <a:sym typeface="Arial"/>
                  </a:endParaRPr>
                </a:p>
              </p:txBody>
            </p:sp>
          </p:grpSp>
          <p:grpSp>
            <p:nvGrpSpPr>
              <p:cNvPr id="57" name="组合 107"/>
              <p:cNvGrpSpPr/>
              <p:nvPr/>
            </p:nvGrpSpPr>
            <p:grpSpPr>
              <a:xfrm>
                <a:off x="5544461" y="2137558"/>
                <a:ext cx="488204" cy="272987"/>
                <a:chOff x="6126352" y="2298347"/>
                <a:chExt cx="303428" cy="195326"/>
              </a:xfrm>
            </p:grpSpPr>
            <p:pic>
              <p:nvPicPr>
                <p:cNvPr id="12" name="Picture 3"/>
                <p:cNvPicPr>
                  <a:picLocks noChangeAspect="1" noChangeArrowheads="1"/>
                </p:cNvPicPr>
                <p:nvPr/>
              </p:nvPicPr>
              <p:blipFill>
                <a:blip r:embed="rId17" cstate="email"/>
                <a:srcRect/>
                <a:stretch>
                  <a:fillRect/>
                </a:stretch>
              </p:blipFill>
              <p:spPr bwMode="auto">
                <a:xfrm>
                  <a:off x="6126352" y="2298347"/>
                  <a:ext cx="219007" cy="195326"/>
                </a:xfrm>
                <a:prstGeom prst="rect">
                  <a:avLst/>
                </a:prstGeom>
                <a:noFill/>
                <a:ln w="9525">
                  <a:noFill/>
                  <a:miter lim="800000"/>
                  <a:headEnd/>
                  <a:tailEnd/>
                </a:ln>
              </p:spPr>
            </p:pic>
            <p:pic>
              <p:nvPicPr>
                <p:cNvPr id="13" name="Picture 6" descr="E:\行业解决方案－政府\图库\教育\untitled2.bmp"/>
                <p:cNvPicPr>
                  <a:picLocks noChangeAspect="1" noChangeArrowheads="1"/>
                </p:cNvPicPr>
                <p:nvPr/>
              </p:nvPicPr>
              <p:blipFill>
                <a:blip r:embed="rId18" cstate="email"/>
                <a:srcRect/>
                <a:stretch>
                  <a:fillRect/>
                </a:stretch>
              </p:blipFill>
              <p:spPr bwMode="auto">
                <a:xfrm>
                  <a:off x="6136140" y="2308113"/>
                  <a:ext cx="195760" cy="118416"/>
                </a:xfrm>
                <a:prstGeom prst="rect">
                  <a:avLst/>
                </a:prstGeom>
                <a:noFill/>
              </p:spPr>
            </p:pic>
            <p:pic>
              <p:nvPicPr>
                <p:cNvPr id="14" name="Picture 3"/>
                <p:cNvPicPr>
                  <a:picLocks noChangeAspect="1" noChangeArrowheads="1"/>
                </p:cNvPicPr>
                <p:nvPr/>
              </p:nvPicPr>
              <p:blipFill>
                <a:blip r:embed="rId19" cstate="email"/>
                <a:srcRect/>
                <a:stretch>
                  <a:fillRect/>
                </a:stretch>
              </p:blipFill>
              <p:spPr bwMode="auto">
                <a:xfrm>
                  <a:off x="6351476" y="2376477"/>
                  <a:ext cx="78304" cy="103805"/>
                </a:xfrm>
                <a:prstGeom prst="rect">
                  <a:avLst/>
                </a:prstGeom>
                <a:noFill/>
                <a:ln w="9525">
                  <a:noFill/>
                  <a:miter lim="800000"/>
                  <a:headEnd/>
                  <a:tailEnd/>
                </a:ln>
              </p:spPr>
            </p:pic>
          </p:grpSp>
        </p:grpSp>
        <p:sp>
          <p:nvSpPr>
            <p:cNvPr id="5" name="TextBox 4"/>
            <p:cNvSpPr txBox="1"/>
            <p:nvPr/>
          </p:nvSpPr>
          <p:spPr>
            <a:xfrm>
              <a:off x="2890214" y="3853811"/>
              <a:ext cx="3555127" cy="311207"/>
            </a:xfrm>
            <a:prstGeom prst="rect">
              <a:avLst/>
            </a:prstGeom>
            <a:noFill/>
          </p:spPr>
          <p:txBody>
            <a:bodyPr spcFirstLastPara="1" wrap="square" lIns="30550" tIns="15275" rIns="30550" bIns="15275">
              <a:spAutoFit/>
            </a:bodyPr>
            <a:lstStyle/>
            <a:p>
              <a:pPr algn="ctr" defTabSz="513170" fontAlgn="auto">
                <a:spcBef>
                  <a:spcPts val="0"/>
                </a:spcBef>
                <a:spcAft>
                  <a:spcPts val="0"/>
                </a:spcAft>
                <a:defRPr/>
              </a:pPr>
              <a:r>
                <a:rPr lang="zh-CN" altLang="en-US" sz="1500" b="1" kern="0" spc="-30" dirty="0">
                  <a:solidFill>
                    <a:schemeClr val="tx1">
                      <a:lumMod val="75000"/>
                      <a:lumOff val="25000"/>
                    </a:schemeClr>
                  </a:solidFill>
                  <a:latin typeface="微软雅黑" pitchFamily="34" charset="-122"/>
                  <a:ea typeface="微软雅黑" pitchFamily="34" charset="-122"/>
                </a:rPr>
                <a:t>丰富的云服务</a:t>
              </a:r>
            </a:p>
            <a:p>
              <a:pPr algn="ctr" defTabSz="513170" fontAlgn="auto">
                <a:spcBef>
                  <a:spcPts val="0"/>
                </a:spcBef>
                <a:spcAft>
                  <a:spcPts val="0"/>
                </a:spcAft>
                <a:defRPr/>
              </a:pPr>
              <a:r>
                <a:rPr lang="en-US" altLang="zh-CN" sz="1500" b="1" kern="0" spc="-30" dirty="0">
                  <a:solidFill>
                    <a:schemeClr val="tx1">
                      <a:lumMod val="75000"/>
                      <a:lumOff val="25000"/>
                    </a:schemeClr>
                  </a:solidFill>
                  <a:latin typeface="微软雅黑" pitchFamily="34" charset="-122"/>
                  <a:ea typeface="微软雅黑" pitchFamily="34" charset="-122"/>
                </a:rPr>
                <a:t>(</a:t>
              </a:r>
              <a:r>
                <a:rPr lang="zh-CN" altLang="en-US" sz="1500" b="1" kern="0" spc="-30" dirty="0">
                  <a:solidFill>
                    <a:schemeClr val="tx1">
                      <a:lumMod val="75000"/>
                      <a:lumOff val="25000"/>
                    </a:schemeClr>
                  </a:solidFill>
                  <a:latin typeface="微软雅黑" pitchFamily="34" charset="-122"/>
                  <a:ea typeface="微软雅黑" pitchFamily="34" charset="-122"/>
                </a:rPr>
                <a:t>标准 、安全 、统一、可扩展</a:t>
              </a:r>
              <a:r>
                <a:rPr lang="en-US" altLang="zh-CN" sz="1500" b="1" kern="0" spc="-30" dirty="0">
                  <a:solidFill>
                    <a:schemeClr val="tx1">
                      <a:lumMod val="75000"/>
                      <a:lumOff val="25000"/>
                    </a:schemeClr>
                  </a:solidFill>
                  <a:latin typeface="微软雅黑" pitchFamily="34" charset="-122"/>
                  <a:ea typeface="微软雅黑" pitchFamily="34" charset="-122"/>
                </a:rPr>
                <a:t>)</a:t>
              </a:r>
            </a:p>
          </p:txBody>
        </p:sp>
      </p:grpSp>
      <p:grpSp>
        <p:nvGrpSpPr>
          <p:cNvPr id="59" name="组合 132"/>
          <p:cNvGrpSpPr/>
          <p:nvPr/>
        </p:nvGrpSpPr>
        <p:grpSpPr>
          <a:xfrm>
            <a:off x="579437" y="1258887"/>
            <a:ext cx="2449925" cy="1702974"/>
            <a:chOff x="237291" y="1183484"/>
            <a:chExt cx="3385585" cy="2750938"/>
          </a:xfrm>
        </p:grpSpPr>
        <p:sp>
          <p:nvSpPr>
            <p:cNvPr id="44" name="矩形 43"/>
            <p:cNvSpPr/>
            <p:nvPr/>
          </p:nvSpPr>
          <p:spPr>
            <a:xfrm>
              <a:off x="1660320" y="2200395"/>
              <a:ext cx="503175" cy="263049"/>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校园</a:t>
              </a:r>
              <a:r>
                <a:rPr lang="en-US" altLang="zh-CN" sz="1100" dirty="0" smtClean="0">
                  <a:solidFill>
                    <a:srgbClr val="000000"/>
                  </a:solidFill>
                  <a:latin typeface="微软雅黑" pitchFamily="34" charset="-122"/>
                  <a:ea typeface="微软雅黑" pitchFamily="34" charset="-122"/>
                </a:rPr>
                <a:t>B</a:t>
              </a:r>
              <a:endParaRPr lang="zh-CN" altLang="en-US" sz="1100" dirty="0" smtClean="0">
                <a:solidFill>
                  <a:srgbClr val="000000"/>
                </a:solidFill>
                <a:latin typeface="微软雅黑" pitchFamily="34" charset="-122"/>
                <a:ea typeface="微软雅黑" pitchFamily="34" charset="-122"/>
              </a:endParaRPr>
            </a:p>
          </p:txBody>
        </p:sp>
        <p:grpSp>
          <p:nvGrpSpPr>
            <p:cNvPr id="62" name="组合 44"/>
            <p:cNvGrpSpPr>
              <a:grpSpLocks noChangeAspect="1"/>
            </p:cNvGrpSpPr>
            <p:nvPr/>
          </p:nvGrpSpPr>
          <p:grpSpPr>
            <a:xfrm>
              <a:off x="426741" y="1238942"/>
              <a:ext cx="3043090" cy="2695480"/>
              <a:chOff x="570306" y="1496291"/>
              <a:chExt cx="2638688" cy="2459181"/>
            </a:xfrm>
          </p:grpSpPr>
          <p:cxnSp>
            <p:nvCxnSpPr>
              <p:cNvPr id="112" name="直接连接符 111"/>
              <p:cNvCxnSpPr/>
              <p:nvPr/>
            </p:nvCxnSpPr>
            <p:spPr bwMode="auto">
              <a:xfrm flipV="1">
                <a:off x="2017343" y="1723069"/>
                <a:ext cx="494148" cy="702690"/>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椭圆 45"/>
              <p:cNvSpPr>
                <a:spLocks noChangeAspect="1"/>
              </p:cNvSpPr>
              <p:nvPr/>
            </p:nvSpPr>
            <p:spPr bwMode="auto">
              <a:xfrm>
                <a:off x="782784" y="1496291"/>
                <a:ext cx="2232000" cy="2232000"/>
              </a:xfrm>
              <a:prstGeom prst="ellipse">
                <a:avLst/>
              </a:prstGeom>
              <a:noFill/>
              <a:ln>
                <a:solidFill>
                  <a:schemeClr val="bg1">
                    <a:lumMod val="95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z="1100" dirty="0" smtClean="0">
                  <a:solidFill>
                    <a:srgbClr val="000000"/>
                  </a:solidFill>
                  <a:latin typeface="微软雅黑" pitchFamily="34" charset="-122"/>
                  <a:ea typeface="微软雅黑" pitchFamily="34" charset="-122"/>
                </a:endParaRPr>
              </a:p>
            </p:txBody>
          </p:sp>
          <p:sp>
            <p:nvSpPr>
              <p:cNvPr id="48" name="矩形 47"/>
              <p:cNvSpPr/>
              <p:nvPr/>
            </p:nvSpPr>
            <p:spPr>
              <a:xfrm>
                <a:off x="2855704" y="2856272"/>
                <a:ext cx="353290" cy="96982"/>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数字图书馆</a:t>
                </a:r>
              </a:p>
            </p:txBody>
          </p:sp>
          <p:sp>
            <p:nvSpPr>
              <p:cNvPr id="50" name="矩形 49"/>
              <p:cNvSpPr/>
              <p:nvPr/>
            </p:nvSpPr>
            <p:spPr>
              <a:xfrm>
                <a:off x="2536111" y="3700837"/>
                <a:ext cx="353290" cy="96982"/>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协同办公管理</a:t>
                </a:r>
              </a:p>
            </p:txBody>
          </p:sp>
          <p:sp>
            <p:nvSpPr>
              <p:cNvPr id="51" name="矩形 50"/>
              <p:cNvSpPr/>
              <p:nvPr/>
            </p:nvSpPr>
            <p:spPr>
              <a:xfrm>
                <a:off x="1089099" y="2044145"/>
                <a:ext cx="259510" cy="109144"/>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教育资源</a:t>
                </a:r>
              </a:p>
            </p:txBody>
          </p:sp>
          <p:sp>
            <p:nvSpPr>
              <p:cNvPr id="53" name="矩形 52"/>
              <p:cNvSpPr/>
              <p:nvPr/>
            </p:nvSpPr>
            <p:spPr>
              <a:xfrm>
                <a:off x="1295402" y="3858490"/>
                <a:ext cx="353290" cy="96982"/>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移动学习</a:t>
                </a:r>
              </a:p>
            </p:txBody>
          </p:sp>
          <p:sp>
            <p:nvSpPr>
              <p:cNvPr id="54" name="矩形 53"/>
              <p:cNvSpPr/>
              <p:nvPr/>
            </p:nvSpPr>
            <p:spPr>
              <a:xfrm>
                <a:off x="570306" y="2879117"/>
                <a:ext cx="353290" cy="96982"/>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教育管理</a:t>
                </a:r>
              </a:p>
            </p:txBody>
          </p:sp>
          <p:cxnSp>
            <p:nvCxnSpPr>
              <p:cNvPr id="55" name="直接连接符 54"/>
              <p:cNvCxnSpPr>
                <a:stCxn id="46" idx="2"/>
                <a:endCxn id="46" idx="6"/>
              </p:cNvCxnSpPr>
              <p:nvPr/>
            </p:nvCxnSpPr>
            <p:spPr bwMode="auto">
              <a:xfrm>
                <a:off x="782784" y="2612291"/>
                <a:ext cx="2232000" cy="0"/>
              </a:xfrm>
              <a:prstGeom prst="line">
                <a:avLst/>
              </a:prstGeom>
              <a:noFill/>
              <a:ln w="12700">
                <a:noFill/>
                <a:prstDash val="sysDash"/>
                <a:headEnd type="none"/>
                <a:tailEnd type="non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直接连接符 55"/>
              <p:cNvCxnSpPr>
                <a:stCxn id="46" idx="0"/>
                <a:endCxn id="46" idx="4"/>
              </p:cNvCxnSpPr>
              <p:nvPr/>
            </p:nvCxnSpPr>
            <p:spPr bwMode="auto">
              <a:xfrm>
                <a:off x="1898784" y="1496291"/>
                <a:ext cx="0" cy="2232000"/>
              </a:xfrm>
              <a:prstGeom prst="line">
                <a:avLst/>
              </a:prstGeom>
              <a:noFill/>
              <a:ln w="12700">
                <a:noFill/>
                <a:prstDash val="sysDash"/>
                <a:headEnd type="none"/>
                <a:tailEnd type="non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 name="直接连接符 57"/>
              <p:cNvCxnSpPr>
                <a:stCxn id="9222" idx="2"/>
              </p:cNvCxnSpPr>
              <p:nvPr/>
            </p:nvCxnSpPr>
            <p:spPr bwMode="auto">
              <a:xfrm flipH="1" flipV="1">
                <a:off x="1835558" y="2516216"/>
                <a:ext cx="366948" cy="11653"/>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直接连接符 59"/>
              <p:cNvCxnSpPr/>
              <p:nvPr/>
            </p:nvCxnSpPr>
            <p:spPr bwMode="auto">
              <a:xfrm flipH="1" flipV="1">
                <a:off x="2239179" y="3006342"/>
                <a:ext cx="275790" cy="294217"/>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直接连接符 60"/>
              <p:cNvCxnSpPr/>
              <p:nvPr/>
            </p:nvCxnSpPr>
            <p:spPr bwMode="auto">
              <a:xfrm flipV="1">
                <a:off x="1368619" y="2708989"/>
                <a:ext cx="494148" cy="702690"/>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直接连接符 62"/>
              <p:cNvCxnSpPr/>
              <p:nvPr/>
            </p:nvCxnSpPr>
            <p:spPr bwMode="auto">
              <a:xfrm flipH="1" flipV="1">
                <a:off x="1301391" y="1892071"/>
                <a:ext cx="263459" cy="285938"/>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直接连接符 63"/>
              <p:cNvCxnSpPr/>
              <p:nvPr/>
            </p:nvCxnSpPr>
            <p:spPr bwMode="auto">
              <a:xfrm flipV="1">
                <a:off x="936635" y="2658216"/>
                <a:ext cx="463460" cy="6352"/>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5" name="椭圆 64"/>
              <p:cNvSpPr>
                <a:spLocks noChangeAspect="1"/>
              </p:cNvSpPr>
              <p:nvPr/>
            </p:nvSpPr>
            <p:spPr bwMode="auto">
              <a:xfrm>
                <a:off x="1357747" y="2071256"/>
                <a:ext cx="1080000" cy="1080000"/>
              </a:xfrm>
              <a:prstGeom prst="ellipse">
                <a:avLst/>
              </a:prstGeom>
              <a:solidFill>
                <a:schemeClr val="bg1"/>
              </a:solidFill>
              <a:ln>
                <a:solidFill>
                  <a:srgbClr val="0070C0"/>
                </a:solidFill>
                <a:prstDash val="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z="1100" dirty="0" smtClean="0">
                  <a:solidFill>
                    <a:srgbClr val="000000"/>
                  </a:solidFill>
                  <a:latin typeface="微软雅黑" pitchFamily="34" charset="-122"/>
                  <a:ea typeface="微软雅黑" pitchFamily="34" charset="-122"/>
                </a:endParaRPr>
              </a:p>
            </p:txBody>
          </p:sp>
          <p:sp>
            <p:nvSpPr>
              <p:cNvPr id="108" name="矩形 107"/>
              <p:cNvSpPr/>
              <p:nvPr/>
            </p:nvSpPr>
            <p:spPr>
              <a:xfrm>
                <a:off x="2388624" y="1962165"/>
                <a:ext cx="315808" cy="102679"/>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教育云盘</a:t>
                </a:r>
              </a:p>
            </p:txBody>
          </p:sp>
        </p:grpSp>
        <p:pic>
          <p:nvPicPr>
            <p:cNvPr id="107" name="Picture 8"/>
            <p:cNvPicPr>
              <a:picLocks noChangeAspect="1" noChangeArrowheads="1"/>
            </p:cNvPicPr>
            <p:nvPr/>
          </p:nvPicPr>
          <p:blipFill>
            <a:blip r:embed="rId20" cstate="email"/>
            <a:srcRect/>
            <a:stretch>
              <a:fillRect/>
            </a:stretch>
          </p:blipFill>
          <p:spPr bwMode="auto">
            <a:xfrm>
              <a:off x="2414616" y="1183484"/>
              <a:ext cx="657720" cy="554222"/>
            </a:xfrm>
            <a:prstGeom prst="ellipse">
              <a:avLst/>
            </a:prstGeom>
            <a:ln>
              <a:noFill/>
            </a:ln>
            <a:effectLst>
              <a:outerShdw blurRad="50800" dist="38100" dir="2700000" algn="tl" rotWithShape="0">
                <a:prstClr val="black">
                  <a:alpha val="40000"/>
                </a:prstClr>
              </a:outerShdw>
              <a:softEdge rad="31750"/>
            </a:effectLst>
          </p:spPr>
        </p:pic>
        <p:pic>
          <p:nvPicPr>
            <p:cNvPr id="9218" name="Picture 2"/>
            <p:cNvPicPr>
              <a:picLocks noChangeAspect="1" noChangeArrowheads="1"/>
            </p:cNvPicPr>
            <p:nvPr/>
          </p:nvPicPr>
          <p:blipFill>
            <a:blip r:embed="rId21" cstate="email"/>
            <a:srcRect/>
            <a:stretch>
              <a:fillRect/>
            </a:stretch>
          </p:blipFill>
          <p:spPr bwMode="auto">
            <a:xfrm>
              <a:off x="2555454" y="3092911"/>
              <a:ext cx="650733" cy="597144"/>
            </a:xfrm>
            <a:prstGeom prst="ellipse">
              <a:avLst/>
            </a:prstGeom>
            <a:ln>
              <a:noFill/>
            </a:ln>
            <a:effectLst>
              <a:softEdge rad="31750"/>
            </a:effectLst>
          </p:spPr>
        </p:pic>
        <p:pic>
          <p:nvPicPr>
            <p:cNvPr id="9219" name="Picture 3"/>
            <p:cNvPicPr>
              <a:picLocks noChangeAspect="1" noChangeArrowheads="1"/>
            </p:cNvPicPr>
            <p:nvPr/>
          </p:nvPicPr>
          <p:blipFill>
            <a:blip r:embed="rId22" cstate="email"/>
            <a:srcRect/>
            <a:stretch>
              <a:fillRect/>
            </a:stretch>
          </p:blipFill>
          <p:spPr bwMode="auto">
            <a:xfrm>
              <a:off x="1023264" y="3234893"/>
              <a:ext cx="689174" cy="631051"/>
            </a:xfrm>
            <a:prstGeom prst="ellipse">
              <a:avLst/>
            </a:prstGeom>
            <a:ln>
              <a:noFill/>
            </a:ln>
            <a:effectLst>
              <a:softEdge rad="31750"/>
            </a:effectLst>
          </p:spPr>
        </p:pic>
        <p:pic>
          <p:nvPicPr>
            <p:cNvPr id="9220" name="Picture 4"/>
            <p:cNvPicPr>
              <a:picLocks noChangeAspect="1" noChangeArrowheads="1"/>
            </p:cNvPicPr>
            <p:nvPr/>
          </p:nvPicPr>
          <p:blipFill>
            <a:blip r:embed="rId23" cstate="email"/>
            <a:srcRect/>
            <a:stretch>
              <a:fillRect/>
            </a:stretch>
          </p:blipFill>
          <p:spPr bwMode="auto">
            <a:xfrm>
              <a:off x="237291" y="2202954"/>
              <a:ext cx="686666" cy="621269"/>
            </a:xfrm>
            <a:prstGeom prst="ellipse">
              <a:avLst/>
            </a:prstGeom>
            <a:ln>
              <a:noFill/>
            </a:ln>
            <a:effectLst>
              <a:softEdge rad="31750"/>
            </a:effectLst>
          </p:spPr>
        </p:pic>
        <p:pic>
          <p:nvPicPr>
            <p:cNvPr id="9221" name="Picture 5"/>
            <p:cNvPicPr>
              <a:picLocks noChangeAspect="1" noChangeArrowheads="1"/>
            </p:cNvPicPr>
            <p:nvPr/>
          </p:nvPicPr>
          <p:blipFill>
            <a:blip r:embed="rId24" cstate="email"/>
            <a:srcRect/>
            <a:stretch>
              <a:fillRect/>
            </a:stretch>
          </p:blipFill>
          <p:spPr bwMode="auto">
            <a:xfrm>
              <a:off x="852834" y="1319278"/>
              <a:ext cx="622004" cy="575931"/>
            </a:xfrm>
            <a:prstGeom prst="ellipse">
              <a:avLst/>
            </a:prstGeom>
            <a:ln>
              <a:noFill/>
            </a:ln>
            <a:effectLst>
              <a:softEdge rad="31750"/>
            </a:effectLst>
          </p:spPr>
        </p:pic>
        <p:pic>
          <p:nvPicPr>
            <p:cNvPr id="9222" name="Picture 6"/>
            <p:cNvPicPr>
              <a:picLocks noChangeAspect="1" noChangeArrowheads="1"/>
            </p:cNvPicPr>
            <p:nvPr/>
          </p:nvPicPr>
          <p:blipFill>
            <a:blip r:embed="rId25" cstate="email"/>
            <a:srcRect/>
            <a:stretch>
              <a:fillRect/>
            </a:stretch>
          </p:blipFill>
          <p:spPr bwMode="auto">
            <a:xfrm>
              <a:off x="3003570" y="2226138"/>
              <a:ext cx="619306" cy="587949"/>
            </a:xfrm>
            <a:prstGeom prst="ellipse">
              <a:avLst/>
            </a:prstGeom>
            <a:ln>
              <a:noFill/>
            </a:ln>
            <a:effectLst>
              <a:softEdge rad="31750"/>
            </a:effectLst>
          </p:spPr>
        </p:pic>
        <p:grpSp>
          <p:nvGrpSpPr>
            <p:cNvPr id="66" name="组合 118"/>
            <p:cNvGrpSpPr/>
            <p:nvPr/>
          </p:nvGrpSpPr>
          <p:grpSpPr>
            <a:xfrm>
              <a:off x="1304284" y="2129743"/>
              <a:ext cx="1349975" cy="935915"/>
              <a:chOff x="955793" y="1824526"/>
              <a:chExt cx="7118882" cy="4651373"/>
            </a:xfrm>
          </p:grpSpPr>
          <p:sp>
            <p:nvSpPr>
              <p:cNvPr id="120" name="Freeform 4"/>
              <p:cNvSpPr>
                <a:spLocks/>
              </p:cNvSpPr>
              <p:nvPr/>
            </p:nvSpPr>
            <p:spPr bwMode="gray">
              <a:xfrm rot="-794496">
                <a:off x="4592638" y="2722563"/>
                <a:ext cx="1150937" cy="3316287"/>
              </a:xfrm>
              <a:custGeom>
                <a:avLst/>
                <a:gdLst>
                  <a:gd name="T0" fmla="*/ 0 w 646"/>
                  <a:gd name="T1" fmla="*/ 0 h 1861"/>
                  <a:gd name="T2" fmla="*/ 2147483647 w 646"/>
                  <a:gd name="T3" fmla="*/ 2147483647 h 1861"/>
                  <a:gd name="T4" fmla="*/ 2147483647 w 646"/>
                  <a:gd name="T5" fmla="*/ 2147483647 h 1861"/>
                  <a:gd name="T6" fmla="*/ 2147483647 w 646"/>
                  <a:gd name="T7" fmla="*/ 2147483647 h 1861"/>
                  <a:gd name="T8" fmla="*/ 2147483647 w 646"/>
                  <a:gd name="T9" fmla="*/ 2147483647 h 1861"/>
                  <a:gd name="T10" fmla="*/ 2147483647 w 646"/>
                  <a:gd name="T11" fmla="*/ 2147483647 h 1861"/>
                  <a:gd name="T12" fmla="*/ 2147483647 w 646"/>
                  <a:gd name="T13" fmla="*/ 2147483647 h 1861"/>
                  <a:gd name="T14" fmla="*/ 2147483647 w 646"/>
                  <a:gd name="T15" fmla="*/ 2147483647 h 1861"/>
                  <a:gd name="T16" fmla="*/ 2147483647 w 646"/>
                  <a:gd name="T17" fmla="*/ 2147483647 h 1861"/>
                  <a:gd name="T18" fmla="*/ 2147483647 w 646"/>
                  <a:gd name="T19" fmla="*/ 2147483647 h 1861"/>
                  <a:gd name="T20" fmla="*/ 2147483647 w 646"/>
                  <a:gd name="T21" fmla="*/ 2147483647 h 1861"/>
                  <a:gd name="T22" fmla="*/ 2147483647 w 646"/>
                  <a:gd name="T23" fmla="*/ 2147483647 h 1861"/>
                  <a:gd name="T24" fmla="*/ 2147483647 w 646"/>
                  <a:gd name="T25" fmla="*/ 2147483647 h 1861"/>
                  <a:gd name="T26" fmla="*/ 2147483647 w 646"/>
                  <a:gd name="T27" fmla="*/ 2147483647 h 1861"/>
                  <a:gd name="T28" fmla="*/ 2147483647 w 646"/>
                  <a:gd name="T29" fmla="*/ 2147483647 h 1861"/>
                  <a:gd name="T30" fmla="*/ 2147483647 w 646"/>
                  <a:gd name="T31" fmla="*/ 2147483647 h 1861"/>
                  <a:gd name="T32" fmla="*/ 2147483647 w 646"/>
                  <a:gd name="T33" fmla="*/ 2147483647 h 1861"/>
                  <a:gd name="T34" fmla="*/ 2147483647 w 646"/>
                  <a:gd name="T35" fmla="*/ 2147483647 h 1861"/>
                  <a:gd name="T36" fmla="*/ 2147483647 w 646"/>
                  <a:gd name="T37" fmla="*/ 2147483647 h 1861"/>
                  <a:gd name="T38" fmla="*/ 2147483647 w 646"/>
                  <a:gd name="T39" fmla="*/ 2147483647 h 1861"/>
                  <a:gd name="T40" fmla="*/ 2147483647 w 646"/>
                  <a:gd name="T41" fmla="*/ 2147483647 h 1861"/>
                  <a:gd name="T42" fmla="*/ 2147483647 w 646"/>
                  <a:gd name="T43" fmla="*/ 2147483647 h 1861"/>
                  <a:gd name="T44" fmla="*/ 2147483647 w 646"/>
                  <a:gd name="T45" fmla="*/ 2147483647 h 1861"/>
                  <a:gd name="T46" fmla="*/ 2147483647 w 646"/>
                  <a:gd name="T47" fmla="*/ 2147483647 h 1861"/>
                  <a:gd name="T48" fmla="*/ 2147483647 w 646"/>
                  <a:gd name="T49" fmla="*/ 2147483647 h 1861"/>
                  <a:gd name="T50" fmla="*/ 2147483647 w 646"/>
                  <a:gd name="T51" fmla="*/ 2147483647 h 1861"/>
                  <a:gd name="T52" fmla="*/ 2147483647 w 646"/>
                  <a:gd name="T53" fmla="*/ 2147483647 h 1861"/>
                  <a:gd name="T54" fmla="*/ 2147483647 w 646"/>
                  <a:gd name="T55" fmla="*/ 2147483647 h 1861"/>
                  <a:gd name="T56" fmla="*/ 2147483647 w 646"/>
                  <a:gd name="T57" fmla="*/ 2147483647 h 1861"/>
                  <a:gd name="T58" fmla="*/ 2147483647 w 646"/>
                  <a:gd name="T59" fmla="*/ 2147483647 h 1861"/>
                  <a:gd name="T60" fmla="*/ 2147483647 w 646"/>
                  <a:gd name="T61" fmla="*/ 2147483647 h 1861"/>
                  <a:gd name="T62" fmla="*/ 2147483647 w 646"/>
                  <a:gd name="T63" fmla="*/ 2147483647 h 1861"/>
                  <a:gd name="T64" fmla="*/ 2147483647 w 646"/>
                  <a:gd name="T65" fmla="*/ 2147483647 h 1861"/>
                  <a:gd name="T66" fmla="*/ 2147483647 w 646"/>
                  <a:gd name="T67" fmla="*/ 2147483647 h 1861"/>
                  <a:gd name="T68" fmla="*/ 2147483647 w 646"/>
                  <a:gd name="T69" fmla="*/ 2147483647 h 1861"/>
                  <a:gd name="T70" fmla="*/ 2147483647 w 646"/>
                  <a:gd name="T71" fmla="*/ 2147483647 h 1861"/>
                  <a:gd name="T72" fmla="*/ 2147483647 w 646"/>
                  <a:gd name="T73" fmla="*/ 2147483647 h 1861"/>
                  <a:gd name="T74" fmla="*/ 2147483647 w 646"/>
                  <a:gd name="T75" fmla="*/ 2147483647 h 1861"/>
                  <a:gd name="T76" fmla="*/ 0 w 646"/>
                  <a:gd name="T77" fmla="*/ 2147483647 h 1861"/>
                  <a:gd name="T78" fmla="*/ 0 w 646"/>
                  <a:gd name="T79" fmla="*/ 0 h 18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6"/>
                  <a:gd name="T121" fmla="*/ 0 h 1861"/>
                  <a:gd name="T122" fmla="*/ 646 w 646"/>
                  <a:gd name="T123" fmla="*/ 1861 h 186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rgbClr val="FFFFFF"/>
                  </a:gs>
                  <a:gs pos="100000">
                    <a:srgbClr val="447EC4"/>
                  </a:gs>
                </a:gsLst>
                <a:lin ang="0" scaled="1"/>
              </a:gradFill>
              <a:ln w="635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21" name="Freeform 5"/>
              <p:cNvSpPr>
                <a:spLocks/>
              </p:cNvSpPr>
              <p:nvPr/>
            </p:nvSpPr>
            <p:spPr bwMode="gray">
              <a:xfrm rot="5461794">
                <a:off x="2798763" y="2274888"/>
                <a:ext cx="1150937" cy="3316287"/>
              </a:xfrm>
              <a:custGeom>
                <a:avLst/>
                <a:gdLst>
                  <a:gd name="T0" fmla="*/ 0 w 646"/>
                  <a:gd name="T1" fmla="*/ 0 h 1861"/>
                  <a:gd name="T2" fmla="*/ 2147483647 w 646"/>
                  <a:gd name="T3" fmla="*/ 2147483647 h 1861"/>
                  <a:gd name="T4" fmla="*/ 2147483647 w 646"/>
                  <a:gd name="T5" fmla="*/ 2147483647 h 1861"/>
                  <a:gd name="T6" fmla="*/ 2147483647 w 646"/>
                  <a:gd name="T7" fmla="*/ 2147483647 h 1861"/>
                  <a:gd name="T8" fmla="*/ 2147483647 w 646"/>
                  <a:gd name="T9" fmla="*/ 2147483647 h 1861"/>
                  <a:gd name="T10" fmla="*/ 2147483647 w 646"/>
                  <a:gd name="T11" fmla="*/ 2147483647 h 1861"/>
                  <a:gd name="T12" fmla="*/ 2147483647 w 646"/>
                  <a:gd name="T13" fmla="*/ 2147483647 h 1861"/>
                  <a:gd name="T14" fmla="*/ 2147483647 w 646"/>
                  <a:gd name="T15" fmla="*/ 2147483647 h 1861"/>
                  <a:gd name="T16" fmla="*/ 2147483647 w 646"/>
                  <a:gd name="T17" fmla="*/ 2147483647 h 1861"/>
                  <a:gd name="T18" fmla="*/ 2147483647 w 646"/>
                  <a:gd name="T19" fmla="*/ 2147483647 h 1861"/>
                  <a:gd name="T20" fmla="*/ 2147483647 w 646"/>
                  <a:gd name="T21" fmla="*/ 2147483647 h 1861"/>
                  <a:gd name="T22" fmla="*/ 2147483647 w 646"/>
                  <a:gd name="T23" fmla="*/ 2147483647 h 1861"/>
                  <a:gd name="T24" fmla="*/ 2147483647 w 646"/>
                  <a:gd name="T25" fmla="*/ 2147483647 h 1861"/>
                  <a:gd name="T26" fmla="*/ 2147483647 w 646"/>
                  <a:gd name="T27" fmla="*/ 2147483647 h 1861"/>
                  <a:gd name="T28" fmla="*/ 2147483647 w 646"/>
                  <a:gd name="T29" fmla="*/ 2147483647 h 1861"/>
                  <a:gd name="T30" fmla="*/ 2147483647 w 646"/>
                  <a:gd name="T31" fmla="*/ 2147483647 h 1861"/>
                  <a:gd name="T32" fmla="*/ 2147483647 w 646"/>
                  <a:gd name="T33" fmla="*/ 2147483647 h 1861"/>
                  <a:gd name="T34" fmla="*/ 2147483647 w 646"/>
                  <a:gd name="T35" fmla="*/ 2147483647 h 1861"/>
                  <a:gd name="T36" fmla="*/ 2147483647 w 646"/>
                  <a:gd name="T37" fmla="*/ 2147483647 h 1861"/>
                  <a:gd name="T38" fmla="*/ 2147483647 w 646"/>
                  <a:gd name="T39" fmla="*/ 2147483647 h 1861"/>
                  <a:gd name="T40" fmla="*/ 2147483647 w 646"/>
                  <a:gd name="T41" fmla="*/ 2147483647 h 1861"/>
                  <a:gd name="T42" fmla="*/ 2147483647 w 646"/>
                  <a:gd name="T43" fmla="*/ 2147483647 h 1861"/>
                  <a:gd name="T44" fmla="*/ 2147483647 w 646"/>
                  <a:gd name="T45" fmla="*/ 2147483647 h 1861"/>
                  <a:gd name="T46" fmla="*/ 2147483647 w 646"/>
                  <a:gd name="T47" fmla="*/ 2147483647 h 1861"/>
                  <a:gd name="T48" fmla="*/ 2147483647 w 646"/>
                  <a:gd name="T49" fmla="*/ 2147483647 h 1861"/>
                  <a:gd name="T50" fmla="*/ 2147483647 w 646"/>
                  <a:gd name="T51" fmla="*/ 2147483647 h 1861"/>
                  <a:gd name="T52" fmla="*/ 2147483647 w 646"/>
                  <a:gd name="T53" fmla="*/ 2147483647 h 1861"/>
                  <a:gd name="T54" fmla="*/ 2147483647 w 646"/>
                  <a:gd name="T55" fmla="*/ 2147483647 h 1861"/>
                  <a:gd name="T56" fmla="*/ 2147483647 w 646"/>
                  <a:gd name="T57" fmla="*/ 2147483647 h 1861"/>
                  <a:gd name="T58" fmla="*/ 2147483647 w 646"/>
                  <a:gd name="T59" fmla="*/ 2147483647 h 1861"/>
                  <a:gd name="T60" fmla="*/ 2147483647 w 646"/>
                  <a:gd name="T61" fmla="*/ 2147483647 h 1861"/>
                  <a:gd name="T62" fmla="*/ 2147483647 w 646"/>
                  <a:gd name="T63" fmla="*/ 2147483647 h 1861"/>
                  <a:gd name="T64" fmla="*/ 2147483647 w 646"/>
                  <a:gd name="T65" fmla="*/ 2147483647 h 1861"/>
                  <a:gd name="T66" fmla="*/ 2147483647 w 646"/>
                  <a:gd name="T67" fmla="*/ 2147483647 h 1861"/>
                  <a:gd name="T68" fmla="*/ 2147483647 w 646"/>
                  <a:gd name="T69" fmla="*/ 2147483647 h 1861"/>
                  <a:gd name="T70" fmla="*/ 2147483647 w 646"/>
                  <a:gd name="T71" fmla="*/ 2147483647 h 1861"/>
                  <a:gd name="T72" fmla="*/ 2147483647 w 646"/>
                  <a:gd name="T73" fmla="*/ 2147483647 h 1861"/>
                  <a:gd name="T74" fmla="*/ 2147483647 w 646"/>
                  <a:gd name="T75" fmla="*/ 2147483647 h 1861"/>
                  <a:gd name="T76" fmla="*/ 0 w 646"/>
                  <a:gd name="T77" fmla="*/ 2147483647 h 1861"/>
                  <a:gd name="T78" fmla="*/ 0 w 646"/>
                  <a:gd name="T79" fmla="*/ 0 h 18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6"/>
                  <a:gd name="T121" fmla="*/ 0 h 1861"/>
                  <a:gd name="T122" fmla="*/ 646 w 646"/>
                  <a:gd name="T123" fmla="*/ 1861 h 186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rgbClr val="FFFFFF"/>
                  </a:gs>
                  <a:gs pos="100000">
                    <a:srgbClr val="2A684C"/>
                  </a:gs>
                </a:gsLst>
                <a:lin ang="0" scaled="1"/>
              </a:gradFill>
              <a:ln w="635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22" name="Freeform 6"/>
              <p:cNvSpPr>
                <a:spLocks/>
              </p:cNvSpPr>
              <p:nvPr/>
            </p:nvSpPr>
            <p:spPr bwMode="gray">
              <a:xfrm rot="-7471624">
                <a:off x="4648994" y="745331"/>
                <a:ext cx="1150938" cy="3317875"/>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chemeClr val="folHlink">
                      <a:gamma/>
                      <a:tint val="0"/>
                      <a:invGamma/>
                    </a:schemeClr>
                  </a:gs>
                  <a:gs pos="100000">
                    <a:schemeClr val="folHlink"/>
                  </a:gs>
                </a:gsLst>
                <a:lin ang="0" scaled="1"/>
              </a:gradFill>
              <a:ln w="6350">
                <a:noFill/>
                <a:prstDash val="solid"/>
                <a:round/>
                <a:headEnd/>
                <a:tailEnd/>
              </a:ln>
            </p:spPr>
            <p:txBody>
              <a:bodyPr/>
              <a:lstStyle/>
              <a:p>
                <a:pPr>
                  <a:defRPr/>
                </a:pPr>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grpSp>
            <p:nvGrpSpPr>
              <p:cNvPr id="67" name="Group 7"/>
              <p:cNvGrpSpPr>
                <a:grpSpLocks/>
              </p:cNvGrpSpPr>
              <p:nvPr/>
            </p:nvGrpSpPr>
            <p:grpSpPr bwMode="auto">
              <a:xfrm>
                <a:off x="1716088" y="2057400"/>
                <a:ext cx="5294312" cy="4081463"/>
                <a:chOff x="768" y="1104"/>
                <a:chExt cx="3984" cy="3072"/>
              </a:xfrm>
            </p:grpSpPr>
            <p:sp>
              <p:nvSpPr>
                <p:cNvPr id="130" name="Freeform 8"/>
                <p:cNvSpPr>
                  <a:spLocks/>
                </p:cNvSpPr>
                <p:nvPr/>
              </p:nvSpPr>
              <p:spPr bwMode="gray">
                <a:xfrm>
                  <a:off x="2784" y="1680"/>
                  <a:ext cx="866" cy="2496"/>
                </a:xfrm>
                <a:custGeom>
                  <a:avLst/>
                  <a:gdLst>
                    <a:gd name="T0" fmla="*/ 0 w 646"/>
                    <a:gd name="T1" fmla="*/ 0 h 1861"/>
                    <a:gd name="T2" fmla="*/ 1194 w 646"/>
                    <a:gd name="T3" fmla="*/ 359 h 1861"/>
                    <a:gd name="T4" fmla="*/ 2457 w 646"/>
                    <a:gd name="T5" fmla="*/ 818 h 1861"/>
                    <a:gd name="T6" fmla="*/ 3699 w 646"/>
                    <a:gd name="T7" fmla="*/ 1359 h 1861"/>
                    <a:gd name="T8" fmla="*/ 4893 w 646"/>
                    <a:gd name="T9" fmla="*/ 2051 h 1861"/>
                    <a:gd name="T10" fmla="*/ 6069 w 646"/>
                    <a:gd name="T11" fmla="*/ 2799 h 1861"/>
                    <a:gd name="T12" fmla="*/ 7224 w 646"/>
                    <a:gd name="T13" fmla="*/ 3706 h 1861"/>
                    <a:gd name="T14" fmla="*/ 8364 w 646"/>
                    <a:gd name="T15" fmla="*/ 4688 h 1861"/>
                    <a:gd name="T16" fmla="*/ 9463 w 646"/>
                    <a:gd name="T17" fmla="*/ 5763 h 1861"/>
                    <a:gd name="T18" fmla="*/ 10501 w 646"/>
                    <a:gd name="T19" fmla="*/ 6958 h 1861"/>
                    <a:gd name="T20" fmla="*/ 11491 w 646"/>
                    <a:gd name="T21" fmla="*/ 8220 h 1861"/>
                    <a:gd name="T22" fmla="*/ 12395 w 646"/>
                    <a:gd name="T23" fmla="*/ 9567 h 1861"/>
                    <a:gd name="T24" fmla="*/ 13209 w 646"/>
                    <a:gd name="T25" fmla="*/ 11038 h 1861"/>
                    <a:gd name="T26" fmla="*/ 13942 w 646"/>
                    <a:gd name="T27" fmla="*/ 12558 h 1861"/>
                    <a:gd name="T28" fmla="*/ 14621 w 646"/>
                    <a:gd name="T29" fmla="*/ 14206 h 1861"/>
                    <a:gd name="T30" fmla="*/ 15189 w 646"/>
                    <a:gd name="T31" fmla="*/ 15922 h 1861"/>
                    <a:gd name="T32" fmla="*/ 15589 w 646"/>
                    <a:gd name="T33" fmla="*/ 17684 h 1861"/>
                    <a:gd name="T34" fmla="*/ 15924 w 646"/>
                    <a:gd name="T35" fmla="*/ 19548 h 1861"/>
                    <a:gd name="T36" fmla="*/ 16135 w 646"/>
                    <a:gd name="T37" fmla="*/ 21482 h 1861"/>
                    <a:gd name="T38" fmla="*/ 16226 w 646"/>
                    <a:gd name="T39" fmla="*/ 23481 h 1861"/>
                    <a:gd name="T40" fmla="*/ 16170 w 646"/>
                    <a:gd name="T41" fmla="*/ 25554 h 1861"/>
                    <a:gd name="T42" fmla="*/ 15982 w 646"/>
                    <a:gd name="T43" fmla="*/ 27436 h 1861"/>
                    <a:gd name="T44" fmla="*/ 15647 w 646"/>
                    <a:gd name="T45" fmla="*/ 29307 h 1861"/>
                    <a:gd name="T46" fmla="*/ 15257 w 646"/>
                    <a:gd name="T47" fmla="*/ 31077 h 1861"/>
                    <a:gd name="T48" fmla="*/ 14695 w 646"/>
                    <a:gd name="T49" fmla="*/ 32774 h 1861"/>
                    <a:gd name="T50" fmla="*/ 14093 w 646"/>
                    <a:gd name="T51" fmla="*/ 34371 h 1861"/>
                    <a:gd name="T52" fmla="*/ 13389 w 646"/>
                    <a:gd name="T53" fmla="*/ 35896 h 1861"/>
                    <a:gd name="T54" fmla="*/ 12558 w 646"/>
                    <a:gd name="T55" fmla="*/ 37325 h 1861"/>
                    <a:gd name="T56" fmla="*/ 11710 w 646"/>
                    <a:gd name="T57" fmla="*/ 38694 h 1861"/>
                    <a:gd name="T58" fmla="*/ 10754 w 646"/>
                    <a:gd name="T59" fmla="*/ 39966 h 1861"/>
                    <a:gd name="T60" fmla="*/ 9738 w 646"/>
                    <a:gd name="T61" fmla="*/ 41111 h 1861"/>
                    <a:gd name="T62" fmla="*/ 8659 w 646"/>
                    <a:gd name="T63" fmla="*/ 42191 h 1861"/>
                    <a:gd name="T64" fmla="*/ 7585 w 646"/>
                    <a:gd name="T65" fmla="*/ 43172 h 1861"/>
                    <a:gd name="T66" fmla="*/ 6394 w 646"/>
                    <a:gd name="T67" fmla="*/ 44048 h 1861"/>
                    <a:gd name="T68" fmla="*/ 5165 w 646"/>
                    <a:gd name="T69" fmla="*/ 44865 h 1861"/>
                    <a:gd name="T70" fmla="*/ 3914 w 646"/>
                    <a:gd name="T71" fmla="*/ 45549 h 1861"/>
                    <a:gd name="T72" fmla="*/ 2602 w 646"/>
                    <a:gd name="T73" fmla="*/ 46130 h 1861"/>
                    <a:gd name="T74" fmla="*/ 1324 w 646"/>
                    <a:gd name="T75" fmla="*/ 46639 h 1861"/>
                    <a:gd name="T76" fmla="*/ 0 w 646"/>
                    <a:gd name="T77" fmla="*/ 47015 h 1861"/>
                    <a:gd name="T78" fmla="*/ 0 w 646"/>
                    <a:gd name="T79" fmla="*/ 0 h 18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6"/>
                    <a:gd name="T121" fmla="*/ 0 h 1861"/>
                    <a:gd name="T122" fmla="*/ 646 w 646"/>
                    <a:gd name="T123" fmla="*/ 1861 h 186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chemeClr val="bg1"/>
                    </a:gs>
                    <a:gs pos="100000">
                      <a:srgbClr val="CFDBDF"/>
                    </a:gs>
                  </a:gsLst>
                  <a:lin ang="0" scaled="1"/>
                </a:gradFill>
                <a:ln w="635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31" name="Freeform 9"/>
                <p:cNvSpPr>
                  <a:spLocks/>
                </p:cNvSpPr>
                <p:nvPr/>
              </p:nvSpPr>
              <p:spPr bwMode="gray">
                <a:xfrm rot="6256290">
                  <a:off x="1583" y="1153"/>
                  <a:ext cx="866" cy="2496"/>
                </a:xfrm>
                <a:custGeom>
                  <a:avLst/>
                  <a:gdLst>
                    <a:gd name="T0" fmla="*/ 0 w 646"/>
                    <a:gd name="T1" fmla="*/ 0 h 1861"/>
                    <a:gd name="T2" fmla="*/ 1194 w 646"/>
                    <a:gd name="T3" fmla="*/ 359 h 1861"/>
                    <a:gd name="T4" fmla="*/ 2457 w 646"/>
                    <a:gd name="T5" fmla="*/ 818 h 1861"/>
                    <a:gd name="T6" fmla="*/ 3699 w 646"/>
                    <a:gd name="T7" fmla="*/ 1359 h 1861"/>
                    <a:gd name="T8" fmla="*/ 4893 w 646"/>
                    <a:gd name="T9" fmla="*/ 2051 h 1861"/>
                    <a:gd name="T10" fmla="*/ 6069 w 646"/>
                    <a:gd name="T11" fmla="*/ 2799 h 1861"/>
                    <a:gd name="T12" fmla="*/ 7224 w 646"/>
                    <a:gd name="T13" fmla="*/ 3706 h 1861"/>
                    <a:gd name="T14" fmla="*/ 8364 w 646"/>
                    <a:gd name="T15" fmla="*/ 4688 h 1861"/>
                    <a:gd name="T16" fmla="*/ 9463 w 646"/>
                    <a:gd name="T17" fmla="*/ 5763 h 1861"/>
                    <a:gd name="T18" fmla="*/ 10501 w 646"/>
                    <a:gd name="T19" fmla="*/ 6958 h 1861"/>
                    <a:gd name="T20" fmla="*/ 11491 w 646"/>
                    <a:gd name="T21" fmla="*/ 8220 h 1861"/>
                    <a:gd name="T22" fmla="*/ 12395 w 646"/>
                    <a:gd name="T23" fmla="*/ 9567 h 1861"/>
                    <a:gd name="T24" fmla="*/ 13209 w 646"/>
                    <a:gd name="T25" fmla="*/ 11038 h 1861"/>
                    <a:gd name="T26" fmla="*/ 13942 w 646"/>
                    <a:gd name="T27" fmla="*/ 12558 h 1861"/>
                    <a:gd name="T28" fmla="*/ 14621 w 646"/>
                    <a:gd name="T29" fmla="*/ 14206 h 1861"/>
                    <a:gd name="T30" fmla="*/ 15189 w 646"/>
                    <a:gd name="T31" fmla="*/ 15922 h 1861"/>
                    <a:gd name="T32" fmla="*/ 15589 w 646"/>
                    <a:gd name="T33" fmla="*/ 17684 h 1861"/>
                    <a:gd name="T34" fmla="*/ 15924 w 646"/>
                    <a:gd name="T35" fmla="*/ 19548 h 1861"/>
                    <a:gd name="T36" fmla="*/ 16135 w 646"/>
                    <a:gd name="T37" fmla="*/ 21482 h 1861"/>
                    <a:gd name="T38" fmla="*/ 16226 w 646"/>
                    <a:gd name="T39" fmla="*/ 23481 h 1861"/>
                    <a:gd name="T40" fmla="*/ 16170 w 646"/>
                    <a:gd name="T41" fmla="*/ 25554 h 1861"/>
                    <a:gd name="T42" fmla="*/ 15982 w 646"/>
                    <a:gd name="T43" fmla="*/ 27436 h 1861"/>
                    <a:gd name="T44" fmla="*/ 15647 w 646"/>
                    <a:gd name="T45" fmla="*/ 29307 h 1861"/>
                    <a:gd name="T46" fmla="*/ 15257 w 646"/>
                    <a:gd name="T47" fmla="*/ 31077 h 1861"/>
                    <a:gd name="T48" fmla="*/ 14695 w 646"/>
                    <a:gd name="T49" fmla="*/ 32774 h 1861"/>
                    <a:gd name="T50" fmla="*/ 14093 w 646"/>
                    <a:gd name="T51" fmla="*/ 34371 h 1861"/>
                    <a:gd name="T52" fmla="*/ 13389 w 646"/>
                    <a:gd name="T53" fmla="*/ 35896 h 1861"/>
                    <a:gd name="T54" fmla="*/ 12558 w 646"/>
                    <a:gd name="T55" fmla="*/ 37325 h 1861"/>
                    <a:gd name="T56" fmla="*/ 11710 w 646"/>
                    <a:gd name="T57" fmla="*/ 38694 h 1861"/>
                    <a:gd name="T58" fmla="*/ 10754 w 646"/>
                    <a:gd name="T59" fmla="*/ 39966 h 1861"/>
                    <a:gd name="T60" fmla="*/ 9738 w 646"/>
                    <a:gd name="T61" fmla="*/ 41111 h 1861"/>
                    <a:gd name="T62" fmla="*/ 8659 w 646"/>
                    <a:gd name="T63" fmla="*/ 42191 h 1861"/>
                    <a:gd name="T64" fmla="*/ 7585 w 646"/>
                    <a:gd name="T65" fmla="*/ 43172 h 1861"/>
                    <a:gd name="T66" fmla="*/ 6394 w 646"/>
                    <a:gd name="T67" fmla="*/ 44048 h 1861"/>
                    <a:gd name="T68" fmla="*/ 5165 w 646"/>
                    <a:gd name="T69" fmla="*/ 44865 h 1861"/>
                    <a:gd name="T70" fmla="*/ 3914 w 646"/>
                    <a:gd name="T71" fmla="*/ 45549 h 1861"/>
                    <a:gd name="T72" fmla="*/ 2602 w 646"/>
                    <a:gd name="T73" fmla="*/ 46130 h 1861"/>
                    <a:gd name="T74" fmla="*/ 1324 w 646"/>
                    <a:gd name="T75" fmla="*/ 46639 h 1861"/>
                    <a:gd name="T76" fmla="*/ 0 w 646"/>
                    <a:gd name="T77" fmla="*/ 47015 h 1861"/>
                    <a:gd name="T78" fmla="*/ 0 w 646"/>
                    <a:gd name="T79" fmla="*/ 0 h 18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6"/>
                    <a:gd name="T121" fmla="*/ 0 h 1861"/>
                    <a:gd name="T122" fmla="*/ 646 w 646"/>
                    <a:gd name="T123" fmla="*/ 1861 h 186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chemeClr val="bg1"/>
                    </a:gs>
                    <a:gs pos="100000">
                      <a:srgbClr val="CFDBDF"/>
                    </a:gs>
                  </a:gsLst>
                  <a:lin ang="0" scaled="1"/>
                </a:gradFill>
                <a:ln w="635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32" name="Freeform 10"/>
                <p:cNvSpPr>
                  <a:spLocks/>
                </p:cNvSpPr>
                <p:nvPr/>
              </p:nvSpPr>
              <p:spPr bwMode="gray">
                <a:xfrm rot="-6677128">
                  <a:off x="3071" y="289"/>
                  <a:ext cx="866" cy="2496"/>
                </a:xfrm>
                <a:custGeom>
                  <a:avLst/>
                  <a:gdLst>
                    <a:gd name="T0" fmla="*/ 0 w 646"/>
                    <a:gd name="T1" fmla="*/ 0 h 1861"/>
                    <a:gd name="T2" fmla="*/ 1194 w 646"/>
                    <a:gd name="T3" fmla="*/ 359 h 1861"/>
                    <a:gd name="T4" fmla="*/ 2457 w 646"/>
                    <a:gd name="T5" fmla="*/ 818 h 1861"/>
                    <a:gd name="T6" fmla="*/ 3699 w 646"/>
                    <a:gd name="T7" fmla="*/ 1359 h 1861"/>
                    <a:gd name="T8" fmla="*/ 4893 w 646"/>
                    <a:gd name="T9" fmla="*/ 2051 h 1861"/>
                    <a:gd name="T10" fmla="*/ 6069 w 646"/>
                    <a:gd name="T11" fmla="*/ 2799 h 1861"/>
                    <a:gd name="T12" fmla="*/ 7224 w 646"/>
                    <a:gd name="T13" fmla="*/ 3706 h 1861"/>
                    <a:gd name="T14" fmla="*/ 8364 w 646"/>
                    <a:gd name="T15" fmla="*/ 4688 h 1861"/>
                    <a:gd name="T16" fmla="*/ 9463 w 646"/>
                    <a:gd name="T17" fmla="*/ 5763 h 1861"/>
                    <a:gd name="T18" fmla="*/ 10501 w 646"/>
                    <a:gd name="T19" fmla="*/ 6958 h 1861"/>
                    <a:gd name="T20" fmla="*/ 11491 w 646"/>
                    <a:gd name="T21" fmla="*/ 8220 h 1861"/>
                    <a:gd name="T22" fmla="*/ 12395 w 646"/>
                    <a:gd name="T23" fmla="*/ 9567 h 1861"/>
                    <a:gd name="T24" fmla="*/ 13209 w 646"/>
                    <a:gd name="T25" fmla="*/ 11038 h 1861"/>
                    <a:gd name="T26" fmla="*/ 13942 w 646"/>
                    <a:gd name="T27" fmla="*/ 12558 h 1861"/>
                    <a:gd name="T28" fmla="*/ 14621 w 646"/>
                    <a:gd name="T29" fmla="*/ 14206 h 1861"/>
                    <a:gd name="T30" fmla="*/ 15189 w 646"/>
                    <a:gd name="T31" fmla="*/ 15922 h 1861"/>
                    <a:gd name="T32" fmla="*/ 15589 w 646"/>
                    <a:gd name="T33" fmla="*/ 17684 h 1861"/>
                    <a:gd name="T34" fmla="*/ 15924 w 646"/>
                    <a:gd name="T35" fmla="*/ 19548 h 1861"/>
                    <a:gd name="T36" fmla="*/ 16135 w 646"/>
                    <a:gd name="T37" fmla="*/ 21482 h 1861"/>
                    <a:gd name="T38" fmla="*/ 16226 w 646"/>
                    <a:gd name="T39" fmla="*/ 23481 h 1861"/>
                    <a:gd name="T40" fmla="*/ 16170 w 646"/>
                    <a:gd name="T41" fmla="*/ 25554 h 1861"/>
                    <a:gd name="T42" fmla="*/ 15982 w 646"/>
                    <a:gd name="T43" fmla="*/ 27436 h 1861"/>
                    <a:gd name="T44" fmla="*/ 15647 w 646"/>
                    <a:gd name="T45" fmla="*/ 29307 h 1861"/>
                    <a:gd name="T46" fmla="*/ 15257 w 646"/>
                    <a:gd name="T47" fmla="*/ 31077 h 1861"/>
                    <a:gd name="T48" fmla="*/ 14695 w 646"/>
                    <a:gd name="T49" fmla="*/ 32774 h 1861"/>
                    <a:gd name="T50" fmla="*/ 14093 w 646"/>
                    <a:gd name="T51" fmla="*/ 34371 h 1861"/>
                    <a:gd name="T52" fmla="*/ 13389 w 646"/>
                    <a:gd name="T53" fmla="*/ 35896 h 1861"/>
                    <a:gd name="T54" fmla="*/ 12558 w 646"/>
                    <a:gd name="T55" fmla="*/ 37325 h 1861"/>
                    <a:gd name="T56" fmla="*/ 11710 w 646"/>
                    <a:gd name="T57" fmla="*/ 38694 h 1861"/>
                    <a:gd name="T58" fmla="*/ 10754 w 646"/>
                    <a:gd name="T59" fmla="*/ 39966 h 1861"/>
                    <a:gd name="T60" fmla="*/ 9738 w 646"/>
                    <a:gd name="T61" fmla="*/ 41111 h 1861"/>
                    <a:gd name="T62" fmla="*/ 8659 w 646"/>
                    <a:gd name="T63" fmla="*/ 42191 h 1861"/>
                    <a:gd name="T64" fmla="*/ 7585 w 646"/>
                    <a:gd name="T65" fmla="*/ 43172 h 1861"/>
                    <a:gd name="T66" fmla="*/ 6394 w 646"/>
                    <a:gd name="T67" fmla="*/ 44048 h 1861"/>
                    <a:gd name="T68" fmla="*/ 5165 w 646"/>
                    <a:gd name="T69" fmla="*/ 44865 h 1861"/>
                    <a:gd name="T70" fmla="*/ 3914 w 646"/>
                    <a:gd name="T71" fmla="*/ 45549 h 1861"/>
                    <a:gd name="T72" fmla="*/ 2602 w 646"/>
                    <a:gd name="T73" fmla="*/ 46130 h 1861"/>
                    <a:gd name="T74" fmla="*/ 1324 w 646"/>
                    <a:gd name="T75" fmla="*/ 46639 h 1861"/>
                    <a:gd name="T76" fmla="*/ 0 w 646"/>
                    <a:gd name="T77" fmla="*/ 47015 h 1861"/>
                    <a:gd name="T78" fmla="*/ 0 w 646"/>
                    <a:gd name="T79" fmla="*/ 0 h 18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6"/>
                    <a:gd name="T121" fmla="*/ 0 h 1861"/>
                    <a:gd name="T122" fmla="*/ 646 w 646"/>
                    <a:gd name="T123" fmla="*/ 1861 h 186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chemeClr val="bg1"/>
                    </a:gs>
                    <a:gs pos="100000">
                      <a:srgbClr val="CFDBDF"/>
                    </a:gs>
                  </a:gsLst>
                  <a:lin ang="0" scaled="1"/>
                </a:gradFill>
                <a:ln w="635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grpSp>
          <p:grpSp>
            <p:nvGrpSpPr>
              <p:cNvPr id="68" name="Group 11"/>
              <p:cNvGrpSpPr>
                <a:grpSpLocks/>
              </p:cNvGrpSpPr>
              <p:nvPr/>
            </p:nvGrpSpPr>
            <p:grpSpPr bwMode="auto">
              <a:xfrm>
                <a:off x="3906944" y="2786063"/>
                <a:ext cx="1317519" cy="1050695"/>
                <a:chOff x="2044" y="1920"/>
                <a:chExt cx="1652" cy="1319"/>
              </a:xfrm>
            </p:grpSpPr>
            <p:sp>
              <p:nvSpPr>
                <p:cNvPr id="128" name="Oval 12"/>
                <p:cNvSpPr>
                  <a:spLocks noChangeArrowheads="1"/>
                </p:cNvSpPr>
                <p:nvPr/>
              </p:nvSpPr>
              <p:spPr bwMode="gray">
                <a:xfrm>
                  <a:off x="2044" y="1920"/>
                  <a:ext cx="1652" cy="1319"/>
                </a:xfrm>
                <a:prstGeom prst="ellipse">
                  <a:avLst/>
                </a:prstGeom>
                <a:gradFill rotWithShape="1">
                  <a:gsLst>
                    <a:gs pos="0">
                      <a:srgbClr val="F14343"/>
                    </a:gs>
                    <a:gs pos="100000">
                      <a:srgbClr val="922929"/>
                    </a:gs>
                  </a:gsLst>
                  <a:lin ang="5400000" scaled="1"/>
                </a:gradFill>
                <a:ln w="25400">
                  <a:solidFill>
                    <a:schemeClr val="bg1"/>
                  </a:solidFill>
                  <a:round/>
                  <a:headEnd/>
                  <a:tailEnd/>
                </a:ln>
              </p:spPr>
              <p:txBody>
                <a:bodyPr wrap="none" anchor="ct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29" name="Freeform 13"/>
                <p:cNvSpPr>
                  <a:spLocks/>
                </p:cNvSpPr>
                <p:nvPr/>
              </p:nvSpPr>
              <p:spPr bwMode="gray">
                <a:xfrm>
                  <a:off x="2208" y="1948"/>
                  <a:ext cx="1296" cy="634"/>
                </a:xfrm>
                <a:custGeom>
                  <a:avLst/>
                  <a:gdLst>
                    <a:gd name="T0" fmla="*/ 1054 w 1321"/>
                    <a:gd name="T1" fmla="*/ 112 h 712"/>
                    <a:gd name="T2" fmla="*/ 1067 w 1321"/>
                    <a:gd name="T3" fmla="*/ 124 h 712"/>
                    <a:gd name="T4" fmla="*/ 1070 w 1321"/>
                    <a:gd name="T5" fmla="*/ 134 h 712"/>
                    <a:gd name="T6" fmla="*/ 1065 w 1321"/>
                    <a:gd name="T7" fmla="*/ 144 h 712"/>
                    <a:gd name="T8" fmla="*/ 1052 w 1321"/>
                    <a:gd name="T9" fmla="*/ 152 h 712"/>
                    <a:gd name="T10" fmla="*/ 1031 w 1321"/>
                    <a:gd name="T11" fmla="*/ 162 h 712"/>
                    <a:gd name="T12" fmla="*/ 1004 w 1321"/>
                    <a:gd name="T13" fmla="*/ 169 h 712"/>
                    <a:gd name="T14" fmla="*/ 969 w 1321"/>
                    <a:gd name="T15" fmla="*/ 175 h 712"/>
                    <a:gd name="T16" fmla="*/ 930 w 1321"/>
                    <a:gd name="T17" fmla="*/ 182 h 712"/>
                    <a:gd name="T18" fmla="*/ 885 w 1321"/>
                    <a:gd name="T19" fmla="*/ 186 h 712"/>
                    <a:gd name="T20" fmla="*/ 836 w 1321"/>
                    <a:gd name="T21" fmla="*/ 191 h 712"/>
                    <a:gd name="T22" fmla="*/ 784 w 1321"/>
                    <a:gd name="T23" fmla="*/ 192 h 712"/>
                    <a:gd name="T24" fmla="*/ 726 w 1321"/>
                    <a:gd name="T25" fmla="*/ 197 h 712"/>
                    <a:gd name="T26" fmla="*/ 668 w 1321"/>
                    <a:gd name="T27" fmla="*/ 198 h 712"/>
                    <a:gd name="T28" fmla="*/ 645 w 1321"/>
                    <a:gd name="T29" fmla="*/ 199 h 712"/>
                    <a:gd name="T30" fmla="*/ 386 w 1321"/>
                    <a:gd name="T31" fmla="*/ 199 h 712"/>
                    <a:gd name="T32" fmla="*/ 382 w 1321"/>
                    <a:gd name="T33" fmla="*/ 199 h 712"/>
                    <a:gd name="T34" fmla="*/ 331 w 1321"/>
                    <a:gd name="T35" fmla="*/ 198 h 712"/>
                    <a:gd name="T36" fmla="*/ 282 w 1321"/>
                    <a:gd name="T37" fmla="*/ 197 h 712"/>
                    <a:gd name="T38" fmla="*/ 235 w 1321"/>
                    <a:gd name="T39" fmla="*/ 194 h 712"/>
                    <a:gd name="T40" fmla="*/ 191 w 1321"/>
                    <a:gd name="T41" fmla="*/ 191 h 712"/>
                    <a:gd name="T42" fmla="*/ 152 w 1321"/>
                    <a:gd name="T43" fmla="*/ 189 h 712"/>
                    <a:gd name="T44" fmla="*/ 116 w 1321"/>
                    <a:gd name="T45" fmla="*/ 184 h 712"/>
                    <a:gd name="T46" fmla="*/ 80 w 1321"/>
                    <a:gd name="T47" fmla="*/ 181 h 712"/>
                    <a:gd name="T48" fmla="*/ 56 w 1321"/>
                    <a:gd name="T49" fmla="*/ 176 h 712"/>
                    <a:gd name="T50" fmla="*/ 28 w 1321"/>
                    <a:gd name="T51" fmla="*/ 170 h 712"/>
                    <a:gd name="T52" fmla="*/ 18 w 1321"/>
                    <a:gd name="T53" fmla="*/ 163 h 712"/>
                    <a:gd name="T54" fmla="*/ 6 w 1321"/>
                    <a:gd name="T55" fmla="*/ 155 h 712"/>
                    <a:gd name="T56" fmla="*/ 0 w 1321"/>
                    <a:gd name="T57" fmla="*/ 146 h 712"/>
                    <a:gd name="T58" fmla="*/ 0 w 1321"/>
                    <a:gd name="T59" fmla="*/ 145 h 712"/>
                    <a:gd name="T60" fmla="*/ 4 w 1321"/>
                    <a:gd name="T61" fmla="*/ 134 h 712"/>
                    <a:gd name="T62" fmla="*/ 16 w 1321"/>
                    <a:gd name="T63" fmla="*/ 125 h 712"/>
                    <a:gd name="T64" fmla="*/ 40 w 1321"/>
                    <a:gd name="T65" fmla="*/ 103 h 712"/>
                    <a:gd name="T66" fmla="*/ 75 w 1321"/>
                    <a:gd name="T67" fmla="*/ 83 h 712"/>
                    <a:gd name="T68" fmla="*/ 120 w 1321"/>
                    <a:gd name="T69" fmla="*/ 66 h 712"/>
                    <a:gd name="T70" fmla="*/ 166 w 1321"/>
                    <a:gd name="T71" fmla="*/ 48 h 712"/>
                    <a:gd name="T72" fmla="*/ 219 w 1321"/>
                    <a:gd name="T73" fmla="*/ 34 h 712"/>
                    <a:gd name="T74" fmla="*/ 277 w 1321"/>
                    <a:gd name="T75" fmla="*/ 23 h 712"/>
                    <a:gd name="T76" fmla="*/ 336 w 1321"/>
                    <a:gd name="T77" fmla="*/ 12 h 712"/>
                    <a:gd name="T78" fmla="*/ 403 w 1321"/>
                    <a:gd name="T79" fmla="*/ 6 h 712"/>
                    <a:gd name="T80" fmla="*/ 471 w 1321"/>
                    <a:gd name="T81" fmla="*/ 4 h 712"/>
                    <a:gd name="T82" fmla="*/ 541 w 1321"/>
                    <a:gd name="T83" fmla="*/ 0 h 712"/>
                    <a:gd name="T84" fmla="*/ 541 w 1321"/>
                    <a:gd name="T85" fmla="*/ 0 h 712"/>
                    <a:gd name="T86" fmla="*/ 615 w 1321"/>
                    <a:gd name="T87" fmla="*/ 4 h 712"/>
                    <a:gd name="T88" fmla="*/ 687 w 1321"/>
                    <a:gd name="T89" fmla="*/ 6 h 712"/>
                    <a:gd name="T90" fmla="*/ 755 w 1321"/>
                    <a:gd name="T91" fmla="*/ 14 h 712"/>
                    <a:gd name="T92" fmla="*/ 819 w 1321"/>
                    <a:gd name="T93" fmla="*/ 25 h 712"/>
                    <a:gd name="T94" fmla="*/ 877 w 1321"/>
                    <a:gd name="T95" fmla="*/ 38 h 712"/>
                    <a:gd name="T96" fmla="*/ 931 w 1321"/>
                    <a:gd name="T97" fmla="*/ 54 h 712"/>
                    <a:gd name="T98" fmla="*/ 979 w 1321"/>
                    <a:gd name="T99" fmla="*/ 71 h 712"/>
                    <a:gd name="T100" fmla="*/ 1020 w 1321"/>
                    <a:gd name="T101" fmla="*/ 91 h 712"/>
                    <a:gd name="T102" fmla="*/ 1054 w 1321"/>
                    <a:gd name="T103" fmla="*/ 112 h 712"/>
                    <a:gd name="T104" fmla="*/ 1054 w 1321"/>
                    <a:gd name="T105" fmla="*/ 112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chemeClr val="bg1"/>
                    </a:gs>
                    <a:gs pos="100000">
                      <a:srgbClr val="FF3300"/>
                    </a:gs>
                  </a:gsLst>
                  <a:lin ang="5400000" scaled="1"/>
                </a:gradFill>
                <a:ln w="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grpSp>
          <p:sp>
            <p:nvSpPr>
              <p:cNvPr id="125" name="Text Box 15"/>
              <p:cNvSpPr txBox="1">
                <a:spLocks noChangeArrowheads="1"/>
              </p:cNvSpPr>
              <p:nvPr/>
            </p:nvSpPr>
            <p:spPr bwMode="auto">
              <a:xfrm>
                <a:off x="955793" y="2006493"/>
                <a:ext cx="3401670" cy="2100255"/>
              </a:xfrm>
              <a:prstGeom prst="rect">
                <a:avLst/>
              </a:prstGeom>
              <a:noFill/>
              <a:ln w="9525" algn="ctr">
                <a:noFill/>
                <a:miter lim="800000"/>
                <a:headEnd/>
                <a:tailEnd/>
              </a:ln>
            </p:spPr>
            <p:txBody>
              <a:bodyPr wrap="none">
                <a:spAutoFit/>
              </a:bodyPr>
              <a:lstStyle/>
              <a:p>
                <a:pPr algn="r" eaLnBrk="0" hangingPunct="0"/>
                <a:r>
                  <a:rPr lang="zh-CN" altLang="en-US" sz="1100" dirty="0" smtClean="0">
                    <a:solidFill>
                      <a:srgbClr val="000000"/>
                    </a:solidFill>
                    <a:effectLst>
                      <a:outerShdw blurRad="38100" dist="38100" dir="2700000" algn="tl">
                        <a:srgbClr val="000000">
                          <a:alpha val="43137"/>
                        </a:srgbClr>
                      </a:outerShdw>
                    </a:effectLst>
                    <a:latin typeface="微软雅黑" pitchFamily="34" charset="-122"/>
                    <a:ea typeface="微软雅黑" pitchFamily="34" charset="-122"/>
                  </a:rPr>
                  <a:t>管理</a:t>
                </a:r>
                <a:endParaRPr lang="en-US" altLang="zh-CN" sz="1100" dirty="0">
                  <a:solidFill>
                    <a:srgbClr val="000000"/>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26" name="Text Box 16"/>
              <p:cNvSpPr txBox="1">
                <a:spLocks noChangeArrowheads="1"/>
              </p:cNvSpPr>
              <p:nvPr/>
            </p:nvSpPr>
            <p:spPr bwMode="auto">
              <a:xfrm>
                <a:off x="4673004" y="1824526"/>
                <a:ext cx="3401671" cy="2100255"/>
              </a:xfrm>
              <a:prstGeom prst="rect">
                <a:avLst/>
              </a:prstGeom>
              <a:noFill/>
              <a:ln w="9525" algn="ctr">
                <a:noFill/>
                <a:miter lim="800000"/>
                <a:headEnd/>
                <a:tailEnd/>
              </a:ln>
            </p:spPr>
            <p:txBody>
              <a:bodyPr wrap="none">
                <a:spAutoFit/>
              </a:bodyPr>
              <a:lstStyle/>
              <a:p>
                <a:pPr eaLnBrk="0" hangingPunct="0"/>
                <a:r>
                  <a:rPr lang="zh-CN" altLang="en-US" sz="1100" dirty="0" smtClean="0">
                    <a:solidFill>
                      <a:srgbClr val="000000"/>
                    </a:solidFill>
                    <a:effectLst>
                      <a:outerShdw blurRad="38100" dist="38100" dir="2700000" algn="tl">
                        <a:srgbClr val="000000">
                          <a:alpha val="43137"/>
                        </a:srgbClr>
                      </a:outerShdw>
                    </a:effectLst>
                    <a:latin typeface="微软雅黑" pitchFamily="34" charset="-122"/>
                    <a:ea typeface="微软雅黑" pitchFamily="34" charset="-122"/>
                  </a:rPr>
                  <a:t>资源</a:t>
                </a:r>
                <a:endParaRPr lang="en-US" altLang="zh-CN" sz="1100" dirty="0">
                  <a:solidFill>
                    <a:srgbClr val="000000"/>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27" name="Text Box 17"/>
              <p:cNvSpPr txBox="1">
                <a:spLocks noChangeArrowheads="1"/>
              </p:cNvSpPr>
              <p:nvPr/>
            </p:nvSpPr>
            <p:spPr bwMode="auto">
              <a:xfrm>
                <a:off x="2583733" y="4375644"/>
                <a:ext cx="3401671" cy="2100255"/>
              </a:xfrm>
              <a:prstGeom prst="rect">
                <a:avLst/>
              </a:prstGeom>
              <a:noFill/>
              <a:ln w="9525" algn="ctr">
                <a:noFill/>
                <a:miter lim="800000"/>
                <a:headEnd/>
                <a:tailEnd/>
              </a:ln>
            </p:spPr>
            <p:txBody>
              <a:bodyPr wrap="none">
                <a:spAutoFit/>
              </a:bodyPr>
              <a:lstStyle/>
              <a:p>
                <a:pPr algn="r" eaLnBrk="0" hangingPunct="0"/>
                <a:r>
                  <a:rPr lang="zh-CN" altLang="en-US" sz="1100" dirty="0" smtClean="0">
                    <a:solidFill>
                      <a:srgbClr val="000000"/>
                    </a:solidFill>
                    <a:effectLst>
                      <a:outerShdw blurRad="38100" dist="38100" dir="2700000" algn="tl">
                        <a:srgbClr val="000000">
                          <a:alpha val="43137"/>
                        </a:srgbClr>
                      </a:outerShdw>
                    </a:effectLst>
                    <a:latin typeface="微软雅黑" pitchFamily="34" charset="-122"/>
                    <a:ea typeface="微软雅黑" pitchFamily="34" charset="-122"/>
                  </a:rPr>
                  <a:t>教学</a:t>
                </a:r>
                <a:endParaRPr lang="en-US" altLang="zh-CN" sz="1100" dirty="0">
                  <a:solidFill>
                    <a:srgbClr val="000000"/>
                  </a:solidFill>
                  <a:effectLst>
                    <a:outerShdw blurRad="38100" dist="38100" dir="2700000" algn="tl">
                      <a:srgbClr val="000000">
                        <a:alpha val="43137"/>
                      </a:srgbClr>
                    </a:outerShdw>
                  </a:effectLst>
                  <a:latin typeface="微软雅黑" pitchFamily="34" charset="-122"/>
                  <a:ea typeface="微软雅黑" pitchFamily="34" charset="-122"/>
                </a:endParaRPr>
              </a:p>
            </p:txBody>
          </p:sp>
        </p:grpSp>
      </p:grpSp>
      <p:sp>
        <p:nvSpPr>
          <p:cNvPr id="215" name="矩形 214"/>
          <p:cNvSpPr/>
          <p:nvPr/>
        </p:nvSpPr>
        <p:spPr>
          <a:xfrm>
            <a:off x="2255837" y="3392487"/>
            <a:ext cx="526599" cy="164720"/>
          </a:xfrm>
          <a:prstGeom prst="rect">
            <a:avLst/>
          </a:prstGeom>
        </p:spPr>
        <p:txBody>
          <a:bodyPr wrap="none" lIns="115214" tIns="57607" rIns="115214" bIns="57607">
            <a:prstTxWarp prst="textPlain">
              <a:avLst/>
            </a:prstTxWarp>
            <a:spAutoFit/>
          </a:bodyPr>
          <a:lstStyle/>
          <a:p>
            <a:pPr>
              <a:buClr>
                <a:srgbClr val="CC9900"/>
              </a:buClr>
            </a:pPr>
            <a:r>
              <a:rPr lang="zh-CN" altLang="en-US" sz="1500" dirty="0" smtClean="0">
                <a:solidFill>
                  <a:srgbClr val="000000"/>
                </a:solidFill>
              </a:rPr>
              <a:t>校园</a:t>
            </a:r>
            <a:r>
              <a:rPr lang="en-US" altLang="zh-CN" sz="1500" dirty="0" smtClean="0">
                <a:solidFill>
                  <a:srgbClr val="000000"/>
                </a:solidFill>
              </a:rPr>
              <a:t>A</a:t>
            </a:r>
            <a:endParaRPr lang="zh-CN" altLang="en-US" sz="1500" dirty="0" smtClean="0">
              <a:solidFill>
                <a:srgbClr val="000000"/>
              </a:solidFill>
            </a:endParaRPr>
          </a:p>
        </p:txBody>
      </p:sp>
      <p:sp>
        <p:nvSpPr>
          <p:cNvPr id="216" name="矩形 215"/>
          <p:cNvSpPr/>
          <p:nvPr/>
        </p:nvSpPr>
        <p:spPr>
          <a:xfrm>
            <a:off x="2463605" y="5799968"/>
            <a:ext cx="501550" cy="177243"/>
          </a:xfrm>
          <a:prstGeom prst="rect">
            <a:avLst/>
          </a:prstGeom>
        </p:spPr>
        <p:txBody>
          <a:bodyPr wrap="none" lIns="115214" tIns="57607" rIns="115214" bIns="57607">
            <a:prstTxWarp prst="textPlain">
              <a:avLst/>
            </a:prstTxWarp>
            <a:spAutoFit/>
          </a:bodyPr>
          <a:lstStyle/>
          <a:p>
            <a:pPr>
              <a:buClr>
                <a:srgbClr val="CC9900"/>
              </a:buClr>
            </a:pPr>
            <a:r>
              <a:rPr lang="zh-CN" altLang="en-US" sz="1500" dirty="0" smtClean="0">
                <a:solidFill>
                  <a:srgbClr val="000000"/>
                </a:solidFill>
              </a:rPr>
              <a:t>校园</a:t>
            </a:r>
            <a:r>
              <a:rPr lang="en-US" altLang="zh-CN" sz="1500" dirty="0" smtClean="0">
                <a:solidFill>
                  <a:srgbClr val="000000"/>
                </a:solidFill>
              </a:rPr>
              <a:t>N</a:t>
            </a:r>
            <a:endParaRPr lang="zh-CN" altLang="en-US" sz="1500" dirty="0" smtClean="0">
              <a:solidFill>
                <a:srgbClr val="000000"/>
              </a:solidFill>
            </a:endParaRPr>
          </a:p>
        </p:txBody>
      </p:sp>
      <p:sp>
        <p:nvSpPr>
          <p:cNvPr id="217" name="矩形 216"/>
          <p:cNvSpPr/>
          <p:nvPr/>
        </p:nvSpPr>
        <p:spPr>
          <a:xfrm rot="5400000">
            <a:off x="1439209" y="3384474"/>
            <a:ext cx="460886" cy="58019"/>
          </a:xfrm>
          <a:prstGeom prst="rect">
            <a:avLst/>
          </a:prstGeom>
        </p:spPr>
        <p:txBody>
          <a:bodyPr vert="eaVert" wrap="none" lIns="115214" tIns="57607" rIns="115214" bIns="57607">
            <a:prstTxWarp prst="textPlain">
              <a:avLst/>
            </a:prstTxWarp>
            <a:spAutoFit/>
          </a:bodyPr>
          <a:lstStyle/>
          <a:p>
            <a:pPr>
              <a:buClr>
                <a:srgbClr val="CC9900"/>
              </a:buClr>
            </a:pPr>
            <a:r>
              <a:rPr lang="en-US" altLang="zh-CN" sz="1500" dirty="0" smtClean="0">
                <a:solidFill>
                  <a:srgbClr val="B2B2B2"/>
                </a:solidFill>
                <a:latin typeface="BatangChe" pitchFamily="49" charset="-127"/>
                <a:ea typeface="BatangChe" pitchFamily="49" charset="-127"/>
              </a:rPr>
              <a:t>……</a:t>
            </a:r>
            <a:endParaRPr lang="zh-CN" altLang="en-US" sz="1500" dirty="0" smtClean="0">
              <a:solidFill>
                <a:srgbClr val="B2B2B2"/>
              </a:solidFill>
              <a:latin typeface="BatangChe" pitchFamily="49" charset="-127"/>
              <a:ea typeface="BatangChe" pitchFamily="49" charset="-127"/>
            </a:endParaRPr>
          </a:p>
        </p:txBody>
      </p:sp>
      <p:grpSp>
        <p:nvGrpSpPr>
          <p:cNvPr id="69" name="组合 218"/>
          <p:cNvGrpSpPr/>
          <p:nvPr/>
        </p:nvGrpSpPr>
        <p:grpSpPr>
          <a:xfrm>
            <a:off x="633539" y="4049572"/>
            <a:ext cx="2449925" cy="1699456"/>
            <a:chOff x="237291" y="1189165"/>
            <a:chExt cx="3385585" cy="2745257"/>
          </a:xfrm>
        </p:grpSpPr>
        <p:sp>
          <p:nvSpPr>
            <p:cNvPr id="221" name="矩形 220"/>
            <p:cNvSpPr/>
            <p:nvPr/>
          </p:nvSpPr>
          <p:spPr>
            <a:xfrm>
              <a:off x="1660320" y="2200395"/>
              <a:ext cx="503175" cy="263049"/>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校园</a:t>
              </a:r>
              <a:r>
                <a:rPr lang="en-US" altLang="zh-CN" sz="1100" dirty="0" smtClean="0">
                  <a:solidFill>
                    <a:srgbClr val="000000"/>
                  </a:solidFill>
                  <a:latin typeface="微软雅黑" pitchFamily="34" charset="-122"/>
                  <a:ea typeface="微软雅黑" pitchFamily="34" charset="-122"/>
                </a:rPr>
                <a:t>B</a:t>
              </a:r>
              <a:endParaRPr lang="zh-CN" altLang="en-US" sz="1100" dirty="0" smtClean="0">
                <a:solidFill>
                  <a:srgbClr val="000000"/>
                </a:solidFill>
                <a:latin typeface="微软雅黑" pitchFamily="34" charset="-122"/>
                <a:ea typeface="微软雅黑" pitchFamily="34" charset="-122"/>
              </a:endParaRPr>
            </a:p>
          </p:txBody>
        </p:sp>
        <p:grpSp>
          <p:nvGrpSpPr>
            <p:cNvPr id="70" name="组合 44"/>
            <p:cNvGrpSpPr>
              <a:grpSpLocks noChangeAspect="1"/>
            </p:cNvGrpSpPr>
            <p:nvPr/>
          </p:nvGrpSpPr>
          <p:grpSpPr>
            <a:xfrm>
              <a:off x="426741" y="1238942"/>
              <a:ext cx="3043090" cy="2695480"/>
              <a:chOff x="570306" y="1496291"/>
              <a:chExt cx="2638688" cy="2459181"/>
            </a:xfrm>
          </p:grpSpPr>
          <p:cxnSp>
            <p:nvCxnSpPr>
              <p:cNvPr id="243" name="直接连接符 242"/>
              <p:cNvCxnSpPr/>
              <p:nvPr/>
            </p:nvCxnSpPr>
            <p:spPr bwMode="auto">
              <a:xfrm flipV="1">
                <a:off x="2017343" y="1723069"/>
                <a:ext cx="494148" cy="702690"/>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4" name="椭圆 243"/>
              <p:cNvSpPr>
                <a:spLocks noChangeAspect="1"/>
              </p:cNvSpPr>
              <p:nvPr/>
            </p:nvSpPr>
            <p:spPr bwMode="auto">
              <a:xfrm>
                <a:off x="782784" y="1496291"/>
                <a:ext cx="2232000" cy="2232000"/>
              </a:xfrm>
              <a:prstGeom prst="ellipse">
                <a:avLst/>
              </a:prstGeom>
              <a:noFill/>
              <a:ln>
                <a:solidFill>
                  <a:schemeClr val="bg1">
                    <a:lumMod val="95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z="1100" dirty="0" smtClean="0">
                  <a:solidFill>
                    <a:srgbClr val="000000"/>
                  </a:solidFill>
                  <a:latin typeface="微软雅黑" pitchFamily="34" charset="-122"/>
                  <a:ea typeface="微软雅黑" pitchFamily="34" charset="-122"/>
                </a:endParaRPr>
              </a:p>
            </p:txBody>
          </p:sp>
          <p:sp>
            <p:nvSpPr>
              <p:cNvPr id="245" name="矩形 244"/>
              <p:cNvSpPr/>
              <p:nvPr/>
            </p:nvSpPr>
            <p:spPr>
              <a:xfrm>
                <a:off x="2855704" y="2856272"/>
                <a:ext cx="353290" cy="96982"/>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数字图书馆</a:t>
                </a:r>
              </a:p>
            </p:txBody>
          </p:sp>
          <p:sp>
            <p:nvSpPr>
              <p:cNvPr id="246" name="矩形 245"/>
              <p:cNvSpPr/>
              <p:nvPr/>
            </p:nvSpPr>
            <p:spPr>
              <a:xfrm>
                <a:off x="2536111" y="3700837"/>
                <a:ext cx="353290" cy="96982"/>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协同办公管理</a:t>
                </a:r>
              </a:p>
            </p:txBody>
          </p:sp>
          <p:sp>
            <p:nvSpPr>
              <p:cNvPr id="247" name="矩形 246"/>
              <p:cNvSpPr/>
              <p:nvPr/>
            </p:nvSpPr>
            <p:spPr>
              <a:xfrm>
                <a:off x="1089099" y="2044145"/>
                <a:ext cx="259510" cy="109144"/>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教育资源</a:t>
                </a:r>
              </a:p>
            </p:txBody>
          </p:sp>
          <p:sp>
            <p:nvSpPr>
              <p:cNvPr id="248" name="矩形 247"/>
              <p:cNvSpPr/>
              <p:nvPr/>
            </p:nvSpPr>
            <p:spPr>
              <a:xfrm>
                <a:off x="1295402" y="3858490"/>
                <a:ext cx="353290" cy="96982"/>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移动学习</a:t>
                </a:r>
              </a:p>
            </p:txBody>
          </p:sp>
          <p:sp>
            <p:nvSpPr>
              <p:cNvPr id="249" name="矩形 248"/>
              <p:cNvSpPr/>
              <p:nvPr/>
            </p:nvSpPr>
            <p:spPr>
              <a:xfrm>
                <a:off x="570306" y="2879117"/>
                <a:ext cx="353290" cy="96982"/>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教育管理</a:t>
                </a:r>
              </a:p>
            </p:txBody>
          </p:sp>
          <p:cxnSp>
            <p:nvCxnSpPr>
              <p:cNvPr id="250" name="直接连接符 249"/>
              <p:cNvCxnSpPr>
                <a:stCxn id="244" idx="2"/>
                <a:endCxn id="244" idx="6"/>
              </p:cNvCxnSpPr>
              <p:nvPr/>
            </p:nvCxnSpPr>
            <p:spPr bwMode="auto">
              <a:xfrm>
                <a:off x="782784" y="2612291"/>
                <a:ext cx="2232000" cy="0"/>
              </a:xfrm>
              <a:prstGeom prst="line">
                <a:avLst/>
              </a:prstGeom>
              <a:noFill/>
              <a:ln w="12700">
                <a:noFill/>
                <a:prstDash val="sysDash"/>
                <a:headEnd type="none"/>
                <a:tailEnd type="non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1" name="直接连接符 250"/>
              <p:cNvCxnSpPr>
                <a:stCxn id="244" idx="0"/>
                <a:endCxn id="244" idx="4"/>
              </p:cNvCxnSpPr>
              <p:nvPr/>
            </p:nvCxnSpPr>
            <p:spPr bwMode="auto">
              <a:xfrm>
                <a:off x="1898784" y="1496291"/>
                <a:ext cx="0" cy="2232000"/>
              </a:xfrm>
              <a:prstGeom prst="line">
                <a:avLst/>
              </a:prstGeom>
              <a:noFill/>
              <a:ln w="12700">
                <a:noFill/>
                <a:prstDash val="sysDash"/>
                <a:headEnd type="none"/>
                <a:tailEnd type="non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2" name="直接连接符 251"/>
              <p:cNvCxnSpPr>
                <a:stCxn id="228" idx="2"/>
              </p:cNvCxnSpPr>
              <p:nvPr/>
            </p:nvCxnSpPr>
            <p:spPr bwMode="auto">
              <a:xfrm flipH="1" flipV="1">
                <a:off x="1835558" y="2516216"/>
                <a:ext cx="366948" cy="11653"/>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3" name="直接连接符 252"/>
              <p:cNvCxnSpPr/>
              <p:nvPr/>
            </p:nvCxnSpPr>
            <p:spPr bwMode="auto">
              <a:xfrm flipH="1" flipV="1">
                <a:off x="2239179" y="3006342"/>
                <a:ext cx="275790" cy="294217"/>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4" name="直接连接符 253"/>
              <p:cNvCxnSpPr/>
              <p:nvPr/>
            </p:nvCxnSpPr>
            <p:spPr bwMode="auto">
              <a:xfrm flipV="1">
                <a:off x="1368619" y="2708989"/>
                <a:ext cx="494148" cy="702690"/>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5" name="直接连接符 254"/>
              <p:cNvCxnSpPr/>
              <p:nvPr/>
            </p:nvCxnSpPr>
            <p:spPr bwMode="auto">
              <a:xfrm flipH="1" flipV="1">
                <a:off x="1301391" y="1892071"/>
                <a:ext cx="263459" cy="285938"/>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6" name="直接连接符 255"/>
              <p:cNvCxnSpPr/>
              <p:nvPr/>
            </p:nvCxnSpPr>
            <p:spPr bwMode="auto">
              <a:xfrm flipV="1">
                <a:off x="936635" y="2658216"/>
                <a:ext cx="463460" cy="6352"/>
              </a:xfrm>
              <a:prstGeom prst="line">
                <a:avLst/>
              </a:prstGeom>
              <a:noFill/>
              <a:ln w="12700">
                <a:solidFill>
                  <a:srgbClr val="0070C0"/>
                </a:solidFill>
                <a:prstDash val="sysDash"/>
                <a:headEnd type="none"/>
                <a:tailEnd type="non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7" name="椭圆 256"/>
              <p:cNvSpPr>
                <a:spLocks noChangeAspect="1"/>
              </p:cNvSpPr>
              <p:nvPr/>
            </p:nvSpPr>
            <p:spPr bwMode="auto">
              <a:xfrm>
                <a:off x="1357747" y="2071256"/>
                <a:ext cx="1080000" cy="1080000"/>
              </a:xfrm>
              <a:prstGeom prst="ellipse">
                <a:avLst/>
              </a:prstGeom>
              <a:solidFill>
                <a:schemeClr val="bg1"/>
              </a:solidFill>
              <a:ln>
                <a:solidFill>
                  <a:srgbClr val="0070C0"/>
                </a:solidFill>
                <a:prstDash val="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z="1100" dirty="0" smtClean="0">
                  <a:solidFill>
                    <a:srgbClr val="000000"/>
                  </a:solidFill>
                  <a:latin typeface="微软雅黑" pitchFamily="34" charset="-122"/>
                  <a:ea typeface="微软雅黑" pitchFamily="34" charset="-122"/>
                </a:endParaRPr>
              </a:p>
            </p:txBody>
          </p:sp>
          <p:sp>
            <p:nvSpPr>
              <p:cNvPr id="258" name="矩形 257"/>
              <p:cNvSpPr/>
              <p:nvPr/>
            </p:nvSpPr>
            <p:spPr>
              <a:xfrm>
                <a:off x="2388624" y="1962165"/>
                <a:ext cx="315808" cy="102679"/>
              </a:xfrm>
              <a:prstGeom prst="rect">
                <a:avLst/>
              </a:prstGeom>
            </p:spPr>
            <p:txBody>
              <a:bodyPr wrap="none">
                <a:prstTxWarp prst="textPlain">
                  <a:avLst/>
                </a:prstTxWarp>
                <a:spAutoFit/>
              </a:bodyPr>
              <a:lstStyle/>
              <a:p>
                <a:pPr>
                  <a:buClr>
                    <a:srgbClr val="CC9900"/>
                  </a:buClr>
                </a:pPr>
                <a:r>
                  <a:rPr lang="zh-CN" altLang="en-US" sz="1100" dirty="0" smtClean="0">
                    <a:solidFill>
                      <a:srgbClr val="000000"/>
                    </a:solidFill>
                    <a:latin typeface="微软雅黑" pitchFamily="34" charset="-122"/>
                    <a:ea typeface="微软雅黑" pitchFamily="34" charset="-122"/>
                  </a:rPr>
                  <a:t>教育云盘</a:t>
                </a:r>
              </a:p>
            </p:txBody>
          </p:sp>
        </p:grpSp>
        <p:pic>
          <p:nvPicPr>
            <p:cNvPr id="223" name="Picture 8"/>
            <p:cNvPicPr>
              <a:picLocks noChangeAspect="1" noChangeArrowheads="1"/>
            </p:cNvPicPr>
            <p:nvPr/>
          </p:nvPicPr>
          <p:blipFill>
            <a:blip r:embed="rId26" cstate="email"/>
            <a:srcRect/>
            <a:stretch>
              <a:fillRect/>
            </a:stretch>
          </p:blipFill>
          <p:spPr bwMode="auto">
            <a:xfrm>
              <a:off x="2301135" y="1189165"/>
              <a:ext cx="650977" cy="548540"/>
            </a:xfrm>
            <a:prstGeom prst="ellipse">
              <a:avLst/>
            </a:prstGeom>
            <a:ln>
              <a:noFill/>
            </a:ln>
            <a:effectLst>
              <a:outerShdw blurRad="50800" dist="38100" dir="2700000" algn="tl" rotWithShape="0">
                <a:prstClr val="black">
                  <a:alpha val="40000"/>
                </a:prstClr>
              </a:outerShdw>
              <a:softEdge rad="31750"/>
            </a:effectLst>
          </p:spPr>
        </p:pic>
        <p:pic>
          <p:nvPicPr>
            <p:cNvPr id="224" name="Picture 2"/>
            <p:cNvPicPr>
              <a:picLocks noChangeAspect="1" noChangeArrowheads="1"/>
            </p:cNvPicPr>
            <p:nvPr/>
          </p:nvPicPr>
          <p:blipFill>
            <a:blip r:embed="rId21" cstate="email"/>
            <a:srcRect/>
            <a:stretch>
              <a:fillRect/>
            </a:stretch>
          </p:blipFill>
          <p:spPr bwMode="auto">
            <a:xfrm>
              <a:off x="2555454" y="3092911"/>
              <a:ext cx="650733" cy="597144"/>
            </a:xfrm>
            <a:prstGeom prst="ellipse">
              <a:avLst/>
            </a:prstGeom>
            <a:ln>
              <a:noFill/>
            </a:ln>
            <a:effectLst>
              <a:softEdge rad="31750"/>
            </a:effectLst>
          </p:spPr>
        </p:pic>
        <p:pic>
          <p:nvPicPr>
            <p:cNvPr id="225" name="Picture 3"/>
            <p:cNvPicPr>
              <a:picLocks noChangeAspect="1" noChangeArrowheads="1"/>
            </p:cNvPicPr>
            <p:nvPr/>
          </p:nvPicPr>
          <p:blipFill>
            <a:blip r:embed="rId22" cstate="email"/>
            <a:srcRect/>
            <a:stretch>
              <a:fillRect/>
            </a:stretch>
          </p:blipFill>
          <p:spPr bwMode="auto">
            <a:xfrm>
              <a:off x="1023264" y="3234893"/>
              <a:ext cx="689174" cy="631051"/>
            </a:xfrm>
            <a:prstGeom prst="ellipse">
              <a:avLst/>
            </a:prstGeom>
            <a:ln>
              <a:noFill/>
            </a:ln>
            <a:effectLst>
              <a:softEdge rad="31750"/>
            </a:effectLst>
          </p:spPr>
        </p:pic>
        <p:pic>
          <p:nvPicPr>
            <p:cNvPr id="226" name="Picture 4"/>
            <p:cNvPicPr>
              <a:picLocks noChangeAspect="1" noChangeArrowheads="1"/>
            </p:cNvPicPr>
            <p:nvPr/>
          </p:nvPicPr>
          <p:blipFill>
            <a:blip r:embed="rId23" cstate="email"/>
            <a:srcRect/>
            <a:stretch>
              <a:fillRect/>
            </a:stretch>
          </p:blipFill>
          <p:spPr bwMode="auto">
            <a:xfrm>
              <a:off x="237291" y="2202954"/>
              <a:ext cx="686666" cy="621269"/>
            </a:xfrm>
            <a:prstGeom prst="ellipse">
              <a:avLst/>
            </a:prstGeom>
            <a:ln>
              <a:noFill/>
            </a:ln>
            <a:effectLst>
              <a:softEdge rad="31750"/>
            </a:effectLst>
          </p:spPr>
        </p:pic>
        <p:pic>
          <p:nvPicPr>
            <p:cNvPr id="227" name="Picture 5"/>
            <p:cNvPicPr>
              <a:picLocks noChangeAspect="1" noChangeArrowheads="1"/>
            </p:cNvPicPr>
            <p:nvPr/>
          </p:nvPicPr>
          <p:blipFill>
            <a:blip r:embed="rId27" cstate="email"/>
            <a:srcRect/>
            <a:stretch>
              <a:fillRect/>
            </a:stretch>
          </p:blipFill>
          <p:spPr bwMode="auto">
            <a:xfrm>
              <a:off x="833426" y="1301307"/>
              <a:ext cx="641412" cy="593902"/>
            </a:xfrm>
            <a:prstGeom prst="ellipse">
              <a:avLst/>
            </a:prstGeom>
            <a:ln>
              <a:noFill/>
            </a:ln>
            <a:effectLst>
              <a:softEdge rad="31750"/>
            </a:effectLst>
          </p:spPr>
        </p:pic>
        <p:pic>
          <p:nvPicPr>
            <p:cNvPr id="228" name="Picture 6"/>
            <p:cNvPicPr>
              <a:picLocks noChangeAspect="1" noChangeArrowheads="1"/>
            </p:cNvPicPr>
            <p:nvPr/>
          </p:nvPicPr>
          <p:blipFill>
            <a:blip r:embed="rId25" cstate="email"/>
            <a:srcRect/>
            <a:stretch>
              <a:fillRect/>
            </a:stretch>
          </p:blipFill>
          <p:spPr bwMode="auto">
            <a:xfrm>
              <a:off x="3003570" y="2226138"/>
              <a:ext cx="619306" cy="587949"/>
            </a:xfrm>
            <a:prstGeom prst="ellipse">
              <a:avLst/>
            </a:prstGeom>
            <a:ln>
              <a:noFill/>
            </a:ln>
            <a:effectLst>
              <a:softEdge rad="31750"/>
            </a:effectLst>
          </p:spPr>
        </p:pic>
        <p:grpSp>
          <p:nvGrpSpPr>
            <p:cNvPr id="71" name="组合 118"/>
            <p:cNvGrpSpPr/>
            <p:nvPr/>
          </p:nvGrpSpPr>
          <p:grpSpPr>
            <a:xfrm>
              <a:off x="1304284" y="2129743"/>
              <a:ext cx="1349975" cy="935915"/>
              <a:chOff x="955793" y="1824526"/>
              <a:chExt cx="7118882" cy="4651373"/>
            </a:xfrm>
          </p:grpSpPr>
          <p:sp>
            <p:nvSpPr>
              <p:cNvPr id="230" name="Freeform 4"/>
              <p:cNvSpPr>
                <a:spLocks/>
              </p:cNvSpPr>
              <p:nvPr/>
            </p:nvSpPr>
            <p:spPr bwMode="gray">
              <a:xfrm rot="-794496">
                <a:off x="4592638" y="2722563"/>
                <a:ext cx="1150937" cy="3316287"/>
              </a:xfrm>
              <a:custGeom>
                <a:avLst/>
                <a:gdLst>
                  <a:gd name="T0" fmla="*/ 0 w 646"/>
                  <a:gd name="T1" fmla="*/ 0 h 1861"/>
                  <a:gd name="T2" fmla="*/ 2147483647 w 646"/>
                  <a:gd name="T3" fmla="*/ 2147483647 h 1861"/>
                  <a:gd name="T4" fmla="*/ 2147483647 w 646"/>
                  <a:gd name="T5" fmla="*/ 2147483647 h 1861"/>
                  <a:gd name="T6" fmla="*/ 2147483647 w 646"/>
                  <a:gd name="T7" fmla="*/ 2147483647 h 1861"/>
                  <a:gd name="T8" fmla="*/ 2147483647 w 646"/>
                  <a:gd name="T9" fmla="*/ 2147483647 h 1861"/>
                  <a:gd name="T10" fmla="*/ 2147483647 w 646"/>
                  <a:gd name="T11" fmla="*/ 2147483647 h 1861"/>
                  <a:gd name="T12" fmla="*/ 2147483647 w 646"/>
                  <a:gd name="T13" fmla="*/ 2147483647 h 1861"/>
                  <a:gd name="T14" fmla="*/ 2147483647 w 646"/>
                  <a:gd name="T15" fmla="*/ 2147483647 h 1861"/>
                  <a:gd name="T16" fmla="*/ 2147483647 w 646"/>
                  <a:gd name="T17" fmla="*/ 2147483647 h 1861"/>
                  <a:gd name="T18" fmla="*/ 2147483647 w 646"/>
                  <a:gd name="T19" fmla="*/ 2147483647 h 1861"/>
                  <a:gd name="T20" fmla="*/ 2147483647 w 646"/>
                  <a:gd name="T21" fmla="*/ 2147483647 h 1861"/>
                  <a:gd name="T22" fmla="*/ 2147483647 w 646"/>
                  <a:gd name="T23" fmla="*/ 2147483647 h 1861"/>
                  <a:gd name="T24" fmla="*/ 2147483647 w 646"/>
                  <a:gd name="T25" fmla="*/ 2147483647 h 1861"/>
                  <a:gd name="T26" fmla="*/ 2147483647 w 646"/>
                  <a:gd name="T27" fmla="*/ 2147483647 h 1861"/>
                  <a:gd name="T28" fmla="*/ 2147483647 w 646"/>
                  <a:gd name="T29" fmla="*/ 2147483647 h 1861"/>
                  <a:gd name="T30" fmla="*/ 2147483647 w 646"/>
                  <a:gd name="T31" fmla="*/ 2147483647 h 1861"/>
                  <a:gd name="T32" fmla="*/ 2147483647 w 646"/>
                  <a:gd name="T33" fmla="*/ 2147483647 h 1861"/>
                  <a:gd name="T34" fmla="*/ 2147483647 w 646"/>
                  <a:gd name="T35" fmla="*/ 2147483647 h 1861"/>
                  <a:gd name="T36" fmla="*/ 2147483647 w 646"/>
                  <a:gd name="T37" fmla="*/ 2147483647 h 1861"/>
                  <a:gd name="T38" fmla="*/ 2147483647 w 646"/>
                  <a:gd name="T39" fmla="*/ 2147483647 h 1861"/>
                  <a:gd name="T40" fmla="*/ 2147483647 w 646"/>
                  <a:gd name="T41" fmla="*/ 2147483647 h 1861"/>
                  <a:gd name="T42" fmla="*/ 2147483647 w 646"/>
                  <a:gd name="T43" fmla="*/ 2147483647 h 1861"/>
                  <a:gd name="T44" fmla="*/ 2147483647 w 646"/>
                  <a:gd name="T45" fmla="*/ 2147483647 h 1861"/>
                  <a:gd name="T46" fmla="*/ 2147483647 w 646"/>
                  <a:gd name="T47" fmla="*/ 2147483647 h 1861"/>
                  <a:gd name="T48" fmla="*/ 2147483647 w 646"/>
                  <a:gd name="T49" fmla="*/ 2147483647 h 1861"/>
                  <a:gd name="T50" fmla="*/ 2147483647 w 646"/>
                  <a:gd name="T51" fmla="*/ 2147483647 h 1861"/>
                  <a:gd name="T52" fmla="*/ 2147483647 w 646"/>
                  <a:gd name="T53" fmla="*/ 2147483647 h 1861"/>
                  <a:gd name="T54" fmla="*/ 2147483647 w 646"/>
                  <a:gd name="T55" fmla="*/ 2147483647 h 1861"/>
                  <a:gd name="T56" fmla="*/ 2147483647 w 646"/>
                  <a:gd name="T57" fmla="*/ 2147483647 h 1861"/>
                  <a:gd name="T58" fmla="*/ 2147483647 w 646"/>
                  <a:gd name="T59" fmla="*/ 2147483647 h 1861"/>
                  <a:gd name="T60" fmla="*/ 2147483647 w 646"/>
                  <a:gd name="T61" fmla="*/ 2147483647 h 1861"/>
                  <a:gd name="T62" fmla="*/ 2147483647 w 646"/>
                  <a:gd name="T63" fmla="*/ 2147483647 h 1861"/>
                  <a:gd name="T64" fmla="*/ 2147483647 w 646"/>
                  <a:gd name="T65" fmla="*/ 2147483647 h 1861"/>
                  <a:gd name="T66" fmla="*/ 2147483647 w 646"/>
                  <a:gd name="T67" fmla="*/ 2147483647 h 1861"/>
                  <a:gd name="T68" fmla="*/ 2147483647 w 646"/>
                  <a:gd name="T69" fmla="*/ 2147483647 h 1861"/>
                  <a:gd name="T70" fmla="*/ 2147483647 w 646"/>
                  <a:gd name="T71" fmla="*/ 2147483647 h 1861"/>
                  <a:gd name="T72" fmla="*/ 2147483647 w 646"/>
                  <a:gd name="T73" fmla="*/ 2147483647 h 1861"/>
                  <a:gd name="T74" fmla="*/ 2147483647 w 646"/>
                  <a:gd name="T75" fmla="*/ 2147483647 h 1861"/>
                  <a:gd name="T76" fmla="*/ 0 w 646"/>
                  <a:gd name="T77" fmla="*/ 2147483647 h 1861"/>
                  <a:gd name="T78" fmla="*/ 0 w 646"/>
                  <a:gd name="T79" fmla="*/ 0 h 18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6"/>
                  <a:gd name="T121" fmla="*/ 0 h 1861"/>
                  <a:gd name="T122" fmla="*/ 646 w 646"/>
                  <a:gd name="T123" fmla="*/ 1861 h 186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rgbClr val="FFFFFF"/>
                  </a:gs>
                  <a:gs pos="100000">
                    <a:srgbClr val="447EC4"/>
                  </a:gs>
                </a:gsLst>
                <a:lin ang="0" scaled="1"/>
              </a:gradFill>
              <a:ln w="635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31" name="Freeform 5"/>
              <p:cNvSpPr>
                <a:spLocks/>
              </p:cNvSpPr>
              <p:nvPr/>
            </p:nvSpPr>
            <p:spPr bwMode="gray">
              <a:xfrm rot="5461794">
                <a:off x="2798763" y="2274888"/>
                <a:ext cx="1150937" cy="3316287"/>
              </a:xfrm>
              <a:custGeom>
                <a:avLst/>
                <a:gdLst>
                  <a:gd name="T0" fmla="*/ 0 w 646"/>
                  <a:gd name="T1" fmla="*/ 0 h 1861"/>
                  <a:gd name="T2" fmla="*/ 2147483647 w 646"/>
                  <a:gd name="T3" fmla="*/ 2147483647 h 1861"/>
                  <a:gd name="T4" fmla="*/ 2147483647 w 646"/>
                  <a:gd name="T5" fmla="*/ 2147483647 h 1861"/>
                  <a:gd name="T6" fmla="*/ 2147483647 w 646"/>
                  <a:gd name="T7" fmla="*/ 2147483647 h 1861"/>
                  <a:gd name="T8" fmla="*/ 2147483647 w 646"/>
                  <a:gd name="T9" fmla="*/ 2147483647 h 1861"/>
                  <a:gd name="T10" fmla="*/ 2147483647 w 646"/>
                  <a:gd name="T11" fmla="*/ 2147483647 h 1861"/>
                  <a:gd name="T12" fmla="*/ 2147483647 w 646"/>
                  <a:gd name="T13" fmla="*/ 2147483647 h 1861"/>
                  <a:gd name="T14" fmla="*/ 2147483647 w 646"/>
                  <a:gd name="T15" fmla="*/ 2147483647 h 1861"/>
                  <a:gd name="T16" fmla="*/ 2147483647 w 646"/>
                  <a:gd name="T17" fmla="*/ 2147483647 h 1861"/>
                  <a:gd name="T18" fmla="*/ 2147483647 w 646"/>
                  <a:gd name="T19" fmla="*/ 2147483647 h 1861"/>
                  <a:gd name="T20" fmla="*/ 2147483647 w 646"/>
                  <a:gd name="T21" fmla="*/ 2147483647 h 1861"/>
                  <a:gd name="T22" fmla="*/ 2147483647 w 646"/>
                  <a:gd name="T23" fmla="*/ 2147483647 h 1861"/>
                  <a:gd name="T24" fmla="*/ 2147483647 w 646"/>
                  <a:gd name="T25" fmla="*/ 2147483647 h 1861"/>
                  <a:gd name="T26" fmla="*/ 2147483647 w 646"/>
                  <a:gd name="T27" fmla="*/ 2147483647 h 1861"/>
                  <a:gd name="T28" fmla="*/ 2147483647 w 646"/>
                  <a:gd name="T29" fmla="*/ 2147483647 h 1861"/>
                  <a:gd name="T30" fmla="*/ 2147483647 w 646"/>
                  <a:gd name="T31" fmla="*/ 2147483647 h 1861"/>
                  <a:gd name="T32" fmla="*/ 2147483647 w 646"/>
                  <a:gd name="T33" fmla="*/ 2147483647 h 1861"/>
                  <a:gd name="T34" fmla="*/ 2147483647 w 646"/>
                  <a:gd name="T35" fmla="*/ 2147483647 h 1861"/>
                  <a:gd name="T36" fmla="*/ 2147483647 w 646"/>
                  <a:gd name="T37" fmla="*/ 2147483647 h 1861"/>
                  <a:gd name="T38" fmla="*/ 2147483647 w 646"/>
                  <a:gd name="T39" fmla="*/ 2147483647 h 1861"/>
                  <a:gd name="T40" fmla="*/ 2147483647 w 646"/>
                  <a:gd name="T41" fmla="*/ 2147483647 h 1861"/>
                  <a:gd name="T42" fmla="*/ 2147483647 w 646"/>
                  <a:gd name="T43" fmla="*/ 2147483647 h 1861"/>
                  <a:gd name="T44" fmla="*/ 2147483647 w 646"/>
                  <a:gd name="T45" fmla="*/ 2147483647 h 1861"/>
                  <a:gd name="T46" fmla="*/ 2147483647 w 646"/>
                  <a:gd name="T47" fmla="*/ 2147483647 h 1861"/>
                  <a:gd name="T48" fmla="*/ 2147483647 w 646"/>
                  <a:gd name="T49" fmla="*/ 2147483647 h 1861"/>
                  <a:gd name="T50" fmla="*/ 2147483647 w 646"/>
                  <a:gd name="T51" fmla="*/ 2147483647 h 1861"/>
                  <a:gd name="T52" fmla="*/ 2147483647 w 646"/>
                  <a:gd name="T53" fmla="*/ 2147483647 h 1861"/>
                  <a:gd name="T54" fmla="*/ 2147483647 w 646"/>
                  <a:gd name="T55" fmla="*/ 2147483647 h 1861"/>
                  <a:gd name="T56" fmla="*/ 2147483647 w 646"/>
                  <a:gd name="T57" fmla="*/ 2147483647 h 1861"/>
                  <a:gd name="T58" fmla="*/ 2147483647 w 646"/>
                  <a:gd name="T59" fmla="*/ 2147483647 h 1861"/>
                  <a:gd name="T60" fmla="*/ 2147483647 w 646"/>
                  <a:gd name="T61" fmla="*/ 2147483647 h 1861"/>
                  <a:gd name="T62" fmla="*/ 2147483647 w 646"/>
                  <a:gd name="T63" fmla="*/ 2147483647 h 1861"/>
                  <a:gd name="T64" fmla="*/ 2147483647 w 646"/>
                  <a:gd name="T65" fmla="*/ 2147483647 h 1861"/>
                  <a:gd name="T66" fmla="*/ 2147483647 w 646"/>
                  <a:gd name="T67" fmla="*/ 2147483647 h 1861"/>
                  <a:gd name="T68" fmla="*/ 2147483647 w 646"/>
                  <a:gd name="T69" fmla="*/ 2147483647 h 1861"/>
                  <a:gd name="T70" fmla="*/ 2147483647 w 646"/>
                  <a:gd name="T71" fmla="*/ 2147483647 h 1861"/>
                  <a:gd name="T72" fmla="*/ 2147483647 w 646"/>
                  <a:gd name="T73" fmla="*/ 2147483647 h 1861"/>
                  <a:gd name="T74" fmla="*/ 2147483647 w 646"/>
                  <a:gd name="T75" fmla="*/ 2147483647 h 1861"/>
                  <a:gd name="T76" fmla="*/ 0 w 646"/>
                  <a:gd name="T77" fmla="*/ 2147483647 h 1861"/>
                  <a:gd name="T78" fmla="*/ 0 w 646"/>
                  <a:gd name="T79" fmla="*/ 0 h 18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6"/>
                  <a:gd name="T121" fmla="*/ 0 h 1861"/>
                  <a:gd name="T122" fmla="*/ 646 w 646"/>
                  <a:gd name="T123" fmla="*/ 1861 h 186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rgbClr val="FFFFFF"/>
                  </a:gs>
                  <a:gs pos="100000">
                    <a:srgbClr val="2A684C"/>
                  </a:gs>
                </a:gsLst>
                <a:lin ang="0" scaled="1"/>
              </a:gradFill>
              <a:ln w="635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32" name="Freeform 6"/>
              <p:cNvSpPr>
                <a:spLocks/>
              </p:cNvSpPr>
              <p:nvPr/>
            </p:nvSpPr>
            <p:spPr bwMode="gray">
              <a:xfrm rot="-7471624">
                <a:off x="4648994" y="745331"/>
                <a:ext cx="1150938" cy="3317875"/>
              </a:xfrm>
              <a:custGeom>
                <a:avLst/>
                <a:gdLst/>
                <a:ahLst/>
                <a:cxnLst>
                  <a:cxn ang="0">
                    <a:pos x="0" y="0"/>
                  </a:cxn>
                  <a:cxn ang="0">
                    <a:pos x="48" y="14"/>
                  </a:cxn>
                  <a:cxn ang="0">
                    <a:pos x="98" y="32"/>
                  </a:cxn>
                  <a:cxn ang="0">
                    <a:pos x="147" y="54"/>
                  </a:cxn>
                  <a:cxn ang="0">
                    <a:pos x="195" y="81"/>
                  </a:cxn>
                  <a:cxn ang="0">
                    <a:pos x="242" y="111"/>
                  </a:cxn>
                  <a:cxn ang="0">
                    <a:pos x="288" y="147"/>
                  </a:cxn>
                  <a:cxn ang="0">
                    <a:pos x="333" y="185"/>
                  </a:cxn>
                  <a:cxn ang="0">
                    <a:pos x="377" y="228"/>
                  </a:cxn>
                  <a:cxn ang="0">
                    <a:pos x="418" y="275"/>
                  </a:cxn>
                  <a:cxn ang="0">
                    <a:pos x="457" y="325"/>
                  </a:cxn>
                  <a:cxn ang="0">
                    <a:pos x="493" y="379"/>
                  </a:cxn>
                  <a:cxn ang="0">
                    <a:pos x="526" y="437"/>
                  </a:cxn>
                  <a:cxn ang="0">
                    <a:pos x="555" y="497"/>
                  </a:cxn>
                  <a:cxn ang="0">
                    <a:pos x="582" y="562"/>
                  </a:cxn>
                  <a:cxn ang="0">
                    <a:pos x="604" y="630"/>
                  </a:cxn>
                  <a:cxn ang="0">
                    <a:pos x="621" y="700"/>
                  </a:cxn>
                  <a:cxn ang="0">
                    <a:pos x="634" y="774"/>
                  </a:cxn>
                  <a:cxn ang="0">
                    <a:pos x="642" y="851"/>
                  </a:cxn>
                  <a:cxn ang="0">
                    <a:pos x="646" y="930"/>
                  </a:cxn>
                  <a:cxn ang="0">
                    <a:pos x="643" y="1011"/>
                  </a:cxn>
                  <a:cxn ang="0">
                    <a:pos x="636" y="1086"/>
                  </a:cxn>
                  <a:cxn ang="0">
                    <a:pos x="623" y="1160"/>
                  </a:cxn>
                  <a:cxn ang="0">
                    <a:pos x="607" y="1230"/>
                  </a:cxn>
                  <a:cxn ang="0">
                    <a:pos x="585" y="1297"/>
                  </a:cxn>
                  <a:cxn ang="0">
                    <a:pos x="561" y="1361"/>
                  </a:cxn>
                  <a:cxn ang="0">
                    <a:pos x="533" y="1421"/>
                  </a:cxn>
                  <a:cxn ang="0">
                    <a:pos x="500" y="1478"/>
                  </a:cxn>
                  <a:cxn ang="0">
                    <a:pos x="466" y="1532"/>
                  </a:cxn>
                  <a:cxn ang="0">
                    <a:pos x="428" y="1582"/>
                  </a:cxn>
                  <a:cxn ang="0">
                    <a:pos x="388" y="1627"/>
                  </a:cxn>
                  <a:cxn ang="0">
                    <a:pos x="345" y="1670"/>
                  </a:cxn>
                  <a:cxn ang="0">
                    <a:pos x="301" y="1709"/>
                  </a:cxn>
                  <a:cxn ang="0">
                    <a:pos x="254" y="1744"/>
                  </a:cxn>
                  <a:cxn ang="0">
                    <a:pos x="205" y="1776"/>
                  </a:cxn>
                  <a:cxn ang="0">
                    <a:pos x="156" y="1803"/>
                  </a:cxn>
                  <a:cxn ang="0">
                    <a:pos x="104" y="1826"/>
                  </a:cxn>
                  <a:cxn ang="0">
                    <a:pos x="53" y="1846"/>
                  </a:cxn>
                  <a:cxn ang="0">
                    <a:pos x="0" y="1861"/>
                  </a:cxn>
                  <a:cxn ang="0">
                    <a:pos x="0" y="0"/>
                  </a:cxn>
                </a:cxnLst>
                <a:rect l="0" t="0" r="r" b="b"/>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chemeClr val="folHlink">
                      <a:gamma/>
                      <a:tint val="0"/>
                      <a:invGamma/>
                    </a:schemeClr>
                  </a:gs>
                  <a:gs pos="100000">
                    <a:schemeClr val="folHlink"/>
                  </a:gs>
                </a:gsLst>
                <a:lin ang="0" scaled="1"/>
              </a:gradFill>
              <a:ln w="6350">
                <a:noFill/>
                <a:prstDash val="solid"/>
                <a:round/>
                <a:headEnd/>
                <a:tailEnd/>
              </a:ln>
            </p:spPr>
            <p:txBody>
              <a:bodyPr/>
              <a:lstStyle/>
              <a:p>
                <a:pPr>
                  <a:defRPr/>
                </a:pPr>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grpSp>
            <p:nvGrpSpPr>
              <p:cNvPr id="72" name="Group 7"/>
              <p:cNvGrpSpPr>
                <a:grpSpLocks/>
              </p:cNvGrpSpPr>
              <p:nvPr/>
            </p:nvGrpSpPr>
            <p:grpSpPr bwMode="auto">
              <a:xfrm>
                <a:off x="1716088" y="2057400"/>
                <a:ext cx="5294312" cy="4081463"/>
                <a:chOff x="768" y="1104"/>
                <a:chExt cx="3984" cy="3072"/>
              </a:xfrm>
            </p:grpSpPr>
            <p:sp>
              <p:nvSpPr>
                <p:cNvPr id="240" name="Freeform 8"/>
                <p:cNvSpPr>
                  <a:spLocks/>
                </p:cNvSpPr>
                <p:nvPr/>
              </p:nvSpPr>
              <p:spPr bwMode="gray">
                <a:xfrm>
                  <a:off x="2784" y="1680"/>
                  <a:ext cx="866" cy="2496"/>
                </a:xfrm>
                <a:custGeom>
                  <a:avLst/>
                  <a:gdLst>
                    <a:gd name="T0" fmla="*/ 0 w 646"/>
                    <a:gd name="T1" fmla="*/ 0 h 1861"/>
                    <a:gd name="T2" fmla="*/ 1194 w 646"/>
                    <a:gd name="T3" fmla="*/ 359 h 1861"/>
                    <a:gd name="T4" fmla="*/ 2457 w 646"/>
                    <a:gd name="T5" fmla="*/ 818 h 1861"/>
                    <a:gd name="T6" fmla="*/ 3699 w 646"/>
                    <a:gd name="T7" fmla="*/ 1359 h 1861"/>
                    <a:gd name="T8" fmla="*/ 4893 w 646"/>
                    <a:gd name="T9" fmla="*/ 2051 h 1861"/>
                    <a:gd name="T10" fmla="*/ 6069 w 646"/>
                    <a:gd name="T11" fmla="*/ 2799 h 1861"/>
                    <a:gd name="T12" fmla="*/ 7224 w 646"/>
                    <a:gd name="T13" fmla="*/ 3706 h 1861"/>
                    <a:gd name="T14" fmla="*/ 8364 w 646"/>
                    <a:gd name="T15" fmla="*/ 4688 h 1861"/>
                    <a:gd name="T16" fmla="*/ 9463 w 646"/>
                    <a:gd name="T17" fmla="*/ 5763 h 1861"/>
                    <a:gd name="T18" fmla="*/ 10501 w 646"/>
                    <a:gd name="T19" fmla="*/ 6958 h 1861"/>
                    <a:gd name="T20" fmla="*/ 11491 w 646"/>
                    <a:gd name="T21" fmla="*/ 8220 h 1861"/>
                    <a:gd name="T22" fmla="*/ 12395 w 646"/>
                    <a:gd name="T23" fmla="*/ 9567 h 1861"/>
                    <a:gd name="T24" fmla="*/ 13209 w 646"/>
                    <a:gd name="T25" fmla="*/ 11038 h 1861"/>
                    <a:gd name="T26" fmla="*/ 13942 w 646"/>
                    <a:gd name="T27" fmla="*/ 12558 h 1861"/>
                    <a:gd name="T28" fmla="*/ 14621 w 646"/>
                    <a:gd name="T29" fmla="*/ 14206 h 1861"/>
                    <a:gd name="T30" fmla="*/ 15189 w 646"/>
                    <a:gd name="T31" fmla="*/ 15922 h 1861"/>
                    <a:gd name="T32" fmla="*/ 15589 w 646"/>
                    <a:gd name="T33" fmla="*/ 17684 h 1861"/>
                    <a:gd name="T34" fmla="*/ 15924 w 646"/>
                    <a:gd name="T35" fmla="*/ 19548 h 1861"/>
                    <a:gd name="T36" fmla="*/ 16135 w 646"/>
                    <a:gd name="T37" fmla="*/ 21482 h 1861"/>
                    <a:gd name="T38" fmla="*/ 16226 w 646"/>
                    <a:gd name="T39" fmla="*/ 23481 h 1861"/>
                    <a:gd name="T40" fmla="*/ 16170 w 646"/>
                    <a:gd name="T41" fmla="*/ 25554 h 1861"/>
                    <a:gd name="T42" fmla="*/ 15982 w 646"/>
                    <a:gd name="T43" fmla="*/ 27436 h 1861"/>
                    <a:gd name="T44" fmla="*/ 15647 w 646"/>
                    <a:gd name="T45" fmla="*/ 29307 h 1861"/>
                    <a:gd name="T46" fmla="*/ 15257 w 646"/>
                    <a:gd name="T47" fmla="*/ 31077 h 1861"/>
                    <a:gd name="T48" fmla="*/ 14695 w 646"/>
                    <a:gd name="T49" fmla="*/ 32774 h 1861"/>
                    <a:gd name="T50" fmla="*/ 14093 w 646"/>
                    <a:gd name="T51" fmla="*/ 34371 h 1861"/>
                    <a:gd name="T52" fmla="*/ 13389 w 646"/>
                    <a:gd name="T53" fmla="*/ 35896 h 1861"/>
                    <a:gd name="T54" fmla="*/ 12558 w 646"/>
                    <a:gd name="T55" fmla="*/ 37325 h 1861"/>
                    <a:gd name="T56" fmla="*/ 11710 w 646"/>
                    <a:gd name="T57" fmla="*/ 38694 h 1861"/>
                    <a:gd name="T58" fmla="*/ 10754 w 646"/>
                    <a:gd name="T59" fmla="*/ 39966 h 1861"/>
                    <a:gd name="T60" fmla="*/ 9738 w 646"/>
                    <a:gd name="T61" fmla="*/ 41111 h 1861"/>
                    <a:gd name="T62" fmla="*/ 8659 w 646"/>
                    <a:gd name="T63" fmla="*/ 42191 h 1861"/>
                    <a:gd name="T64" fmla="*/ 7585 w 646"/>
                    <a:gd name="T65" fmla="*/ 43172 h 1861"/>
                    <a:gd name="T66" fmla="*/ 6394 w 646"/>
                    <a:gd name="T67" fmla="*/ 44048 h 1861"/>
                    <a:gd name="T68" fmla="*/ 5165 w 646"/>
                    <a:gd name="T69" fmla="*/ 44865 h 1861"/>
                    <a:gd name="T70" fmla="*/ 3914 w 646"/>
                    <a:gd name="T71" fmla="*/ 45549 h 1861"/>
                    <a:gd name="T72" fmla="*/ 2602 w 646"/>
                    <a:gd name="T73" fmla="*/ 46130 h 1861"/>
                    <a:gd name="T74" fmla="*/ 1324 w 646"/>
                    <a:gd name="T75" fmla="*/ 46639 h 1861"/>
                    <a:gd name="T76" fmla="*/ 0 w 646"/>
                    <a:gd name="T77" fmla="*/ 47015 h 1861"/>
                    <a:gd name="T78" fmla="*/ 0 w 646"/>
                    <a:gd name="T79" fmla="*/ 0 h 18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6"/>
                    <a:gd name="T121" fmla="*/ 0 h 1861"/>
                    <a:gd name="T122" fmla="*/ 646 w 646"/>
                    <a:gd name="T123" fmla="*/ 1861 h 186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chemeClr val="bg1"/>
                    </a:gs>
                    <a:gs pos="100000">
                      <a:srgbClr val="CFDBDF"/>
                    </a:gs>
                  </a:gsLst>
                  <a:lin ang="0" scaled="1"/>
                </a:gradFill>
                <a:ln w="635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41" name="Freeform 9"/>
                <p:cNvSpPr>
                  <a:spLocks/>
                </p:cNvSpPr>
                <p:nvPr/>
              </p:nvSpPr>
              <p:spPr bwMode="gray">
                <a:xfrm rot="6256290">
                  <a:off x="1583" y="1153"/>
                  <a:ext cx="866" cy="2496"/>
                </a:xfrm>
                <a:custGeom>
                  <a:avLst/>
                  <a:gdLst>
                    <a:gd name="T0" fmla="*/ 0 w 646"/>
                    <a:gd name="T1" fmla="*/ 0 h 1861"/>
                    <a:gd name="T2" fmla="*/ 1194 w 646"/>
                    <a:gd name="T3" fmla="*/ 359 h 1861"/>
                    <a:gd name="T4" fmla="*/ 2457 w 646"/>
                    <a:gd name="T5" fmla="*/ 818 h 1861"/>
                    <a:gd name="T6" fmla="*/ 3699 w 646"/>
                    <a:gd name="T7" fmla="*/ 1359 h 1861"/>
                    <a:gd name="T8" fmla="*/ 4893 w 646"/>
                    <a:gd name="T9" fmla="*/ 2051 h 1861"/>
                    <a:gd name="T10" fmla="*/ 6069 w 646"/>
                    <a:gd name="T11" fmla="*/ 2799 h 1861"/>
                    <a:gd name="T12" fmla="*/ 7224 w 646"/>
                    <a:gd name="T13" fmla="*/ 3706 h 1861"/>
                    <a:gd name="T14" fmla="*/ 8364 w 646"/>
                    <a:gd name="T15" fmla="*/ 4688 h 1861"/>
                    <a:gd name="T16" fmla="*/ 9463 w 646"/>
                    <a:gd name="T17" fmla="*/ 5763 h 1861"/>
                    <a:gd name="T18" fmla="*/ 10501 w 646"/>
                    <a:gd name="T19" fmla="*/ 6958 h 1861"/>
                    <a:gd name="T20" fmla="*/ 11491 w 646"/>
                    <a:gd name="T21" fmla="*/ 8220 h 1861"/>
                    <a:gd name="T22" fmla="*/ 12395 w 646"/>
                    <a:gd name="T23" fmla="*/ 9567 h 1861"/>
                    <a:gd name="T24" fmla="*/ 13209 w 646"/>
                    <a:gd name="T25" fmla="*/ 11038 h 1861"/>
                    <a:gd name="T26" fmla="*/ 13942 w 646"/>
                    <a:gd name="T27" fmla="*/ 12558 h 1861"/>
                    <a:gd name="T28" fmla="*/ 14621 w 646"/>
                    <a:gd name="T29" fmla="*/ 14206 h 1861"/>
                    <a:gd name="T30" fmla="*/ 15189 w 646"/>
                    <a:gd name="T31" fmla="*/ 15922 h 1861"/>
                    <a:gd name="T32" fmla="*/ 15589 w 646"/>
                    <a:gd name="T33" fmla="*/ 17684 h 1861"/>
                    <a:gd name="T34" fmla="*/ 15924 w 646"/>
                    <a:gd name="T35" fmla="*/ 19548 h 1861"/>
                    <a:gd name="T36" fmla="*/ 16135 w 646"/>
                    <a:gd name="T37" fmla="*/ 21482 h 1861"/>
                    <a:gd name="T38" fmla="*/ 16226 w 646"/>
                    <a:gd name="T39" fmla="*/ 23481 h 1861"/>
                    <a:gd name="T40" fmla="*/ 16170 w 646"/>
                    <a:gd name="T41" fmla="*/ 25554 h 1861"/>
                    <a:gd name="T42" fmla="*/ 15982 w 646"/>
                    <a:gd name="T43" fmla="*/ 27436 h 1861"/>
                    <a:gd name="T44" fmla="*/ 15647 w 646"/>
                    <a:gd name="T45" fmla="*/ 29307 h 1861"/>
                    <a:gd name="T46" fmla="*/ 15257 w 646"/>
                    <a:gd name="T47" fmla="*/ 31077 h 1861"/>
                    <a:gd name="T48" fmla="*/ 14695 w 646"/>
                    <a:gd name="T49" fmla="*/ 32774 h 1861"/>
                    <a:gd name="T50" fmla="*/ 14093 w 646"/>
                    <a:gd name="T51" fmla="*/ 34371 h 1861"/>
                    <a:gd name="T52" fmla="*/ 13389 w 646"/>
                    <a:gd name="T53" fmla="*/ 35896 h 1861"/>
                    <a:gd name="T54" fmla="*/ 12558 w 646"/>
                    <a:gd name="T55" fmla="*/ 37325 h 1861"/>
                    <a:gd name="T56" fmla="*/ 11710 w 646"/>
                    <a:gd name="T57" fmla="*/ 38694 h 1861"/>
                    <a:gd name="T58" fmla="*/ 10754 w 646"/>
                    <a:gd name="T59" fmla="*/ 39966 h 1861"/>
                    <a:gd name="T60" fmla="*/ 9738 w 646"/>
                    <a:gd name="T61" fmla="*/ 41111 h 1861"/>
                    <a:gd name="T62" fmla="*/ 8659 w 646"/>
                    <a:gd name="T63" fmla="*/ 42191 h 1861"/>
                    <a:gd name="T64" fmla="*/ 7585 w 646"/>
                    <a:gd name="T65" fmla="*/ 43172 h 1861"/>
                    <a:gd name="T66" fmla="*/ 6394 w 646"/>
                    <a:gd name="T67" fmla="*/ 44048 h 1861"/>
                    <a:gd name="T68" fmla="*/ 5165 w 646"/>
                    <a:gd name="T69" fmla="*/ 44865 h 1861"/>
                    <a:gd name="T70" fmla="*/ 3914 w 646"/>
                    <a:gd name="T71" fmla="*/ 45549 h 1861"/>
                    <a:gd name="T72" fmla="*/ 2602 w 646"/>
                    <a:gd name="T73" fmla="*/ 46130 h 1861"/>
                    <a:gd name="T74" fmla="*/ 1324 w 646"/>
                    <a:gd name="T75" fmla="*/ 46639 h 1861"/>
                    <a:gd name="T76" fmla="*/ 0 w 646"/>
                    <a:gd name="T77" fmla="*/ 47015 h 1861"/>
                    <a:gd name="T78" fmla="*/ 0 w 646"/>
                    <a:gd name="T79" fmla="*/ 0 h 18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6"/>
                    <a:gd name="T121" fmla="*/ 0 h 1861"/>
                    <a:gd name="T122" fmla="*/ 646 w 646"/>
                    <a:gd name="T123" fmla="*/ 1861 h 186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chemeClr val="bg1"/>
                    </a:gs>
                    <a:gs pos="100000">
                      <a:srgbClr val="CFDBDF"/>
                    </a:gs>
                  </a:gsLst>
                  <a:lin ang="0" scaled="1"/>
                </a:gradFill>
                <a:ln w="635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42" name="Freeform 10"/>
                <p:cNvSpPr>
                  <a:spLocks/>
                </p:cNvSpPr>
                <p:nvPr/>
              </p:nvSpPr>
              <p:spPr bwMode="gray">
                <a:xfrm rot="-6677128">
                  <a:off x="3071" y="289"/>
                  <a:ext cx="866" cy="2496"/>
                </a:xfrm>
                <a:custGeom>
                  <a:avLst/>
                  <a:gdLst>
                    <a:gd name="T0" fmla="*/ 0 w 646"/>
                    <a:gd name="T1" fmla="*/ 0 h 1861"/>
                    <a:gd name="T2" fmla="*/ 1194 w 646"/>
                    <a:gd name="T3" fmla="*/ 359 h 1861"/>
                    <a:gd name="T4" fmla="*/ 2457 w 646"/>
                    <a:gd name="T5" fmla="*/ 818 h 1861"/>
                    <a:gd name="T6" fmla="*/ 3699 w 646"/>
                    <a:gd name="T7" fmla="*/ 1359 h 1861"/>
                    <a:gd name="T8" fmla="*/ 4893 w 646"/>
                    <a:gd name="T9" fmla="*/ 2051 h 1861"/>
                    <a:gd name="T10" fmla="*/ 6069 w 646"/>
                    <a:gd name="T11" fmla="*/ 2799 h 1861"/>
                    <a:gd name="T12" fmla="*/ 7224 w 646"/>
                    <a:gd name="T13" fmla="*/ 3706 h 1861"/>
                    <a:gd name="T14" fmla="*/ 8364 w 646"/>
                    <a:gd name="T15" fmla="*/ 4688 h 1861"/>
                    <a:gd name="T16" fmla="*/ 9463 w 646"/>
                    <a:gd name="T17" fmla="*/ 5763 h 1861"/>
                    <a:gd name="T18" fmla="*/ 10501 w 646"/>
                    <a:gd name="T19" fmla="*/ 6958 h 1861"/>
                    <a:gd name="T20" fmla="*/ 11491 w 646"/>
                    <a:gd name="T21" fmla="*/ 8220 h 1861"/>
                    <a:gd name="T22" fmla="*/ 12395 w 646"/>
                    <a:gd name="T23" fmla="*/ 9567 h 1861"/>
                    <a:gd name="T24" fmla="*/ 13209 w 646"/>
                    <a:gd name="T25" fmla="*/ 11038 h 1861"/>
                    <a:gd name="T26" fmla="*/ 13942 w 646"/>
                    <a:gd name="T27" fmla="*/ 12558 h 1861"/>
                    <a:gd name="T28" fmla="*/ 14621 w 646"/>
                    <a:gd name="T29" fmla="*/ 14206 h 1861"/>
                    <a:gd name="T30" fmla="*/ 15189 w 646"/>
                    <a:gd name="T31" fmla="*/ 15922 h 1861"/>
                    <a:gd name="T32" fmla="*/ 15589 w 646"/>
                    <a:gd name="T33" fmla="*/ 17684 h 1861"/>
                    <a:gd name="T34" fmla="*/ 15924 w 646"/>
                    <a:gd name="T35" fmla="*/ 19548 h 1861"/>
                    <a:gd name="T36" fmla="*/ 16135 w 646"/>
                    <a:gd name="T37" fmla="*/ 21482 h 1861"/>
                    <a:gd name="T38" fmla="*/ 16226 w 646"/>
                    <a:gd name="T39" fmla="*/ 23481 h 1861"/>
                    <a:gd name="T40" fmla="*/ 16170 w 646"/>
                    <a:gd name="T41" fmla="*/ 25554 h 1861"/>
                    <a:gd name="T42" fmla="*/ 15982 w 646"/>
                    <a:gd name="T43" fmla="*/ 27436 h 1861"/>
                    <a:gd name="T44" fmla="*/ 15647 w 646"/>
                    <a:gd name="T45" fmla="*/ 29307 h 1861"/>
                    <a:gd name="T46" fmla="*/ 15257 w 646"/>
                    <a:gd name="T47" fmla="*/ 31077 h 1861"/>
                    <a:gd name="T48" fmla="*/ 14695 w 646"/>
                    <a:gd name="T49" fmla="*/ 32774 h 1861"/>
                    <a:gd name="T50" fmla="*/ 14093 w 646"/>
                    <a:gd name="T51" fmla="*/ 34371 h 1861"/>
                    <a:gd name="T52" fmla="*/ 13389 w 646"/>
                    <a:gd name="T53" fmla="*/ 35896 h 1861"/>
                    <a:gd name="T54" fmla="*/ 12558 w 646"/>
                    <a:gd name="T55" fmla="*/ 37325 h 1861"/>
                    <a:gd name="T56" fmla="*/ 11710 w 646"/>
                    <a:gd name="T57" fmla="*/ 38694 h 1861"/>
                    <a:gd name="T58" fmla="*/ 10754 w 646"/>
                    <a:gd name="T59" fmla="*/ 39966 h 1861"/>
                    <a:gd name="T60" fmla="*/ 9738 w 646"/>
                    <a:gd name="T61" fmla="*/ 41111 h 1861"/>
                    <a:gd name="T62" fmla="*/ 8659 w 646"/>
                    <a:gd name="T63" fmla="*/ 42191 h 1861"/>
                    <a:gd name="T64" fmla="*/ 7585 w 646"/>
                    <a:gd name="T65" fmla="*/ 43172 h 1861"/>
                    <a:gd name="T66" fmla="*/ 6394 w 646"/>
                    <a:gd name="T67" fmla="*/ 44048 h 1861"/>
                    <a:gd name="T68" fmla="*/ 5165 w 646"/>
                    <a:gd name="T69" fmla="*/ 44865 h 1861"/>
                    <a:gd name="T70" fmla="*/ 3914 w 646"/>
                    <a:gd name="T71" fmla="*/ 45549 h 1861"/>
                    <a:gd name="T72" fmla="*/ 2602 w 646"/>
                    <a:gd name="T73" fmla="*/ 46130 h 1861"/>
                    <a:gd name="T74" fmla="*/ 1324 w 646"/>
                    <a:gd name="T75" fmla="*/ 46639 h 1861"/>
                    <a:gd name="T76" fmla="*/ 0 w 646"/>
                    <a:gd name="T77" fmla="*/ 47015 h 1861"/>
                    <a:gd name="T78" fmla="*/ 0 w 646"/>
                    <a:gd name="T79" fmla="*/ 0 h 186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46"/>
                    <a:gd name="T121" fmla="*/ 0 h 1861"/>
                    <a:gd name="T122" fmla="*/ 646 w 646"/>
                    <a:gd name="T123" fmla="*/ 1861 h 186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46" h="1861">
                      <a:moveTo>
                        <a:pt x="0" y="0"/>
                      </a:moveTo>
                      <a:lnTo>
                        <a:pt x="48" y="14"/>
                      </a:lnTo>
                      <a:lnTo>
                        <a:pt x="98" y="32"/>
                      </a:lnTo>
                      <a:lnTo>
                        <a:pt x="147" y="54"/>
                      </a:lnTo>
                      <a:lnTo>
                        <a:pt x="195" y="81"/>
                      </a:lnTo>
                      <a:lnTo>
                        <a:pt x="242" y="111"/>
                      </a:lnTo>
                      <a:lnTo>
                        <a:pt x="288" y="147"/>
                      </a:lnTo>
                      <a:lnTo>
                        <a:pt x="333" y="185"/>
                      </a:lnTo>
                      <a:lnTo>
                        <a:pt x="377" y="228"/>
                      </a:lnTo>
                      <a:lnTo>
                        <a:pt x="418" y="275"/>
                      </a:lnTo>
                      <a:lnTo>
                        <a:pt x="457" y="325"/>
                      </a:lnTo>
                      <a:lnTo>
                        <a:pt x="493" y="379"/>
                      </a:lnTo>
                      <a:lnTo>
                        <a:pt x="526" y="437"/>
                      </a:lnTo>
                      <a:lnTo>
                        <a:pt x="555" y="497"/>
                      </a:lnTo>
                      <a:lnTo>
                        <a:pt x="582" y="562"/>
                      </a:lnTo>
                      <a:lnTo>
                        <a:pt x="604" y="630"/>
                      </a:lnTo>
                      <a:lnTo>
                        <a:pt x="621" y="700"/>
                      </a:lnTo>
                      <a:lnTo>
                        <a:pt x="634" y="774"/>
                      </a:lnTo>
                      <a:lnTo>
                        <a:pt x="642" y="851"/>
                      </a:lnTo>
                      <a:lnTo>
                        <a:pt x="646" y="930"/>
                      </a:lnTo>
                      <a:lnTo>
                        <a:pt x="643" y="1011"/>
                      </a:lnTo>
                      <a:lnTo>
                        <a:pt x="636" y="1086"/>
                      </a:lnTo>
                      <a:lnTo>
                        <a:pt x="623" y="1160"/>
                      </a:lnTo>
                      <a:lnTo>
                        <a:pt x="607" y="1230"/>
                      </a:lnTo>
                      <a:lnTo>
                        <a:pt x="585" y="1297"/>
                      </a:lnTo>
                      <a:lnTo>
                        <a:pt x="561" y="1361"/>
                      </a:lnTo>
                      <a:lnTo>
                        <a:pt x="533" y="1421"/>
                      </a:lnTo>
                      <a:lnTo>
                        <a:pt x="500" y="1478"/>
                      </a:lnTo>
                      <a:lnTo>
                        <a:pt x="466" y="1532"/>
                      </a:lnTo>
                      <a:lnTo>
                        <a:pt x="428" y="1582"/>
                      </a:lnTo>
                      <a:lnTo>
                        <a:pt x="388" y="1627"/>
                      </a:lnTo>
                      <a:lnTo>
                        <a:pt x="345" y="1670"/>
                      </a:lnTo>
                      <a:lnTo>
                        <a:pt x="301" y="1709"/>
                      </a:lnTo>
                      <a:lnTo>
                        <a:pt x="254" y="1744"/>
                      </a:lnTo>
                      <a:lnTo>
                        <a:pt x="205" y="1776"/>
                      </a:lnTo>
                      <a:lnTo>
                        <a:pt x="156" y="1803"/>
                      </a:lnTo>
                      <a:lnTo>
                        <a:pt x="104" y="1826"/>
                      </a:lnTo>
                      <a:lnTo>
                        <a:pt x="53" y="1846"/>
                      </a:lnTo>
                      <a:lnTo>
                        <a:pt x="0" y="1861"/>
                      </a:lnTo>
                      <a:lnTo>
                        <a:pt x="0" y="0"/>
                      </a:lnTo>
                    </a:path>
                  </a:pathLst>
                </a:custGeom>
                <a:gradFill rotWithShape="1">
                  <a:gsLst>
                    <a:gs pos="0">
                      <a:schemeClr val="bg1"/>
                    </a:gs>
                    <a:gs pos="100000">
                      <a:srgbClr val="CFDBDF"/>
                    </a:gs>
                  </a:gsLst>
                  <a:lin ang="0" scaled="1"/>
                </a:gradFill>
                <a:ln w="635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grpSp>
          <p:grpSp>
            <p:nvGrpSpPr>
              <p:cNvPr id="73" name="Group 11"/>
              <p:cNvGrpSpPr>
                <a:grpSpLocks/>
              </p:cNvGrpSpPr>
              <p:nvPr/>
            </p:nvGrpSpPr>
            <p:grpSpPr bwMode="auto">
              <a:xfrm>
                <a:off x="3906944" y="2786063"/>
                <a:ext cx="1317519" cy="1050695"/>
                <a:chOff x="2044" y="1920"/>
                <a:chExt cx="1652" cy="1319"/>
              </a:xfrm>
            </p:grpSpPr>
            <p:sp>
              <p:nvSpPr>
                <p:cNvPr id="238" name="Oval 12"/>
                <p:cNvSpPr>
                  <a:spLocks noChangeArrowheads="1"/>
                </p:cNvSpPr>
                <p:nvPr/>
              </p:nvSpPr>
              <p:spPr bwMode="gray">
                <a:xfrm>
                  <a:off x="2044" y="1920"/>
                  <a:ext cx="1652" cy="1319"/>
                </a:xfrm>
                <a:prstGeom prst="ellipse">
                  <a:avLst/>
                </a:prstGeom>
                <a:gradFill rotWithShape="1">
                  <a:gsLst>
                    <a:gs pos="0">
                      <a:srgbClr val="F14343"/>
                    </a:gs>
                    <a:gs pos="100000">
                      <a:srgbClr val="922929"/>
                    </a:gs>
                  </a:gsLst>
                  <a:lin ang="5400000" scaled="1"/>
                </a:gradFill>
                <a:ln w="25400">
                  <a:solidFill>
                    <a:schemeClr val="bg1"/>
                  </a:solidFill>
                  <a:round/>
                  <a:headEnd/>
                  <a:tailEnd/>
                </a:ln>
              </p:spPr>
              <p:txBody>
                <a:bodyPr wrap="none" anchor="ct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39" name="Freeform 13"/>
                <p:cNvSpPr>
                  <a:spLocks/>
                </p:cNvSpPr>
                <p:nvPr/>
              </p:nvSpPr>
              <p:spPr bwMode="gray">
                <a:xfrm>
                  <a:off x="2208" y="1948"/>
                  <a:ext cx="1296" cy="634"/>
                </a:xfrm>
                <a:custGeom>
                  <a:avLst/>
                  <a:gdLst>
                    <a:gd name="T0" fmla="*/ 1054 w 1321"/>
                    <a:gd name="T1" fmla="*/ 112 h 712"/>
                    <a:gd name="T2" fmla="*/ 1067 w 1321"/>
                    <a:gd name="T3" fmla="*/ 124 h 712"/>
                    <a:gd name="T4" fmla="*/ 1070 w 1321"/>
                    <a:gd name="T5" fmla="*/ 134 h 712"/>
                    <a:gd name="T6" fmla="*/ 1065 w 1321"/>
                    <a:gd name="T7" fmla="*/ 144 h 712"/>
                    <a:gd name="T8" fmla="*/ 1052 w 1321"/>
                    <a:gd name="T9" fmla="*/ 152 h 712"/>
                    <a:gd name="T10" fmla="*/ 1031 w 1321"/>
                    <a:gd name="T11" fmla="*/ 162 h 712"/>
                    <a:gd name="T12" fmla="*/ 1004 w 1321"/>
                    <a:gd name="T13" fmla="*/ 169 h 712"/>
                    <a:gd name="T14" fmla="*/ 969 w 1321"/>
                    <a:gd name="T15" fmla="*/ 175 h 712"/>
                    <a:gd name="T16" fmla="*/ 930 w 1321"/>
                    <a:gd name="T17" fmla="*/ 182 h 712"/>
                    <a:gd name="T18" fmla="*/ 885 w 1321"/>
                    <a:gd name="T19" fmla="*/ 186 h 712"/>
                    <a:gd name="T20" fmla="*/ 836 w 1321"/>
                    <a:gd name="T21" fmla="*/ 191 h 712"/>
                    <a:gd name="T22" fmla="*/ 784 w 1321"/>
                    <a:gd name="T23" fmla="*/ 192 h 712"/>
                    <a:gd name="T24" fmla="*/ 726 w 1321"/>
                    <a:gd name="T25" fmla="*/ 197 h 712"/>
                    <a:gd name="T26" fmla="*/ 668 w 1321"/>
                    <a:gd name="T27" fmla="*/ 198 h 712"/>
                    <a:gd name="T28" fmla="*/ 645 w 1321"/>
                    <a:gd name="T29" fmla="*/ 199 h 712"/>
                    <a:gd name="T30" fmla="*/ 386 w 1321"/>
                    <a:gd name="T31" fmla="*/ 199 h 712"/>
                    <a:gd name="T32" fmla="*/ 382 w 1321"/>
                    <a:gd name="T33" fmla="*/ 199 h 712"/>
                    <a:gd name="T34" fmla="*/ 331 w 1321"/>
                    <a:gd name="T35" fmla="*/ 198 h 712"/>
                    <a:gd name="T36" fmla="*/ 282 w 1321"/>
                    <a:gd name="T37" fmla="*/ 197 h 712"/>
                    <a:gd name="T38" fmla="*/ 235 w 1321"/>
                    <a:gd name="T39" fmla="*/ 194 h 712"/>
                    <a:gd name="T40" fmla="*/ 191 w 1321"/>
                    <a:gd name="T41" fmla="*/ 191 h 712"/>
                    <a:gd name="T42" fmla="*/ 152 w 1321"/>
                    <a:gd name="T43" fmla="*/ 189 h 712"/>
                    <a:gd name="T44" fmla="*/ 116 w 1321"/>
                    <a:gd name="T45" fmla="*/ 184 h 712"/>
                    <a:gd name="T46" fmla="*/ 80 w 1321"/>
                    <a:gd name="T47" fmla="*/ 181 h 712"/>
                    <a:gd name="T48" fmla="*/ 56 w 1321"/>
                    <a:gd name="T49" fmla="*/ 176 h 712"/>
                    <a:gd name="T50" fmla="*/ 28 w 1321"/>
                    <a:gd name="T51" fmla="*/ 170 h 712"/>
                    <a:gd name="T52" fmla="*/ 18 w 1321"/>
                    <a:gd name="T53" fmla="*/ 163 h 712"/>
                    <a:gd name="T54" fmla="*/ 6 w 1321"/>
                    <a:gd name="T55" fmla="*/ 155 h 712"/>
                    <a:gd name="T56" fmla="*/ 0 w 1321"/>
                    <a:gd name="T57" fmla="*/ 146 h 712"/>
                    <a:gd name="T58" fmla="*/ 0 w 1321"/>
                    <a:gd name="T59" fmla="*/ 145 h 712"/>
                    <a:gd name="T60" fmla="*/ 4 w 1321"/>
                    <a:gd name="T61" fmla="*/ 134 h 712"/>
                    <a:gd name="T62" fmla="*/ 16 w 1321"/>
                    <a:gd name="T63" fmla="*/ 125 h 712"/>
                    <a:gd name="T64" fmla="*/ 40 w 1321"/>
                    <a:gd name="T65" fmla="*/ 103 h 712"/>
                    <a:gd name="T66" fmla="*/ 75 w 1321"/>
                    <a:gd name="T67" fmla="*/ 83 h 712"/>
                    <a:gd name="T68" fmla="*/ 120 w 1321"/>
                    <a:gd name="T69" fmla="*/ 66 h 712"/>
                    <a:gd name="T70" fmla="*/ 166 w 1321"/>
                    <a:gd name="T71" fmla="*/ 48 h 712"/>
                    <a:gd name="T72" fmla="*/ 219 w 1321"/>
                    <a:gd name="T73" fmla="*/ 34 h 712"/>
                    <a:gd name="T74" fmla="*/ 277 w 1321"/>
                    <a:gd name="T75" fmla="*/ 23 h 712"/>
                    <a:gd name="T76" fmla="*/ 336 w 1321"/>
                    <a:gd name="T77" fmla="*/ 12 h 712"/>
                    <a:gd name="T78" fmla="*/ 403 w 1321"/>
                    <a:gd name="T79" fmla="*/ 6 h 712"/>
                    <a:gd name="T80" fmla="*/ 471 w 1321"/>
                    <a:gd name="T81" fmla="*/ 4 h 712"/>
                    <a:gd name="T82" fmla="*/ 541 w 1321"/>
                    <a:gd name="T83" fmla="*/ 0 h 712"/>
                    <a:gd name="T84" fmla="*/ 541 w 1321"/>
                    <a:gd name="T85" fmla="*/ 0 h 712"/>
                    <a:gd name="T86" fmla="*/ 615 w 1321"/>
                    <a:gd name="T87" fmla="*/ 4 h 712"/>
                    <a:gd name="T88" fmla="*/ 687 w 1321"/>
                    <a:gd name="T89" fmla="*/ 6 h 712"/>
                    <a:gd name="T90" fmla="*/ 755 w 1321"/>
                    <a:gd name="T91" fmla="*/ 14 h 712"/>
                    <a:gd name="T92" fmla="*/ 819 w 1321"/>
                    <a:gd name="T93" fmla="*/ 25 h 712"/>
                    <a:gd name="T94" fmla="*/ 877 w 1321"/>
                    <a:gd name="T95" fmla="*/ 38 h 712"/>
                    <a:gd name="T96" fmla="*/ 931 w 1321"/>
                    <a:gd name="T97" fmla="*/ 54 h 712"/>
                    <a:gd name="T98" fmla="*/ 979 w 1321"/>
                    <a:gd name="T99" fmla="*/ 71 h 712"/>
                    <a:gd name="T100" fmla="*/ 1020 w 1321"/>
                    <a:gd name="T101" fmla="*/ 91 h 712"/>
                    <a:gd name="T102" fmla="*/ 1054 w 1321"/>
                    <a:gd name="T103" fmla="*/ 112 h 712"/>
                    <a:gd name="T104" fmla="*/ 1054 w 1321"/>
                    <a:gd name="T105" fmla="*/ 112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chemeClr val="bg1"/>
                    </a:gs>
                    <a:gs pos="100000">
                      <a:srgbClr val="FF3300"/>
                    </a:gs>
                  </a:gsLst>
                  <a:lin ang="5400000" scaled="1"/>
                </a:gradFill>
                <a:ln w="0">
                  <a:noFill/>
                  <a:round/>
                  <a:headEnd/>
                  <a:tailEnd/>
                </a:ln>
              </p:spPr>
              <p:txBody>
                <a:bodyPr/>
                <a:lstStyle/>
                <a:p>
                  <a:endParaRPr lang="zh-CN" altLang="en-US" sz="1100" dirty="0">
                    <a:effectLst>
                      <a:outerShdw blurRad="38100" dist="38100" dir="2700000" algn="tl">
                        <a:srgbClr val="000000">
                          <a:alpha val="43137"/>
                        </a:srgbClr>
                      </a:outerShdw>
                    </a:effectLst>
                    <a:latin typeface="微软雅黑" pitchFamily="34" charset="-122"/>
                    <a:ea typeface="微软雅黑" pitchFamily="34" charset="-122"/>
                  </a:endParaRPr>
                </a:p>
              </p:txBody>
            </p:sp>
          </p:grpSp>
          <p:sp>
            <p:nvSpPr>
              <p:cNvPr id="235" name="Text Box 15"/>
              <p:cNvSpPr txBox="1">
                <a:spLocks noChangeArrowheads="1"/>
              </p:cNvSpPr>
              <p:nvPr/>
            </p:nvSpPr>
            <p:spPr bwMode="auto">
              <a:xfrm>
                <a:off x="955793" y="2006493"/>
                <a:ext cx="3401670" cy="2100255"/>
              </a:xfrm>
              <a:prstGeom prst="rect">
                <a:avLst/>
              </a:prstGeom>
              <a:noFill/>
              <a:ln w="9525" algn="ctr">
                <a:noFill/>
                <a:miter lim="800000"/>
                <a:headEnd/>
                <a:tailEnd/>
              </a:ln>
            </p:spPr>
            <p:txBody>
              <a:bodyPr wrap="none">
                <a:spAutoFit/>
              </a:bodyPr>
              <a:lstStyle/>
              <a:p>
                <a:pPr algn="r" eaLnBrk="0" hangingPunct="0"/>
                <a:r>
                  <a:rPr lang="zh-CN" altLang="en-US" sz="1100" dirty="0" smtClean="0">
                    <a:solidFill>
                      <a:srgbClr val="000000"/>
                    </a:solidFill>
                    <a:effectLst>
                      <a:outerShdw blurRad="38100" dist="38100" dir="2700000" algn="tl">
                        <a:srgbClr val="000000">
                          <a:alpha val="43137"/>
                        </a:srgbClr>
                      </a:outerShdw>
                    </a:effectLst>
                    <a:latin typeface="微软雅黑" pitchFamily="34" charset="-122"/>
                    <a:ea typeface="微软雅黑" pitchFamily="34" charset="-122"/>
                  </a:rPr>
                  <a:t>管理</a:t>
                </a:r>
                <a:endParaRPr lang="en-US" altLang="zh-CN" sz="1100" dirty="0">
                  <a:solidFill>
                    <a:srgbClr val="000000"/>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36" name="Text Box 16"/>
              <p:cNvSpPr txBox="1">
                <a:spLocks noChangeArrowheads="1"/>
              </p:cNvSpPr>
              <p:nvPr/>
            </p:nvSpPr>
            <p:spPr bwMode="auto">
              <a:xfrm>
                <a:off x="4673004" y="1824526"/>
                <a:ext cx="3401671" cy="2100255"/>
              </a:xfrm>
              <a:prstGeom prst="rect">
                <a:avLst/>
              </a:prstGeom>
              <a:noFill/>
              <a:ln w="9525" algn="ctr">
                <a:noFill/>
                <a:miter lim="800000"/>
                <a:headEnd/>
                <a:tailEnd/>
              </a:ln>
            </p:spPr>
            <p:txBody>
              <a:bodyPr wrap="none">
                <a:spAutoFit/>
              </a:bodyPr>
              <a:lstStyle/>
              <a:p>
                <a:pPr eaLnBrk="0" hangingPunct="0"/>
                <a:r>
                  <a:rPr lang="zh-CN" altLang="en-US" sz="1100" dirty="0" smtClean="0">
                    <a:solidFill>
                      <a:srgbClr val="000000"/>
                    </a:solidFill>
                    <a:effectLst>
                      <a:outerShdw blurRad="38100" dist="38100" dir="2700000" algn="tl">
                        <a:srgbClr val="000000">
                          <a:alpha val="43137"/>
                        </a:srgbClr>
                      </a:outerShdw>
                    </a:effectLst>
                    <a:latin typeface="微软雅黑" pitchFamily="34" charset="-122"/>
                    <a:ea typeface="微软雅黑" pitchFamily="34" charset="-122"/>
                  </a:rPr>
                  <a:t>资源</a:t>
                </a:r>
                <a:endParaRPr lang="en-US" altLang="zh-CN" sz="1100" dirty="0">
                  <a:solidFill>
                    <a:srgbClr val="000000"/>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237" name="Text Box 17"/>
              <p:cNvSpPr txBox="1">
                <a:spLocks noChangeArrowheads="1"/>
              </p:cNvSpPr>
              <p:nvPr/>
            </p:nvSpPr>
            <p:spPr bwMode="auto">
              <a:xfrm>
                <a:off x="2583733" y="4375644"/>
                <a:ext cx="3401671" cy="2100255"/>
              </a:xfrm>
              <a:prstGeom prst="rect">
                <a:avLst/>
              </a:prstGeom>
              <a:noFill/>
              <a:ln w="9525" algn="ctr">
                <a:noFill/>
                <a:miter lim="800000"/>
                <a:headEnd/>
                <a:tailEnd/>
              </a:ln>
            </p:spPr>
            <p:txBody>
              <a:bodyPr wrap="none">
                <a:spAutoFit/>
              </a:bodyPr>
              <a:lstStyle/>
              <a:p>
                <a:pPr algn="r" eaLnBrk="0" hangingPunct="0"/>
                <a:r>
                  <a:rPr lang="zh-CN" altLang="en-US" sz="1100" dirty="0" smtClean="0">
                    <a:solidFill>
                      <a:srgbClr val="000000"/>
                    </a:solidFill>
                    <a:effectLst>
                      <a:outerShdw blurRad="38100" dist="38100" dir="2700000" algn="tl">
                        <a:srgbClr val="000000">
                          <a:alpha val="43137"/>
                        </a:srgbClr>
                      </a:outerShdw>
                    </a:effectLst>
                    <a:latin typeface="微软雅黑" pitchFamily="34" charset="-122"/>
                    <a:ea typeface="微软雅黑" pitchFamily="34" charset="-122"/>
                  </a:rPr>
                  <a:t>教学</a:t>
                </a:r>
                <a:endParaRPr lang="en-US" altLang="zh-CN" sz="1100" dirty="0">
                  <a:solidFill>
                    <a:srgbClr val="000000"/>
                  </a:solidFill>
                  <a:effectLst>
                    <a:outerShdw blurRad="38100" dist="38100" dir="2700000" algn="tl">
                      <a:srgbClr val="000000">
                        <a:alpha val="43137"/>
                      </a:srgbClr>
                    </a:outerShdw>
                  </a:effectLst>
                  <a:latin typeface="微软雅黑" pitchFamily="34" charset="-122"/>
                  <a:ea typeface="微软雅黑" pitchFamily="34" charset="-122"/>
                </a:endParaRPr>
              </a:p>
            </p:txBody>
          </p:sp>
        </p:grpSp>
      </p:grpSp>
      <p:sp>
        <p:nvSpPr>
          <p:cNvPr id="320" name="TextBox 319"/>
          <p:cNvSpPr txBox="1"/>
          <p:nvPr/>
        </p:nvSpPr>
        <p:spPr>
          <a:xfrm>
            <a:off x="2744348" y="2806476"/>
            <a:ext cx="2304415" cy="1722933"/>
          </a:xfrm>
          <a:prstGeom prst="rect">
            <a:avLst/>
          </a:prstGeom>
          <a:noFill/>
        </p:spPr>
        <p:txBody>
          <a:bodyPr wrap="square" lIns="115214" tIns="57607" rIns="115214" bIns="57607" rtlCol="0">
            <a:spAutoFit/>
          </a:bodyPr>
          <a:lstStyle/>
          <a:p>
            <a:pPr algn="ctr">
              <a:lnSpc>
                <a:spcPct val="120000"/>
              </a:lnSpc>
              <a:defRPr/>
            </a:pPr>
            <a:r>
              <a:rPr lang="zh-CN" altLang="en-US" b="1" kern="0" dirty="0" smtClean="0">
                <a:solidFill>
                  <a:srgbClr val="C00000"/>
                </a:solidFill>
                <a:latin typeface="微软雅黑" pitchFamily="34" charset="-122"/>
                <a:ea typeface="微软雅黑" pitchFamily="34" charset="-122"/>
                <a:cs typeface="Arial" pitchFamily="34" charset="0"/>
              </a:rPr>
              <a:t>消除信息孤岛</a:t>
            </a:r>
            <a:endParaRPr lang="en-US" altLang="zh-CN" b="1" kern="0" dirty="0" smtClean="0">
              <a:solidFill>
                <a:srgbClr val="C00000"/>
              </a:solidFill>
              <a:latin typeface="微软雅黑" pitchFamily="34" charset="-122"/>
              <a:ea typeface="微软雅黑" pitchFamily="34" charset="-122"/>
              <a:cs typeface="Arial" pitchFamily="34" charset="0"/>
            </a:endParaRPr>
          </a:p>
          <a:p>
            <a:pPr algn="ctr">
              <a:lnSpc>
                <a:spcPct val="120000"/>
              </a:lnSpc>
              <a:defRPr/>
            </a:pPr>
            <a:r>
              <a:rPr lang="zh-CN" altLang="en-US" b="1" kern="0" dirty="0" smtClean="0">
                <a:solidFill>
                  <a:srgbClr val="C00000"/>
                </a:solidFill>
                <a:latin typeface="微软雅黑" pitchFamily="34" charset="-122"/>
                <a:ea typeface="微软雅黑" pitchFamily="34" charset="-122"/>
                <a:cs typeface="Arial" pitchFamily="34" charset="0"/>
              </a:rPr>
              <a:t>促进教育公平</a:t>
            </a:r>
            <a:endParaRPr lang="en-US" altLang="zh-CN" b="1" kern="0" dirty="0" smtClean="0">
              <a:solidFill>
                <a:srgbClr val="C00000"/>
              </a:solidFill>
              <a:latin typeface="微软雅黑" pitchFamily="34" charset="-122"/>
              <a:ea typeface="微软雅黑" pitchFamily="34" charset="-122"/>
              <a:cs typeface="Arial" pitchFamily="34" charset="0"/>
            </a:endParaRPr>
          </a:p>
          <a:p>
            <a:pPr algn="ctr">
              <a:lnSpc>
                <a:spcPct val="120000"/>
              </a:lnSpc>
              <a:defRPr/>
            </a:pPr>
            <a:r>
              <a:rPr lang="zh-CN" altLang="en-US" b="1" kern="0" dirty="0" smtClean="0">
                <a:solidFill>
                  <a:srgbClr val="C00000"/>
                </a:solidFill>
                <a:latin typeface="微软雅黑" pitchFamily="34" charset="-122"/>
                <a:ea typeface="微软雅黑" pitchFamily="34" charset="-122"/>
                <a:cs typeface="Arial" pitchFamily="34" charset="0"/>
              </a:rPr>
              <a:t>便于管理监管</a:t>
            </a:r>
            <a:endParaRPr lang="en-US" altLang="zh-CN" b="1" kern="0" dirty="0" smtClean="0">
              <a:solidFill>
                <a:srgbClr val="C00000"/>
              </a:solidFill>
              <a:latin typeface="微软雅黑" pitchFamily="34" charset="-122"/>
              <a:ea typeface="微软雅黑" pitchFamily="34" charset="-122"/>
              <a:cs typeface="Arial" pitchFamily="34" charset="0"/>
            </a:endParaRPr>
          </a:p>
          <a:p>
            <a:pPr algn="ctr">
              <a:lnSpc>
                <a:spcPct val="120000"/>
              </a:lnSpc>
              <a:defRPr/>
            </a:pPr>
            <a:r>
              <a:rPr lang="zh-CN" altLang="en-US" b="1" kern="0" dirty="0" smtClean="0">
                <a:solidFill>
                  <a:srgbClr val="C00000"/>
                </a:solidFill>
                <a:latin typeface="微软雅黑" pitchFamily="34" charset="-122"/>
                <a:ea typeface="微软雅黑" pitchFamily="34" charset="-122"/>
                <a:cs typeface="Arial" pitchFamily="34" charset="0"/>
              </a:rPr>
              <a:t>节省投资成本</a:t>
            </a:r>
            <a:endParaRPr lang="en-US" altLang="zh-CN" b="1" kern="0" dirty="0" smtClean="0">
              <a:solidFill>
                <a:srgbClr val="C00000"/>
              </a:solidFill>
              <a:latin typeface="微软雅黑" pitchFamily="34" charset="-122"/>
              <a:ea typeface="微软雅黑" pitchFamily="34" charset="-122"/>
              <a:cs typeface="Arial" pitchFamily="34" charset="0"/>
            </a:endParaRPr>
          </a:p>
          <a:p>
            <a:endParaRPr lang="zh-CN" altLang="en-US" b="1" dirty="0">
              <a:solidFill>
                <a:schemeClr val="bg1"/>
              </a:solidFill>
            </a:endParaRPr>
          </a:p>
        </p:txBody>
      </p:sp>
    </p:spTree>
  </p:cSld>
  <p:clrMapOvr>
    <a:masterClrMapping/>
  </p:clrMapOvr>
  <p:transition advClick="0" advTm="8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7"/>
          <p:cNvSpPr>
            <a:spLocks noChangeArrowheads="1"/>
          </p:cNvSpPr>
          <p:nvPr/>
        </p:nvSpPr>
        <p:spPr bwMode="auto">
          <a:xfrm>
            <a:off x="2980538" y="5639692"/>
            <a:ext cx="8541537" cy="484627"/>
          </a:xfrm>
          <a:prstGeom prst="ellipse">
            <a:avLst/>
          </a:prstGeom>
          <a:gradFill rotWithShape="1">
            <a:gsLst>
              <a:gs pos="0">
                <a:srgbClr val="C0C0C0">
                  <a:gamma/>
                  <a:shade val="0"/>
                  <a:invGamma/>
                </a:srgbClr>
              </a:gs>
              <a:gs pos="100000">
                <a:srgbClr val="C0C0C0">
                  <a:alpha val="0"/>
                </a:srgbClr>
              </a:gs>
            </a:gsLst>
            <a:path path="shape">
              <a:fillToRect l="50000" t="50000" r="50000" b="50000"/>
            </a:path>
          </a:gradFill>
          <a:ln w="9525">
            <a:noFill/>
            <a:round/>
            <a:headEnd/>
            <a:tailEnd/>
          </a:ln>
          <a:effectLst/>
        </p:spPr>
        <p:txBody>
          <a:bodyPr wrap="none" lIns="115214" tIns="57607" rIns="115214" bIns="57607" anchor="ctr"/>
          <a:lstStyle/>
          <a:p>
            <a:endParaRPr lang="ko-KR" altLang="en-US"/>
          </a:p>
        </p:txBody>
      </p:sp>
      <p:sp>
        <p:nvSpPr>
          <p:cNvPr id="12297" name="AutoShape 9"/>
          <p:cNvSpPr>
            <a:spLocks noChangeArrowheads="1"/>
          </p:cNvSpPr>
          <p:nvPr/>
        </p:nvSpPr>
        <p:spPr bwMode="auto">
          <a:xfrm flipH="1">
            <a:off x="1250337" y="4289356"/>
            <a:ext cx="3490172" cy="1781755"/>
          </a:xfrm>
          <a:prstGeom prst="parallelogram">
            <a:avLst>
              <a:gd name="adj" fmla="val 26194"/>
            </a:avLst>
          </a:prstGeom>
          <a:gradFill rotWithShape="1">
            <a:gsLst>
              <a:gs pos="0">
                <a:srgbClr val="DDDDDD">
                  <a:alpha val="80000"/>
                </a:srgbClr>
              </a:gs>
              <a:gs pos="100000">
                <a:srgbClr val="DDDDDD">
                  <a:gamma/>
                  <a:tint val="15686"/>
                  <a:invGamma/>
                </a:srgbClr>
              </a:gs>
            </a:gsLst>
            <a:lin ang="5400000" scaled="1"/>
          </a:gradFill>
          <a:ln w="9525">
            <a:miter lim="800000"/>
            <a:headEnd/>
            <a:tailEnd/>
          </a:ln>
          <a:effectLst/>
          <a:scene3d>
            <a:camera prst="legacyObliqueTopLeft">
              <a:rot lat="16199998" lon="0" rev="0"/>
            </a:camera>
            <a:lightRig rig="legacyFlat3" dir="t"/>
          </a:scene3d>
          <a:sp3d extrusionH="227000" prstMaterial="legacyPlastic">
            <a:bevelT w="13500" h="13500" prst="angle"/>
            <a:bevelB w="13500" h="13500" prst="angle"/>
            <a:extrusionClr>
              <a:srgbClr val="DDDDDD"/>
            </a:extrusionClr>
          </a:sp3d>
        </p:spPr>
        <p:txBody>
          <a:bodyPr wrap="none" lIns="115214" tIns="57607" rIns="115214" bIns="57607" anchor="ctr">
            <a:flatTx/>
          </a:bodyPr>
          <a:lstStyle/>
          <a:p>
            <a:pPr algn="ctr"/>
            <a:endParaRPr lang="zh-CN" altLang="en-US" sz="1500" dirty="0" smtClean="0">
              <a:latin typeface="微软雅黑" pitchFamily="34" charset="-122"/>
              <a:ea typeface="微软雅黑" pitchFamily="34" charset="-122"/>
            </a:endParaRPr>
          </a:p>
          <a:p>
            <a:pPr algn="ctr"/>
            <a:r>
              <a:rPr lang="zh-CN" altLang="en-US" sz="1500" b="1" dirty="0" smtClean="0">
                <a:latin typeface="微软雅黑" pitchFamily="34" charset="-122"/>
                <a:ea typeface="微软雅黑" pitchFamily="34" charset="-122"/>
              </a:rPr>
              <a:t>课堂教学</a:t>
            </a:r>
            <a:endParaRPr lang="ko-KR" altLang="en-US" sz="1500" dirty="0">
              <a:latin typeface="微软雅黑" pitchFamily="34" charset="-122"/>
            </a:endParaRPr>
          </a:p>
        </p:txBody>
      </p:sp>
      <p:sp>
        <p:nvSpPr>
          <p:cNvPr id="12298" name="AutoShape 10"/>
          <p:cNvSpPr>
            <a:spLocks noChangeArrowheads="1"/>
          </p:cNvSpPr>
          <p:nvPr/>
        </p:nvSpPr>
        <p:spPr bwMode="auto">
          <a:xfrm flipH="1">
            <a:off x="4296086" y="3981947"/>
            <a:ext cx="3604764" cy="1781755"/>
          </a:xfrm>
          <a:prstGeom prst="parallelogram">
            <a:avLst>
              <a:gd name="adj" fmla="val 26194"/>
            </a:avLst>
          </a:prstGeom>
          <a:gradFill rotWithShape="1">
            <a:gsLst>
              <a:gs pos="0">
                <a:srgbClr val="FF9900">
                  <a:alpha val="80000"/>
                </a:srgbClr>
              </a:gs>
              <a:gs pos="100000">
                <a:srgbClr val="FF9900">
                  <a:gamma/>
                  <a:tint val="15686"/>
                  <a:invGamma/>
                </a:srgbClr>
              </a:gs>
            </a:gsLst>
            <a:lin ang="5400000" scaled="1"/>
          </a:gradFill>
          <a:ln w="9525">
            <a:miter lim="800000"/>
            <a:headEnd/>
            <a:tailEnd/>
          </a:ln>
          <a:effectLst/>
          <a:scene3d>
            <a:camera prst="legacyObliqueTopLeft">
              <a:rot lat="16199998" lon="0" rev="0"/>
            </a:camera>
            <a:lightRig rig="legacyFlat3" dir="t"/>
          </a:scene3d>
          <a:sp3d extrusionH="227000" prstMaterial="legacyPlastic">
            <a:bevelT w="13500" h="13500" prst="angle"/>
            <a:bevelB w="13500" h="13500" prst="angle"/>
            <a:extrusionClr>
              <a:srgbClr val="FF9900"/>
            </a:extrusionClr>
          </a:sp3d>
        </p:spPr>
        <p:txBody>
          <a:bodyPr wrap="none" lIns="115214" tIns="57607" rIns="115214" bIns="57607" anchor="ctr">
            <a:flatTx/>
          </a:bodyPr>
          <a:lstStyle/>
          <a:p>
            <a:pPr algn="ctr"/>
            <a:endParaRPr lang="zh-CN" altLang="en-US" sz="1500" dirty="0" smtClean="0">
              <a:latin typeface="微软雅黑" pitchFamily="34" charset="-122"/>
              <a:ea typeface="微软雅黑" pitchFamily="34" charset="-122"/>
            </a:endParaRPr>
          </a:p>
          <a:p>
            <a:pPr algn="ctr"/>
            <a:r>
              <a:rPr lang="zh-CN" altLang="en-US" sz="1500" b="1" dirty="0" smtClean="0">
                <a:latin typeface="微软雅黑" pitchFamily="34" charset="-122"/>
                <a:ea typeface="微软雅黑" pitchFamily="34" charset="-122"/>
              </a:rPr>
              <a:t>翻转课堂</a:t>
            </a:r>
            <a:endParaRPr lang="zh-CN" altLang="en-US" sz="1500" dirty="0" smtClean="0">
              <a:latin typeface="微软雅黑" pitchFamily="34" charset="-122"/>
              <a:ea typeface="微软雅黑" pitchFamily="34" charset="-122"/>
            </a:endParaRPr>
          </a:p>
          <a:p>
            <a:pPr algn="ctr"/>
            <a:r>
              <a:rPr lang="zh-CN" altLang="en-US" sz="1500" b="1" dirty="0" smtClean="0">
                <a:latin typeface="微软雅黑" pitchFamily="34" charset="-122"/>
                <a:ea typeface="微软雅黑" pitchFamily="34" charset="-122"/>
              </a:rPr>
              <a:t>混合式学习</a:t>
            </a:r>
            <a:endParaRPr lang="ko-KR" altLang="en-US" sz="1500" dirty="0">
              <a:latin typeface="微软雅黑" pitchFamily="34" charset="-122"/>
            </a:endParaRPr>
          </a:p>
        </p:txBody>
      </p:sp>
      <p:sp>
        <p:nvSpPr>
          <p:cNvPr id="12299" name="AutoShape 11"/>
          <p:cNvSpPr>
            <a:spLocks noChangeArrowheads="1"/>
          </p:cNvSpPr>
          <p:nvPr/>
        </p:nvSpPr>
        <p:spPr bwMode="auto">
          <a:xfrm flipH="1">
            <a:off x="7448706" y="3671804"/>
            <a:ext cx="3332663" cy="1781755"/>
          </a:xfrm>
          <a:prstGeom prst="parallelogram">
            <a:avLst>
              <a:gd name="adj" fmla="val 26194"/>
            </a:avLst>
          </a:prstGeom>
          <a:gradFill rotWithShape="1">
            <a:gsLst>
              <a:gs pos="0">
                <a:srgbClr val="669900">
                  <a:alpha val="80000"/>
                </a:srgbClr>
              </a:gs>
              <a:gs pos="100000">
                <a:srgbClr val="669900">
                  <a:gamma/>
                  <a:tint val="15686"/>
                  <a:invGamma/>
                </a:srgbClr>
              </a:gs>
            </a:gsLst>
            <a:lin ang="5400000" scaled="1"/>
          </a:gradFill>
          <a:ln w="9525">
            <a:miter lim="800000"/>
            <a:headEnd/>
            <a:tailEnd/>
          </a:ln>
          <a:effectLst/>
          <a:scene3d>
            <a:camera prst="legacyObliqueTopLeft">
              <a:rot lat="16199998" lon="0" rev="0"/>
            </a:camera>
            <a:lightRig rig="legacyFlat3" dir="t"/>
          </a:scene3d>
          <a:sp3d extrusionH="227000" prstMaterial="legacyPlastic">
            <a:bevelT w="13500" h="13500" prst="angle"/>
            <a:bevelB w="13500" h="13500" prst="angle"/>
            <a:extrusionClr>
              <a:srgbClr val="669900"/>
            </a:extrusionClr>
          </a:sp3d>
        </p:spPr>
        <p:txBody>
          <a:bodyPr wrap="none" lIns="115214" tIns="57607" rIns="115214" bIns="57607" anchor="ctr">
            <a:flatTx/>
          </a:bodyPr>
          <a:lstStyle/>
          <a:p>
            <a:pPr algn="ctr"/>
            <a:endParaRPr lang="zh-CN" altLang="en-US" sz="1500" dirty="0" smtClean="0">
              <a:latin typeface="微软雅黑" pitchFamily="34" charset="-122"/>
              <a:ea typeface="微软雅黑" pitchFamily="34" charset="-122"/>
            </a:endParaRPr>
          </a:p>
          <a:p>
            <a:pPr algn="ctr"/>
            <a:r>
              <a:rPr lang="zh-CN" altLang="en-US" sz="1500" b="1" dirty="0" smtClean="0">
                <a:latin typeface="微软雅黑" pitchFamily="34" charset="-122"/>
                <a:ea typeface="微软雅黑" pitchFamily="34" charset="-122"/>
              </a:rPr>
              <a:t>开放课程 </a:t>
            </a:r>
          </a:p>
          <a:p>
            <a:pPr algn="ctr"/>
            <a:r>
              <a:rPr lang="en-US" altLang="zh-CN" sz="1500" b="1" dirty="0" smtClean="0">
                <a:latin typeface="微软雅黑" pitchFamily="34" charset="-122"/>
                <a:ea typeface="微软雅黑" pitchFamily="34" charset="-122"/>
              </a:rPr>
              <a:t>MOOC</a:t>
            </a:r>
            <a:r>
              <a:rPr lang="zh-CN" altLang="en-US" sz="1500" b="1" dirty="0" smtClean="0">
                <a:latin typeface="微软雅黑" pitchFamily="34" charset="-122"/>
                <a:ea typeface="微软雅黑" pitchFamily="34" charset="-122"/>
              </a:rPr>
              <a:t>课程</a:t>
            </a:r>
            <a:endParaRPr lang="ko-KR" altLang="en-US" sz="1500" dirty="0">
              <a:latin typeface="微软雅黑" pitchFamily="34" charset="-122"/>
            </a:endParaRPr>
          </a:p>
        </p:txBody>
      </p:sp>
      <p:sp>
        <p:nvSpPr>
          <p:cNvPr id="12323" name="Rectangle 35"/>
          <p:cNvSpPr>
            <a:spLocks noChangeArrowheads="1"/>
          </p:cNvSpPr>
          <p:nvPr/>
        </p:nvSpPr>
        <p:spPr bwMode="auto">
          <a:xfrm>
            <a:off x="7152181" y="1376453"/>
            <a:ext cx="2967792" cy="3465588"/>
          </a:xfrm>
          <a:prstGeom prst="rect">
            <a:avLst/>
          </a:prstGeom>
          <a:gradFill rotWithShape="1">
            <a:gsLst>
              <a:gs pos="0">
                <a:srgbClr val="BB3783">
                  <a:alpha val="30000"/>
                </a:srgbClr>
              </a:gs>
              <a:gs pos="100000">
                <a:srgbClr val="BB3783">
                  <a:gamma/>
                  <a:shade val="46275"/>
                  <a:invGamma/>
                  <a:alpha val="0"/>
                </a:srgbClr>
              </a:gs>
            </a:gsLst>
            <a:lin ang="5400000" scaled="1"/>
          </a:gradFill>
          <a:ln w="9525">
            <a:noFill/>
            <a:miter lim="800000"/>
            <a:headEnd/>
            <a:tailEnd/>
          </a:ln>
          <a:effectLst/>
        </p:spPr>
        <p:txBody>
          <a:bodyPr wrap="none" lIns="115214" tIns="57607" rIns="115214" bIns="57607" anchor="ctr"/>
          <a:lstStyle/>
          <a:p>
            <a:endParaRPr lang="zh-CN" altLang="en-US" dirty="0" smtClean="0"/>
          </a:p>
          <a:p>
            <a:endParaRPr lang="zh-CN" altLang="en-US" dirty="0" smtClean="0"/>
          </a:p>
          <a:p>
            <a:pPr>
              <a:buFont typeface="Wingdings" pitchFamily="2" charset="2"/>
              <a:buChar char="u"/>
            </a:pPr>
            <a:endParaRPr lang="en-US" altLang="zh-CN" sz="1300" b="1" dirty="0" smtClean="0">
              <a:latin typeface="微软雅黑" pitchFamily="34" charset="-122"/>
              <a:ea typeface="微软雅黑" pitchFamily="34" charset="-122"/>
            </a:endParaRPr>
          </a:p>
          <a:p>
            <a:pPr>
              <a:buFont typeface="Wingdings" pitchFamily="2" charset="2"/>
              <a:buChar char="u"/>
            </a:pPr>
            <a:endParaRPr lang="en-US" altLang="zh-CN" sz="1300" b="1" dirty="0" smtClean="0">
              <a:latin typeface="微软雅黑" pitchFamily="34" charset="-122"/>
              <a:ea typeface="微软雅黑" pitchFamily="34" charset="-122"/>
            </a:endParaRPr>
          </a:p>
          <a:p>
            <a:pPr>
              <a:buFont typeface="Wingdings" pitchFamily="2" charset="2"/>
              <a:buChar char="u"/>
            </a:pPr>
            <a:endParaRPr lang="en-US" altLang="zh-CN" sz="1300" b="1" dirty="0" smtClean="0">
              <a:latin typeface="微软雅黑" pitchFamily="34" charset="-122"/>
              <a:ea typeface="微软雅黑" pitchFamily="34" charset="-122"/>
            </a:endParaRPr>
          </a:p>
          <a:p>
            <a:pPr>
              <a:buFont typeface="Wingdings" pitchFamily="2" charset="2"/>
              <a:buChar char="u"/>
            </a:pPr>
            <a:endParaRPr lang="en-US" altLang="zh-CN" sz="1300" b="1" dirty="0" smtClean="0">
              <a:latin typeface="微软雅黑" pitchFamily="34" charset="-122"/>
              <a:ea typeface="微软雅黑" pitchFamily="34" charset="-122"/>
            </a:endParaRPr>
          </a:p>
          <a:p>
            <a:pPr>
              <a:buFont typeface="Wingdings" pitchFamily="2" charset="2"/>
              <a:buChar char="u"/>
            </a:pPr>
            <a:endParaRPr lang="en-US" altLang="zh-CN" sz="1300" b="1" dirty="0" smtClean="0">
              <a:latin typeface="微软雅黑" pitchFamily="34" charset="-122"/>
              <a:ea typeface="微软雅黑" pitchFamily="34" charset="-122"/>
            </a:endParaRPr>
          </a:p>
          <a:p>
            <a:pPr>
              <a:buFont typeface="Wingdings" pitchFamily="2" charset="2"/>
              <a:buChar char="u"/>
            </a:pPr>
            <a:endParaRPr lang="en-US" altLang="zh-CN" sz="1300" b="1" dirty="0" smtClean="0">
              <a:latin typeface="微软雅黑" pitchFamily="34" charset="-122"/>
              <a:ea typeface="微软雅黑" pitchFamily="34" charset="-122"/>
            </a:endParaRPr>
          </a:p>
          <a:p>
            <a:pPr>
              <a:buFont typeface="Wingdings" pitchFamily="2" charset="2"/>
              <a:buChar char="u"/>
            </a:pPr>
            <a:endParaRPr lang="en-US" altLang="zh-CN" sz="1300" b="1"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r>
              <a:rPr lang="zh-CN" altLang="en-US" sz="1300" dirty="0" smtClean="0">
                <a:latin typeface="微软雅黑" pitchFamily="34" charset="-122"/>
                <a:ea typeface="微软雅黑" pitchFamily="34" charset="-122"/>
              </a:rPr>
              <a:t>开放课程</a:t>
            </a:r>
            <a:endParaRPr lang="en-US" altLang="zh-CN" sz="1300" dirty="0" smtClean="0">
              <a:latin typeface="微软雅黑" pitchFamily="34" charset="-122"/>
              <a:ea typeface="微软雅黑" pitchFamily="34" charset="-122"/>
            </a:endParaRPr>
          </a:p>
          <a:p>
            <a:pPr>
              <a:buFont typeface="Wingdings" pitchFamily="2" charset="2"/>
              <a:buChar char="u"/>
            </a:pPr>
            <a:r>
              <a:rPr lang="en-US" altLang="zh-CN" sz="1300" dirty="0" smtClean="0">
                <a:latin typeface="微软雅黑" pitchFamily="34" charset="-122"/>
                <a:ea typeface="微软雅黑" pitchFamily="34" charset="-122"/>
              </a:rPr>
              <a:t>MOOC </a:t>
            </a:r>
          </a:p>
          <a:p>
            <a:endParaRPr lang="zh-CN" altLang="en-US" dirty="0" smtClean="0"/>
          </a:p>
          <a:p>
            <a:endParaRPr lang="zh-CN" altLang="en-US" dirty="0" smtClean="0"/>
          </a:p>
          <a:p>
            <a:endParaRPr lang="ko-KR" altLang="en-US" dirty="0"/>
          </a:p>
        </p:txBody>
      </p:sp>
      <p:sp>
        <p:nvSpPr>
          <p:cNvPr id="12320" name="Rectangle 32"/>
          <p:cNvSpPr>
            <a:spLocks noChangeArrowheads="1"/>
          </p:cNvSpPr>
          <p:nvPr/>
        </p:nvSpPr>
        <p:spPr bwMode="auto">
          <a:xfrm>
            <a:off x="4016267" y="1361493"/>
            <a:ext cx="3094499" cy="3476618"/>
          </a:xfrm>
          <a:prstGeom prst="rect">
            <a:avLst/>
          </a:prstGeom>
          <a:gradFill rotWithShape="1">
            <a:gsLst>
              <a:gs pos="0">
                <a:schemeClr val="accent1">
                  <a:lumMod val="75000"/>
                  <a:alpha val="43000"/>
                </a:schemeClr>
              </a:gs>
              <a:gs pos="100000">
                <a:srgbClr val="EAEAEA">
                  <a:gamma/>
                  <a:shade val="46275"/>
                  <a:invGamma/>
                  <a:alpha val="0"/>
                </a:srgbClr>
              </a:gs>
            </a:gsLst>
            <a:lin ang="5400000" scaled="1"/>
          </a:gradFill>
          <a:ln w="9525">
            <a:noFill/>
            <a:miter lim="800000"/>
            <a:headEnd/>
            <a:tailEnd/>
          </a:ln>
          <a:effectLst/>
        </p:spPr>
        <p:txBody>
          <a:bodyPr wrap="none" lIns="115214" tIns="57607" rIns="115214" bIns="57607" anchor="ctr"/>
          <a:lstStyle/>
          <a:p>
            <a:endParaRPr lang="zh-CN" altLang="en-US" dirty="0" smtClean="0"/>
          </a:p>
          <a:p>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r>
              <a:rPr lang="zh-CN" altLang="en-US" sz="1300" dirty="0" smtClean="0">
                <a:latin typeface="微软雅黑" pitchFamily="34" charset="-122"/>
                <a:ea typeface="微软雅黑" pitchFamily="34" charset="-122"/>
              </a:rPr>
              <a:t>视频公开课、微课、移动学习资源</a:t>
            </a:r>
            <a:endParaRPr lang="en-US" altLang="zh-CN" sz="1300" dirty="0" smtClean="0">
              <a:latin typeface="微软雅黑" pitchFamily="34" charset="-122"/>
              <a:ea typeface="微软雅黑" pitchFamily="34" charset="-122"/>
            </a:endParaRPr>
          </a:p>
          <a:p>
            <a:pPr>
              <a:buFont typeface="Wingdings" pitchFamily="2" charset="2"/>
              <a:buChar char="u"/>
            </a:pPr>
            <a:r>
              <a:rPr lang="zh-CN" altLang="en-US" sz="1300" dirty="0" smtClean="0">
                <a:latin typeface="微软雅黑" pitchFamily="34" charset="-122"/>
                <a:ea typeface="微软雅黑" pitchFamily="34" charset="-122"/>
              </a:rPr>
              <a:t>网络课程、精品课、精品资源共享课 </a:t>
            </a:r>
          </a:p>
          <a:p>
            <a:endParaRPr lang="zh-CN" altLang="en-US" dirty="0" smtClean="0"/>
          </a:p>
          <a:p>
            <a:endParaRPr lang="zh-CN" altLang="en-US" dirty="0" smtClean="0"/>
          </a:p>
          <a:p>
            <a:r>
              <a:rPr lang="zh-CN" altLang="en-US" b="1" dirty="0" smtClean="0"/>
              <a:t> </a:t>
            </a:r>
          </a:p>
          <a:p>
            <a:endParaRPr lang="zh-CN" altLang="en-US" dirty="0" smtClean="0"/>
          </a:p>
          <a:p>
            <a:endParaRPr lang="zh-CN" altLang="en-US" dirty="0" smtClean="0"/>
          </a:p>
          <a:p>
            <a:endParaRPr lang="ko-KR" altLang="en-US" dirty="0"/>
          </a:p>
        </p:txBody>
      </p:sp>
      <p:sp>
        <p:nvSpPr>
          <p:cNvPr id="12319" name="Rectangle 31"/>
          <p:cNvSpPr>
            <a:spLocks noChangeArrowheads="1"/>
          </p:cNvSpPr>
          <p:nvPr/>
        </p:nvSpPr>
        <p:spPr bwMode="auto">
          <a:xfrm>
            <a:off x="937211" y="1331569"/>
            <a:ext cx="2998253" cy="3540889"/>
          </a:xfrm>
          <a:prstGeom prst="rect">
            <a:avLst/>
          </a:prstGeom>
          <a:gradFill rotWithShape="1">
            <a:gsLst>
              <a:gs pos="0">
                <a:schemeClr val="bg1">
                  <a:lumMod val="85000"/>
                </a:schemeClr>
              </a:gs>
              <a:gs pos="100000">
                <a:srgbClr val="EAEAEA">
                  <a:gamma/>
                  <a:shade val="46275"/>
                  <a:invGamma/>
                  <a:alpha val="0"/>
                </a:srgbClr>
              </a:gs>
            </a:gsLst>
            <a:lin ang="5400000" scaled="1"/>
          </a:gradFill>
          <a:ln w="9525">
            <a:noFill/>
            <a:miter lim="800000"/>
            <a:headEnd/>
            <a:tailEnd/>
          </a:ln>
          <a:effectLst/>
        </p:spPr>
        <p:txBody>
          <a:bodyPr wrap="none" lIns="115214" tIns="57607" rIns="115214" bIns="57607" anchor="ctr"/>
          <a:lstStyle/>
          <a:p>
            <a:endParaRPr lang="zh-CN" altLang="en-US" dirty="0" smtClean="0"/>
          </a:p>
          <a:p>
            <a:endParaRPr lang="zh-CN" altLang="en-US" dirty="0" smtClean="0"/>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endParaRPr lang="en-US" altLang="zh-CN" sz="1300" dirty="0" smtClean="0">
              <a:latin typeface="微软雅黑" pitchFamily="34" charset="-122"/>
              <a:ea typeface="微软雅黑" pitchFamily="34" charset="-122"/>
            </a:endParaRPr>
          </a:p>
          <a:p>
            <a:pPr>
              <a:buFont typeface="Wingdings" pitchFamily="2" charset="2"/>
              <a:buChar char="u"/>
            </a:pPr>
            <a:r>
              <a:rPr lang="zh-CN" altLang="en-US" sz="1300" dirty="0" smtClean="0">
                <a:latin typeface="微软雅黑" pitchFamily="34" charset="-122"/>
                <a:ea typeface="微软雅黑" pitchFamily="34" charset="-122"/>
              </a:rPr>
              <a:t>多媒体授课课件</a:t>
            </a:r>
            <a:endParaRPr lang="en-US" altLang="zh-CN" sz="1300" dirty="0" smtClean="0">
              <a:latin typeface="微软雅黑" pitchFamily="34" charset="-122"/>
              <a:ea typeface="微软雅黑" pitchFamily="34" charset="-122"/>
            </a:endParaRPr>
          </a:p>
          <a:p>
            <a:pPr>
              <a:buFont typeface="Wingdings" pitchFamily="2" charset="2"/>
              <a:buChar char="u"/>
            </a:pPr>
            <a:r>
              <a:rPr lang="zh-CN" altLang="en-US" sz="1300" dirty="0" smtClean="0">
                <a:latin typeface="微软雅黑" pitchFamily="34" charset="-122"/>
                <a:ea typeface="微软雅黑" pitchFamily="34" charset="-122"/>
              </a:rPr>
              <a:t>学科工具 </a:t>
            </a:r>
          </a:p>
          <a:p>
            <a:endParaRPr lang="zh-CN" altLang="en-US" dirty="0" smtClean="0"/>
          </a:p>
          <a:p>
            <a:endParaRPr lang="zh-CN" altLang="en-US" dirty="0" smtClean="0"/>
          </a:p>
          <a:p>
            <a:endParaRPr lang="ko-KR" altLang="en-US" dirty="0"/>
          </a:p>
        </p:txBody>
      </p:sp>
      <p:sp>
        <p:nvSpPr>
          <p:cNvPr id="12316" name="Rectangle 28"/>
          <p:cNvSpPr>
            <a:spLocks noChangeArrowheads="1"/>
          </p:cNvSpPr>
          <p:nvPr/>
        </p:nvSpPr>
        <p:spPr bwMode="auto">
          <a:xfrm>
            <a:off x="952173" y="1017378"/>
            <a:ext cx="2981793" cy="334829"/>
          </a:xfrm>
          <a:prstGeom prst="rect">
            <a:avLst/>
          </a:prstGeom>
          <a:solidFill>
            <a:srgbClr val="EAEAEA"/>
          </a:solidFill>
          <a:ln w="9525">
            <a:solidFill>
              <a:srgbClr val="C0C0C0"/>
            </a:solidFill>
            <a:miter lim="800000"/>
            <a:headEnd/>
            <a:tailEnd/>
          </a:ln>
          <a:effectLst/>
        </p:spPr>
        <p:txBody>
          <a:bodyPr wrap="none" lIns="115214" tIns="57607" rIns="115214" bIns="57607" anchor="ctr"/>
          <a:lstStyle/>
          <a:p>
            <a:pPr algn="ctr"/>
            <a:endParaRPr lang="zh-CN" altLang="en-US" sz="1600" dirty="0" smtClean="0">
              <a:solidFill>
                <a:srgbClr val="C00000"/>
              </a:solidFill>
              <a:latin typeface="微软雅黑" pitchFamily="34" charset="-122"/>
              <a:ea typeface="微软雅黑" pitchFamily="34" charset="-122"/>
            </a:endParaRPr>
          </a:p>
          <a:p>
            <a:pPr algn="ctr"/>
            <a:r>
              <a:rPr lang="zh-CN" altLang="en-US" sz="1600" b="1" dirty="0" smtClean="0">
                <a:solidFill>
                  <a:srgbClr val="C00000"/>
                </a:solidFill>
                <a:latin typeface="微软雅黑" pitchFamily="34" charset="-122"/>
                <a:ea typeface="微软雅黑" pitchFamily="34" charset="-122"/>
              </a:rPr>
              <a:t>封闭式教学 </a:t>
            </a:r>
          </a:p>
          <a:p>
            <a:pPr algn="ctr"/>
            <a:endParaRPr lang="zh-CN" altLang="en-US" sz="1600" dirty="0" smtClean="0">
              <a:solidFill>
                <a:srgbClr val="C00000"/>
              </a:solidFill>
              <a:latin typeface="微软雅黑" pitchFamily="34" charset="-122"/>
              <a:ea typeface="微软雅黑" pitchFamily="34" charset="-122"/>
            </a:endParaRPr>
          </a:p>
        </p:txBody>
      </p:sp>
      <p:sp>
        <p:nvSpPr>
          <p:cNvPr id="12317" name="Rectangle 29"/>
          <p:cNvSpPr>
            <a:spLocks noChangeArrowheads="1"/>
          </p:cNvSpPr>
          <p:nvPr/>
        </p:nvSpPr>
        <p:spPr bwMode="auto">
          <a:xfrm>
            <a:off x="4029732" y="1036270"/>
            <a:ext cx="3061581" cy="315937"/>
          </a:xfrm>
          <a:prstGeom prst="rect">
            <a:avLst/>
          </a:prstGeom>
          <a:gradFill>
            <a:gsLst>
              <a:gs pos="0">
                <a:schemeClr val="accent1"/>
              </a:gs>
              <a:gs pos="50000">
                <a:schemeClr val="accent1">
                  <a:lumMod val="40000"/>
                  <a:lumOff val="60000"/>
                </a:schemeClr>
              </a:gs>
              <a:gs pos="100000">
                <a:schemeClr val="accent1">
                  <a:lumMod val="20000"/>
                  <a:lumOff val="80000"/>
                </a:schemeClr>
              </a:gs>
            </a:gsLst>
            <a:lin ang="0" scaled="1"/>
          </a:gradFill>
          <a:ln w="9525">
            <a:solidFill>
              <a:srgbClr val="C0C0C0"/>
            </a:solidFill>
            <a:miter lim="800000"/>
            <a:headEnd/>
            <a:tailEnd/>
          </a:ln>
          <a:effectLst/>
        </p:spPr>
        <p:txBody>
          <a:bodyPr wrap="none" lIns="115214" tIns="57607" rIns="115214" bIns="57607" anchor="ctr"/>
          <a:lstStyle/>
          <a:p>
            <a:pPr algn="ctr"/>
            <a:r>
              <a:rPr lang="zh-CN" altLang="en-US" sz="1600" b="1" dirty="0" smtClean="0">
                <a:solidFill>
                  <a:srgbClr val="C00000"/>
                </a:solidFill>
                <a:latin typeface="微软雅黑" pitchFamily="34" charset="-122"/>
                <a:ea typeface="微软雅黑" pitchFamily="34" charset="-122"/>
              </a:rPr>
              <a:t>半开放式</a:t>
            </a:r>
            <a:r>
              <a:rPr lang="en-US" altLang="zh-CN" sz="1600" b="1" dirty="0" smtClean="0">
                <a:solidFill>
                  <a:srgbClr val="C00000"/>
                </a:solidFill>
                <a:latin typeface="微软雅黑" pitchFamily="34" charset="-122"/>
                <a:ea typeface="微软雅黑" pitchFamily="34" charset="-122"/>
              </a:rPr>
              <a:t>/</a:t>
            </a:r>
            <a:r>
              <a:rPr lang="zh-CN" altLang="en-US" sz="1600" b="1" dirty="0" smtClean="0">
                <a:solidFill>
                  <a:srgbClr val="C00000"/>
                </a:solidFill>
                <a:latin typeface="微软雅黑" pitchFamily="34" charset="-122"/>
                <a:ea typeface="微软雅黑" pitchFamily="34" charset="-122"/>
              </a:rPr>
              <a:t>连接式教学</a:t>
            </a:r>
            <a:endParaRPr lang="ko-KR" altLang="en-US" sz="1600" dirty="0">
              <a:solidFill>
                <a:srgbClr val="C00000"/>
              </a:solidFill>
              <a:latin typeface="微软雅黑" pitchFamily="34" charset="-122"/>
            </a:endParaRPr>
          </a:p>
        </p:txBody>
      </p:sp>
      <p:sp>
        <p:nvSpPr>
          <p:cNvPr id="12318" name="Rectangle 30"/>
          <p:cNvSpPr>
            <a:spLocks noChangeArrowheads="1"/>
          </p:cNvSpPr>
          <p:nvPr/>
        </p:nvSpPr>
        <p:spPr bwMode="auto">
          <a:xfrm>
            <a:off x="7155174" y="1040201"/>
            <a:ext cx="2967792" cy="315937"/>
          </a:xfrm>
          <a:prstGeom prst="rect">
            <a:avLst/>
          </a:prstGeom>
          <a:solidFill>
            <a:srgbClr val="BB3783">
              <a:alpha val="50000"/>
            </a:srgbClr>
          </a:solidFill>
          <a:ln w="9525">
            <a:solidFill>
              <a:srgbClr val="993366"/>
            </a:solidFill>
            <a:miter lim="800000"/>
            <a:headEnd/>
            <a:tailEnd/>
          </a:ln>
          <a:effectLst/>
        </p:spPr>
        <p:txBody>
          <a:bodyPr wrap="none" lIns="115214" tIns="57607" rIns="115214" bIns="57607" anchor="ctr"/>
          <a:lstStyle/>
          <a:p>
            <a:r>
              <a:rPr lang="zh-CN" altLang="en-US" sz="1600" b="1" dirty="0" smtClean="0">
                <a:solidFill>
                  <a:srgbClr val="C00000"/>
                </a:solidFill>
                <a:latin typeface="微软雅黑" pitchFamily="34" charset="-122"/>
                <a:ea typeface="微软雅黑" pitchFamily="34" charset="-122"/>
              </a:rPr>
              <a:t>社会化自组织（开放式）教学 </a:t>
            </a:r>
          </a:p>
        </p:txBody>
      </p:sp>
      <p:sp>
        <p:nvSpPr>
          <p:cNvPr id="27" name="Rectangle 35"/>
          <p:cNvSpPr>
            <a:spLocks noChangeArrowheads="1"/>
          </p:cNvSpPr>
          <p:nvPr/>
        </p:nvSpPr>
        <p:spPr bwMode="auto">
          <a:xfrm>
            <a:off x="122237" y="496887"/>
            <a:ext cx="11039988" cy="620017"/>
          </a:xfrm>
          <a:prstGeom prst="rect">
            <a:avLst/>
          </a:prstGeom>
          <a:noFill/>
          <a:ln w="9525" algn="ctr">
            <a:noFill/>
            <a:miter lim="800000"/>
            <a:headEnd/>
            <a:tailEnd/>
          </a:ln>
        </p:spPr>
        <p:txBody>
          <a:bodyPr lIns="98623" tIns="49309" rIns="98623" bIns="49309" anchor="ctr"/>
          <a:lstStyle/>
          <a:p>
            <a:pPr defTabSz="1150255" eaLnBrk="0" fontAlgn="auto" hangingPunct="0">
              <a:spcBef>
                <a:spcPts val="0"/>
              </a:spcBef>
              <a:spcAft>
                <a:spcPts val="0"/>
              </a:spcAft>
              <a:defRPr/>
            </a:pPr>
            <a:r>
              <a:rPr lang="zh-CN" altLang="en-US" sz="2400" b="1" kern="0" dirty="0" smtClean="0">
                <a:solidFill>
                  <a:srgbClr val="C00000"/>
                </a:solidFill>
                <a:latin typeface="微软雅黑" pitchFamily="34" charset="-122"/>
                <a:ea typeface="微软雅黑" pitchFamily="34" charset="-122"/>
                <a:sym typeface="Arial" pitchFamily="34" charset="0"/>
              </a:rPr>
              <a:t> 趋势二：</a:t>
            </a:r>
            <a:r>
              <a:rPr lang="zh-CN" altLang="en-US" sz="2400" b="1" kern="0" dirty="0">
                <a:solidFill>
                  <a:srgbClr val="C00000"/>
                </a:solidFill>
                <a:latin typeface="微软雅黑" pitchFamily="34" charset="-122"/>
                <a:ea typeface="微软雅黑" pitchFamily="34" charset="-122"/>
                <a:sym typeface="Arial" pitchFamily="34" charset="0"/>
              </a:rPr>
              <a:t>由</a:t>
            </a:r>
            <a:r>
              <a:rPr lang="zh-CN" altLang="en-US" sz="2400" b="1" kern="0" dirty="0" smtClean="0">
                <a:solidFill>
                  <a:srgbClr val="C00000"/>
                </a:solidFill>
                <a:latin typeface="微软雅黑" pitchFamily="34" charset="-122"/>
                <a:ea typeface="微软雅黑" pitchFamily="34" charset="-122"/>
                <a:sym typeface="Arial" pitchFamily="34" charset="0"/>
              </a:rPr>
              <a:t>课堂内封闭向课堂外开放</a:t>
            </a:r>
          </a:p>
        </p:txBody>
      </p:sp>
      <p:sp>
        <p:nvSpPr>
          <p:cNvPr id="32" name="TextBox 31"/>
          <p:cNvSpPr txBox="1"/>
          <p:nvPr/>
        </p:nvSpPr>
        <p:spPr>
          <a:xfrm>
            <a:off x="-376785" y="4398586"/>
            <a:ext cx="2181122" cy="490738"/>
          </a:xfrm>
          <a:prstGeom prst="ellipse">
            <a:avLst/>
          </a:prstGeom>
          <a:noFill/>
        </p:spPr>
        <p:txBody>
          <a:bodyPr wrap="square" lIns="115214" tIns="57607" rIns="115214" bIns="57607" rtlCol="0">
            <a:spAutoFit/>
          </a:bodyPr>
          <a:lstStyle/>
          <a:p>
            <a:pPr algn="ctr"/>
            <a:r>
              <a:rPr lang="zh-CN" altLang="en-US" sz="1500" b="1" dirty="0" smtClean="0">
                <a:solidFill>
                  <a:srgbClr val="990000"/>
                </a:solidFill>
                <a:latin typeface="微软雅黑" pitchFamily="34" charset="-122"/>
                <a:ea typeface="微软雅黑" pitchFamily="34" charset="-122"/>
              </a:rPr>
              <a:t>以教师为中心</a:t>
            </a:r>
            <a:endParaRPr lang="zh-CN" altLang="en-US" sz="1500" b="1" dirty="0">
              <a:solidFill>
                <a:srgbClr val="990000"/>
              </a:solidFill>
              <a:latin typeface="微软雅黑" pitchFamily="34" charset="-122"/>
              <a:ea typeface="微软雅黑" pitchFamily="34" charset="-122"/>
            </a:endParaRPr>
          </a:p>
        </p:txBody>
      </p:sp>
      <p:sp>
        <p:nvSpPr>
          <p:cNvPr id="33" name="TextBox 32"/>
          <p:cNvSpPr txBox="1"/>
          <p:nvPr/>
        </p:nvSpPr>
        <p:spPr>
          <a:xfrm>
            <a:off x="9539124" y="3649374"/>
            <a:ext cx="2223009" cy="490738"/>
          </a:xfrm>
          <a:prstGeom prst="ellipse">
            <a:avLst/>
          </a:prstGeom>
          <a:noFill/>
        </p:spPr>
        <p:txBody>
          <a:bodyPr wrap="square" lIns="115214" tIns="57607" rIns="115214" bIns="57607" rtlCol="0">
            <a:spAutoFit/>
          </a:bodyPr>
          <a:lstStyle/>
          <a:p>
            <a:pPr algn="ctr"/>
            <a:r>
              <a:rPr lang="zh-CN" altLang="en-US" sz="1500" b="1" dirty="0" smtClean="0">
                <a:solidFill>
                  <a:srgbClr val="990000"/>
                </a:solidFill>
                <a:latin typeface="微软雅黑" pitchFamily="34" charset="-122"/>
                <a:ea typeface="微软雅黑" pitchFamily="34" charset="-122"/>
              </a:rPr>
              <a:t>以学生为中心</a:t>
            </a:r>
            <a:endParaRPr lang="zh-CN" altLang="en-US" sz="1500" b="1" dirty="0">
              <a:solidFill>
                <a:srgbClr val="990000"/>
              </a:solidFill>
              <a:latin typeface="微软雅黑" pitchFamily="34" charset="-122"/>
              <a:ea typeface="微软雅黑" pitchFamily="34" charset="-122"/>
            </a:endParaRPr>
          </a:p>
        </p:txBody>
      </p:sp>
      <p:pic>
        <p:nvPicPr>
          <p:cNvPr id="34" name="Picture 4"/>
          <p:cNvPicPr>
            <a:picLocks noChangeAspect="1" noChangeArrowheads="1"/>
          </p:cNvPicPr>
          <p:nvPr/>
        </p:nvPicPr>
        <p:blipFill>
          <a:blip r:embed="rId3" cstate="email"/>
          <a:srcRect/>
          <a:stretch>
            <a:fillRect/>
          </a:stretch>
        </p:blipFill>
        <p:spPr bwMode="auto">
          <a:xfrm>
            <a:off x="4294593" y="1585914"/>
            <a:ext cx="2409162" cy="1885141"/>
          </a:xfrm>
          <a:prstGeom prst="ellipse">
            <a:avLst/>
          </a:prstGeom>
          <a:ln>
            <a:noFill/>
          </a:ln>
          <a:effectLst/>
        </p:spPr>
      </p:pic>
      <p:pic>
        <p:nvPicPr>
          <p:cNvPr id="35" name="Picture 9"/>
          <p:cNvPicPr>
            <a:picLocks noChangeAspect="1" noChangeArrowheads="1"/>
          </p:cNvPicPr>
          <p:nvPr/>
        </p:nvPicPr>
        <p:blipFill>
          <a:blip r:embed="rId4" cstate="email"/>
          <a:srcRect b="-12015"/>
          <a:stretch>
            <a:fillRect/>
          </a:stretch>
        </p:blipFill>
        <p:spPr bwMode="auto">
          <a:xfrm>
            <a:off x="7661433" y="1481181"/>
            <a:ext cx="2064994" cy="151110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artDeco"/>
            <a:extrusionClr>
              <a:srgbClr val="000000"/>
            </a:extrusionClr>
          </a:sp3d>
        </p:spPr>
      </p:pic>
      <p:pic>
        <p:nvPicPr>
          <p:cNvPr id="1028" name="Picture 4"/>
          <p:cNvPicPr>
            <a:picLocks noChangeAspect="1" noChangeArrowheads="1"/>
          </p:cNvPicPr>
          <p:nvPr/>
        </p:nvPicPr>
        <p:blipFill>
          <a:blip r:embed="rId5" cstate="email"/>
          <a:srcRect/>
          <a:stretch>
            <a:fillRect/>
          </a:stretch>
        </p:blipFill>
        <p:spPr bwMode="auto">
          <a:xfrm>
            <a:off x="1421554" y="1944987"/>
            <a:ext cx="2154778" cy="174120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coolSlant"/>
            <a:extrusionClr>
              <a:srgbClr val="000000"/>
            </a:extrusionClr>
          </a:sp3d>
        </p:spPr>
      </p:pic>
      <p:sp>
        <p:nvSpPr>
          <p:cNvPr id="12327" name="Freeform 39"/>
          <p:cNvSpPr>
            <a:spLocks/>
          </p:cNvSpPr>
          <p:nvPr/>
        </p:nvSpPr>
        <p:spPr bwMode="auto">
          <a:xfrm rot="21263864">
            <a:off x="2821398" y="3274762"/>
            <a:ext cx="5176758" cy="585161"/>
          </a:xfrm>
          <a:custGeom>
            <a:avLst/>
            <a:gdLst>
              <a:gd name="connsiteX0" fmla="*/ 0 w 2352"/>
              <a:gd name="connsiteY0" fmla="*/ 1128 h 1128"/>
              <a:gd name="connsiteX1" fmla="*/ 1404 w 2352"/>
              <a:gd name="connsiteY1" fmla="*/ 546 h 1128"/>
              <a:gd name="connsiteX2" fmla="*/ 1824 w 2352"/>
              <a:gd name="connsiteY2" fmla="*/ 468 h 1128"/>
              <a:gd name="connsiteX3" fmla="*/ 1758 w 2352"/>
              <a:gd name="connsiteY3" fmla="*/ 576 h 1128"/>
              <a:gd name="connsiteX4" fmla="*/ 2352 w 2352"/>
              <a:gd name="connsiteY4" fmla="*/ 438 h 1128"/>
              <a:gd name="connsiteX5" fmla="*/ 2094 w 2352"/>
              <a:gd name="connsiteY5" fmla="*/ 0 h 1128"/>
              <a:gd name="connsiteX6" fmla="*/ 2016 w 2352"/>
              <a:gd name="connsiteY6" fmla="*/ 126 h 1128"/>
              <a:gd name="connsiteX7" fmla="*/ 1338 w 2352"/>
              <a:gd name="connsiteY7" fmla="*/ 342 h 1128"/>
              <a:gd name="connsiteX8" fmla="*/ 0 w 2352"/>
              <a:gd name="connsiteY8" fmla="*/ 1128 h 1128"/>
              <a:gd name="connsiteX0" fmla="*/ 0 w 2352"/>
              <a:gd name="connsiteY0" fmla="*/ 1128 h 1128"/>
              <a:gd name="connsiteX1" fmla="*/ 1404 w 2352"/>
              <a:gd name="connsiteY1" fmla="*/ 546 h 1128"/>
              <a:gd name="connsiteX2" fmla="*/ 1824 w 2352"/>
              <a:gd name="connsiteY2" fmla="*/ 468 h 1128"/>
              <a:gd name="connsiteX3" fmla="*/ 1758 w 2352"/>
              <a:gd name="connsiteY3" fmla="*/ 576 h 1128"/>
              <a:gd name="connsiteX4" fmla="*/ 2352 w 2352"/>
              <a:gd name="connsiteY4" fmla="*/ 438 h 1128"/>
              <a:gd name="connsiteX5" fmla="*/ 2094 w 2352"/>
              <a:gd name="connsiteY5" fmla="*/ 0 h 1128"/>
              <a:gd name="connsiteX6" fmla="*/ 2016 w 2352"/>
              <a:gd name="connsiteY6" fmla="*/ 126 h 1128"/>
              <a:gd name="connsiteX7" fmla="*/ 1338 w 2352"/>
              <a:gd name="connsiteY7" fmla="*/ 342 h 1128"/>
              <a:gd name="connsiteX8" fmla="*/ 0 w 2352"/>
              <a:gd name="connsiteY8" fmla="*/ 1128 h 1128"/>
              <a:gd name="connsiteX0" fmla="*/ 0 w 2352"/>
              <a:gd name="connsiteY0" fmla="*/ 1180 h 1180"/>
              <a:gd name="connsiteX1" fmla="*/ 1404 w 2352"/>
              <a:gd name="connsiteY1" fmla="*/ 598 h 1180"/>
              <a:gd name="connsiteX2" fmla="*/ 1824 w 2352"/>
              <a:gd name="connsiteY2" fmla="*/ 520 h 1180"/>
              <a:gd name="connsiteX3" fmla="*/ 1758 w 2352"/>
              <a:gd name="connsiteY3" fmla="*/ 628 h 1180"/>
              <a:gd name="connsiteX4" fmla="*/ 2352 w 2352"/>
              <a:gd name="connsiteY4" fmla="*/ 490 h 1180"/>
              <a:gd name="connsiteX5" fmla="*/ 2094 w 2352"/>
              <a:gd name="connsiteY5" fmla="*/ 52 h 1180"/>
              <a:gd name="connsiteX6" fmla="*/ 2016 w 2352"/>
              <a:gd name="connsiteY6" fmla="*/ 178 h 1180"/>
              <a:gd name="connsiteX7" fmla="*/ 1338 w 2352"/>
              <a:gd name="connsiteY7" fmla="*/ 394 h 1180"/>
              <a:gd name="connsiteX8" fmla="*/ 0 w 2352"/>
              <a:gd name="connsiteY8" fmla="*/ 1180 h 1180"/>
              <a:gd name="connsiteX0" fmla="*/ 0 w 2352"/>
              <a:gd name="connsiteY0" fmla="*/ 1180 h 1180"/>
              <a:gd name="connsiteX1" fmla="*/ 1404 w 2352"/>
              <a:gd name="connsiteY1" fmla="*/ 598 h 1180"/>
              <a:gd name="connsiteX2" fmla="*/ 1824 w 2352"/>
              <a:gd name="connsiteY2" fmla="*/ 520 h 1180"/>
              <a:gd name="connsiteX3" fmla="*/ 1758 w 2352"/>
              <a:gd name="connsiteY3" fmla="*/ 628 h 1180"/>
              <a:gd name="connsiteX4" fmla="*/ 2352 w 2352"/>
              <a:gd name="connsiteY4" fmla="*/ 490 h 1180"/>
              <a:gd name="connsiteX5" fmla="*/ 2094 w 2352"/>
              <a:gd name="connsiteY5" fmla="*/ 52 h 1180"/>
              <a:gd name="connsiteX6" fmla="*/ 2016 w 2352"/>
              <a:gd name="connsiteY6" fmla="*/ 178 h 1180"/>
              <a:gd name="connsiteX7" fmla="*/ 1338 w 2352"/>
              <a:gd name="connsiteY7" fmla="*/ 394 h 1180"/>
              <a:gd name="connsiteX8" fmla="*/ 0 w 2352"/>
              <a:gd name="connsiteY8" fmla="*/ 1180 h 1180"/>
              <a:gd name="connsiteX0" fmla="*/ 0 w 2352"/>
              <a:gd name="connsiteY0" fmla="*/ 1180 h 1180"/>
              <a:gd name="connsiteX1" fmla="*/ 1404 w 2352"/>
              <a:gd name="connsiteY1" fmla="*/ 598 h 1180"/>
              <a:gd name="connsiteX2" fmla="*/ 1824 w 2352"/>
              <a:gd name="connsiteY2" fmla="*/ 520 h 1180"/>
              <a:gd name="connsiteX3" fmla="*/ 1758 w 2352"/>
              <a:gd name="connsiteY3" fmla="*/ 628 h 1180"/>
              <a:gd name="connsiteX4" fmla="*/ 2352 w 2352"/>
              <a:gd name="connsiteY4" fmla="*/ 490 h 1180"/>
              <a:gd name="connsiteX5" fmla="*/ 2094 w 2352"/>
              <a:gd name="connsiteY5" fmla="*/ 52 h 1180"/>
              <a:gd name="connsiteX6" fmla="*/ 2016 w 2352"/>
              <a:gd name="connsiteY6" fmla="*/ 178 h 1180"/>
              <a:gd name="connsiteX7" fmla="*/ 1338 w 2352"/>
              <a:gd name="connsiteY7" fmla="*/ 394 h 1180"/>
              <a:gd name="connsiteX8" fmla="*/ 0 w 2352"/>
              <a:gd name="connsiteY8" fmla="*/ 1180 h 1180"/>
              <a:gd name="connsiteX0" fmla="*/ 0 w 2352"/>
              <a:gd name="connsiteY0" fmla="*/ 1128 h 1128"/>
              <a:gd name="connsiteX1" fmla="*/ 1404 w 2352"/>
              <a:gd name="connsiteY1" fmla="*/ 546 h 1128"/>
              <a:gd name="connsiteX2" fmla="*/ 1824 w 2352"/>
              <a:gd name="connsiteY2" fmla="*/ 468 h 1128"/>
              <a:gd name="connsiteX3" fmla="*/ 1758 w 2352"/>
              <a:gd name="connsiteY3" fmla="*/ 576 h 1128"/>
              <a:gd name="connsiteX4" fmla="*/ 2352 w 2352"/>
              <a:gd name="connsiteY4" fmla="*/ 438 h 1128"/>
              <a:gd name="connsiteX5" fmla="*/ 2094 w 2352"/>
              <a:gd name="connsiteY5" fmla="*/ 0 h 1128"/>
              <a:gd name="connsiteX6" fmla="*/ 2016 w 2352"/>
              <a:gd name="connsiteY6" fmla="*/ 126 h 1128"/>
              <a:gd name="connsiteX7" fmla="*/ 1338 w 2352"/>
              <a:gd name="connsiteY7" fmla="*/ 342 h 1128"/>
              <a:gd name="connsiteX8" fmla="*/ 0 w 2352"/>
              <a:gd name="connsiteY8" fmla="*/ 1128 h 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2" h="1128">
                <a:moveTo>
                  <a:pt x="0" y="1128"/>
                </a:moveTo>
                <a:cubicBezTo>
                  <a:pt x="233" y="1031"/>
                  <a:pt x="1100" y="656"/>
                  <a:pt x="1404" y="546"/>
                </a:cubicBezTo>
                <a:cubicBezTo>
                  <a:pt x="1708" y="436"/>
                  <a:pt x="1765" y="463"/>
                  <a:pt x="1824" y="468"/>
                </a:cubicBezTo>
                <a:lnTo>
                  <a:pt x="1758" y="576"/>
                </a:lnTo>
                <a:lnTo>
                  <a:pt x="2352" y="438"/>
                </a:lnTo>
                <a:lnTo>
                  <a:pt x="2094" y="0"/>
                </a:lnTo>
                <a:lnTo>
                  <a:pt x="2016" y="126"/>
                </a:lnTo>
                <a:cubicBezTo>
                  <a:pt x="1890" y="183"/>
                  <a:pt x="1674" y="192"/>
                  <a:pt x="1338" y="342"/>
                </a:cubicBezTo>
                <a:cubicBezTo>
                  <a:pt x="1002" y="492"/>
                  <a:pt x="279" y="964"/>
                  <a:pt x="0" y="1128"/>
                </a:cubicBezTo>
              </a:path>
            </a:pathLst>
          </a:custGeom>
          <a:solidFill>
            <a:schemeClr val="bg1">
              <a:lumMod val="95000"/>
              <a:alpha val="43000"/>
            </a:schemeClr>
          </a:solidFill>
          <a:ln w="12700">
            <a:solidFill>
              <a:srgbClr val="C0C0C0"/>
            </a:solidFill>
            <a:round/>
            <a:headEnd type="none" w="med" len="med"/>
            <a:tailEnd type="none" w="med" len="med"/>
          </a:ln>
          <a:effectLst>
            <a:outerShdw dist="107763" dir="2700000" algn="ctr" rotWithShape="0">
              <a:schemeClr val="bg2">
                <a:alpha val="50000"/>
              </a:schemeClr>
            </a:outerShdw>
          </a:effectLst>
        </p:spPr>
        <p:txBody>
          <a:bodyPr lIns="115214" tIns="57607" rIns="115214" bIns="57607"/>
          <a:lstStyle/>
          <a:p>
            <a:endParaRPr lang="ko-KR" altLang="en-US"/>
          </a:p>
        </p:txBody>
      </p:sp>
      <p:grpSp>
        <p:nvGrpSpPr>
          <p:cNvPr id="2" name="组合 53"/>
          <p:cNvGrpSpPr/>
          <p:nvPr/>
        </p:nvGrpSpPr>
        <p:grpSpPr>
          <a:xfrm>
            <a:off x="219493" y="2579073"/>
            <a:ext cx="1022497" cy="1784502"/>
            <a:chOff x="174191" y="2047084"/>
            <a:chExt cx="811461" cy="1416410"/>
          </a:xfrm>
        </p:grpSpPr>
        <p:grpSp>
          <p:nvGrpSpPr>
            <p:cNvPr id="3" name="组合 46"/>
            <p:cNvGrpSpPr/>
            <p:nvPr/>
          </p:nvGrpSpPr>
          <p:grpSpPr>
            <a:xfrm>
              <a:off x="174191" y="2047084"/>
              <a:ext cx="792162" cy="1416410"/>
              <a:chOff x="1836737" y="4267770"/>
              <a:chExt cx="792162" cy="1416410"/>
            </a:xfrm>
          </p:grpSpPr>
          <p:pic>
            <p:nvPicPr>
              <p:cNvPr id="45" name="Picture 43" descr="others_sex_man4"/>
              <p:cNvPicPr>
                <a:picLocks noChangeAspect="1" noChangeArrowheads="1"/>
              </p:cNvPicPr>
              <p:nvPr/>
            </p:nvPicPr>
            <p:blipFill>
              <a:blip r:embed="rId6" cstate="email">
                <a:lum bright="-100000" contrast="-100000"/>
                <a:extLst>
                  <a:ext uri="{28A0092B-C50C-407E-A947-70E740481C1C}">
                    <a14:useLocalDpi xmlns:a14="http://schemas.microsoft.com/office/drawing/2010/main"/>
                  </a:ext>
                </a:extLst>
              </a:blip>
              <a:srcRect/>
              <a:stretch>
                <a:fillRect/>
              </a:stretch>
            </p:blipFill>
            <p:spPr bwMode="auto">
              <a:xfrm rot="2805619">
                <a:off x="2077098" y="5100418"/>
                <a:ext cx="527340" cy="576263"/>
              </a:xfrm>
              <a:prstGeom prst="rect">
                <a:avLst/>
              </a:prstGeom>
              <a:noFill/>
            </p:spPr>
          </p:pic>
          <p:pic>
            <p:nvPicPr>
              <p:cNvPr id="46" name="Picture 44" descr="others_sex_man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836737" y="4267770"/>
                <a:ext cx="646113" cy="1416410"/>
              </a:xfrm>
              <a:prstGeom prst="rect">
                <a:avLst/>
              </a:prstGeom>
              <a:noFill/>
            </p:spPr>
          </p:pic>
        </p:grpSp>
        <p:pic>
          <p:nvPicPr>
            <p:cNvPr id="51" name="Picture 2"/>
            <p:cNvPicPr>
              <a:picLocks noChangeAspect="1" noChangeArrowheads="1"/>
            </p:cNvPicPr>
            <p:nvPr/>
          </p:nvPicPr>
          <p:blipFill>
            <a:blip r:embed="rId8" cstate="email"/>
            <a:srcRect/>
            <a:stretch>
              <a:fillRect/>
            </a:stretch>
          </p:blipFill>
          <p:spPr bwMode="auto">
            <a:xfrm>
              <a:off x="522127" y="2569198"/>
              <a:ext cx="463525" cy="387758"/>
            </a:xfrm>
            <a:prstGeom prst="ellipse">
              <a:avLst/>
            </a:prstGeom>
            <a:ln>
              <a:noFill/>
            </a:ln>
            <a:effectLst/>
          </p:spPr>
        </p:pic>
      </p:grpSp>
      <p:grpSp>
        <p:nvGrpSpPr>
          <p:cNvPr id="4" name="组合 52"/>
          <p:cNvGrpSpPr/>
          <p:nvPr/>
        </p:nvGrpSpPr>
        <p:grpSpPr>
          <a:xfrm>
            <a:off x="9992969" y="1927527"/>
            <a:ext cx="1252226" cy="1799144"/>
            <a:chOff x="7930490" y="1529933"/>
            <a:chExt cx="993775" cy="1428032"/>
          </a:xfrm>
        </p:grpSpPr>
        <p:grpSp>
          <p:nvGrpSpPr>
            <p:cNvPr id="5" name="组合 49"/>
            <p:cNvGrpSpPr/>
            <p:nvPr/>
          </p:nvGrpSpPr>
          <p:grpSpPr>
            <a:xfrm>
              <a:off x="7930490" y="1529933"/>
              <a:ext cx="993775" cy="1428032"/>
              <a:chOff x="6457950" y="3477486"/>
              <a:chExt cx="993775" cy="1428032"/>
            </a:xfrm>
          </p:grpSpPr>
          <p:pic>
            <p:nvPicPr>
              <p:cNvPr id="48" name="Picture 47" descr="others_sex_women1"/>
              <p:cNvPicPr>
                <a:picLocks noChangeAspect="1" noChangeArrowheads="1"/>
              </p:cNvPicPr>
              <p:nvPr/>
            </p:nvPicPr>
            <p:blipFill>
              <a:blip r:embed="rId9" cstate="email">
                <a:lum bright="-100000" contrast="-100000"/>
                <a:extLst>
                  <a:ext uri="{28A0092B-C50C-407E-A947-70E740481C1C}">
                    <a14:useLocalDpi xmlns:a14="http://schemas.microsoft.com/office/drawing/2010/main"/>
                  </a:ext>
                </a:extLst>
              </a:blip>
              <a:srcRect/>
              <a:stretch>
                <a:fillRect/>
              </a:stretch>
            </p:blipFill>
            <p:spPr bwMode="auto">
              <a:xfrm rot="2528895">
                <a:off x="6732587" y="4267770"/>
                <a:ext cx="719138" cy="637748"/>
              </a:xfrm>
              <a:prstGeom prst="rect">
                <a:avLst/>
              </a:prstGeom>
              <a:noFill/>
              <a:effectLst/>
            </p:spPr>
          </p:pic>
          <p:pic>
            <p:nvPicPr>
              <p:cNvPr id="49" name="Picture 48" descr="others_sex_women2"/>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457950" y="3477486"/>
                <a:ext cx="779462" cy="1416410"/>
              </a:xfrm>
              <a:prstGeom prst="rect">
                <a:avLst/>
              </a:prstGeom>
              <a:noFill/>
              <a:effectLst/>
            </p:spPr>
          </p:pic>
        </p:grpSp>
        <p:pic>
          <p:nvPicPr>
            <p:cNvPr id="52" name="Picture 9"/>
            <p:cNvPicPr>
              <a:picLocks noChangeAspect="1" noChangeArrowheads="1"/>
            </p:cNvPicPr>
            <p:nvPr/>
          </p:nvPicPr>
          <p:blipFill>
            <a:blip r:embed="rId11" cstate="email"/>
            <a:srcRect/>
            <a:stretch>
              <a:fillRect/>
            </a:stretch>
          </p:blipFill>
          <p:spPr bwMode="auto">
            <a:xfrm>
              <a:off x="8361692" y="2082703"/>
              <a:ext cx="453003" cy="399239"/>
            </a:xfrm>
            <a:prstGeom prst="ellipse">
              <a:avLst/>
            </a:prstGeom>
            <a:ln>
              <a:noFill/>
            </a:ln>
            <a:effectLst/>
          </p:spPr>
        </p:pic>
      </p:grpSp>
    </p:spTree>
    <p:extLst>
      <p:ext uri="{BB962C8B-B14F-4D97-AF65-F5344CB8AC3E}">
        <p14:creationId xmlns:p14="http://schemas.microsoft.com/office/powerpoint/2010/main" val="33255350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0" y="587765"/>
            <a:ext cx="11535921" cy="823522"/>
          </a:xfrm>
          <a:prstGeom prst="rect">
            <a:avLst/>
          </a:prstGeom>
        </p:spPr>
        <p:txBody>
          <a:bodyPr lIns="115214" tIns="57607" rIns="115214" bIns="57607"/>
          <a:lstStyle/>
          <a:p>
            <a:pPr defTabSz="1150255" eaLnBrk="0" fontAlgn="auto" hangingPunct="0">
              <a:spcBef>
                <a:spcPts val="0"/>
              </a:spcBef>
              <a:spcAft>
                <a:spcPts val="0"/>
              </a:spcAft>
              <a:defRPr/>
            </a:pPr>
            <a:r>
              <a:rPr lang="zh-CN" altLang="en-US" sz="2400" b="1" kern="0" dirty="0" smtClean="0">
                <a:solidFill>
                  <a:srgbClr val="C00000"/>
                </a:solidFill>
                <a:latin typeface="微软雅黑" pitchFamily="34" charset="-122"/>
                <a:ea typeface="微软雅黑" pitchFamily="34" charset="-122"/>
                <a:cs typeface="+mj-cs"/>
                <a:sym typeface="Arial" pitchFamily="34" charset="0"/>
              </a:rPr>
              <a:t>  趋势三：基于大数据，促进教育的个性化</a:t>
            </a:r>
            <a:endParaRPr lang="zh-CN" altLang="en-US" sz="2400" b="1" dirty="0">
              <a:solidFill>
                <a:srgbClr val="C00000"/>
              </a:solidFill>
              <a:latin typeface="微软雅黑" pitchFamily="34" charset="-122"/>
              <a:ea typeface="微软雅黑" pitchFamily="34" charset="-122"/>
              <a:sym typeface="Arial" pitchFamily="34" charset="0"/>
            </a:endParaRPr>
          </a:p>
        </p:txBody>
      </p:sp>
      <p:grpSp>
        <p:nvGrpSpPr>
          <p:cNvPr id="2" name="组合 73"/>
          <p:cNvGrpSpPr/>
          <p:nvPr/>
        </p:nvGrpSpPr>
        <p:grpSpPr>
          <a:xfrm>
            <a:off x="224042" y="1072029"/>
            <a:ext cx="6702447" cy="4880132"/>
            <a:chOff x="-25400" y="1079500"/>
            <a:chExt cx="5937796" cy="3227388"/>
          </a:xfrm>
        </p:grpSpPr>
        <p:grpSp>
          <p:nvGrpSpPr>
            <p:cNvPr id="3" name="组合 27"/>
            <p:cNvGrpSpPr/>
            <p:nvPr/>
          </p:nvGrpSpPr>
          <p:grpSpPr>
            <a:xfrm>
              <a:off x="702244" y="1716250"/>
              <a:ext cx="4563557" cy="2518832"/>
              <a:chOff x="575244" y="1474950"/>
              <a:chExt cx="4563557" cy="2518832"/>
            </a:xfrm>
          </p:grpSpPr>
          <p:sp>
            <p:nvSpPr>
              <p:cNvPr id="13" name="椭圆 12"/>
              <p:cNvSpPr/>
              <p:nvPr/>
            </p:nvSpPr>
            <p:spPr bwMode="auto">
              <a:xfrm>
                <a:off x="1257300" y="2946400"/>
                <a:ext cx="3263900" cy="533400"/>
              </a:xfrm>
              <a:prstGeom prst="ellipse">
                <a:avLst/>
              </a:prstGeom>
              <a:solidFill>
                <a:schemeClr val="bg1">
                  <a:lumMod val="85000"/>
                </a:schemeClr>
              </a:solidFill>
              <a:ln w="15875">
                <a:solidFill>
                  <a:schemeClr val="bg1">
                    <a:lumMod val="50000"/>
                  </a:schemeClr>
                </a:solidFill>
                <a:prstDash val="sys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152144">
                  <a:buClr>
                    <a:srgbClr val="CC9900"/>
                  </a:buClr>
                  <a:buFont typeface="Wingdings" pitchFamily="2" charset="2"/>
                  <a:buChar char="n"/>
                </a:pPr>
                <a:endParaRPr lang="zh-CN" altLang="en-US" sz="2300" dirty="0" smtClean="0">
                  <a:ea typeface="宋体" charset="-122"/>
                </a:endParaRPr>
              </a:p>
            </p:txBody>
          </p:sp>
          <p:sp>
            <p:nvSpPr>
              <p:cNvPr id="10" name="椭圆 9"/>
              <p:cNvSpPr/>
              <p:nvPr/>
            </p:nvSpPr>
            <p:spPr bwMode="auto">
              <a:xfrm>
                <a:off x="774700" y="1612900"/>
                <a:ext cx="4165600" cy="2070100"/>
              </a:xfrm>
              <a:prstGeom prst="ellipse">
                <a:avLst/>
              </a:prstGeom>
              <a:noFill/>
              <a:ln w="19050">
                <a:solidFill>
                  <a:schemeClr val="tx2"/>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152144">
                  <a:buClr>
                    <a:srgbClr val="CC9900"/>
                  </a:buClr>
                  <a:buFont typeface="Wingdings" pitchFamily="2" charset="2"/>
                  <a:buChar char="n"/>
                </a:pPr>
                <a:endParaRPr lang="zh-CN" altLang="en-US" sz="2300" dirty="0" smtClean="0">
                  <a:ea typeface="宋体" charset="-122"/>
                </a:endParaRPr>
              </a:p>
            </p:txBody>
          </p:sp>
          <p:cxnSp>
            <p:nvCxnSpPr>
              <p:cNvPr id="19" name="直接箭头连接符 18"/>
              <p:cNvCxnSpPr/>
              <p:nvPr/>
            </p:nvCxnSpPr>
            <p:spPr bwMode="auto">
              <a:xfrm flipV="1">
                <a:off x="4127500" y="2692400"/>
                <a:ext cx="0" cy="584200"/>
              </a:xfrm>
              <a:prstGeom prst="straightConnector1">
                <a:avLst/>
              </a:prstGeom>
              <a:noFill/>
              <a:ln w="25400">
                <a:solidFill>
                  <a:schemeClr val="tx2">
                    <a:lumMod val="75000"/>
                  </a:schemeClr>
                </a:solidFill>
                <a:headEnd type="non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直接箭头连接符 20"/>
              <p:cNvCxnSpPr/>
              <p:nvPr/>
            </p:nvCxnSpPr>
            <p:spPr bwMode="auto">
              <a:xfrm flipV="1">
                <a:off x="1651000" y="2692400"/>
                <a:ext cx="0" cy="584200"/>
              </a:xfrm>
              <a:prstGeom prst="straightConnector1">
                <a:avLst/>
              </a:prstGeom>
              <a:noFill/>
              <a:ln w="25400">
                <a:solidFill>
                  <a:schemeClr val="tx2">
                    <a:lumMod val="75000"/>
                  </a:schemeClr>
                </a:solidFill>
                <a:headEnd type="non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椭圆 22"/>
              <p:cNvSpPr/>
              <p:nvPr/>
            </p:nvSpPr>
            <p:spPr bwMode="auto">
              <a:xfrm>
                <a:off x="838200" y="3594100"/>
                <a:ext cx="4114800" cy="330200"/>
              </a:xfrm>
              <a:prstGeom prst="ellipse">
                <a:avLst/>
              </a:prstGeom>
              <a:noFill/>
              <a:ln w="19050">
                <a:solidFill>
                  <a:schemeClr val="accent2">
                    <a:lumMod val="90000"/>
                  </a:schemeClr>
                </a:solidFill>
                <a:prstDash val="soli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152144">
                  <a:buClr>
                    <a:srgbClr val="CC9900"/>
                  </a:buClr>
                  <a:buFont typeface="Wingdings" pitchFamily="2" charset="2"/>
                  <a:buChar char="n"/>
                </a:pPr>
                <a:endParaRPr lang="zh-CN" altLang="en-US" sz="2300" dirty="0" smtClean="0">
                  <a:ea typeface="宋体" charset="-122"/>
                </a:endParaRPr>
              </a:p>
            </p:txBody>
          </p:sp>
          <p:sp>
            <p:nvSpPr>
              <p:cNvPr id="25" name="弧形 24"/>
              <p:cNvSpPr/>
              <p:nvPr/>
            </p:nvSpPr>
            <p:spPr bwMode="auto">
              <a:xfrm rot="17057398">
                <a:off x="374262" y="1951928"/>
                <a:ext cx="2242836" cy="1840872"/>
              </a:xfrm>
              <a:prstGeom prst="arc">
                <a:avLst>
                  <a:gd name="adj1" fmla="val 15512096"/>
                  <a:gd name="adj2" fmla="val 20118452"/>
                </a:avLst>
              </a:prstGeom>
              <a:noFill/>
              <a:ln w="19050">
                <a:solidFill>
                  <a:schemeClr val="accent1">
                    <a:lumMod val="75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152144">
                  <a:buClr>
                    <a:srgbClr val="CC9900"/>
                  </a:buClr>
                  <a:buFont typeface="Wingdings" pitchFamily="2" charset="2"/>
                  <a:buChar char="n"/>
                </a:pPr>
                <a:endParaRPr lang="zh-CN" altLang="en-US" sz="2300" dirty="0" smtClean="0">
                  <a:ea typeface="宋体" charset="-122"/>
                </a:endParaRPr>
              </a:p>
            </p:txBody>
          </p:sp>
          <p:sp>
            <p:nvSpPr>
              <p:cNvPr id="26" name="弧形 25"/>
              <p:cNvSpPr/>
              <p:nvPr/>
            </p:nvSpPr>
            <p:spPr bwMode="auto">
              <a:xfrm rot="21426381">
                <a:off x="944987" y="1474950"/>
                <a:ext cx="3571473" cy="1481859"/>
              </a:xfrm>
              <a:prstGeom prst="arc">
                <a:avLst>
                  <a:gd name="adj1" fmla="val 12630958"/>
                  <a:gd name="adj2" fmla="val 20264118"/>
                </a:avLst>
              </a:prstGeom>
              <a:noFill/>
              <a:ln w="19050">
                <a:solidFill>
                  <a:schemeClr val="accent1">
                    <a:lumMod val="75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152144">
                  <a:buClr>
                    <a:srgbClr val="CC9900"/>
                  </a:buClr>
                  <a:buFont typeface="Wingdings" pitchFamily="2" charset="2"/>
                  <a:buChar char="n"/>
                </a:pPr>
                <a:endParaRPr lang="zh-CN" altLang="en-US" sz="2300" dirty="0" smtClean="0">
                  <a:ea typeface="宋体" charset="-122"/>
                </a:endParaRPr>
              </a:p>
            </p:txBody>
          </p:sp>
          <p:sp>
            <p:nvSpPr>
              <p:cNvPr id="27" name="弧形 26"/>
              <p:cNvSpPr/>
              <p:nvPr/>
            </p:nvSpPr>
            <p:spPr bwMode="auto">
              <a:xfrm rot="1724677">
                <a:off x="2911573" y="1733831"/>
                <a:ext cx="2227228" cy="1904558"/>
              </a:xfrm>
              <a:prstGeom prst="arc">
                <a:avLst>
                  <a:gd name="adj1" fmla="val 16200000"/>
                  <a:gd name="adj2" fmla="val 19874624"/>
                </a:avLst>
              </a:prstGeom>
              <a:noFill/>
              <a:ln w="19050">
                <a:solidFill>
                  <a:schemeClr val="accent1">
                    <a:lumMod val="75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152144">
                  <a:buClr>
                    <a:srgbClr val="CC9900"/>
                  </a:buClr>
                  <a:buFont typeface="Wingdings" pitchFamily="2" charset="2"/>
                  <a:buChar char="n"/>
                </a:pPr>
                <a:endParaRPr lang="zh-CN" altLang="en-US" sz="2300" dirty="0" smtClean="0">
                  <a:ea typeface="宋体" charset="-122"/>
                </a:endParaRPr>
              </a:p>
            </p:txBody>
          </p:sp>
          <p:pic>
            <p:nvPicPr>
              <p:cNvPr id="24" name="Picture 9" descr="cloud"/>
              <p:cNvPicPr>
                <a:picLocks noChangeAspect="1" noChangeArrowheads="1"/>
              </p:cNvPicPr>
              <p:nvPr/>
            </p:nvPicPr>
            <p:blipFill>
              <a:blip r:embed="rId3" cstate="email">
                <a:lum contrast="-100000"/>
              </a:blip>
              <a:srcRect/>
              <a:stretch>
                <a:fillRect/>
              </a:stretch>
            </p:blipFill>
            <p:spPr bwMode="auto">
              <a:xfrm>
                <a:off x="2069650" y="2412718"/>
                <a:ext cx="1853661" cy="456374"/>
              </a:xfrm>
              <a:prstGeom prst="rect">
                <a:avLst/>
              </a:prstGeom>
              <a:noFill/>
              <a:ln w="9525">
                <a:noFill/>
                <a:miter lim="800000"/>
                <a:headEnd/>
                <a:tailEnd/>
              </a:ln>
            </p:spPr>
          </p:pic>
          <p:sp>
            <p:nvSpPr>
              <p:cNvPr id="12" name="椭圆 11"/>
              <p:cNvSpPr/>
              <p:nvPr/>
            </p:nvSpPr>
            <p:spPr bwMode="auto">
              <a:xfrm>
                <a:off x="1231900" y="2362200"/>
                <a:ext cx="3263900" cy="533400"/>
              </a:xfrm>
              <a:prstGeom prst="ellipse">
                <a:avLst/>
              </a:prstGeom>
              <a:solidFill>
                <a:schemeClr val="bg1">
                  <a:lumMod val="95000"/>
                  <a:alpha val="58000"/>
                </a:schemeClr>
              </a:solidFill>
              <a:ln w="15875">
                <a:solidFill>
                  <a:schemeClr val="bg1">
                    <a:lumMod val="50000"/>
                  </a:schemeClr>
                </a:solidFill>
                <a:prstDash val="sys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152144">
                  <a:buClr>
                    <a:srgbClr val="CC9900"/>
                  </a:buClr>
                  <a:buFont typeface="Wingdings" pitchFamily="2" charset="2"/>
                  <a:buChar char="n"/>
                </a:pPr>
                <a:endParaRPr lang="zh-CN" altLang="en-US" sz="2300" dirty="0" smtClean="0">
                  <a:ea typeface="宋体" charset="-122"/>
                </a:endParaRPr>
              </a:p>
            </p:txBody>
          </p:sp>
          <p:cxnSp>
            <p:nvCxnSpPr>
              <p:cNvPr id="20" name="直接箭头连接符 19"/>
              <p:cNvCxnSpPr/>
              <p:nvPr/>
            </p:nvCxnSpPr>
            <p:spPr bwMode="auto">
              <a:xfrm flipV="1">
                <a:off x="4292600" y="2082800"/>
                <a:ext cx="0" cy="584200"/>
              </a:xfrm>
              <a:prstGeom prst="straightConnector1">
                <a:avLst/>
              </a:prstGeom>
              <a:noFill/>
              <a:ln w="25400">
                <a:solidFill>
                  <a:schemeClr val="tx2">
                    <a:lumMod val="75000"/>
                  </a:schemeClr>
                </a:solidFill>
                <a:headEnd type="non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直接箭头连接符 21"/>
              <p:cNvCxnSpPr/>
              <p:nvPr/>
            </p:nvCxnSpPr>
            <p:spPr bwMode="auto">
              <a:xfrm flipV="1">
                <a:off x="1485900" y="2070100"/>
                <a:ext cx="0" cy="584200"/>
              </a:xfrm>
              <a:prstGeom prst="straightConnector1">
                <a:avLst/>
              </a:prstGeom>
              <a:noFill/>
              <a:ln w="25400">
                <a:solidFill>
                  <a:schemeClr val="tx2">
                    <a:lumMod val="75000"/>
                  </a:schemeClr>
                </a:solidFill>
                <a:headEnd type="non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椭圆 10"/>
              <p:cNvSpPr/>
              <p:nvPr/>
            </p:nvSpPr>
            <p:spPr bwMode="auto">
              <a:xfrm>
                <a:off x="1244600" y="1803400"/>
                <a:ext cx="3263900" cy="533400"/>
              </a:xfrm>
              <a:prstGeom prst="ellipse">
                <a:avLst/>
              </a:prstGeom>
              <a:solidFill>
                <a:schemeClr val="bg1">
                  <a:lumMod val="85000"/>
                  <a:alpha val="68000"/>
                </a:schemeClr>
              </a:solidFill>
              <a:ln w="15875">
                <a:solidFill>
                  <a:schemeClr val="bg1">
                    <a:lumMod val="50000"/>
                  </a:schemeClr>
                </a:solidFill>
                <a:prstDash val="sys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1152144">
                  <a:buClr>
                    <a:srgbClr val="CC9900"/>
                  </a:buClr>
                  <a:buFont typeface="Wingdings" pitchFamily="2" charset="2"/>
                  <a:buChar char="n"/>
                </a:pPr>
                <a:endParaRPr lang="zh-CN" altLang="en-US" sz="2300" dirty="0" smtClean="0">
                  <a:ea typeface="宋体" charset="-122"/>
                </a:endParaRPr>
              </a:p>
            </p:txBody>
          </p:sp>
        </p:grpSp>
        <p:pic>
          <p:nvPicPr>
            <p:cNvPr id="29" name="Picture 8" descr="C:\Documents and Settings\w00177880\My Documents\My Pictures\20100513114033381.jpg"/>
            <p:cNvPicPr>
              <a:picLocks noChangeAspect="1" noChangeArrowheads="1"/>
            </p:cNvPicPr>
            <p:nvPr/>
          </p:nvPicPr>
          <p:blipFill>
            <a:blip r:embed="rId4" cstate="email"/>
            <a:srcRect/>
            <a:stretch>
              <a:fillRect/>
            </a:stretch>
          </p:blipFill>
          <p:spPr bwMode="auto">
            <a:xfrm>
              <a:off x="2026303" y="1549400"/>
              <a:ext cx="346074" cy="25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 name="Picture 3" descr="E:\行业解决方案－政府\图库\教育\mhrm-13913.jpg"/>
            <p:cNvPicPr>
              <a:picLocks noChangeArrowheads="1"/>
            </p:cNvPicPr>
            <p:nvPr/>
          </p:nvPicPr>
          <p:blipFill>
            <a:blip r:embed="rId5" cstate="email"/>
            <a:srcRect/>
            <a:stretch>
              <a:fillRect/>
            </a:stretch>
          </p:blipFill>
          <p:spPr bwMode="auto">
            <a:xfrm>
              <a:off x="2492719" y="1505065"/>
              <a:ext cx="326682" cy="2348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1" name="Picture 1" descr="E:\行业解决方案－政府\图库\教育\PadClassroom4.jpg"/>
            <p:cNvPicPr>
              <a:picLocks noChangeArrowheads="1"/>
            </p:cNvPicPr>
            <p:nvPr/>
          </p:nvPicPr>
          <p:blipFill>
            <a:blip r:embed="rId6" cstate="email"/>
            <a:srcRect/>
            <a:stretch>
              <a:fillRect/>
            </a:stretch>
          </p:blipFill>
          <p:spPr bwMode="auto">
            <a:xfrm>
              <a:off x="3007985" y="1497968"/>
              <a:ext cx="319415" cy="2546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8" name="Picture 2"/>
            <p:cNvPicPr>
              <a:picLocks noChangeAspect="1" noChangeArrowheads="1"/>
            </p:cNvPicPr>
            <p:nvPr/>
          </p:nvPicPr>
          <p:blipFill>
            <a:blip r:embed="rId7" cstate="email"/>
            <a:srcRect/>
            <a:stretch>
              <a:fillRect/>
            </a:stretch>
          </p:blipFill>
          <p:spPr bwMode="auto">
            <a:xfrm>
              <a:off x="3536951" y="1524000"/>
              <a:ext cx="335687" cy="25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3" name="Picture 2" descr="E:\行业解决方案－政府\图库\常用图标收集\Misc-Home-icon.png"/>
            <p:cNvPicPr>
              <a:picLocks noChangeAspect="1" noChangeArrowheads="1"/>
            </p:cNvPicPr>
            <p:nvPr/>
          </p:nvPicPr>
          <p:blipFill>
            <a:blip r:embed="rId8" cstate="email"/>
            <a:srcRect/>
            <a:stretch>
              <a:fillRect/>
            </a:stretch>
          </p:blipFill>
          <p:spPr bwMode="auto">
            <a:xfrm>
              <a:off x="5136595" y="2576985"/>
              <a:ext cx="299677" cy="305915"/>
            </a:xfrm>
            <a:prstGeom prst="rect">
              <a:avLst/>
            </a:prstGeom>
            <a:noFill/>
          </p:spPr>
        </p:pic>
        <p:pic>
          <p:nvPicPr>
            <p:cNvPr id="36" name="Picture 3"/>
            <p:cNvPicPr>
              <a:picLocks noChangeAspect="1" noChangeArrowheads="1"/>
            </p:cNvPicPr>
            <p:nvPr/>
          </p:nvPicPr>
          <p:blipFill>
            <a:blip r:embed="rId9" cstate="email">
              <a:clrChange>
                <a:clrFrom>
                  <a:srgbClr val="FFFFFF"/>
                </a:clrFrom>
                <a:clrTo>
                  <a:srgbClr val="FFFFFF">
                    <a:alpha val="0"/>
                  </a:srgbClr>
                </a:clrTo>
              </a:clrChange>
            </a:blip>
            <a:srcRect/>
            <a:stretch>
              <a:fillRect/>
            </a:stretch>
          </p:blipFill>
          <p:spPr bwMode="auto">
            <a:xfrm>
              <a:off x="4531405" y="1962673"/>
              <a:ext cx="439383" cy="259827"/>
            </a:xfrm>
            <a:prstGeom prst="rect">
              <a:avLst/>
            </a:prstGeom>
            <a:noFill/>
            <a:ln w="9525">
              <a:noFill/>
              <a:miter lim="800000"/>
              <a:headEnd/>
              <a:tailEnd/>
            </a:ln>
          </p:spPr>
        </p:pic>
        <p:pic>
          <p:nvPicPr>
            <p:cNvPr id="37" name="图片 36" descr="两栋楼.jpg"/>
            <p:cNvPicPr>
              <a:picLocks noChangeAspect="1"/>
            </p:cNvPicPr>
            <p:nvPr/>
          </p:nvPicPr>
          <p:blipFill>
            <a:blip r:embed="rId10" cstate="email">
              <a:clrChange>
                <a:clrFrom>
                  <a:srgbClr val="FFFFFE"/>
                </a:clrFrom>
                <a:clrTo>
                  <a:srgbClr val="FFFFFE">
                    <a:alpha val="0"/>
                  </a:srgbClr>
                </a:clrTo>
              </a:clrChange>
            </a:blip>
            <a:srcRect l="33279" t="17581" r="7158" b="51801"/>
            <a:stretch>
              <a:fillRect/>
            </a:stretch>
          </p:blipFill>
          <p:spPr>
            <a:xfrm>
              <a:off x="4884659" y="2260479"/>
              <a:ext cx="423941" cy="241421"/>
            </a:xfrm>
            <a:prstGeom prst="rect">
              <a:avLst/>
            </a:prstGeom>
            <a:noFill/>
          </p:spPr>
        </p:pic>
        <p:pic>
          <p:nvPicPr>
            <p:cNvPr id="38" name="Picture 10"/>
            <p:cNvPicPr>
              <a:picLocks noChangeAspect="1" noChangeArrowheads="1"/>
            </p:cNvPicPr>
            <p:nvPr/>
          </p:nvPicPr>
          <p:blipFill>
            <a:blip r:embed="rId11" cstate="email"/>
            <a:srcRect/>
            <a:stretch>
              <a:fillRect/>
            </a:stretch>
          </p:blipFill>
          <p:spPr bwMode="auto">
            <a:xfrm>
              <a:off x="749337" y="2121936"/>
              <a:ext cx="317463" cy="295368"/>
            </a:xfrm>
            <a:prstGeom prst="rect">
              <a:avLst/>
            </a:prstGeom>
            <a:noFill/>
            <a:ln w="9525">
              <a:noFill/>
              <a:miter lim="800000"/>
              <a:headEnd/>
              <a:tailEnd/>
            </a:ln>
          </p:spPr>
        </p:pic>
        <p:pic>
          <p:nvPicPr>
            <p:cNvPr id="39" name="Picture 9"/>
            <p:cNvPicPr>
              <a:picLocks noChangeAspect="1" noChangeArrowheads="1"/>
            </p:cNvPicPr>
            <p:nvPr/>
          </p:nvPicPr>
          <p:blipFill>
            <a:blip r:embed="rId12" cstate="email"/>
            <a:srcRect/>
            <a:stretch>
              <a:fillRect/>
            </a:stretch>
          </p:blipFill>
          <p:spPr bwMode="auto">
            <a:xfrm>
              <a:off x="1086880" y="1878262"/>
              <a:ext cx="310120" cy="281399"/>
            </a:xfrm>
            <a:prstGeom prst="rect">
              <a:avLst/>
            </a:prstGeom>
            <a:noFill/>
            <a:ln w="9525">
              <a:noFill/>
              <a:miter lim="800000"/>
              <a:headEnd/>
              <a:tailEnd/>
            </a:ln>
          </p:spPr>
        </p:pic>
        <p:pic>
          <p:nvPicPr>
            <p:cNvPr id="40" name="Picture 5"/>
            <p:cNvPicPr>
              <a:picLocks noChangeAspect="1" noChangeArrowheads="1"/>
            </p:cNvPicPr>
            <p:nvPr/>
          </p:nvPicPr>
          <p:blipFill>
            <a:blip r:embed="rId13" cstate="email"/>
            <a:srcRect/>
            <a:stretch>
              <a:fillRect/>
            </a:stretch>
          </p:blipFill>
          <p:spPr bwMode="auto">
            <a:xfrm>
              <a:off x="386195" y="2770307"/>
              <a:ext cx="311694" cy="303093"/>
            </a:xfrm>
            <a:prstGeom prst="rect">
              <a:avLst/>
            </a:prstGeom>
            <a:noFill/>
            <a:ln w="9525">
              <a:noFill/>
              <a:miter lim="800000"/>
              <a:headEnd/>
              <a:tailEnd/>
            </a:ln>
          </p:spPr>
        </p:pic>
        <p:pic>
          <p:nvPicPr>
            <p:cNvPr id="4099" name="Picture 3"/>
            <p:cNvPicPr>
              <a:picLocks noChangeAspect="1" noChangeArrowheads="1"/>
            </p:cNvPicPr>
            <p:nvPr/>
          </p:nvPicPr>
          <p:blipFill>
            <a:blip r:embed="rId14" cstate="email"/>
            <a:srcRect/>
            <a:stretch>
              <a:fillRect/>
            </a:stretch>
          </p:blipFill>
          <p:spPr bwMode="auto">
            <a:xfrm>
              <a:off x="512763" y="2417763"/>
              <a:ext cx="326483" cy="312737"/>
            </a:xfrm>
            <a:prstGeom prst="rect">
              <a:avLst/>
            </a:prstGeom>
            <a:noFill/>
            <a:ln w="9525">
              <a:noFill/>
              <a:miter lim="800000"/>
              <a:headEnd/>
              <a:tailEnd/>
            </a:ln>
          </p:spPr>
        </p:pic>
        <p:pic>
          <p:nvPicPr>
            <p:cNvPr id="4100" name="Picture 4"/>
            <p:cNvPicPr>
              <a:picLocks noChangeAspect="1" noChangeArrowheads="1"/>
            </p:cNvPicPr>
            <p:nvPr/>
          </p:nvPicPr>
          <p:blipFill>
            <a:blip r:embed="rId15" cstate="email">
              <a:lum contrast="-11000"/>
            </a:blip>
            <a:srcRect/>
            <a:stretch>
              <a:fillRect/>
            </a:stretch>
          </p:blipFill>
          <p:spPr bwMode="auto">
            <a:xfrm>
              <a:off x="1133475" y="3717925"/>
              <a:ext cx="552450" cy="323850"/>
            </a:xfrm>
            <a:prstGeom prst="rect">
              <a:avLst/>
            </a:prstGeom>
            <a:noFill/>
            <a:ln w="9525">
              <a:noFill/>
              <a:miter lim="800000"/>
              <a:headEnd/>
              <a:tailEnd/>
            </a:ln>
            <a:effectLst>
              <a:softEdge rad="31750"/>
            </a:effectLst>
          </p:spPr>
        </p:pic>
        <p:pic>
          <p:nvPicPr>
            <p:cNvPr id="4101" name="Picture 5"/>
            <p:cNvPicPr>
              <a:picLocks noChangeAspect="1" noChangeArrowheads="1"/>
            </p:cNvPicPr>
            <p:nvPr/>
          </p:nvPicPr>
          <p:blipFill>
            <a:blip r:embed="rId16" cstate="email">
              <a:lum contrast="-11000"/>
            </a:blip>
            <a:srcRect/>
            <a:stretch>
              <a:fillRect/>
            </a:stretch>
          </p:blipFill>
          <p:spPr bwMode="auto">
            <a:xfrm>
              <a:off x="1587500" y="4000500"/>
              <a:ext cx="457200" cy="266700"/>
            </a:xfrm>
            <a:prstGeom prst="rect">
              <a:avLst/>
            </a:prstGeom>
            <a:noFill/>
            <a:ln w="9525">
              <a:noFill/>
              <a:miter lim="800000"/>
              <a:headEnd/>
              <a:tailEnd/>
            </a:ln>
            <a:effectLst>
              <a:softEdge rad="31750"/>
            </a:effectLst>
          </p:spPr>
        </p:pic>
        <p:pic>
          <p:nvPicPr>
            <p:cNvPr id="4102" name="Picture 6"/>
            <p:cNvPicPr>
              <a:picLocks noChangeAspect="1" noChangeArrowheads="1"/>
            </p:cNvPicPr>
            <p:nvPr/>
          </p:nvPicPr>
          <p:blipFill>
            <a:blip r:embed="rId17" cstate="email">
              <a:lum contrast="-11000"/>
            </a:blip>
            <a:srcRect/>
            <a:stretch>
              <a:fillRect/>
            </a:stretch>
          </p:blipFill>
          <p:spPr bwMode="auto">
            <a:xfrm>
              <a:off x="3898900" y="4011613"/>
              <a:ext cx="457200" cy="295275"/>
            </a:xfrm>
            <a:prstGeom prst="rect">
              <a:avLst/>
            </a:prstGeom>
            <a:noFill/>
            <a:ln w="9525">
              <a:noFill/>
              <a:miter lim="800000"/>
              <a:headEnd/>
              <a:tailEnd/>
            </a:ln>
            <a:effectLst>
              <a:softEdge rad="31750"/>
            </a:effectLst>
          </p:spPr>
        </p:pic>
        <p:pic>
          <p:nvPicPr>
            <p:cNvPr id="4103" name="Picture 7"/>
            <p:cNvPicPr>
              <a:picLocks noChangeAspect="1" noChangeArrowheads="1"/>
            </p:cNvPicPr>
            <p:nvPr/>
          </p:nvPicPr>
          <p:blipFill>
            <a:blip r:embed="rId18" cstate="email">
              <a:lum contrast="-11000"/>
            </a:blip>
            <a:srcRect/>
            <a:stretch>
              <a:fillRect/>
            </a:stretch>
          </p:blipFill>
          <p:spPr bwMode="auto">
            <a:xfrm>
              <a:off x="4271963" y="3721100"/>
              <a:ext cx="447675" cy="266700"/>
            </a:xfrm>
            <a:prstGeom prst="rect">
              <a:avLst/>
            </a:prstGeom>
            <a:noFill/>
            <a:ln w="9525">
              <a:noFill/>
              <a:miter lim="800000"/>
              <a:headEnd/>
              <a:tailEnd/>
            </a:ln>
            <a:effectLst>
              <a:softEdge rad="31750"/>
            </a:effectLst>
          </p:spPr>
        </p:pic>
        <p:sp>
          <p:nvSpPr>
            <p:cNvPr id="48" name="TextBox 47"/>
            <p:cNvSpPr txBox="1"/>
            <p:nvPr/>
          </p:nvSpPr>
          <p:spPr>
            <a:xfrm>
              <a:off x="571500" y="1892300"/>
              <a:ext cx="825500"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电子书包</a:t>
              </a:r>
              <a:endParaRPr lang="zh-CN" altLang="en-US" sz="1100" b="1" dirty="0">
                <a:latin typeface="微软雅黑" pitchFamily="34" charset="-122"/>
                <a:ea typeface="微软雅黑" pitchFamily="34" charset="-122"/>
              </a:endParaRPr>
            </a:p>
          </p:txBody>
        </p:sp>
        <p:sp>
          <p:nvSpPr>
            <p:cNvPr id="49" name="TextBox 48"/>
            <p:cNvSpPr txBox="1"/>
            <p:nvPr/>
          </p:nvSpPr>
          <p:spPr>
            <a:xfrm>
              <a:off x="355600" y="2197100"/>
              <a:ext cx="825500"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电脑</a:t>
              </a:r>
              <a:endParaRPr lang="zh-CN" altLang="en-US" sz="1100" b="1" dirty="0">
                <a:latin typeface="微软雅黑" pitchFamily="34" charset="-122"/>
                <a:ea typeface="微软雅黑" pitchFamily="34" charset="-122"/>
              </a:endParaRPr>
            </a:p>
          </p:txBody>
        </p:sp>
        <p:sp>
          <p:nvSpPr>
            <p:cNvPr id="50" name="TextBox 49"/>
            <p:cNvSpPr txBox="1"/>
            <p:nvPr/>
          </p:nvSpPr>
          <p:spPr>
            <a:xfrm>
              <a:off x="57707" y="2413000"/>
              <a:ext cx="559758"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电视</a:t>
              </a:r>
              <a:endParaRPr lang="zh-CN" altLang="en-US" sz="1100" b="1" dirty="0">
                <a:latin typeface="微软雅黑" pitchFamily="34" charset="-122"/>
                <a:ea typeface="微软雅黑" pitchFamily="34" charset="-122"/>
              </a:endParaRPr>
            </a:p>
          </p:txBody>
        </p:sp>
        <p:sp>
          <p:nvSpPr>
            <p:cNvPr id="51" name="TextBox 50"/>
            <p:cNvSpPr txBox="1"/>
            <p:nvPr/>
          </p:nvSpPr>
          <p:spPr>
            <a:xfrm>
              <a:off x="-25400" y="2692400"/>
              <a:ext cx="552420"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手机</a:t>
              </a:r>
              <a:endParaRPr lang="zh-CN" altLang="en-US" sz="1100" b="1" dirty="0">
                <a:latin typeface="微软雅黑" pitchFamily="34" charset="-122"/>
                <a:ea typeface="微软雅黑" pitchFamily="34" charset="-122"/>
              </a:endParaRPr>
            </a:p>
          </p:txBody>
        </p:sp>
        <p:sp>
          <p:nvSpPr>
            <p:cNvPr id="52" name="TextBox 51"/>
            <p:cNvSpPr txBox="1"/>
            <p:nvPr/>
          </p:nvSpPr>
          <p:spPr>
            <a:xfrm>
              <a:off x="-25400" y="1993900"/>
              <a:ext cx="716680" cy="173011"/>
            </a:xfrm>
            <a:prstGeom prst="rect">
              <a:avLst/>
            </a:prstGeom>
            <a:solidFill>
              <a:schemeClr val="tx2"/>
            </a:solidFill>
          </p:spPr>
          <p:txBody>
            <a:bodyPr wrap="square" rtlCol="0">
              <a:spAutoFit/>
            </a:bodyPr>
            <a:lstStyle/>
            <a:p>
              <a:pPr algn="ctr"/>
              <a:r>
                <a:rPr lang="zh-CN" altLang="en-US" sz="1100" b="1" dirty="0" smtClean="0">
                  <a:solidFill>
                    <a:schemeClr val="bg1"/>
                  </a:solidFill>
                  <a:latin typeface="微软雅黑" pitchFamily="34" charset="-122"/>
                  <a:ea typeface="微软雅黑" pitchFamily="34" charset="-122"/>
                </a:rPr>
                <a:t>任何终端</a:t>
              </a:r>
              <a:endParaRPr lang="zh-CN" altLang="en-US" sz="1100" b="1" dirty="0">
                <a:solidFill>
                  <a:schemeClr val="bg1"/>
                </a:solidFill>
                <a:latin typeface="微软雅黑" pitchFamily="34" charset="-122"/>
                <a:ea typeface="微软雅黑" pitchFamily="34" charset="-122"/>
              </a:endParaRPr>
            </a:p>
          </p:txBody>
        </p:sp>
        <p:sp>
          <p:nvSpPr>
            <p:cNvPr id="53" name="TextBox 52"/>
            <p:cNvSpPr txBox="1"/>
            <p:nvPr/>
          </p:nvSpPr>
          <p:spPr>
            <a:xfrm>
              <a:off x="2705100" y="1079500"/>
              <a:ext cx="673100" cy="173011"/>
            </a:xfrm>
            <a:prstGeom prst="rect">
              <a:avLst/>
            </a:prstGeom>
            <a:solidFill>
              <a:schemeClr val="tx2"/>
            </a:solidFill>
          </p:spPr>
          <p:txBody>
            <a:bodyPr wrap="square" rtlCol="0">
              <a:spAutoFit/>
            </a:bodyPr>
            <a:lstStyle/>
            <a:p>
              <a:pPr algn="ctr"/>
              <a:r>
                <a:rPr lang="zh-CN" altLang="en-US" sz="1100" b="1" dirty="0" smtClean="0">
                  <a:solidFill>
                    <a:schemeClr val="bg1"/>
                  </a:solidFill>
                  <a:latin typeface="微软雅黑" pitchFamily="34" charset="-122"/>
                  <a:ea typeface="微软雅黑" pitchFamily="34" charset="-122"/>
                </a:rPr>
                <a:t>任何人</a:t>
              </a:r>
              <a:endParaRPr lang="zh-CN" altLang="en-US" sz="1100" b="1" dirty="0">
                <a:solidFill>
                  <a:schemeClr val="bg1"/>
                </a:solidFill>
                <a:latin typeface="微软雅黑" pitchFamily="34" charset="-122"/>
                <a:ea typeface="微软雅黑" pitchFamily="34" charset="-122"/>
              </a:endParaRPr>
            </a:p>
          </p:txBody>
        </p:sp>
        <p:sp>
          <p:nvSpPr>
            <p:cNvPr id="54" name="TextBox 53"/>
            <p:cNvSpPr txBox="1"/>
            <p:nvPr/>
          </p:nvSpPr>
          <p:spPr>
            <a:xfrm>
              <a:off x="1805902" y="1333500"/>
              <a:ext cx="568999" cy="173011"/>
            </a:xfrm>
            <a:prstGeom prst="rect">
              <a:avLst/>
            </a:prstGeom>
            <a:noFill/>
          </p:spPr>
          <p:txBody>
            <a:bodyPr wrap="square" rtlCol="0">
              <a:spAutoFit/>
            </a:bodyPr>
            <a:lstStyle/>
            <a:p>
              <a:pPr algn="ctr"/>
              <a:r>
                <a:rPr lang="zh-CN" altLang="en-US" sz="1100" b="1" dirty="0" smtClean="0">
                  <a:latin typeface="微软雅黑" pitchFamily="34" charset="-122"/>
                  <a:ea typeface="微软雅黑" pitchFamily="34" charset="-122"/>
                </a:rPr>
                <a:t>家长</a:t>
              </a:r>
              <a:endParaRPr lang="zh-CN" altLang="en-US" sz="1100" b="1" dirty="0">
                <a:latin typeface="微软雅黑" pitchFamily="34" charset="-122"/>
                <a:ea typeface="微软雅黑" pitchFamily="34" charset="-122"/>
              </a:endParaRPr>
            </a:p>
          </p:txBody>
        </p:sp>
        <p:sp>
          <p:nvSpPr>
            <p:cNvPr id="55" name="TextBox 54"/>
            <p:cNvSpPr txBox="1"/>
            <p:nvPr/>
          </p:nvSpPr>
          <p:spPr>
            <a:xfrm>
              <a:off x="2345613" y="1301755"/>
              <a:ext cx="524587" cy="173011"/>
            </a:xfrm>
            <a:prstGeom prst="rect">
              <a:avLst/>
            </a:prstGeom>
            <a:noFill/>
          </p:spPr>
          <p:txBody>
            <a:bodyPr wrap="square" rtlCol="0">
              <a:spAutoFit/>
            </a:bodyPr>
            <a:lstStyle/>
            <a:p>
              <a:pPr algn="ctr"/>
              <a:r>
                <a:rPr lang="zh-CN" altLang="en-US" sz="1100" b="1" dirty="0" smtClean="0">
                  <a:latin typeface="微软雅黑" pitchFamily="34" charset="-122"/>
                  <a:ea typeface="微软雅黑" pitchFamily="34" charset="-122"/>
                </a:rPr>
                <a:t>学生</a:t>
              </a:r>
              <a:endParaRPr lang="zh-CN" altLang="en-US" sz="1100" b="1" dirty="0">
                <a:latin typeface="微软雅黑" pitchFamily="34" charset="-122"/>
                <a:ea typeface="微软雅黑" pitchFamily="34" charset="-122"/>
              </a:endParaRPr>
            </a:p>
          </p:txBody>
        </p:sp>
        <p:sp>
          <p:nvSpPr>
            <p:cNvPr id="56" name="TextBox 55"/>
            <p:cNvSpPr txBox="1"/>
            <p:nvPr/>
          </p:nvSpPr>
          <p:spPr>
            <a:xfrm>
              <a:off x="2794000" y="1308100"/>
              <a:ext cx="812800" cy="173011"/>
            </a:xfrm>
            <a:prstGeom prst="rect">
              <a:avLst/>
            </a:prstGeom>
            <a:noFill/>
          </p:spPr>
          <p:txBody>
            <a:bodyPr wrap="square" rtlCol="0">
              <a:spAutoFit/>
            </a:bodyPr>
            <a:lstStyle/>
            <a:p>
              <a:pPr algn="ctr"/>
              <a:r>
                <a:rPr lang="zh-CN" altLang="en-US" sz="1100" b="1" dirty="0" smtClean="0">
                  <a:latin typeface="微软雅黑" pitchFamily="34" charset="-122"/>
                  <a:ea typeface="微软雅黑" pitchFamily="34" charset="-122"/>
                </a:rPr>
                <a:t>学校</a:t>
              </a:r>
              <a:r>
                <a:rPr lang="en-US" altLang="zh-CN" sz="1100" b="1" dirty="0" smtClean="0">
                  <a:latin typeface="微软雅黑" pitchFamily="34" charset="-122"/>
                  <a:ea typeface="微软雅黑" pitchFamily="34" charset="-122"/>
                </a:rPr>
                <a:t>/</a:t>
              </a:r>
              <a:r>
                <a:rPr lang="zh-CN" altLang="en-US" sz="1100" b="1" dirty="0" smtClean="0">
                  <a:latin typeface="微软雅黑" pitchFamily="34" charset="-122"/>
                  <a:ea typeface="微软雅黑" pitchFamily="34" charset="-122"/>
                </a:rPr>
                <a:t>教师</a:t>
              </a:r>
              <a:endParaRPr lang="zh-CN" altLang="en-US" sz="1100" b="1" dirty="0">
                <a:latin typeface="微软雅黑" pitchFamily="34" charset="-122"/>
                <a:ea typeface="微软雅黑" pitchFamily="34" charset="-122"/>
              </a:endParaRPr>
            </a:p>
          </p:txBody>
        </p:sp>
        <p:sp>
          <p:nvSpPr>
            <p:cNvPr id="57" name="TextBox 56"/>
            <p:cNvSpPr txBox="1"/>
            <p:nvPr/>
          </p:nvSpPr>
          <p:spPr>
            <a:xfrm>
              <a:off x="3517900" y="1327144"/>
              <a:ext cx="1186013" cy="173011"/>
            </a:xfrm>
            <a:prstGeom prst="rect">
              <a:avLst/>
            </a:prstGeom>
            <a:noFill/>
          </p:spPr>
          <p:txBody>
            <a:bodyPr wrap="square" rtlCol="0">
              <a:spAutoFit/>
            </a:bodyPr>
            <a:lstStyle/>
            <a:p>
              <a:pPr algn="ctr"/>
              <a:r>
                <a:rPr lang="zh-CN" altLang="en-US" sz="1100" b="1" dirty="0" smtClean="0">
                  <a:latin typeface="微软雅黑" pitchFamily="34" charset="-122"/>
                  <a:ea typeface="微软雅黑" pitchFamily="34" charset="-122"/>
                </a:rPr>
                <a:t>教育机构管理者</a:t>
              </a:r>
              <a:endParaRPr lang="zh-CN" altLang="en-US" sz="1100" b="1" dirty="0">
                <a:latin typeface="微软雅黑" pitchFamily="34" charset="-122"/>
                <a:ea typeface="微软雅黑" pitchFamily="34" charset="-122"/>
              </a:endParaRPr>
            </a:p>
          </p:txBody>
        </p:sp>
        <p:sp>
          <p:nvSpPr>
            <p:cNvPr id="58" name="TextBox 57"/>
            <p:cNvSpPr txBox="1"/>
            <p:nvPr/>
          </p:nvSpPr>
          <p:spPr>
            <a:xfrm>
              <a:off x="4902200" y="1587500"/>
              <a:ext cx="673100" cy="284959"/>
            </a:xfrm>
            <a:prstGeom prst="rect">
              <a:avLst/>
            </a:prstGeom>
            <a:solidFill>
              <a:schemeClr val="tx2"/>
            </a:solidFill>
          </p:spPr>
          <p:txBody>
            <a:bodyPr wrap="square" rtlCol="0">
              <a:spAutoFit/>
            </a:bodyPr>
            <a:lstStyle/>
            <a:p>
              <a:pPr algn="ctr"/>
              <a:r>
                <a:rPr lang="zh-CN" altLang="en-US" sz="1100" b="1" dirty="0" smtClean="0">
                  <a:solidFill>
                    <a:schemeClr val="bg1"/>
                  </a:solidFill>
                  <a:latin typeface="微软雅黑" pitchFamily="34" charset="-122"/>
                  <a:ea typeface="微软雅黑" pitchFamily="34" charset="-122"/>
                </a:rPr>
                <a:t>任何时间</a:t>
              </a:r>
              <a:r>
                <a:rPr lang="en-US" altLang="zh-CN" sz="1100" b="1" dirty="0" smtClean="0">
                  <a:solidFill>
                    <a:schemeClr val="bg1"/>
                  </a:solidFill>
                  <a:latin typeface="微软雅黑" pitchFamily="34" charset="-122"/>
                  <a:ea typeface="微软雅黑" pitchFamily="34" charset="-122"/>
                </a:rPr>
                <a:t>/</a:t>
              </a:r>
              <a:r>
                <a:rPr lang="zh-CN" altLang="en-US" sz="1100" b="1" dirty="0" smtClean="0">
                  <a:solidFill>
                    <a:schemeClr val="bg1"/>
                  </a:solidFill>
                  <a:latin typeface="微软雅黑" pitchFamily="34" charset="-122"/>
                  <a:ea typeface="微软雅黑" pitchFamily="34" charset="-122"/>
                </a:rPr>
                <a:t>地点</a:t>
              </a:r>
              <a:endParaRPr lang="zh-CN" altLang="en-US" sz="1100" b="1" dirty="0">
                <a:solidFill>
                  <a:schemeClr val="bg1"/>
                </a:solidFill>
                <a:latin typeface="微软雅黑" pitchFamily="34" charset="-122"/>
                <a:ea typeface="微软雅黑" pitchFamily="34" charset="-122"/>
              </a:endParaRPr>
            </a:p>
          </p:txBody>
        </p:sp>
        <p:sp>
          <p:nvSpPr>
            <p:cNvPr id="59" name="TextBox 58"/>
            <p:cNvSpPr txBox="1"/>
            <p:nvPr/>
          </p:nvSpPr>
          <p:spPr>
            <a:xfrm>
              <a:off x="4927600" y="2019300"/>
              <a:ext cx="550681" cy="173011"/>
            </a:xfrm>
            <a:prstGeom prst="rect">
              <a:avLst/>
            </a:prstGeom>
            <a:noFill/>
          </p:spPr>
          <p:txBody>
            <a:bodyPr wrap="square" rtlCol="0">
              <a:spAutoFit/>
            </a:bodyPr>
            <a:lstStyle/>
            <a:p>
              <a:pPr algn="ctr"/>
              <a:r>
                <a:rPr lang="zh-CN" altLang="en-US" sz="1100" b="1" dirty="0" smtClean="0">
                  <a:latin typeface="微软雅黑" pitchFamily="34" charset="-122"/>
                  <a:ea typeface="微软雅黑" pitchFamily="34" charset="-122"/>
                </a:rPr>
                <a:t>学校</a:t>
              </a:r>
              <a:endParaRPr lang="zh-CN" altLang="en-US" sz="1100" b="1" dirty="0">
                <a:latin typeface="微软雅黑" pitchFamily="34" charset="-122"/>
                <a:ea typeface="微软雅黑" pitchFamily="34" charset="-122"/>
              </a:endParaRPr>
            </a:p>
          </p:txBody>
        </p:sp>
        <p:sp>
          <p:nvSpPr>
            <p:cNvPr id="60" name="TextBox 59"/>
            <p:cNvSpPr txBox="1"/>
            <p:nvPr/>
          </p:nvSpPr>
          <p:spPr>
            <a:xfrm>
              <a:off x="5257801" y="2286000"/>
              <a:ext cx="513801" cy="173011"/>
            </a:xfrm>
            <a:prstGeom prst="rect">
              <a:avLst/>
            </a:prstGeom>
            <a:noFill/>
          </p:spPr>
          <p:txBody>
            <a:bodyPr wrap="square" rtlCol="0">
              <a:spAutoFit/>
            </a:bodyPr>
            <a:lstStyle/>
            <a:p>
              <a:pPr algn="ctr"/>
              <a:r>
                <a:rPr lang="zh-CN" altLang="en-US" sz="1100" b="1" dirty="0" smtClean="0">
                  <a:latin typeface="微软雅黑" pitchFamily="34" charset="-122"/>
                  <a:ea typeface="微软雅黑" pitchFamily="34" charset="-122"/>
                </a:rPr>
                <a:t>社区</a:t>
              </a:r>
              <a:endParaRPr lang="zh-CN" altLang="en-US" sz="1100" b="1" dirty="0">
                <a:latin typeface="微软雅黑" pitchFamily="34" charset="-122"/>
                <a:ea typeface="微软雅黑" pitchFamily="34" charset="-122"/>
              </a:endParaRPr>
            </a:p>
          </p:txBody>
        </p:sp>
        <p:sp>
          <p:nvSpPr>
            <p:cNvPr id="61" name="TextBox 60"/>
            <p:cNvSpPr txBox="1"/>
            <p:nvPr/>
          </p:nvSpPr>
          <p:spPr>
            <a:xfrm>
              <a:off x="5397501" y="2717800"/>
              <a:ext cx="514895" cy="173011"/>
            </a:xfrm>
            <a:prstGeom prst="rect">
              <a:avLst/>
            </a:prstGeom>
            <a:noFill/>
          </p:spPr>
          <p:txBody>
            <a:bodyPr wrap="square" rtlCol="0">
              <a:spAutoFit/>
            </a:bodyPr>
            <a:lstStyle/>
            <a:p>
              <a:pPr algn="ctr"/>
              <a:r>
                <a:rPr lang="zh-CN" altLang="en-US" sz="1100" b="1" dirty="0" smtClean="0">
                  <a:latin typeface="微软雅黑" pitchFamily="34" charset="-122"/>
                  <a:ea typeface="微软雅黑" pitchFamily="34" charset="-122"/>
                </a:rPr>
                <a:t>家中</a:t>
              </a:r>
              <a:endParaRPr lang="zh-CN" altLang="en-US" sz="1100" b="1" dirty="0">
                <a:latin typeface="微软雅黑" pitchFamily="34" charset="-122"/>
                <a:ea typeface="微软雅黑" pitchFamily="34" charset="-122"/>
              </a:endParaRPr>
            </a:p>
          </p:txBody>
        </p:sp>
        <p:sp>
          <p:nvSpPr>
            <p:cNvPr id="63" name="TextBox 62"/>
            <p:cNvSpPr txBox="1"/>
            <p:nvPr/>
          </p:nvSpPr>
          <p:spPr>
            <a:xfrm>
              <a:off x="2251749" y="3935507"/>
              <a:ext cx="1570952" cy="173011"/>
            </a:xfrm>
            <a:prstGeom prst="rect">
              <a:avLst/>
            </a:prstGeom>
            <a:noFill/>
          </p:spPr>
          <p:txBody>
            <a:bodyPr wrap="square" rtlCol="0">
              <a:spAutoFit/>
            </a:bodyPr>
            <a:lstStyle/>
            <a:p>
              <a:pPr algn="ctr"/>
              <a:r>
                <a:rPr lang="zh-CN" altLang="en-US" sz="1100" b="1" dirty="0" smtClean="0">
                  <a:solidFill>
                    <a:schemeClr val="tx2"/>
                  </a:solidFill>
                  <a:latin typeface="微软雅黑" pitchFamily="34" charset="-122"/>
                  <a:ea typeface="微软雅黑" pitchFamily="34" charset="-122"/>
                </a:rPr>
                <a:t>多种异构网络融合互通</a:t>
              </a:r>
              <a:endParaRPr lang="zh-CN" altLang="en-US" sz="1100" b="1" dirty="0">
                <a:solidFill>
                  <a:schemeClr val="tx2"/>
                </a:solidFill>
                <a:latin typeface="微软雅黑" pitchFamily="34" charset="-122"/>
                <a:ea typeface="微软雅黑" pitchFamily="34" charset="-122"/>
              </a:endParaRPr>
            </a:p>
          </p:txBody>
        </p:sp>
        <p:sp>
          <p:nvSpPr>
            <p:cNvPr id="64" name="TextBox 63"/>
            <p:cNvSpPr txBox="1"/>
            <p:nvPr/>
          </p:nvSpPr>
          <p:spPr>
            <a:xfrm>
              <a:off x="2384721" y="2359873"/>
              <a:ext cx="1196679" cy="173011"/>
            </a:xfrm>
            <a:prstGeom prst="rect">
              <a:avLst/>
            </a:prstGeom>
            <a:noFill/>
          </p:spPr>
          <p:txBody>
            <a:bodyPr wrap="square" rtlCol="0">
              <a:spAutoFit/>
            </a:bodyPr>
            <a:lstStyle/>
            <a:p>
              <a:r>
                <a:rPr lang="zh-CN" altLang="en-US" sz="1100" b="1" dirty="0" smtClean="0">
                  <a:solidFill>
                    <a:schemeClr val="tx2"/>
                  </a:solidFill>
                  <a:latin typeface="微软雅黑" pitchFamily="34" charset="-122"/>
                  <a:ea typeface="微软雅黑" pitchFamily="34" charset="-122"/>
                </a:rPr>
                <a:t>开放的应用体系</a:t>
              </a:r>
              <a:endParaRPr lang="zh-CN" altLang="en-US" sz="1100" b="1" dirty="0">
                <a:solidFill>
                  <a:schemeClr val="tx2"/>
                </a:solidFill>
                <a:latin typeface="微软雅黑" pitchFamily="34" charset="-122"/>
                <a:ea typeface="微软雅黑" pitchFamily="34" charset="-122"/>
              </a:endParaRPr>
            </a:p>
          </p:txBody>
        </p:sp>
        <p:sp>
          <p:nvSpPr>
            <p:cNvPr id="65" name="TextBox 64"/>
            <p:cNvSpPr txBox="1"/>
            <p:nvPr/>
          </p:nvSpPr>
          <p:spPr>
            <a:xfrm>
              <a:off x="2169618" y="3479800"/>
              <a:ext cx="1716582" cy="173011"/>
            </a:xfrm>
            <a:prstGeom prst="rect">
              <a:avLst/>
            </a:prstGeom>
            <a:noFill/>
          </p:spPr>
          <p:txBody>
            <a:bodyPr wrap="square" rtlCol="0">
              <a:spAutoFit/>
            </a:bodyPr>
            <a:lstStyle/>
            <a:p>
              <a:r>
                <a:rPr lang="zh-CN" altLang="en-US" sz="1100" b="1" dirty="0" smtClean="0">
                  <a:solidFill>
                    <a:schemeClr val="tx2"/>
                  </a:solidFill>
                  <a:latin typeface="微软雅黑" pitchFamily="34" charset="-122"/>
                  <a:ea typeface="微软雅黑" pitchFamily="34" charset="-122"/>
                </a:rPr>
                <a:t>共享的教育云资源平台</a:t>
              </a:r>
              <a:endParaRPr lang="zh-CN" altLang="en-US" sz="1100" b="1" dirty="0">
                <a:solidFill>
                  <a:schemeClr val="tx2"/>
                </a:solidFill>
                <a:latin typeface="微软雅黑" pitchFamily="34" charset="-122"/>
                <a:ea typeface="微软雅黑" pitchFamily="34" charset="-122"/>
              </a:endParaRPr>
            </a:p>
          </p:txBody>
        </p:sp>
        <p:sp>
          <p:nvSpPr>
            <p:cNvPr id="66" name="TextBox 65"/>
            <p:cNvSpPr txBox="1"/>
            <p:nvPr/>
          </p:nvSpPr>
          <p:spPr>
            <a:xfrm>
              <a:off x="1892300" y="3254187"/>
              <a:ext cx="781831"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教育资源</a:t>
              </a:r>
              <a:endParaRPr lang="zh-CN" altLang="en-US" sz="1100" b="1" dirty="0">
                <a:latin typeface="微软雅黑" pitchFamily="34" charset="-122"/>
                <a:ea typeface="微软雅黑" pitchFamily="34" charset="-122"/>
              </a:endParaRPr>
            </a:p>
          </p:txBody>
        </p:sp>
        <p:sp>
          <p:nvSpPr>
            <p:cNvPr id="67" name="TextBox 66"/>
            <p:cNvSpPr txBox="1"/>
            <p:nvPr/>
          </p:nvSpPr>
          <p:spPr>
            <a:xfrm>
              <a:off x="2692400" y="3205627"/>
              <a:ext cx="767831"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行业数据</a:t>
              </a:r>
              <a:endParaRPr lang="zh-CN" altLang="en-US" sz="1100" b="1" dirty="0">
                <a:latin typeface="微软雅黑" pitchFamily="34" charset="-122"/>
                <a:ea typeface="微软雅黑" pitchFamily="34" charset="-122"/>
              </a:endParaRPr>
            </a:p>
          </p:txBody>
        </p:sp>
        <p:sp>
          <p:nvSpPr>
            <p:cNvPr id="68" name="TextBox 67"/>
            <p:cNvSpPr txBox="1"/>
            <p:nvPr/>
          </p:nvSpPr>
          <p:spPr>
            <a:xfrm>
              <a:off x="3454400" y="3265393"/>
              <a:ext cx="721535"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社会资源</a:t>
              </a:r>
              <a:endParaRPr lang="zh-CN" altLang="en-US" sz="1100" b="1" dirty="0">
                <a:latin typeface="微软雅黑" pitchFamily="34" charset="-122"/>
                <a:ea typeface="微软雅黑" pitchFamily="34" charset="-122"/>
              </a:endParaRPr>
            </a:p>
          </p:txBody>
        </p:sp>
        <p:sp>
          <p:nvSpPr>
            <p:cNvPr id="69" name="TextBox 68"/>
            <p:cNvSpPr txBox="1"/>
            <p:nvPr/>
          </p:nvSpPr>
          <p:spPr>
            <a:xfrm>
              <a:off x="1536046" y="2184400"/>
              <a:ext cx="800754"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智能学习</a:t>
              </a:r>
              <a:endParaRPr lang="zh-CN" altLang="en-US" sz="1100" b="1" dirty="0">
                <a:latin typeface="微软雅黑" pitchFamily="34" charset="-122"/>
                <a:ea typeface="微软雅黑" pitchFamily="34" charset="-122"/>
              </a:endParaRPr>
            </a:p>
          </p:txBody>
        </p:sp>
        <p:sp>
          <p:nvSpPr>
            <p:cNvPr id="70" name="TextBox 69"/>
            <p:cNvSpPr txBox="1"/>
            <p:nvPr/>
          </p:nvSpPr>
          <p:spPr>
            <a:xfrm>
              <a:off x="2087489" y="2070100"/>
              <a:ext cx="795411"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远程教育</a:t>
              </a:r>
              <a:endParaRPr lang="zh-CN" altLang="en-US" sz="1100" b="1" dirty="0">
                <a:latin typeface="微软雅黑" pitchFamily="34" charset="-122"/>
                <a:ea typeface="微软雅黑" pitchFamily="34" charset="-122"/>
              </a:endParaRPr>
            </a:p>
          </p:txBody>
        </p:sp>
        <p:sp>
          <p:nvSpPr>
            <p:cNvPr id="71" name="TextBox 70"/>
            <p:cNvSpPr txBox="1"/>
            <p:nvPr/>
          </p:nvSpPr>
          <p:spPr>
            <a:xfrm>
              <a:off x="2755900" y="2057400"/>
              <a:ext cx="762996"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教学分析</a:t>
              </a:r>
              <a:endParaRPr lang="zh-CN" altLang="en-US" sz="1100" b="1" dirty="0">
                <a:latin typeface="微软雅黑" pitchFamily="34" charset="-122"/>
                <a:ea typeface="微软雅黑" pitchFamily="34" charset="-122"/>
              </a:endParaRPr>
            </a:p>
          </p:txBody>
        </p:sp>
        <p:sp>
          <p:nvSpPr>
            <p:cNvPr id="72" name="TextBox 71"/>
            <p:cNvSpPr txBox="1"/>
            <p:nvPr/>
          </p:nvSpPr>
          <p:spPr>
            <a:xfrm>
              <a:off x="3441701" y="2108200"/>
              <a:ext cx="734234"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互动课堂</a:t>
              </a:r>
              <a:endParaRPr lang="zh-CN" altLang="en-US" sz="1100" b="1" dirty="0">
                <a:latin typeface="微软雅黑" pitchFamily="34" charset="-122"/>
                <a:ea typeface="微软雅黑" pitchFamily="34" charset="-122"/>
              </a:endParaRPr>
            </a:p>
          </p:txBody>
        </p:sp>
        <p:sp>
          <p:nvSpPr>
            <p:cNvPr id="73" name="TextBox 72"/>
            <p:cNvSpPr txBox="1"/>
            <p:nvPr/>
          </p:nvSpPr>
          <p:spPr>
            <a:xfrm>
              <a:off x="3873500" y="2222500"/>
              <a:ext cx="760017" cy="173011"/>
            </a:xfrm>
            <a:prstGeom prst="rect">
              <a:avLst/>
            </a:prstGeom>
            <a:noFill/>
          </p:spPr>
          <p:txBody>
            <a:bodyPr wrap="square" rtlCol="0">
              <a:spAutoFit/>
            </a:bodyPr>
            <a:lstStyle/>
            <a:p>
              <a:r>
                <a:rPr lang="zh-CN" altLang="en-US" sz="1100" b="1" dirty="0" smtClean="0">
                  <a:latin typeface="微软雅黑" pitchFamily="34" charset="-122"/>
                  <a:ea typeface="微软雅黑" pitchFamily="34" charset="-122"/>
                </a:rPr>
                <a:t>在线自测</a:t>
              </a:r>
              <a:endParaRPr lang="zh-CN" altLang="en-US" sz="1100" b="1" dirty="0">
                <a:latin typeface="微软雅黑" pitchFamily="34" charset="-122"/>
                <a:ea typeface="微软雅黑" pitchFamily="34" charset="-122"/>
              </a:endParaRPr>
            </a:p>
          </p:txBody>
        </p:sp>
        <p:sp>
          <p:nvSpPr>
            <p:cNvPr id="62" name="TextBox 61"/>
            <p:cNvSpPr txBox="1"/>
            <p:nvPr/>
          </p:nvSpPr>
          <p:spPr>
            <a:xfrm>
              <a:off x="2384722" y="2772555"/>
              <a:ext cx="1374480" cy="173011"/>
            </a:xfrm>
            <a:prstGeom prst="rect">
              <a:avLst/>
            </a:prstGeom>
            <a:noFill/>
          </p:spPr>
          <p:txBody>
            <a:bodyPr wrap="square" rtlCol="0">
              <a:spAutoFit/>
            </a:bodyPr>
            <a:lstStyle/>
            <a:p>
              <a:pPr algn="ctr"/>
              <a:r>
                <a:rPr lang="zh-CN" altLang="en-US" sz="1100" b="1" dirty="0" smtClean="0">
                  <a:solidFill>
                    <a:schemeClr val="tx2"/>
                  </a:solidFill>
                  <a:latin typeface="微软雅黑" pitchFamily="34" charset="-122"/>
                  <a:ea typeface="微软雅黑" pitchFamily="34" charset="-122"/>
                </a:rPr>
                <a:t>无处不在的处理能力</a:t>
              </a:r>
              <a:endParaRPr lang="zh-CN" altLang="en-US" sz="1100" b="1" dirty="0">
                <a:solidFill>
                  <a:schemeClr val="tx2"/>
                </a:solidFill>
                <a:latin typeface="微软雅黑" pitchFamily="34" charset="-122"/>
                <a:ea typeface="微软雅黑" pitchFamily="34" charset="-122"/>
              </a:endParaRPr>
            </a:p>
          </p:txBody>
        </p:sp>
      </p:grpSp>
      <p:sp>
        <p:nvSpPr>
          <p:cNvPr id="74" name="矩形 73"/>
          <p:cNvSpPr/>
          <p:nvPr/>
        </p:nvSpPr>
        <p:spPr>
          <a:xfrm>
            <a:off x="6787430" y="4242755"/>
            <a:ext cx="4734645" cy="1445934"/>
          </a:xfrm>
          <a:prstGeom prst="rect">
            <a:avLst/>
          </a:prstGeom>
        </p:spPr>
        <p:txBody>
          <a:bodyPr wrap="square" lIns="115214" tIns="57607" rIns="115214" bIns="57607">
            <a:spAutoFit/>
          </a:bodyPr>
          <a:lstStyle/>
          <a:p>
            <a:pPr marL="432054" lvl="1" indent="-432054" defTabSz="1371858" eaLnBrk="0" hangingPunct="0">
              <a:lnSpc>
                <a:spcPct val="120000"/>
              </a:lnSpc>
              <a:buClr>
                <a:srgbClr val="CC9900"/>
              </a:buClr>
              <a:buSzPct val="85000"/>
              <a:buFont typeface="Wingdings" pitchFamily="2" charset="2"/>
              <a:buChar char="u"/>
              <a:defRPr/>
            </a:pPr>
            <a:r>
              <a:rPr lang="zh-CN" altLang="en-US" b="1" noProof="1" smtClean="0">
                <a:solidFill>
                  <a:srgbClr val="000000"/>
                </a:solidFill>
                <a:latin typeface="微软雅黑" pitchFamily="34" charset="-122"/>
                <a:ea typeface="微软雅黑" pitchFamily="34" charset="-122"/>
                <a:sym typeface="FrutigerNext LT Regular" pitchFamily="34" charset="0"/>
              </a:rPr>
              <a:t>推动教育信息系统重构</a:t>
            </a:r>
            <a:endParaRPr lang="en-US" altLang="zh-CN" b="1" noProof="1" smtClean="0">
              <a:solidFill>
                <a:srgbClr val="000000"/>
              </a:solidFill>
              <a:latin typeface="微软雅黑" pitchFamily="34" charset="-122"/>
              <a:ea typeface="微软雅黑" pitchFamily="34" charset="-122"/>
              <a:sym typeface="FrutigerNext LT Regular" pitchFamily="34" charset="0"/>
            </a:endParaRPr>
          </a:p>
          <a:p>
            <a:pPr marL="432054" lvl="1" indent="-432054" defTabSz="1371858" eaLnBrk="0" hangingPunct="0">
              <a:lnSpc>
                <a:spcPct val="120000"/>
              </a:lnSpc>
              <a:buClr>
                <a:srgbClr val="CC9900"/>
              </a:buClr>
              <a:buSzPct val="85000"/>
              <a:buFont typeface="Wingdings" pitchFamily="2" charset="2"/>
              <a:buChar char="u"/>
              <a:defRPr/>
            </a:pPr>
            <a:r>
              <a:rPr lang="zh-CN" altLang="en-US" b="1" noProof="1" smtClean="0">
                <a:solidFill>
                  <a:srgbClr val="000000"/>
                </a:solidFill>
                <a:latin typeface="微软雅黑" pitchFamily="34" charset="-122"/>
                <a:ea typeface="微软雅黑" pitchFamily="34" charset="-122"/>
                <a:sym typeface="FrutigerNext LT Regular" pitchFamily="34" charset="0"/>
              </a:rPr>
              <a:t>汇聚与整合教育资源与教育大数据</a:t>
            </a:r>
            <a:endParaRPr lang="en-US" altLang="zh-CN" b="1" noProof="1" smtClean="0">
              <a:solidFill>
                <a:srgbClr val="000000"/>
              </a:solidFill>
              <a:latin typeface="微软雅黑" pitchFamily="34" charset="-122"/>
              <a:ea typeface="微软雅黑" pitchFamily="34" charset="-122"/>
              <a:sym typeface="FrutigerNext LT Regular" pitchFamily="34" charset="0"/>
            </a:endParaRPr>
          </a:p>
          <a:p>
            <a:pPr marL="432054" lvl="1" indent="-432054" defTabSz="1371858" eaLnBrk="0" hangingPunct="0">
              <a:lnSpc>
                <a:spcPct val="120000"/>
              </a:lnSpc>
              <a:buClr>
                <a:srgbClr val="CC9900"/>
              </a:buClr>
              <a:buSzPct val="85000"/>
              <a:buFont typeface="Wingdings" pitchFamily="2" charset="2"/>
              <a:buChar char="u"/>
              <a:defRPr/>
            </a:pPr>
            <a:r>
              <a:rPr lang="zh-CN" altLang="en-US" b="1" noProof="1" smtClean="0">
                <a:solidFill>
                  <a:srgbClr val="000000"/>
                </a:solidFill>
                <a:latin typeface="微软雅黑" pitchFamily="34" charset="-122"/>
                <a:ea typeface="微软雅黑" pitchFamily="34" charset="-122"/>
                <a:sym typeface="FrutigerNext LT Regular" pitchFamily="34" charset="0"/>
              </a:rPr>
              <a:t>智能化的教育教学信息服务和管理</a:t>
            </a:r>
            <a:endParaRPr lang="en-US" altLang="zh-CN" b="1" noProof="1" smtClean="0">
              <a:solidFill>
                <a:srgbClr val="000000"/>
              </a:solidFill>
              <a:latin typeface="微软雅黑" pitchFamily="34" charset="-122"/>
              <a:ea typeface="微软雅黑" pitchFamily="34" charset="-122"/>
              <a:sym typeface="FrutigerNext LT Regular" pitchFamily="34" charset="0"/>
            </a:endParaRPr>
          </a:p>
          <a:p>
            <a:pPr marL="432054" lvl="1" indent="-432054" defTabSz="1371858" eaLnBrk="0" hangingPunct="0">
              <a:lnSpc>
                <a:spcPct val="120000"/>
              </a:lnSpc>
              <a:buClr>
                <a:srgbClr val="CC9900"/>
              </a:buClr>
              <a:buSzPct val="85000"/>
              <a:buFont typeface="Wingdings" pitchFamily="2" charset="2"/>
              <a:buChar char="u"/>
              <a:defRPr/>
            </a:pPr>
            <a:r>
              <a:rPr lang="zh-CN" altLang="en-US" b="1" noProof="1" smtClean="0">
                <a:solidFill>
                  <a:srgbClr val="000000"/>
                </a:solidFill>
                <a:latin typeface="微软雅黑" pitchFamily="34" charset="-122"/>
                <a:ea typeface="微软雅黑" pitchFamily="34" charset="-122"/>
                <a:sym typeface="FrutigerNext LT Regular" pitchFamily="34" charset="0"/>
              </a:rPr>
              <a:t>教育评价、决策的重要支撑 </a:t>
            </a:r>
          </a:p>
        </p:txBody>
      </p:sp>
      <p:pic>
        <p:nvPicPr>
          <p:cNvPr id="3074" name="Picture 2"/>
          <p:cNvPicPr>
            <a:picLocks noChangeAspect="1" noChangeArrowheads="1"/>
          </p:cNvPicPr>
          <p:nvPr/>
        </p:nvPicPr>
        <p:blipFill>
          <a:blip r:embed="rId19" cstate="email"/>
          <a:stretch>
            <a:fillRect/>
          </a:stretch>
        </p:blipFill>
        <p:spPr bwMode="auto">
          <a:xfrm>
            <a:off x="7241648" y="829263"/>
            <a:ext cx="3869869" cy="3103533"/>
          </a:xfrm>
          <a:prstGeom prst="ellipse">
            <a:avLst/>
          </a:prstGeom>
          <a:gradFill>
            <a:gsLst>
              <a:gs pos="0">
                <a:schemeClr val="tx2"/>
              </a:gs>
              <a:gs pos="50000">
                <a:schemeClr val="accent1">
                  <a:tint val="44500"/>
                  <a:satMod val="160000"/>
                </a:schemeClr>
              </a:gs>
              <a:gs pos="100000">
                <a:schemeClr val="accent1">
                  <a:tint val="23500"/>
                  <a:satMod val="160000"/>
                </a:schemeClr>
              </a:gs>
            </a:gsLst>
            <a:lin ang="5400000" scaled="0"/>
          </a:gradFill>
          <a:ln>
            <a:noFill/>
          </a:ln>
          <a:effectLst/>
        </p:spPr>
      </p:pic>
    </p:spTree>
  </p:cSld>
  <p:clrMapOvr>
    <a:masterClrMapping/>
  </p:clrMapOvr>
  <p:transition advClick="0" advTm="8000">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8172948" y="1311261"/>
            <a:ext cx="1415772" cy="461665"/>
          </a:xfrm>
          <a:prstGeom prst="rect">
            <a:avLst/>
          </a:prstGeom>
        </p:spPr>
        <p:txBody>
          <a:bodyPr wrap="none">
            <a:spAutoFit/>
          </a:bodyPr>
          <a:lstStyle/>
          <a:p>
            <a:r>
              <a:rPr lang="zh-CN" altLang="en-US" sz="2400" b="1" kern="0" dirty="0" smtClean="0">
                <a:solidFill>
                  <a:srgbClr val="003366"/>
                </a:solidFill>
                <a:latin typeface="微软雅黑" pitchFamily="34" charset="-122"/>
                <a:ea typeface="微软雅黑" pitchFamily="34" charset="-122"/>
              </a:rPr>
              <a:t>发展趋势</a:t>
            </a:r>
            <a:endParaRPr lang="zh-CN" altLang="en-US" sz="2400" b="1" kern="0" dirty="0">
              <a:solidFill>
                <a:srgbClr val="003366"/>
              </a:solidFill>
              <a:latin typeface="微软雅黑" pitchFamily="34" charset="-122"/>
              <a:ea typeface="微软雅黑" pitchFamily="34" charset="-122"/>
            </a:endParaRPr>
          </a:p>
        </p:txBody>
      </p:sp>
      <p:sp>
        <p:nvSpPr>
          <p:cNvPr id="3" name="矩形 2"/>
          <p:cNvSpPr/>
          <p:nvPr/>
        </p:nvSpPr>
        <p:spPr>
          <a:xfrm>
            <a:off x="8199437" y="2630487"/>
            <a:ext cx="1620957" cy="523220"/>
          </a:xfrm>
          <a:prstGeom prst="rect">
            <a:avLst/>
          </a:prstGeom>
        </p:spPr>
        <p:txBody>
          <a:bodyPr wrap="none">
            <a:spAutoFit/>
          </a:bodyPr>
          <a:lstStyle/>
          <a:p>
            <a:r>
              <a:rPr lang="zh-CN" altLang="en-US" sz="2800" b="1" kern="0" dirty="0" smtClean="0">
                <a:solidFill>
                  <a:srgbClr val="C00000"/>
                </a:solidFill>
                <a:latin typeface="微软雅黑" pitchFamily="34" charset="-122"/>
                <a:ea typeface="微软雅黑" pitchFamily="34" charset="-122"/>
              </a:rPr>
              <a:t>解决方案</a:t>
            </a:r>
            <a:endParaRPr lang="zh-CN" altLang="en-US" sz="2800" b="1" kern="0" dirty="0">
              <a:solidFill>
                <a:srgbClr val="C00000"/>
              </a:solidFill>
              <a:latin typeface="微软雅黑" pitchFamily="34" charset="-122"/>
              <a:ea typeface="微软雅黑" pitchFamily="34" charset="-122"/>
            </a:endParaRPr>
          </a:p>
        </p:txBody>
      </p:sp>
      <p:sp>
        <p:nvSpPr>
          <p:cNvPr id="4" name="矩形 3"/>
          <p:cNvSpPr/>
          <p:nvPr/>
        </p:nvSpPr>
        <p:spPr>
          <a:xfrm>
            <a:off x="8165512" y="4025905"/>
            <a:ext cx="1507144" cy="461665"/>
          </a:xfrm>
          <a:prstGeom prst="rect">
            <a:avLst/>
          </a:prstGeom>
        </p:spPr>
        <p:txBody>
          <a:bodyPr wrap="none">
            <a:spAutoFit/>
          </a:bodyPr>
          <a:lstStyle/>
          <a:p>
            <a:r>
              <a:rPr lang="zh-CN" altLang="en-US" sz="2400" b="1" kern="0" dirty="0" smtClean="0">
                <a:solidFill>
                  <a:srgbClr val="FF0000"/>
                </a:solidFill>
                <a:latin typeface="微软雅黑" pitchFamily="34" charset="-122"/>
                <a:ea typeface="微软雅黑" pitchFamily="34" charset="-122"/>
              </a:rPr>
              <a:t> </a:t>
            </a:r>
            <a:r>
              <a:rPr lang="zh-CN" altLang="en-US" sz="2400" b="1" kern="0" dirty="0" smtClean="0">
                <a:solidFill>
                  <a:srgbClr val="003366"/>
                </a:solidFill>
                <a:latin typeface="微软雅黑" pitchFamily="34" charset="-122"/>
                <a:ea typeface="微软雅黑" pitchFamily="34" charset="-122"/>
              </a:rPr>
              <a:t>平台架构</a:t>
            </a:r>
            <a:endParaRPr lang="zh-CN" altLang="en-US" sz="2400" dirty="0"/>
          </a:p>
        </p:txBody>
      </p:sp>
      <p:sp>
        <p:nvSpPr>
          <p:cNvPr id="5" name="矩形 4"/>
          <p:cNvSpPr/>
          <p:nvPr/>
        </p:nvSpPr>
        <p:spPr>
          <a:xfrm>
            <a:off x="8275637" y="5297487"/>
            <a:ext cx="1415772" cy="461665"/>
          </a:xfrm>
          <a:prstGeom prst="rect">
            <a:avLst/>
          </a:prstGeom>
        </p:spPr>
        <p:txBody>
          <a:bodyPr wrap="none">
            <a:spAutoFit/>
          </a:bodyPr>
          <a:lstStyle/>
          <a:p>
            <a:r>
              <a:rPr lang="zh-CN" altLang="en-US" sz="2400" b="1" kern="0" dirty="0" smtClean="0">
                <a:solidFill>
                  <a:srgbClr val="003366"/>
                </a:solidFill>
                <a:latin typeface="微软雅黑" pitchFamily="34" charset="-122"/>
                <a:ea typeface="微软雅黑" pitchFamily="34" charset="-122"/>
              </a:rPr>
              <a:t>商务模式</a:t>
            </a:r>
          </a:p>
        </p:txBody>
      </p:sp>
      <p:sp>
        <p:nvSpPr>
          <p:cNvPr id="6" name="矩形 5"/>
          <p:cNvSpPr/>
          <p:nvPr/>
        </p:nvSpPr>
        <p:spPr bwMode="auto">
          <a:xfrm>
            <a:off x="5532437" y="4840287"/>
            <a:ext cx="5989638" cy="1295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Rectangle 35"/>
          <p:cNvSpPr>
            <a:spLocks noChangeArrowheads="1"/>
          </p:cNvSpPr>
          <p:nvPr/>
        </p:nvSpPr>
        <p:spPr bwMode="auto">
          <a:xfrm>
            <a:off x="198437" y="496887"/>
            <a:ext cx="11039988" cy="620017"/>
          </a:xfrm>
          <a:prstGeom prst="rect">
            <a:avLst/>
          </a:prstGeom>
          <a:noFill/>
          <a:ln w="9525" algn="ctr">
            <a:noFill/>
            <a:miter lim="800000"/>
            <a:headEnd/>
            <a:tailEnd/>
          </a:ln>
        </p:spPr>
        <p:txBody>
          <a:bodyPr lIns="98623" tIns="49309" rIns="98623" bIns="49309" anchor="ctr"/>
          <a:lstStyle/>
          <a:p>
            <a:pPr defTabSz="1150255" eaLnBrk="0" fontAlgn="auto" hangingPunct="0">
              <a:spcBef>
                <a:spcPts val="0"/>
              </a:spcBef>
              <a:spcAft>
                <a:spcPts val="0"/>
              </a:spcAft>
              <a:defRPr/>
            </a:pPr>
            <a:r>
              <a:rPr lang="zh-CN" altLang="en-US" sz="2400" b="1" kern="0" dirty="0" smtClean="0">
                <a:solidFill>
                  <a:srgbClr val="C00000"/>
                </a:solidFill>
                <a:latin typeface="微软雅黑" pitchFamily="34" charset="-122"/>
                <a:ea typeface="微软雅黑" pitchFamily="34" charset="-122"/>
                <a:sym typeface="Arial" pitchFamily="34" charset="0"/>
              </a:rPr>
              <a:t>四川联通基于“三通两平台”的智慧教育云解决方案</a:t>
            </a:r>
          </a:p>
        </p:txBody>
      </p:sp>
      <p:sp>
        <p:nvSpPr>
          <p:cNvPr id="148" name="TextBox 147"/>
          <p:cNvSpPr txBox="1"/>
          <p:nvPr/>
        </p:nvSpPr>
        <p:spPr>
          <a:xfrm>
            <a:off x="7597326" y="2156187"/>
            <a:ext cx="1071663" cy="316394"/>
          </a:xfrm>
          <a:prstGeom prst="rect">
            <a:avLst/>
          </a:prstGeom>
          <a:noFill/>
        </p:spPr>
        <p:txBody>
          <a:bodyPr wrap="square" lIns="115214" tIns="57607" rIns="115214" bIns="57607" rtlCol="0">
            <a:spAutoFit/>
          </a:bodyPr>
          <a:lstStyle/>
          <a:p>
            <a:pPr algn="ctr"/>
            <a:r>
              <a:rPr lang="zh-CN" altLang="en-US" sz="1300" dirty="0" smtClean="0">
                <a:latin typeface="微软雅黑" pitchFamily="34" charset="-122"/>
                <a:ea typeface="微软雅黑" pitchFamily="34" charset="-122"/>
              </a:rPr>
              <a:t>家长</a:t>
            </a:r>
            <a:endParaRPr lang="zh-CN" altLang="en-US" sz="1300" dirty="0">
              <a:latin typeface="微软雅黑" pitchFamily="34" charset="-122"/>
              <a:ea typeface="微软雅黑" pitchFamily="34" charset="-122"/>
            </a:endParaRPr>
          </a:p>
        </p:txBody>
      </p:sp>
      <p:grpSp>
        <p:nvGrpSpPr>
          <p:cNvPr id="2" name="Group 22"/>
          <p:cNvGrpSpPr>
            <a:grpSpLocks/>
          </p:cNvGrpSpPr>
          <p:nvPr/>
        </p:nvGrpSpPr>
        <p:grpSpPr bwMode="auto">
          <a:xfrm>
            <a:off x="1719025" y="1004380"/>
            <a:ext cx="6291554" cy="4149332"/>
            <a:chOff x="755" y="762"/>
            <a:chExt cx="1898" cy="1382"/>
          </a:xfrm>
        </p:grpSpPr>
        <p:sp>
          <p:nvSpPr>
            <p:cNvPr id="111" name="Freeform 23"/>
            <p:cNvSpPr>
              <a:spLocks/>
            </p:cNvSpPr>
            <p:nvPr/>
          </p:nvSpPr>
          <p:spPr bwMode="auto">
            <a:xfrm>
              <a:off x="755" y="774"/>
              <a:ext cx="1898" cy="1370"/>
            </a:xfrm>
            <a:custGeom>
              <a:avLst/>
              <a:gdLst>
                <a:gd name="T0" fmla="*/ 1073 w 1080"/>
                <a:gd name="T1" fmla="*/ 406 h 791"/>
                <a:gd name="T2" fmla="*/ 1056 w 1080"/>
                <a:gd name="T3" fmla="*/ 375 h 791"/>
                <a:gd name="T4" fmla="*/ 1029 w 1080"/>
                <a:gd name="T5" fmla="*/ 349 h 791"/>
                <a:gd name="T6" fmla="*/ 1033 w 1080"/>
                <a:gd name="T7" fmla="*/ 332 h 791"/>
                <a:gd name="T8" fmla="*/ 1035 w 1080"/>
                <a:gd name="T9" fmla="*/ 315 h 791"/>
                <a:gd name="T10" fmla="*/ 1027 w 1080"/>
                <a:gd name="T11" fmla="*/ 271 h 791"/>
                <a:gd name="T12" fmla="*/ 965 w 1080"/>
                <a:gd name="T13" fmla="*/ 195 h 791"/>
                <a:gd name="T14" fmla="*/ 856 w 1080"/>
                <a:gd name="T15" fmla="*/ 152 h 791"/>
                <a:gd name="T16" fmla="*/ 783 w 1080"/>
                <a:gd name="T17" fmla="*/ 83 h 791"/>
                <a:gd name="T18" fmla="*/ 682 w 1080"/>
                <a:gd name="T19" fmla="*/ 17 h 791"/>
                <a:gd name="T20" fmla="*/ 536 w 1080"/>
                <a:gd name="T21" fmla="*/ 1 h 791"/>
                <a:gd name="T22" fmla="*/ 429 w 1080"/>
                <a:gd name="T23" fmla="*/ 24 h 791"/>
                <a:gd name="T24" fmla="*/ 345 w 1080"/>
                <a:gd name="T25" fmla="*/ 74 h 791"/>
                <a:gd name="T26" fmla="*/ 300 w 1080"/>
                <a:gd name="T27" fmla="*/ 118 h 791"/>
                <a:gd name="T28" fmla="*/ 279 w 1080"/>
                <a:gd name="T29" fmla="*/ 117 h 791"/>
                <a:gd name="T30" fmla="*/ 256 w 1080"/>
                <a:gd name="T31" fmla="*/ 118 h 791"/>
                <a:gd name="T32" fmla="*/ 147 w 1080"/>
                <a:gd name="T33" fmla="*/ 141 h 791"/>
                <a:gd name="T34" fmla="*/ 36 w 1080"/>
                <a:gd name="T35" fmla="*/ 214 h 791"/>
                <a:gd name="T36" fmla="*/ 0 w 1080"/>
                <a:gd name="T37" fmla="*/ 316 h 791"/>
                <a:gd name="T38" fmla="*/ 19 w 1080"/>
                <a:gd name="T39" fmla="*/ 372 h 791"/>
                <a:gd name="T40" fmla="*/ 64 w 1080"/>
                <a:gd name="T41" fmla="*/ 419 h 791"/>
                <a:gd name="T42" fmla="*/ 91 w 1080"/>
                <a:gd name="T43" fmla="*/ 454 h 791"/>
                <a:gd name="T44" fmla="*/ 60 w 1080"/>
                <a:gd name="T45" fmla="*/ 491 h 791"/>
                <a:gd name="T46" fmla="*/ 46 w 1080"/>
                <a:gd name="T47" fmla="*/ 533 h 791"/>
                <a:gd name="T48" fmla="*/ 67 w 1080"/>
                <a:gd name="T49" fmla="*/ 598 h 791"/>
                <a:gd name="T50" fmla="*/ 144 w 1080"/>
                <a:gd name="T51" fmla="*/ 651 h 791"/>
                <a:gd name="T52" fmla="*/ 258 w 1080"/>
                <a:gd name="T53" fmla="*/ 666 h 791"/>
                <a:gd name="T54" fmla="*/ 262 w 1080"/>
                <a:gd name="T55" fmla="*/ 665 h 791"/>
                <a:gd name="T56" fmla="*/ 267 w 1080"/>
                <a:gd name="T57" fmla="*/ 665 h 791"/>
                <a:gd name="T58" fmla="*/ 269 w 1080"/>
                <a:gd name="T59" fmla="*/ 666 h 791"/>
                <a:gd name="T60" fmla="*/ 269 w 1080"/>
                <a:gd name="T61" fmla="*/ 670 h 791"/>
                <a:gd name="T62" fmla="*/ 269 w 1080"/>
                <a:gd name="T63" fmla="*/ 674 h 791"/>
                <a:gd name="T64" fmla="*/ 289 w 1080"/>
                <a:gd name="T65" fmla="*/ 725 h 791"/>
                <a:gd name="T66" fmla="*/ 362 w 1080"/>
                <a:gd name="T67" fmla="*/ 776 h 791"/>
                <a:gd name="T68" fmla="*/ 472 w 1080"/>
                <a:gd name="T69" fmla="*/ 790 h 791"/>
                <a:gd name="T70" fmla="*/ 549 w 1080"/>
                <a:gd name="T71" fmla="*/ 772 h 791"/>
                <a:gd name="T72" fmla="*/ 609 w 1080"/>
                <a:gd name="T73" fmla="*/ 737 h 791"/>
                <a:gd name="T74" fmla="*/ 649 w 1080"/>
                <a:gd name="T75" fmla="*/ 711 h 791"/>
                <a:gd name="T76" fmla="*/ 691 w 1080"/>
                <a:gd name="T77" fmla="*/ 721 h 791"/>
                <a:gd name="T78" fmla="*/ 735 w 1080"/>
                <a:gd name="T79" fmla="*/ 723 h 791"/>
                <a:gd name="T80" fmla="*/ 825 w 1080"/>
                <a:gd name="T81" fmla="*/ 706 h 791"/>
                <a:gd name="T82" fmla="*/ 906 w 1080"/>
                <a:gd name="T83" fmla="*/ 653 h 791"/>
                <a:gd name="T84" fmla="*/ 933 w 1080"/>
                <a:gd name="T85" fmla="*/ 578 h 791"/>
                <a:gd name="T86" fmla="*/ 933 w 1080"/>
                <a:gd name="T87" fmla="*/ 573 h 791"/>
                <a:gd name="T88" fmla="*/ 932 w 1080"/>
                <a:gd name="T89" fmla="*/ 570 h 791"/>
                <a:gd name="T90" fmla="*/ 963 w 1080"/>
                <a:gd name="T91" fmla="*/ 558 h 791"/>
                <a:gd name="T92" fmla="*/ 1040 w 1080"/>
                <a:gd name="T93" fmla="*/ 515 h 791"/>
                <a:gd name="T94" fmla="*/ 1077 w 1080"/>
                <a:gd name="T95" fmla="*/ 452 h 7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80"/>
                <a:gd name="T145" fmla="*/ 0 h 791"/>
                <a:gd name="T146" fmla="*/ 1080 w 1080"/>
                <a:gd name="T147" fmla="*/ 791 h 7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80" h="791">
                  <a:moveTo>
                    <a:pt x="1079" y="428"/>
                  </a:moveTo>
                  <a:lnTo>
                    <a:pt x="1076" y="417"/>
                  </a:lnTo>
                  <a:lnTo>
                    <a:pt x="1073" y="406"/>
                  </a:lnTo>
                  <a:lnTo>
                    <a:pt x="1069" y="395"/>
                  </a:lnTo>
                  <a:lnTo>
                    <a:pt x="1063" y="385"/>
                  </a:lnTo>
                  <a:lnTo>
                    <a:pt x="1056" y="375"/>
                  </a:lnTo>
                  <a:lnTo>
                    <a:pt x="1048" y="366"/>
                  </a:lnTo>
                  <a:lnTo>
                    <a:pt x="1038" y="358"/>
                  </a:lnTo>
                  <a:lnTo>
                    <a:pt x="1029" y="349"/>
                  </a:lnTo>
                  <a:lnTo>
                    <a:pt x="1030" y="344"/>
                  </a:lnTo>
                  <a:lnTo>
                    <a:pt x="1032" y="339"/>
                  </a:lnTo>
                  <a:lnTo>
                    <a:pt x="1033" y="332"/>
                  </a:lnTo>
                  <a:lnTo>
                    <a:pt x="1034" y="327"/>
                  </a:lnTo>
                  <a:lnTo>
                    <a:pt x="1034" y="320"/>
                  </a:lnTo>
                  <a:lnTo>
                    <a:pt x="1035" y="315"/>
                  </a:lnTo>
                  <a:lnTo>
                    <a:pt x="1035" y="308"/>
                  </a:lnTo>
                  <a:lnTo>
                    <a:pt x="1034" y="302"/>
                  </a:lnTo>
                  <a:lnTo>
                    <a:pt x="1027" y="271"/>
                  </a:lnTo>
                  <a:lnTo>
                    <a:pt x="1013" y="243"/>
                  </a:lnTo>
                  <a:lnTo>
                    <a:pt x="993" y="217"/>
                  </a:lnTo>
                  <a:lnTo>
                    <a:pt x="965" y="195"/>
                  </a:lnTo>
                  <a:lnTo>
                    <a:pt x="934" y="176"/>
                  </a:lnTo>
                  <a:lnTo>
                    <a:pt x="896" y="161"/>
                  </a:lnTo>
                  <a:lnTo>
                    <a:pt x="856" y="152"/>
                  </a:lnTo>
                  <a:lnTo>
                    <a:pt x="812" y="146"/>
                  </a:lnTo>
                  <a:lnTo>
                    <a:pt x="801" y="113"/>
                  </a:lnTo>
                  <a:lnTo>
                    <a:pt x="783" y="83"/>
                  </a:lnTo>
                  <a:lnTo>
                    <a:pt x="756" y="56"/>
                  </a:lnTo>
                  <a:lnTo>
                    <a:pt x="721" y="34"/>
                  </a:lnTo>
                  <a:lnTo>
                    <a:pt x="682" y="17"/>
                  </a:lnTo>
                  <a:lnTo>
                    <a:pt x="636" y="5"/>
                  </a:lnTo>
                  <a:lnTo>
                    <a:pt x="588" y="0"/>
                  </a:lnTo>
                  <a:lnTo>
                    <a:pt x="536" y="1"/>
                  </a:lnTo>
                  <a:lnTo>
                    <a:pt x="498" y="5"/>
                  </a:lnTo>
                  <a:lnTo>
                    <a:pt x="462" y="14"/>
                  </a:lnTo>
                  <a:lnTo>
                    <a:pt x="429" y="24"/>
                  </a:lnTo>
                  <a:lnTo>
                    <a:pt x="397" y="39"/>
                  </a:lnTo>
                  <a:lnTo>
                    <a:pt x="370" y="56"/>
                  </a:lnTo>
                  <a:lnTo>
                    <a:pt x="345" y="74"/>
                  </a:lnTo>
                  <a:lnTo>
                    <a:pt x="324" y="96"/>
                  </a:lnTo>
                  <a:lnTo>
                    <a:pt x="308" y="118"/>
                  </a:lnTo>
                  <a:lnTo>
                    <a:pt x="300" y="118"/>
                  </a:lnTo>
                  <a:lnTo>
                    <a:pt x="294" y="118"/>
                  </a:lnTo>
                  <a:lnTo>
                    <a:pt x="286" y="117"/>
                  </a:lnTo>
                  <a:lnTo>
                    <a:pt x="279" y="117"/>
                  </a:lnTo>
                  <a:lnTo>
                    <a:pt x="271" y="117"/>
                  </a:lnTo>
                  <a:lnTo>
                    <a:pt x="264" y="118"/>
                  </a:lnTo>
                  <a:lnTo>
                    <a:pt x="256" y="118"/>
                  </a:lnTo>
                  <a:lnTo>
                    <a:pt x="248" y="118"/>
                  </a:lnTo>
                  <a:lnTo>
                    <a:pt x="196" y="127"/>
                  </a:lnTo>
                  <a:lnTo>
                    <a:pt x="147" y="141"/>
                  </a:lnTo>
                  <a:lnTo>
                    <a:pt x="104" y="160"/>
                  </a:lnTo>
                  <a:lnTo>
                    <a:pt x="67" y="185"/>
                  </a:lnTo>
                  <a:lnTo>
                    <a:pt x="36" y="214"/>
                  </a:lnTo>
                  <a:lnTo>
                    <a:pt x="15" y="245"/>
                  </a:lnTo>
                  <a:lnTo>
                    <a:pt x="3" y="280"/>
                  </a:lnTo>
                  <a:lnTo>
                    <a:pt x="0" y="316"/>
                  </a:lnTo>
                  <a:lnTo>
                    <a:pt x="3" y="335"/>
                  </a:lnTo>
                  <a:lnTo>
                    <a:pt x="9" y="355"/>
                  </a:lnTo>
                  <a:lnTo>
                    <a:pt x="19" y="372"/>
                  </a:lnTo>
                  <a:lnTo>
                    <a:pt x="31" y="390"/>
                  </a:lnTo>
                  <a:lnTo>
                    <a:pt x="46" y="405"/>
                  </a:lnTo>
                  <a:lnTo>
                    <a:pt x="64" y="419"/>
                  </a:lnTo>
                  <a:lnTo>
                    <a:pt x="83" y="432"/>
                  </a:lnTo>
                  <a:lnTo>
                    <a:pt x="105" y="443"/>
                  </a:lnTo>
                  <a:lnTo>
                    <a:pt x="91" y="454"/>
                  </a:lnTo>
                  <a:lnTo>
                    <a:pt x="79" y="466"/>
                  </a:lnTo>
                  <a:lnTo>
                    <a:pt x="69" y="478"/>
                  </a:lnTo>
                  <a:lnTo>
                    <a:pt x="60" y="491"/>
                  </a:lnTo>
                  <a:lnTo>
                    <a:pt x="54" y="505"/>
                  </a:lnTo>
                  <a:lnTo>
                    <a:pt x="49" y="518"/>
                  </a:lnTo>
                  <a:lnTo>
                    <a:pt x="46" y="533"/>
                  </a:lnTo>
                  <a:lnTo>
                    <a:pt x="47" y="547"/>
                  </a:lnTo>
                  <a:lnTo>
                    <a:pt x="53" y="574"/>
                  </a:lnTo>
                  <a:lnTo>
                    <a:pt x="67" y="598"/>
                  </a:lnTo>
                  <a:lnTo>
                    <a:pt x="88" y="620"/>
                  </a:lnTo>
                  <a:lnTo>
                    <a:pt x="114" y="637"/>
                  </a:lnTo>
                  <a:lnTo>
                    <a:pt x="144" y="651"/>
                  </a:lnTo>
                  <a:lnTo>
                    <a:pt x="179" y="661"/>
                  </a:lnTo>
                  <a:lnTo>
                    <a:pt x="217" y="666"/>
                  </a:lnTo>
                  <a:lnTo>
                    <a:pt x="258" y="666"/>
                  </a:lnTo>
                  <a:lnTo>
                    <a:pt x="259" y="666"/>
                  </a:lnTo>
                  <a:lnTo>
                    <a:pt x="260" y="666"/>
                  </a:lnTo>
                  <a:lnTo>
                    <a:pt x="262" y="665"/>
                  </a:lnTo>
                  <a:lnTo>
                    <a:pt x="264" y="665"/>
                  </a:lnTo>
                  <a:lnTo>
                    <a:pt x="265" y="665"/>
                  </a:lnTo>
                  <a:lnTo>
                    <a:pt x="267" y="665"/>
                  </a:lnTo>
                  <a:lnTo>
                    <a:pt x="268" y="665"/>
                  </a:lnTo>
                  <a:lnTo>
                    <a:pt x="269" y="665"/>
                  </a:lnTo>
                  <a:lnTo>
                    <a:pt x="269" y="666"/>
                  </a:lnTo>
                  <a:lnTo>
                    <a:pt x="269" y="667"/>
                  </a:lnTo>
                  <a:lnTo>
                    <a:pt x="269" y="669"/>
                  </a:lnTo>
                  <a:lnTo>
                    <a:pt x="269" y="670"/>
                  </a:lnTo>
                  <a:lnTo>
                    <a:pt x="269" y="672"/>
                  </a:lnTo>
                  <a:lnTo>
                    <a:pt x="269" y="673"/>
                  </a:lnTo>
                  <a:lnTo>
                    <a:pt x="269" y="674"/>
                  </a:lnTo>
                  <a:lnTo>
                    <a:pt x="269" y="676"/>
                  </a:lnTo>
                  <a:lnTo>
                    <a:pt x="275" y="701"/>
                  </a:lnTo>
                  <a:lnTo>
                    <a:pt x="289" y="725"/>
                  </a:lnTo>
                  <a:lnTo>
                    <a:pt x="308" y="745"/>
                  </a:lnTo>
                  <a:lnTo>
                    <a:pt x="333" y="762"/>
                  </a:lnTo>
                  <a:lnTo>
                    <a:pt x="362" y="776"/>
                  </a:lnTo>
                  <a:lnTo>
                    <a:pt x="396" y="785"/>
                  </a:lnTo>
                  <a:lnTo>
                    <a:pt x="433" y="790"/>
                  </a:lnTo>
                  <a:lnTo>
                    <a:pt x="472" y="790"/>
                  </a:lnTo>
                  <a:lnTo>
                    <a:pt x="499" y="786"/>
                  </a:lnTo>
                  <a:lnTo>
                    <a:pt x="524" y="780"/>
                  </a:lnTo>
                  <a:lnTo>
                    <a:pt x="549" y="772"/>
                  </a:lnTo>
                  <a:lnTo>
                    <a:pt x="571" y="762"/>
                  </a:lnTo>
                  <a:lnTo>
                    <a:pt x="592" y="750"/>
                  </a:lnTo>
                  <a:lnTo>
                    <a:pt x="609" y="737"/>
                  </a:lnTo>
                  <a:lnTo>
                    <a:pt x="624" y="722"/>
                  </a:lnTo>
                  <a:lnTo>
                    <a:pt x="636" y="707"/>
                  </a:lnTo>
                  <a:lnTo>
                    <a:pt x="649" y="711"/>
                  </a:lnTo>
                  <a:lnTo>
                    <a:pt x="662" y="715"/>
                  </a:lnTo>
                  <a:lnTo>
                    <a:pt x="676" y="718"/>
                  </a:lnTo>
                  <a:lnTo>
                    <a:pt x="691" y="721"/>
                  </a:lnTo>
                  <a:lnTo>
                    <a:pt x="705" y="722"/>
                  </a:lnTo>
                  <a:lnTo>
                    <a:pt x="720" y="723"/>
                  </a:lnTo>
                  <a:lnTo>
                    <a:pt x="735" y="723"/>
                  </a:lnTo>
                  <a:lnTo>
                    <a:pt x="751" y="722"/>
                  </a:lnTo>
                  <a:lnTo>
                    <a:pt x="789" y="717"/>
                  </a:lnTo>
                  <a:lnTo>
                    <a:pt x="825" y="706"/>
                  </a:lnTo>
                  <a:lnTo>
                    <a:pt x="857" y="692"/>
                  </a:lnTo>
                  <a:lnTo>
                    <a:pt x="884" y="673"/>
                  </a:lnTo>
                  <a:lnTo>
                    <a:pt x="906" y="653"/>
                  </a:lnTo>
                  <a:lnTo>
                    <a:pt x="922" y="630"/>
                  </a:lnTo>
                  <a:lnTo>
                    <a:pt x="932" y="604"/>
                  </a:lnTo>
                  <a:lnTo>
                    <a:pt x="933" y="578"/>
                  </a:lnTo>
                  <a:lnTo>
                    <a:pt x="933" y="577"/>
                  </a:lnTo>
                  <a:lnTo>
                    <a:pt x="933" y="575"/>
                  </a:lnTo>
                  <a:lnTo>
                    <a:pt x="933" y="573"/>
                  </a:lnTo>
                  <a:lnTo>
                    <a:pt x="933" y="572"/>
                  </a:lnTo>
                  <a:lnTo>
                    <a:pt x="932" y="571"/>
                  </a:lnTo>
                  <a:lnTo>
                    <a:pt x="932" y="570"/>
                  </a:lnTo>
                  <a:lnTo>
                    <a:pt x="932" y="569"/>
                  </a:lnTo>
                  <a:lnTo>
                    <a:pt x="932" y="567"/>
                  </a:lnTo>
                  <a:lnTo>
                    <a:pt x="963" y="558"/>
                  </a:lnTo>
                  <a:lnTo>
                    <a:pt x="993" y="546"/>
                  </a:lnTo>
                  <a:lnTo>
                    <a:pt x="1019" y="532"/>
                  </a:lnTo>
                  <a:lnTo>
                    <a:pt x="1040" y="515"/>
                  </a:lnTo>
                  <a:lnTo>
                    <a:pt x="1058" y="495"/>
                  </a:lnTo>
                  <a:lnTo>
                    <a:pt x="1070" y="473"/>
                  </a:lnTo>
                  <a:lnTo>
                    <a:pt x="1077" y="452"/>
                  </a:lnTo>
                  <a:lnTo>
                    <a:pt x="1079" y="428"/>
                  </a:lnTo>
                </a:path>
              </a:pathLst>
            </a:custGeom>
            <a:solidFill>
              <a:srgbClr val="777777"/>
            </a:solidFill>
            <a:ln w="9525" cap="rnd">
              <a:noFill/>
              <a:round/>
              <a:headEnd/>
              <a:tailEnd/>
            </a:ln>
          </p:spPr>
          <p:txBody>
            <a:bodyPr/>
            <a:lstStyle/>
            <a:p>
              <a:endParaRPr lang="zh-CN" altLang="en-US"/>
            </a:p>
          </p:txBody>
        </p:sp>
        <p:sp>
          <p:nvSpPr>
            <p:cNvPr id="112" name="Freeform 24"/>
            <p:cNvSpPr>
              <a:spLocks/>
            </p:cNvSpPr>
            <p:nvPr/>
          </p:nvSpPr>
          <p:spPr bwMode="auto">
            <a:xfrm>
              <a:off x="759" y="762"/>
              <a:ext cx="1894" cy="1369"/>
            </a:xfrm>
            <a:custGeom>
              <a:avLst/>
              <a:gdLst>
                <a:gd name="T0" fmla="*/ 1072 w 1078"/>
                <a:gd name="T1" fmla="*/ 405 h 791"/>
                <a:gd name="T2" fmla="*/ 1055 w 1078"/>
                <a:gd name="T3" fmla="*/ 374 h 791"/>
                <a:gd name="T4" fmla="*/ 1027 w 1078"/>
                <a:gd name="T5" fmla="*/ 349 h 791"/>
                <a:gd name="T6" fmla="*/ 1031 w 1078"/>
                <a:gd name="T7" fmla="*/ 332 h 791"/>
                <a:gd name="T8" fmla="*/ 1033 w 1078"/>
                <a:gd name="T9" fmla="*/ 314 h 791"/>
                <a:gd name="T10" fmla="*/ 1027 w 1078"/>
                <a:gd name="T11" fmla="*/ 271 h 791"/>
                <a:gd name="T12" fmla="*/ 965 w 1078"/>
                <a:gd name="T13" fmla="*/ 194 h 791"/>
                <a:gd name="T14" fmla="*/ 854 w 1078"/>
                <a:gd name="T15" fmla="*/ 151 h 791"/>
                <a:gd name="T16" fmla="*/ 781 w 1078"/>
                <a:gd name="T17" fmla="*/ 82 h 791"/>
                <a:gd name="T18" fmla="*/ 680 w 1078"/>
                <a:gd name="T19" fmla="*/ 17 h 791"/>
                <a:gd name="T20" fmla="*/ 536 w 1078"/>
                <a:gd name="T21" fmla="*/ 0 h 791"/>
                <a:gd name="T22" fmla="*/ 427 w 1078"/>
                <a:gd name="T23" fmla="*/ 24 h 791"/>
                <a:gd name="T24" fmla="*/ 345 w 1078"/>
                <a:gd name="T25" fmla="*/ 74 h 791"/>
                <a:gd name="T26" fmla="*/ 300 w 1078"/>
                <a:gd name="T27" fmla="*/ 118 h 791"/>
                <a:gd name="T28" fmla="*/ 277 w 1078"/>
                <a:gd name="T29" fmla="*/ 117 h 791"/>
                <a:gd name="T30" fmla="*/ 255 w 1078"/>
                <a:gd name="T31" fmla="*/ 118 h 791"/>
                <a:gd name="T32" fmla="*/ 146 w 1078"/>
                <a:gd name="T33" fmla="*/ 140 h 791"/>
                <a:gd name="T34" fmla="*/ 36 w 1078"/>
                <a:gd name="T35" fmla="*/ 214 h 791"/>
                <a:gd name="T36" fmla="*/ 0 w 1078"/>
                <a:gd name="T37" fmla="*/ 316 h 791"/>
                <a:gd name="T38" fmla="*/ 18 w 1078"/>
                <a:gd name="T39" fmla="*/ 372 h 791"/>
                <a:gd name="T40" fmla="*/ 62 w 1078"/>
                <a:gd name="T41" fmla="*/ 419 h 791"/>
                <a:gd name="T42" fmla="*/ 91 w 1078"/>
                <a:gd name="T43" fmla="*/ 454 h 791"/>
                <a:gd name="T44" fmla="*/ 59 w 1078"/>
                <a:gd name="T45" fmla="*/ 491 h 791"/>
                <a:gd name="T46" fmla="*/ 46 w 1078"/>
                <a:gd name="T47" fmla="*/ 532 h 791"/>
                <a:gd name="T48" fmla="*/ 66 w 1078"/>
                <a:gd name="T49" fmla="*/ 598 h 791"/>
                <a:gd name="T50" fmla="*/ 143 w 1078"/>
                <a:gd name="T51" fmla="*/ 651 h 791"/>
                <a:gd name="T52" fmla="*/ 257 w 1078"/>
                <a:gd name="T53" fmla="*/ 666 h 791"/>
                <a:gd name="T54" fmla="*/ 261 w 1078"/>
                <a:gd name="T55" fmla="*/ 665 h 791"/>
                <a:gd name="T56" fmla="*/ 265 w 1078"/>
                <a:gd name="T57" fmla="*/ 665 h 791"/>
                <a:gd name="T58" fmla="*/ 269 w 1078"/>
                <a:gd name="T59" fmla="*/ 666 h 791"/>
                <a:gd name="T60" fmla="*/ 268 w 1078"/>
                <a:gd name="T61" fmla="*/ 670 h 791"/>
                <a:gd name="T62" fmla="*/ 269 w 1078"/>
                <a:gd name="T63" fmla="*/ 674 h 791"/>
                <a:gd name="T64" fmla="*/ 287 w 1078"/>
                <a:gd name="T65" fmla="*/ 724 h 791"/>
                <a:gd name="T66" fmla="*/ 362 w 1078"/>
                <a:gd name="T67" fmla="*/ 775 h 791"/>
                <a:gd name="T68" fmla="*/ 471 w 1078"/>
                <a:gd name="T69" fmla="*/ 790 h 791"/>
                <a:gd name="T70" fmla="*/ 548 w 1078"/>
                <a:gd name="T71" fmla="*/ 772 h 791"/>
                <a:gd name="T72" fmla="*/ 609 w 1078"/>
                <a:gd name="T73" fmla="*/ 737 h 791"/>
                <a:gd name="T74" fmla="*/ 648 w 1078"/>
                <a:gd name="T75" fmla="*/ 711 h 791"/>
                <a:gd name="T76" fmla="*/ 689 w 1078"/>
                <a:gd name="T77" fmla="*/ 720 h 791"/>
                <a:gd name="T78" fmla="*/ 735 w 1078"/>
                <a:gd name="T79" fmla="*/ 723 h 791"/>
                <a:gd name="T80" fmla="*/ 825 w 1078"/>
                <a:gd name="T81" fmla="*/ 706 h 791"/>
                <a:gd name="T82" fmla="*/ 905 w 1078"/>
                <a:gd name="T83" fmla="*/ 653 h 791"/>
                <a:gd name="T84" fmla="*/ 932 w 1078"/>
                <a:gd name="T85" fmla="*/ 578 h 791"/>
                <a:gd name="T86" fmla="*/ 931 w 1078"/>
                <a:gd name="T87" fmla="*/ 573 h 791"/>
                <a:gd name="T88" fmla="*/ 931 w 1078"/>
                <a:gd name="T89" fmla="*/ 569 h 791"/>
                <a:gd name="T90" fmla="*/ 963 w 1078"/>
                <a:gd name="T91" fmla="*/ 558 h 791"/>
                <a:gd name="T92" fmla="*/ 1039 w 1078"/>
                <a:gd name="T93" fmla="*/ 513 h 791"/>
                <a:gd name="T94" fmla="*/ 1075 w 1078"/>
                <a:gd name="T95" fmla="*/ 450 h 7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78"/>
                <a:gd name="T145" fmla="*/ 0 h 791"/>
                <a:gd name="T146" fmla="*/ 1078 w 1078"/>
                <a:gd name="T147" fmla="*/ 791 h 7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78" h="791">
                  <a:moveTo>
                    <a:pt x="1077" y="428"/>
                  </a:moveTo>
                  <a:lnTo>
                    <a:pt x="1075" y="416"/>
                  </a:lnTo>
                  <a:lnTo>
                    <a:pt x="1072" y="405"/>
                  </a:lnTo>
                  <a:lnTo>
                    <a:pt x="1068" y="395"/>
                  </a:lnTo>
                  <a:lnTo>
                    <a:pt x="1062" y="384"/>
                  </a:lnTo>
                  <a:lnTo>
                    <a:pt x="1055" y="374"/>
                  </a:lnTo>
                  <a:lnTo>
                    <a:pt x="1046" y="366"/>
                  </a:lnTo>
                  <a:lnTo>
                    <a:pt x="1037" y="357"/>
                  </a:lnTo>
                  <a:lnTo>
                    <a:pt x="1027" y="349"/>
                  </a:lnTo>
                  <a:lnTo>
                    <a:pt x="1029" y="344"/>
                  </a:lnTo>
                  <a:lnTo>
                    <a:pt x="1030" y="337"/>
                  </a:lnTo>
                  <a:lnTo>
                    <a:pt x="1031" y="332"/>
                  </a:lnTo>
                  <a:lnTo>
                    <a:pt x="1032" y="325"/>
                  </a:lnTo>
                  <a:lnTo>
                    <a:pt x="1033" y="320"/>
                  </a:lnTo>
                  <a:lnTo>
                    <a:pt x="1033" y="314"/>
                  </a:lnTo>
                  <a:lnTo>
                    <a:pt x="1033" y="307"/>
                  </a:lnTo>
                  <a:lnTo>
                    <a:pt x="1033" y="302"/>
                  </a:lnTo>
                  <a:lnTo>
                    <a:pt x="1027" y="271"/>
                  </a:lnTo>
                  <a:lnTo>
                    <a:pt x="1012" y="242"/>
                  </a:lnTo>
                  <a:lnTo>
                    <a:pt x="992" y="217"/>
                  </a:lnTo>
                  <a:lnTo>
                    <a:pt x="965" y="194"/>
                  </a:lnTo>
                  <a:lnTo>
                    <a:pt x="932" y="176"/>
                  </a:lnTo>
                  <a:lnTo>
                    <a:pt x="895" y="161"/>
                  </a:lnTo>
                  <a:lnTo>
                    <a:pt x="854" y="151"/>
                  </a:lnTo>
                  <a:lnTo>
                    <a:pt x="811" y="146"/>
                  </a:lnTo>
                  <a:lnTo>
                    <a:pt x="801" y="113"/>
                  </a:lnTo>
                  <a:lnTo>
                    <a:pt x="781" y="82"/>
                  </a:lnTo>
                  <a:lnTo>
                    <a:pt x="754" y="56"/>
                  </a:lnTo>
                  <a:lnTo>
                    <a:pt x="720" y="34"/>
                  </a:lnTo>
                  <a:lnTo>
                    <a:pt x="680" y="17"/>
                  </a:lnTo>
                  <a:lnTo>
                    <a:pt x="636" y="5"/>
                  </a:lnTo>
                  <a:lnTo>
                    <a:pt x="587" y="0"/>
                  </a:lnTo>
                  <a:lnTo>
                    <a:pt x="536" y="0"/>
                  </a:lnTo>
                  <a:lnTo>
                    <a:pt x="498" y="5"/>
                  </a:lnTo>
                  <a:lnTo>
                    <a:pt x="461" y="14"/>
                  </a:lnTo>
                  <a:lnTo>
                    <a:pt x="427" y="24"/>
                  </a:lnTo>
                  <a:lnTo>
                    <a:pt x="397" y="39"/>
                  </a:lnTo>
                  <a:lnTo>
                    <a:pt x="369" y="56"/>
                  </a:lnTo>
                  <a:lnTo>
                    <a:pt x="345" y="74"/>
                  </a:lnTo>
                  <a:lnTo>
                    <a:pt x="324" y="95"/>
                  </a:lnTo>
                  <a:lnTo>
                    <a:pt x="308" y="118"/>
                  </a:lnTo>
                  <a:lnTo>
                    <a:pt x="300" y="118"/>
                  </a:lnTo>
                  <a:lnTo>
                    <a:pt x="293" y="117"/>
                  </a:lnTo>
                  <a:lnTo>
                    <a:pt x="285" y="117"/>
                  </a:lnTo>
                  <a:lnTo>
                    <a:pt x="277" y="117"/>
                  </a:lnTo>
                  <a:lnTo>
                    <a:pt x="270" y="117"/>
                  </a:lnTo>
                  <a:lnTo>
                    <a:pt x="263" y="117"/>
                  </a:lnTo>
                  <a:lnTo>
                    <a:pt x="255" y="118"/>
                  </a:lnTo>
                  <a:lnTo>
                    <a:pt x="248" y="118"/>
                  </a:lnTo>
                  <a:lnTo>
                    <a:pt x="195" y="126"/>
                  </a:lnTo>
                  <a:lnTo>
                    <a:pt x="146" y="140"/>
                  </a:lnTo>
                  <a:lnTo>
                    <a:pt x="104" y="160"/>
                  </a:lnTo>
                  <a:lnTo>
                    <a:pt x="66" y="184"/>
                  </a:lnTo>
                  <a:lnTo>
                    <a:pt x="36" y="214"/>
                  </a:lnTo>
                  <a:lnTo>
                    <a:pt x="15" y="245"/>
                  </a:lnTo>
                  <a:lnTo>
                    <a:pt x="2" y="279"/>
                  </a:lnTo>
                  <a:lnTo>
                    <a:pt x="0" y="316"/>
                  </a:lnTo>
                  <a:lnTo>
                    <a:pt x="3" y="335"/>
                  </a:lnTo>
                  <a:lnTo>
                    <a:pt x="9" y="354"/>
                  </a:lnTo>
                  <a:lnTo>
                    <a:pt x="18" y="372"/>
                  </a:lnTo>
                  <a:lnTo>
                    <a:pt x="31" y="389"/>
                  </a:lnTo>
                  <a:lnTo>
                    <a:pt x="45" y="405"/>
                  </a:lnTo>
                  <a:lnTo>
                    <a:pt x="62" y="419"/>
                  </a:lnTo>
                  <a:lnTo>
                    <a:pt x="82" y="432"/>
                  </a:lnTo>
                  <a:lnTo>
                    <a:pt x="104" y="443"/>
                  </a:lnTo>
                  <a:lnTo>
                    <a:pt x="91" y="454"/>
                  </a:lnTo>
                  <a:lnTo>
                    <a:pt x="79" y="466"/>
                  </a:lnTo>
                  <a:lnTo>
                    <a:pt x="68" y="478"/>
                  </a:lnTo>
                  <a:lnTo>
                    <a:pt x="59" y="491"/>
                  </a:lnTo>
                  <a:lnTo>
                    <a:pt x="53" y="504"/>
                  </a:lnTo>
                  <a:lnTo>
                    <a:pt x="48" y="518"/>
                  </a:lnTo>
                  <a:lnTo>
                    <a:pt x="46" y="532"/>
                  </a:lnTo>
                  <a:lnTo>
                    <a:pt x="46" y="547"/>
                  </a:lnTo>
                  <a:lnTo>
                    <a:pt x="53" y="573"/>
                  </a:lnTo>
                  <a:lnTo>
                    <a:pt x="66" y="598"/>
                  </a:lnTo>
                  <a:lnTo>
                    <a:pt x="86" y="619"/>
                  </a:lnTo>
                  <a:lnTo>
                    <a:pt x="112" y="637"/>
                  </a:lnTo>
                  <a:lnTo>
                    <a:pt x="143" y="651"/>
                  </a:lnTo>
                  <a:lnTo>
                    <a:pt x="179" y="661"/>
                  </a:lnTo>
                  <a:lnTo>
                    <a:pt x="217" y="666"/>
                  </a:lnTo>
                  <a:lnTo>
                    <a:pt x="257" y="666"/>
                  </a:lnTo>
                  <a:lnTo>
                    <a:pt x="258" y="665"/>
                  </a:lnTo>
                  <a:lnTo>
                    <a:pt x="260" y="665"/>
                  </a:lnTo>
                  <a:lnTo>
                    <a:pt x="261" y="665"/>
                  </a:lnTo>
                  <a:lnTo>
                    <a:pt x="262" y="665"/>
                  </a:lnTo>
                  <a:lnTo>
                    <a:pt x="264" y="665"/>
                  </a:lnTo>
                  <a:lnTo>
                    <a:pt x="265" y="665"/>
                  </a:lnTo>
                  <a:lnTo>
                    <a:pt x="267" y="665"/>
                  </a:lnTo>
                  <a:lnTo>
                    <a:pt x="269" y="663"/>
                  </a:lnTo>
                  <a:lnTo>
                    <a:pt x="269" y="666"/>
                  </a:lnTo>
                  <a:lnTo>
                    <a:pt x="268" y="667"/>
                  </a:lnTo>
                  <a:lnTo>
                    <a:pt x="268" y="668"/>
                  </a:lnTo>
                  <a:lnTo>
                    <a:pt x="268" y="670"/>
                  </a:lnTo>
                  <a:lnTo>
                    <a:pt x="268" y="671"/>
                  </a:lnTo>
                  <a:lnTo>
                    <a:pt x="269" y="673"/>
                  </a:lnTo>
                  <a:lnTo>
                    <a:pt x="269" y="674"/>
                  </a:lnTo>
                  <a:lnTo>
                    <a:pt x="269" y="675"/>
                  </a:lnTo>
                  <a:lnTo>
                    <a:pt x="274" y="701"/>
                  </a:lnTo>
                  <a:lnTo>
                    <a:pt x="287" y="724"/>
                  </a:lnTo>
                  <a:lnTo>
                    <a:pt x="307" y="745"/>
                  </a:lnTo>
                  <a:lnTo>
                    <a:pt x="332" y="762"/>
                  </a:lnTo>
                  <a:lnTo>
                    <a:pt x="362" y="775"/>
                  </a:lnTo>
                  <a:lnTo>
                    <a:pt x="395" y="785"/>
                  </a:lnTo>
                  <a:lnTo>
                    <a:pt x="432" y="790"/>
                  </a:lnTo>
                  <a:lnTo>
                    <a:pt x="471" y="790"/>
                  </a:lnTo>
                  <a:lnTo>
                    <a:pt x="498" y="785"/>
                  </a:lnTo>
                  <a:lnTo>
                    <a:pt x="524" y="780"/>
                  </a:lnTo>
                  <a:lnTo>
                    <a:pt x="548" y="772"/>
                  </a:lnTo>
                  <a:lnTo>
                    <a:pt x="571" y="762"/>
                  </a:lnTo>
                  <a:lnTo>
                    <a:pt x="590" y="750"/>
                  </a:lnTo>
                  <a:lnTo>
                    <a:pt x="609" y="737"/>
                  </a:lnTo>
                  <a:lnTo>
                    <a:pt x="624" y="722"/>
                  </a:lnTo>
                  <a:lnTo>
                    <a:pt x="636" y="706"/>
                  </a:lnTo>
                  <a:lnTo>
                    <a:pt x="648" y="711"/>
                  </a:lnTo>
                  <a:lnTo>
                    <a:pt x="662" y="715"/>
                  </a:lnTo>
                  <a:lnTo>
                    <a:pt x="675" y="718"/>
                  </a:lnTo>
                  <a:lnTo>
                    <a:pt x="689" y="720"/>
                  </a:lnTo>
                  <a:lnTo>
                    <a:pt x="704" y="722"/>
                  </a:lnTo>
                  <a:lnTo>
                    <a:pt x="719" y="723"/>
                  </a:lnTo>
                  <a:lnTo>
                    <a:pt x="735" y="723"/>
                  </a:lnTo>
                  <a:lnTo>
                    <a:pt x="750" y="722"/>
                  </a:lnTo>
                  <a:lnTo>
                    <a:pt x="789" y="717"/>
                  </a:lnTo>
                  <a:lnTo>
                    <a:pt x="825" y="706"/>
                  </a:lnTo>
                  <a:lnTo>
                    <a:pt x="856" y="692"/>
                  </a:lnTo>
                  <a:lnTo>
                    <a:pt x="883" y="673"/>
                  </a:lnTo>
                  <a:lnTo>
                    <a:pt x="905" y="653"/>
                  </a:lnTo>
                  <a:lnTo>
                    <a:pt x="921" y="629"/>
                  </a:lnTo>
                  <a:lnTo>
                    <a:pt x="930" y="604"/>
                  </a:lnTo>
                  <a:lnTo>
                    <a:pt x="932" y="578"/>
                  </a:lnTo>
                  <a:lnTo>
                    <a:pt x="932" y="577"/>
                  </a:lnTo>
                  <a:lnTo>
                    <a:pt x="931" y="574"/>
                  </a:lnTo>
                  <a:lnTo>
                    <a:pt x="931" y="573"/>
                  </a:lnTo>
                  <a:lnTo>
                    <a:pt x="931" y="572"/>
                  </a:lnTo>
                  <a:lnTo>
                    <a:pt x="931" y="571"/>
                  </a:lnTo>
                  <a:lnTo>
                    <a:pt x="931" y="569"/>
                  </a:lnTo>
                  <a:lnTo>
                    <a:pt x="930" y="568"/>
                  </a:lnTo>
                  <a:lnTo>
                    <a:pt x="930" y="567"/>
                  </a:lnTo>
                  <a:lnTo>
                    <a:pt x="963" y="558"/>
                  </a:lnTo>
                  <a:lnTo>
                    <a:pt x="991" y="546"/>
                  </a:lnTo>
                  <a:lnTo>
                    <a:pt x="1017" y="531"/>
                  </a:lnTo>
                  <a:lnTo>
                    <a:pt x="1039" y="513"/>
                  </a:lnTo>
                  <a:lnTo>
                    <a:pt x="1056" y="495"/>
                  </a:lnTo>
                  <a:lnTo>
                    <a:pt x="1069" y="473"/>
                  </a:lnTo>
                  <a:lnTo>
                    <a:pt x="1075" y="450"/>
                  </a:lnTo>
                  <a:lnTo>
                    <a:pt x="1077" y="428"/>
                  </a:lnTo>
                </a:path>
              </a:pathLst>
            </a:custGeom>
            <a:gradFill rotWithShape="1">
              <a:gsLst>
                <a:gs pos="0">
                  <a:srgbClr val="FFFFFF"/>
                </a:gs>
                <a:gs pos="100000">
                  <a:schemeClr val="accent1"/>
                </a:gs>
              </a:gsLst>
              <a:path path="rect">
                <a:fillToRect l="50000" t="50000" r="50000" b="50000"/>
              </a:path>
            </a:gradFill>
            <a:ln w="9525" cap="rnd">
              <a:noFill/>
              <a:round/>
              <a:headEnd/>
              <a:tailEnd/>
            </a:ln>
          </p:spPr>
          <p:txBody>
            <a:bodyPr/>
            <a:lstStyle/>
            <a:p>
              <a:endParaRPr lang="zh-CN" altLang="en-US"/>
            </a:p>
          </p:txBody>
        </p:sp>
      </p:grpSp>
      <p:sp>
        <p:nvSpPr>
          <p:cNvPr id="434180" name="Freeform 4"/>
          <p:cNvSpPr>
            <a:spLocks/>
          </p:cNvSpPr>
          <p:nvPr/>
        </p:nvSpPr>
        <p:spPr bwMode="gray">
          <a:xfrm>
            <a:off x="2475767" y="2058005"/>
            <a:ext cx="4691114" cy="530180"/>
          </a:xfrm>
          <a:custGeom>
            <a:avLst/>
            <a:gdLst>
              <a:gd name="T0" fmla="*/ 7743826 w 4893"/>
              <a:gd name="T1" fmla="*/ 0 h 1917"/>
              <a:gd name="T2" fmla="*/ 7767638 w 4893"/>
              <a:gd name="T3" fmla="*/ 698500 h 1917"/>
              <a:gd name="T4" fmla="*/ 3916363 w 4893"/>
              <a:gd name="T5" fmla="*/ 3043238 h 1917"/>
              <a:gd name="T6" fmla="*/ 33338 w 4893"/>
              <a:gd name="T7" fmla="*/ 793750 h 1917"/>
              <a:gd name="T8" fmla="*/ 0 w 4893"/>
              <a:gd name="T9" fmla="*/ 3175 h 1917"/>
              <a:gd name="T10" fmla="*/ 3906838 w 4893"/>
              <a:gd name="T11" fmla="*/ 1058863 h 1917"/>
              <a:gd name="T12" fmla="*/ 7743826 w 4893"/>
              <a:gd name="T13" fmla="*/ 0 h 1917"/>
              <a:gd name="T14" fmla="*/ 0 60000 65536"/>
              <a:gd name="T15" fmla="*/ 0 60000 65536"/>
              <a:gd name="T16" fmla="*/ 0 60000 65536"/>
              <a:gd name="T17" fmla="*/ 0 60000 65536"/>
              <a:gd name="T18" fmla="*/ 0 60000 65536"/>
              <a:gd name="T19" fmla="*/ 0 60000 65536"/>
              <a:gd name="T20" fmla="*/ 0 60000 65536"/>
              <a:gd name="T21" fmla="*/ 0 w 4893"/>
              <a:gd name="T22" fmla="*/ 0 h 1917"/>
              <a:gd name="T23" fmla="*/ 4893 w 4893"/>
              <a:gd name="T24" fmla="*/ 1917 h 19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93" h="1917">
                <a:moveTo>
                  <a:pt x="4878" y="0"/>
                </a:moveTo>
                <a:cubicBezTo>
                  <a:pt x="4878" y="0"/>
                  <a:pt x="4891" y="226"/>
                  <a:pt x="4893" y="440"/>
                </a:cubicBezTo>
                <a:cubicBezTo>
                  <a:pt x="3867" y="440"/>
                  <a:pt x="3815" y="1811"/>
                  <a:pt x="2467" y="1917"/>
                </a:cubicBezTo>
                <a:cubicBezTo>
                  <a:pt x="1073" y="1877"/>
                  <a:pt x="1309" y="493"/>
                  <a:pt x="21" y="500"/>
                </a:cubicBezTo>
                <a:lnTo>
                  <a:pt x="0" y="2"/>
                </a:lnTo>
                <a:cubicBezTo>
                  <a:pt x="620" y="518"/>
                  <a:pt x="1873" y="671"/>
                  <a:pt x="2461" y="667"/>
                </a:cubicBezTo>
                <a:cubicBezTo>
                  <a:pt x="2461" y="667"/>
                  <a:pt x="4076" y="668"/>
                  <a:pt x="4878" y="0"/>
                </a:cubicBezTo>
                <a:close/>
              </a:path>
            </a:pathLst>
          </a:custGeom>
          <a:gradFill rotWithShape="1">
            <a:gsLst>
              <a:gs pos="0">
                <a:srgbClr val="0D2D47"/>
              </a:gs>
              <a:gs pos="50000">
                <a:srgbClr val="0F5C83"/>
              </a:gs>
              <a:gs pos="100000">
                <a:srgbClr val="0D2D47"/>
              </a:gs>
            </a:gsLst>
            <a:lin ang="0" scaled="1"/>
          </a:gradFill>
          <a:ln w="9525">
            <a:noFill/>
            <a:round/>
            <a:headEnd/>
            <a:tailEnd/>
          </a:ln>
        </p:spPr>
        <p:txBody>
          <a:bodyPr lIns="115214" tIns="57607" rIns="115214" bIns="57607"/>
          <a:lstStyle/>
          <a:p>
            <a:endParaRPr lang="zh-CN" altLang="en-US"/>
          </a:p>
        </p:txBody>
      </p:sp>
      <p:sp>
        <p:nvSpPr>
          <p:cNvPr id="434181" name="Line 5"/>
          <p:cNvSpPr>
            <a:spLocks noChangeShapeType="1"/>
          </p:cNvSpPr>
          <p:nvPr/>
        </p:nvSpPr>
        <p:spPr bwMode="gray">
          <a:xfrm flipH="1">
            <a:off x="3334737" y="2341835"/>
            <a:ext cx="528266" cy="192377"/>
          </a:xfrm>
          <a:prstGeom prst="line">
            <a:avLst/>
          </a:prstGeom>
          <a:noFill/>
          <a:ln w="9525">
            <a:solidFill>
              <a:srgbClr val="F8F8F8">
                <a:alpha val="10196"/>
              </a:srgbClr>
            </a:solidFill>
            <a:prstDash val="sysDash"/>
            <a:round/>
            <a:headEnd/>
            <a:tailEnd/>
          </a:ln>
        </p:spPr>
        <p:txBody>
          <a:bodyPr lIns="115214" tIns="57607" rIns="115214" bIns="57607"/>
          <a:lstStyle/>
          <a:p>
            <a:endParaRPr lang="zh-CN" altLang="en-US"/>
          </a:p>
        </p:txBody>
      </p:sp>
      <p:sp>
        <p:nvSpPr>
          <p:cNvPr id="434182" name="Line 6"/>
          <p:cNvSpPr>
            <a:spLocks noChangeShapeType="1"/>
          </p:cNvSpPr>
          <p:nvPr/>
        </p:nvSpPr>
        <p:spPr bwMode="gray">
          <a:xfrm>
            <a:off x="5602157" y="2346120"/>
            <a:ext cx="528265" cy="192377"/>
          </a:xfrm>
          <a:prstGeom prst="line">
            <a:avLst/>
          </a:prstGeom>
          <a:noFill/>
          <a:ln w="9525">
            <a:solidFill>
              <a:srgbClr val="F8F8F8">
                <a:alpha val="10196"/>
              </a:srgbClr>
            </a:solidFill>
            <a:prstDash val="sysDash"/>
            <a:round/>
            <a:headEnd/>
            <a:tailEnd/>
          </a:ln>
        </p:spPr>
        <p:txBody>
          <a:bodyPr lIns="115214" tIns="57607" rIns="115214" bIns="57607"/>
          <a:lstStyle/>
          <a:p>
            <a:endParaRPr lang="zh-CN" altLang="en-US"/>
          </a:p>
        </p:txBody>
      </p:sp>
      <p:sp>
        <p:nvSpPr>
          <p:cNvPr id="434183" name="Line 7"/>
          <p:cNvSpPr>
            <a:spLocks noChangeShapeType="1"/>
          </p:cNvSpPr>
          <p:nvPr/>
        </p:nvSpPr>
        <p:spPr bwMode="gray">
          <a:xfrm flipH="1">
            <a:off x="2460428" y="2248858"/>
            <a:ext cx="690293" cy="89547"/>
          </a:xfrm>
          <a:prstGeom prst="line">
            <a:avLst/>
          </a:prstGeom>
          <a:noFill/>
          <a:ln w="9525">
            <a:solidFill>
              <a:srgbClr val="F8F8F8">
                <a:alpha val="10196"/>
              </a:srgbClr>
            </a:solidFill>
            <a:round/>
            <a:headEnd/>
            <a:tailEnd/>
          </a:ln>
        </p:spPr>
        <p:txBody>
          <a:bodyPr lIns="115214" tIns="57607" rIns="115214" bIns="57607"/>
          <a:lstStyle/>
          <a:p>
            <a:endParaRPr lang="zh-CN" altLang="en-US"/>
          </a:p>
        </p:txBody>
      </p:sp>
      <p:sp>
        <p:nvSpPr>
          <p:cNvPr id="434184" name="Line 8"/>
          <p:cNvSpPr>
            <a:spLocks noChangeShapeType="1"/>
          </p:cNvSpPr>
          <p:nvPr/>
        </p:nvSpPr>
        <p:spPr bwMode="gray">
          <a:xfrm>
            <a:off x="6504393" y="2247573"/>
            <a:ext cx="666325" cy="89547"/>
          </a:xfrm>
          <a:prstGeom prst="line">
            <a:avLst/>
          </a:prstGeom>
          <a:noFill/>
          <a:ln w="9525">
            <a:solidFill>
              <a:srgbClr val="F8F8F8">
                <a:alpha val="10196"/>
              </a:srgbClr>
            </a:solidFill>
            <a:round/>
            <a:headEnd/>
            <a:tailEnd/>
          </a:ln>
        </p:spPr>
        <p:txBody>
          <a:bodyPr lIns="115214" tIns="57607" rIns="115214" bIns="57607"/>
          <a:lstStyle/>
          <a:p>
            <a:endParaRPr lang="zh-CN" altLang="en-US"/>
          </a:p>
        </p:txBody>
      </p:sp>
      <p:sp>
        <p:nvSpPr>
          <p:cNvPr id="434188" name="Line 12"/>
          <p:cNvSpPr>
            <a:spLocks noChangeShapeType="1"/>
          </p:cNvSpPr>
          <p:nvPr/>
        </p:nvSpPr>
        <p:spPr bwMode="gray">
          <a:xfrm>
            <a:off x="5394734" y="1900941"/>
            <a:ext cx="0" cy="222797"/>
          </a:xfrm>
          <a:prstGeom prst="line">
            <a:avLst/>
          </a:prstGeom>
          <a:noFill/>
          <a:ln w="9525">
            <a:solidFill>
              <a:srgbClr val="F8F8F8">
                <a:alpha val="30196"/>
              </a:srgbClr>
            </a:solidFill>
            <a:round/>
            <a:headEnd/>
            <a:tailEnd/>
          </a:ln>
        </p:spPr>
        <p:txBody>
          <a:bodyPr lIns="115214" tIns="57607" rIns="115214" bIns="57607"/>
          <a:lstStyle/>
          <a:p>
            <a:endParaRPr lang="zh-CN" altLang="en-US"/>
          </a:p>
        </p:txBody>
      </p:sp>
      <p:sp>
        <p:nvSpPr>
          <p:cNvPr id="434189" name="Freeform 13"/>
          <p:cNvSpPr>
            <a:spLocks/>
          </p:cNvSpPr>
          <p:nvPr/>
        </p:nvSpPr>
        <p:spPr bwMode="gray">
          <a:xfrm>
            <a:off x="2438781" y="2041899"/>
            <a:ext cx="4676733" cy="173199"/>
          </a:xfrm>
          <a:custGeom>
            <a:avLst/>
            <a:gdLst>
              <a:gd name="T0" fmla="*/ 0 w 4878"/>
              <a:gd name="T1" fmla="*/ 0 h 653"/>
              <a:gd name="T2" fmla="*/ 3878262 w 4878"/>
              <a:gd name="T3" fmla="*/ 1030287 h 653"/>
              <a:gd name="T4" fmla="*/ 7743825 w 4878"/>
              <a:gd name="T5" fmla="*/ 26987 h 653"/>
              <a:gd name="T6" fmla="*/ 0 60000 65536"/>
              <a:gd name="T7" fmla="*/ 0 60000 65536"/>
              <a:gd name="T8" fmla="*/ 0 60000 65536"/>
              <a:gd name="T9" fmla="*/ 0 w 4878"/>
              <a:gd name="T10" fmla="*/ 0 h 653"/>
              <a:gd name="T11" fmla="*/ 4878 w 4878"/>
              <a:gd name="T12" fmla="*/ 653 h 653"/>
            </a:gdLst>
            <a:ahLst/>
            <a:cxnLst>
              <a:cxn ang="T6">
                <a:pos x="T0" y="T1"/>
              </a:cxn>
              <a:cxn ang="T7">
                <a:pos x="T2" y="T3"/>
              </a:cxn>
              <a:cxn ang="T8">
                <a:pos x="T4" y="T5"/>
              </a:cxn>
            </a:cxnLst>
            <a:rect l="T9" t="T10" r="T11" b="T12"/>
            <a:pathLst>
              <a:path w="4878" h="653">
                <a:moveTo>
                  <a:pt x="0" y="0"/>
                </a:moveTo>
                <a:cubicBezTo>
                  <a:pt x="522" y="422"/>
                  <a:pt x="1577" y="653"/>
                  <a:pt x="2443" y="649"/>
                </a:cubicBezTo>
                <a:cubicBezTo>
                  <a:pt x="3387" y="645"/>
                  <a:pt x="4229" y="447"/>
                  <a:pt x="4878" y="17"/>
                </a:cubicBezTo>
              </a:path>
            </a:pathLst>
          </a:custGeom>
          <a:gradFill>
            <a:gsLst>
              <a:gs pos="17000">
                <a:schemeClr val="bg1">
                  <a:lumMod val="85000"/>
                  <a:alpha val="46000"/>
                </a:schemeClr>
              </a:gs>
              <a:gs pos="53000">
                <a:srgbClr val="B19982">
                  <a:alpha val="50000"/>
                </a:srgbClr>
              </a:gs>
              <a:gs pos="78000">
                <a:schemeClr val="bg1">
                  <a:lumMod val="85000"/>
                  <a:alpha val="50000"/>
                </a:schemeClr>
              </a:gs>
            </a:gsLst>
            <a:lin ang="5400000" scaled="0"/>
          </a:gradFill>
          <a:ln w="28575">
            <a:solidFill>
              <a:srgbClr val="FFFFFF">
                <a:alpha val="79999"/>
              </a:srgbClr>
            </a:solidFill>
            <a:round/>
            <a:headEnd/>
            <a:tailEnd/>
          </a:ln>
        </p:spPr>
        <p:txBody>
          <a:bodyPr lIns="115214" tIns="57607" rIns="115214" bIns="57607"/>
          <a:lstStyle/>
          <a:p>
            <a:endParaRPr lang="zh-CN" altLang="en-US"/>
          </a:p>
        </p:txBody>
      </p:sp>
      <p:sp>
        <p:nvSpPr>
          <p:cNvPr id="434190" name="Line 14"/>
          <p:cNvSpPr>
            <a:spLocks noChangeShapeType="1"/>
          </p:cNvSpPr>
          <p:nvPr/>
        </p:nvSpPr>
        <p:spPr bwMode="gray">
          <a:xfrm flipH="1">
            <a:off x="3334737" y="2325982"/>
            <a:ext cx="528266" cy="192377"/>
          </a:xfrm>
          <a:prstGeom prst="line">
            <a:avLst/>
          </a:prstGeom>
          <a:noFill/>
          <a:ln w="9525">
            <a:solidFill>
              <a:srgbClr val="F8F8F8">
                <a:alpha val="10196"/>
              </a:srgbClr>
            </a:solidFill>
            <a:prstDash val="sysDash"/>
            <a:round/>
            <a:headEnd/>
            <a:tailEnd/>
          </a:ln>
        </p:spPr>
        <p:txBody>
          <a:bodyPr lIns="115214" tIns="57607" rIns="115214" bIns="57607"/>
          <a:lstStyle/>
          <a:p>
            <a:endParaRPr lang="zh-CN" altLang="en-US"/>
          </a:p>
        </p:txBody>
      </p:sp>
      <p:sp>
        <p:nvSpPr>
          <p:cNvPr id="434191" name="Line 15"/>
          <p:cNvSpPr>
            <a:spLocks noChangeShapeType="1"/>
          </p:cNvSpPr>
          <p:nvPr/>
        </p:nvSpPr>
        <p:spPr bwMode="gray">
          <a:xfrm>
            <a:off x="5602157" y="2330267"/>
            <a:ext cx="528265" cy="192377"/>
          </a:xfrm>
          <a:prstGeom prst="line">
            <a:avLst/>
          </a:prstGeom>
          <a:noFill/>
          <a:ln w="9525">
            <a:solidFill>
              <a:srgbClr val="F8F8F8">
                <a:alpha val="10196"/>
              </a:srgbClr>
            </a:solidFill>
            <a:prstDash val="sysDash"/>
            <a:round/>
            <a:headEnd/>
            <a:tailEnd/>
          </a:ln>
        </p:spPr>
        <p:txBody>
          <a:bodyPr lIns="115214" tIns="57607" rIns="115214" bIns="57607"/>
          <a:lstStyle/>
          <a:p>
            <a:endParaRPr lang="zh-CN" altLang="en-US"/>
          </a:p>
        </p:txBody>
      </p:sp>
      <p:sp>
        <p:nvSpPr>
          <p:cNvPr id="434192" name="Line 16"/>
          <p:cNvSpPr>
            <a:spLocks noChangeShapeType="1"/>
          </p:cNvSpPr>
          <p:nvPr/>
        </p:nvSpPr>
        <p:spPr bwMode="gray">
          <a:xfrm flipH="1">
            <a:off x="2460428" y="2233006"/>
            <a:ext cx="690293" cy="89547"/>
          </a:xfrm>
          <a:prstGeom prst="line">
            <a:avLst/>
          </a:prstGeom>
          <a:noFill/>
          <a:ln w="9525">
            <a:solidFill>
              <a:srgbClr val="F8F8F8">
                <a:alpha val="10196"/>
              </a:srgbClr>
            </a:solidFill>
            <a:round/>
            <a:headEnd/>
            <a:tailEnd/>
          </a:ln>
        </p:spPr>
        <p:txBody>
          <a:bodyPr lIns="115214" tIns="57607" rIns="115214" bIns="57607"/>
          <a:lstStyle/>
          <a:p>
            <a:endParaRPr lang="zh-CN" altLang="en-US"/>
          </a:p>
        </p:txBody>
      </p:sp>
      <p:sp>
        <p:nvSpPr>
          <p:cNvPr id="434193" name="Line 17"/>
          <p:cNvSpPr>
            <a:spLocks noChangeShapeType="1"/>
          </p:cNvSpPr>
          <p:nvPr/>
        </p:nvSpPr>
        <p:spPr bwMode="gray">
          <a:xfrm>
            <a:off x="6504393" y="2231720"/>
            <a:ext cx="666325" cy="89547"/>
          </a:xfrm>
          <a:prstGeom prst="line">
            <a:avLst/>
          </a:prstGeom>
          <a:noFill/>
          <a:ln w="9525">
            <a:solidFill>
              <a:srgbClr val="F8F8F8">
                <a:alpha val="10196"/>
              </a:srgbClr>
            </a:solidFill>
            <a:round/>
            <a:headEnd/>
            <a:tailEnd/>
          </a:ln>
        </p:spPr>
        <p:txBody>
          <a:bodyPr lIns="115214" tIns="57607" rIns="115214" bIns="57607"/>
          <a:lstStyle/>
          <a:p>
            <a:endParaRPr lang="zh-CN" altLang="en-US"/>
          </a:p>
        </p:txBody>
      </p:sp>
      <p:sp>
        <p:nvSpPr>
          <p:cNvPr id="47" name="Rectangle 48"/>
          <p:cNvSpPr>
            <a:spLocks noChangeArrowheads="1"/>
          </p:cNvSpPr>
          <p:nvPr/>
        </p:nvSpPr>
        <p:spPr bwMode="auto">
          <a:xfrm>
            <a:off x="3931525" y="2224019"/>
            <a:ext cx="1613307" cy="277895"/>
          </a:xfrm>
          <a:prstGeom prst="rect">
            <a:avLst/>
          </a:prstGeom>
          <a:noFill/>
          <a:ln w="12700">
            <a:noFill/>
            <a:miter lim="800000"/>
            <a:headEnd/>
            <a:tailEnd/>
          </a:ln>
          <a:effectLst/>
        </p:spPr>
        <p:txBody>
          <a:bodyPr wrap="none" lIns="115214" tIns="57607" rIns="115214" bIns="57607" anchor="t"/>
          <a:lstStyle/>
          <a:p>
            <a:pPr marL="360045" indent="-360045" algn="ctr">
              <a:spcAft>
                <a:spcPts val="756"/>
              </a:spcAft>
            </a:pPr>
            <a:r>
              <a:rPr lang="zh-CN" altLang="en-US" sz="1500" dirty="0" smtClean="0">
                <a:solidFill>
                  <a:schemeClr val="bg1"/>
                </a:solidFill>
                <a:latin typeface="微软雅黑" pitchFamily="34" charset="-122"/>
                <a:ea typeface="微软雅黑" pitchFamily="34" charset="-122"/>
              </a:rPr>
              <a:t>智慧教育云业务</a:t>
            </a:r>
            <a:endParaRPr lang="en-US" altLang="zh-CN" sz="1500" dirty="0">
              <a:solidFill>
                <a:schemeClr val="bg1"/>
              </a:solidFill>
              <a:latin typeface="微软雅黑" pitchFamily="34" charset="-122"/>
              <a:ea typeface="微软雅黑" pitchFamily="34" charset="-122"/>
            </a:endParaRPr>
          </a:p>
          <a:p>
            <a:pPr marL="360045" indent="-360045">
              <a:spcAft>
                <a:spcPts val="756"/>
              </a:spcAft>
              <a:buFont typeface="Wingdings" pitchFamily="2" charset="2"/>
              <a:buChar char="§"/>
            </a:pPr>
            <a:endParaRPr lang="en-US" altLang="ko-KR" sz="1500" dirty="0" smtClean="0">
              <a:solidFill>
                <a:schemeClr val="bg1"/>
              </a:solidFill>
              <a:latin typeface="微软雅黑" pitchFamily="34" charset="-122"/>
            </a:endParaRPr>
          </a:p>
          <a:p>
            <a:pPr marL="360045" indent="-360045">
              <a:spcAft>
                <a:spcPts val="756"/>
              </a:spcAft>
              <a:buFont typeface="Wingdings" pitchFamily="2" charset="2"/>
              <a:buChar char="§"/>
            </a:pPr>
            <a:endParaRPr lang="ko-KR" altLang="en-US" sz="1500" dirty="0">
              <a:solidFill>
                <a:schemeClr val="bg1"/>
              </a:solidFill>
              <a:latin typeface="微软雅黑" pitchFamily="34" charset="-122"/>
            </a:endParaRPr>
          </a:p>
        </p:txBody>
      </p:sp>
      <p:grpSp>
        <p:nvGrpSpPr>
          <p:cNvPr id="3" name="组合 135"/>
          <p:cNvGrpSpPr/>
          <p:nvPr/>
        </p:nvGrpSpPr>
        <p:grpSpPr>
          <a:xfrm>
            <a:off x="3109004" y="1379562"/>
            <a:ext cx="3421719" cy="893258"/>
            <a:chOff x="3041757" y="943812"/>
            <a:chExt cx="3581116" cy="840573"/>
          </a:xfrm>
        </p:grpSpPr>
        <p:sp>
          <p:nvSpPr>
            <p:cNvPr id="434186" name="Line 10"/>
            <p:cNvSpPr>
              <a:spLocks noChangeShapeType="1"/>
            </p:cNvSpPr>
            <p:nvPr/>
          </p:nvSpPr>
          <p:spPr bwMode="gray">
            <a:xfrm flipH="1">
              <a:off x="3574846" y="1612746"/>
              <a:ext cx="462569" cy="142196"/>
            </a:xfrm>
            <a:prstGeom prst="line">
              <a:avLst/>
            </a:prstGeom>
            <a:noFill/>
            <a:ln w="9525">
              <a:solidFill>
                <a:srgbClr val="F8F8F8">
                  <a:alpha val="39999"/>
                </a:srgbClr>
              </a:solidFill>
              <a:round/>
              <a:headEnd/>
              <a:tailEnd/>
            </a:ln>
          </p:spPr>
          <p:txBody>
            <a:bodyPr/>
            <a:lstStyle/>
            <a:p>
              <a:endParaRPr lang="zh-CN" altLang="en-US"/>
            </a:p>
          </p:txBody>
        </p:sp>
        <p:sp>
          <p:nvSpPr>
            <p:cNvPr id="434187" name="Line 11"/>
            <p:cNvSpPr>
              <a:spLocks noChangeShapeType="1"/>
            </p:cNvSpPr>
            <p:nvPr/>
          </p:nvSpPr>
          <p:spPr bwMode="gray">
            <a:xfrm>
              <a:off x="5560284" y="1615913"/>
              <a:ext cx="462570" cy="142196"/>
            </a:xfrm>
            <a:prstGeom prst="line">
              <a:avLst/>
            </a:prstGeom>
            <a:noFill/>
            <a:ln w="9525">
              <a:solidFill>
                <a:srgbClr val="F8F8F8">
                  <a:alpha val="39999"/>
                </a:srgbClr>
              </a:solidFill>
              <a:round/>
              <a:headEnd/>
              <a:tailEnd/>
            </a:ln>
          </p:spPr>
          <p:txBody>
            <a:bodyPr/>
            <a:lstStyle/>
            <a:p>
              <a:endParaRPr lang="zh-CN" altLang="en-US"/>
            </a:p>
          </p:txBody>
        </p:sp>
        <p:sp>
          <p:nvSpPr>
            <p:cNvPr id="434194" name="Line 18"/>
            <p:cNvSpPr>
              <a:spLocks noChangeShapeType="1"/>
            </p:cNvSpPr>
            <p:nvPr/>
          </p:nvSpPr>
          <p:spPr bwMode="gray">
            <a:xfrm>
              <a:off x="3375299" y="1222712"/>
              <a:ext cx="0" cy="164681"/>
            </a:xfrm>
            <a:prstGeom prst="line">
              <a:avLst/>
            </a:prstGeom>
            <a:noFill/>
            <a:ln w="9525">
              <a:solidFill>
                <a:schemeClr val="tx1">
                  <a:lumMod val="95000"/>
                  <a:lumOff val="5000"/>
                  <a:alpha val="30000"/>
                </a:schemeClr>
              </a:solidFill>
              <a:round/>
              <a:headEnd/>
              <a:tailEnd/>
            </a:ln>
          </p:spPr>
          <p:txBody>
            <a:bodyPr/>
            <a:lstStyle/>
            <a:p>
              <a:endParaRPr lang="zh-CN" altLang="en-US"/>
            </a:p>
          </p:txBody>
        </p:sp>
        <p:grpSp>
          <p:nvGrpSpPr>
            <p:cNvPr id="4" name="Group 19"/>
            <p:cNvGrpSpPr>
              <a:grpSpLocks/>
            </p:cNvGrpSpPr>
            <p:nvPr/>
          </p:nvGrpSpPr>
          <p:grpSpPr bwMode="auto">
            <a:xfrm>
              <a:off x="3041757" y="1373010"/>
              <a:ext cx="685039" cy="273624"/>
              <a:chOff x="192" y="1917"/>
              <a:chExt cx="1042" cy="1102"/>
            </a:xfrm>
          </p:grpSpPr>
          <p:grpSp>
            <p:nvGrpSpPr>
              <p:cNvPr id="5" name="Group 20"/>
              <p:cNvGrpSpPr>
                <a:grpSpLocks/>
              </p:cNvGrpSpPr>
              <p:nvPr/>
            </p:nvGrpSpPr>
            <p:grpSpPr bwMode="auto">
              <a:xfrm>
                <a:off x="192" y="1917"/>
                <a:ext cx="1042" cy="1102"/>
                <a:chOff x="192" y="1917"/>
                <a:chExt cx="1042" cy="1102"/>
              </a:xfrm>
            </p:grpSpPr>
            <p:pic>
              <p:nvPicPr>
                <p:cNvPr id="434226" name="Picture 21" descr="light_shadow"/>
                <p:cNvPicPr>
                  <a:picLocks noChangeAspect="1" noChangeArrowheads="1"/>
                </p:cNvPicPr>
                <p:nvPr/>
              </p:nvPicPr>
              <p:blipFill>
                <a:blip r:embed="rId4" cstate="email">
                  <a:lum bright="-78000" contrast="-78000"/>
                  <a:extLst>
                    <a:ext uri="{28A0092B-C50C-407E-A947-70E740481C1C}">
                      <a14:useLocalDpi xmlns:a14="http://schemas.microsoft.com/office/drawing/2010/main"/>
                    </a:ext>
                  </a:extLst>
                </a:blip>
                <a:srcRect/>
                <a:stretch>
                  <a:fillRect/>
                </a:stretch>
              </p:blipFill>
              <p:spPr bwMode="gray">
                <a:xfrm>
                  <a:off x="291" y="2781"/>
                  <a:ext cx="858" cy="238"/>
                </a:xfrm>
                <a:prstGeom prst="rect">
                  <a:avLst/>
                </a:prstGeom>
                <a:noFill/>
                <a:ln w="9525">
                  <a:noFill/>
                  <a:miter lim="800000"/>
                  <a:headEnd/>
                  <a:tailEnd/>
                </a:ln>
              </p:spPr>
            </p:pic>
            <p:pic>
              <p:nvPicPr>
                <p:cNvPr id="434227" name="Picture 22" descr="circuler_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gray">
                <a:xfrm>
                  <a:off x="192" y="1917"/>
                  <a:ext cx="1042" cy="1016"/>
                </a:xfrm>
                <a:prstGeom prst="rect">
                  <a:avLst/>
                </a:prstGeom>
                <a:noFill/>
                <a:ln w="9525">
                  <a:noFill/>
                  <a:miter lim="800000"/>
                  <a:headEnd/>
                  <a:tailEnd/>
                </a:ln>
              </p:spPr>
            </p:pic>
            <p:sp>
              <p:nvSpPr>
                <p:cNvPr id="30743" name="Oval 23"/>
                <p:cNvSpPr>
                  <a:spLocks noChangeArrowheads="1"/>
                </p:cNvSpPr>
                <p:nvPr/>
              </p:nvSpPr>
              <p:spPr bwMode="gray">
                <a:xfrm>
                  <a:off x="192" y="1917"/>
                  <a:ext cx="1035" cy="1019"/>
                </a:xfrm>
                <a:prstGeom prst="ellipse">
                  <a:avLst/>
                </a:prstGeom>
                <a:gradFill rotWithShape="1">
                  <a:gsLst>
                    <a:gs pos="0">
                      <a:srgbClr val="FCA96A">
                        <a:gamma/>
                        <a:shade val="46275"/>
                        <a:invGamma/>
                        <a:alpha val="89999"/>
                      </a:srgbClr>
                    </a:gs>
                    <a:gs pos="50000">
                      <a:srgbClr val="FCA96A">
                        <a:alpha val="55000"/>
                      </a:srgbClr>
                    </a:gs>
                    <a:gs pos="100000">
                      <a:srgbClr val="FCA96A">
                        <a:gamma/>
                        <a:shade val="46275"/>
                        <a:invGamma/>
                        <a:alpha val="89999"/>
                      </a:srgbClr>
                    </a:gs>
                  </a:gsLst>
                  <a:lin ang="5400000" scaled="1"/>
                </a:gradFill>
                <a:ln w="9525" algn="ctr">
                  <a:noFill/>
                  <a:round/>
                  <a:headEnd/>
                  <a:tailEnd/>
                </a:ln>
                <a:effectLst/>
              </p:spPr>
              <p:txBody>
                <a:bodyPr wrap="none" anchor="ctr"/>
                <a:lstStyle/>
                <a:p>
                  <a:pPr>
                    <a:defRPr/>
                  </a:pPr>
                  <a:endParaRPr lang="zh-CN" altLang="en-US"/>
                </a:p>
              </p:txBody>
            </p:sp>
          </p:grpSp>
          <p:pic>
            <p:nvPicPr>
              <p:cNvPr id="434225" name="Picture 24" descr="Picture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gray">
              <a:xfrm>
                <a:off x="296" y="1927"/>
                <a:ext cx="823" cy="360"/>
              </a:xfrm>
              <a:prstGeom prst="rect">
                <a:avLst/>
              </a:prstGeom>
              <a:noFill/>
              <a:ln w="9525">
                <a:noFill/>
                <a:miter lim="800000"/>
                <a:headEnd/>
                <a:tailEnd/>
              </a:ln>
            </p:spPr>
          </p:pic>
        </p:grpSp>
        <p:sp>
          <p:nvSpPr>
            <p:cNvPr id="434197" name="Rectangle 31"/>
            <p:cNvSpPr>
              <a:spLocks noChangeArrowheads="1"/>
            </p:cNvSpPr>
            <p:nvPr/>
          </p:nvSpPr>
          <p:spPr bwMode="gray">
            <a:xfrm>
              <a:off x="3049809" y="1311107"/>
              <a:ext cx="595911" cy="304104"/>
            </a:xfrm>
            <a:prstGeom prst="rect">
              <a:avLst/>
            </a:prstGeom>
            <a:noFill/>
            <a:ln w="9525">
              <a:noFill/>
              <a:miter lim="800000"/>
              <a:headEnd/>
              <a:tailEnd/>
            </a:ln>
          </p:spPr>
          <p:txBody>
            <a:bodyPr wrap="none">
              <a:spAutoFit/>
            </a:bodyPr>
            <a:lstStyle/>
            <a:p>
              <a:pPr>
                <a:buClr>
                  <a:srgbClr val="FF0066"/>
                </a:buClr>
                <a:buSzPct val="75000"/>
                <a:buFont typeface="Arial" pitchFamily="34" charset="0"/>
                <a:buNone/>
              </a:pPr>
              <a:r>
                <a:rPr lang="zh-CN" altLang="en-US" sz="1500" b="1" dirty="0" smtClean="0">
                  <a:solidFill>
                    <a:srgbClr val="080808"/>
                  </a:solidFill>
                  <a:latin typeface="微软雅黑" pitchFamily="34" charset="-122"/>
                  <a:ea typeface="微软雅黑" pitchFamily="34" charset="-122"/>
                </a:rPr>
                <a:t>汇聚</a:t>
              </a:r>
              <a:endParaRPr lang="en-US" altLang="zh-CN" sz="1500" b="1" dirty="0">
                <a:solidFill>
                  <a:srgbClr val="080808"/>
                </a:solidFill>
                <a:latin typeface="微软雅黑" pitchFamily="34" charset="-122"/>
                <a:ea typeface="微软雅黑" pitchFamily="34" charset="-122"/>
              </a:endParaRPr>
            </a:p>
          </p:txBody>
        </p:sp>
        <p:grpSp>
          <p:nvGrpSpPr>
            <p:cNvPr id="6" name="Group 33"/>
            <p:cNvGrpSpPr>
              <a:grpSpLocks/>
            </p:cNvGrpSpPr>
            <p:nvPr/>
          </p:nvGrpSpPr>
          <p:grpSpPr bwMode="auto">
            <a:xfrm>
              <a:off x="4468972" y="1455928"/>
              <a:ext cx="685138" cy="328457"/>
              <a:chOff x="192" y="1777"/>
              <a:chExt cx="1042" cy="1242"/>
            </a:xfrm>
          </p:grpSpPr>
          <p:grpSp>
            <p:nvGrpSpPr>
              <p:cNvPr id="7" name="Group 34"/>
              <p:cNvGrpSpPr>
                <a:grpSpLocks/>
              </p:cNvGrpSpPr>
              <p:nvPr/>
            </p:nvGrpSpPr>
            <p:grpSpPr bwMode="auto">
              <a:xfrm>
                <a:off x="192" y="1777"/>
                <a:ext cx="1042" cy="1242"/>
                <a:chOff x="192" y="1777"/>
                <a:chExt cx="1042" cy="1242"/>
              </a:xfrm>
            </p:grpSpPr>
            <p:pic>
              <p:nvPicPr>
                <p:cNvPr id="434212" name="Picture 35" descr="light_shadow"/>
                <p:cNvPicPr>
                  <a:picLocks noChangeAspect="1" noChangeArrowheads="1"/>
                </p:cNvPicPr>
                <p:nvPr/>
              </p:nvPicPr>
              <p:blipFill>
                <a:blip r:embed="rId7" cstate="email">
                  <a:lum bright="-78000" contrast="-78000"/>
                  <a:extLst>
                    <a:ext uri="{28A0092B-C50C-407E-A947-70E740481C1C}">
                      <a14:useLocalDpi xmlns:a14="http://schemas.microsoft.com/office/drawing/2010/main"/>
                    </a:ext>
                  </a:extLst>
                </a:blip>
                <a:srcRect/>
                <a:stretch>
                  <a:fillRect/>
                </a:stretch>
              </p:blipFill>
              <p:spPr bwMode="gray">
                <a:xfrm>
                  <a:off x="291" y="2781"/>
                  <a:ext cx="858" cy="238"/>
                </a:xfrm>
                <a:prstGeom prst="rect">
                  <a:avLst/>
                </a:prstGeom>
                <a:noFill/>
                <a:ln w="9525">
                  <a:noFill/>
                  <a:miter lim="800000"/>
                  <a:headEnd/>
                  <a:tailEnd/>
                </a:ln>
              </p:spPr>
            </p:pic>
            <p:pic>
              <p:nvPicPr>
                <p:cNvPr id="434213" name="Picture 36" descr="circuler_1"/>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gray">
                <a:xfrm>
                  <a:off x="192" y="1917"/>
                  <a:ext cx="1042" cy="1016"/>
                </a:xfrm>
                <a:prstGeom prst="rect">
                  <a:avLst/>
                </a:prstGeom>
                <a:noFill/>
                <a:ln w="9525">
                  <a:noFill/>
                  <a:miter lim="800000"/>
                  <a:headEnd/>
                  <a:tailEnd/>
                </a:ln>
              </p:spPr>
            </p:pic>
            <p:sp>
              <p:nvSpPr>
                <p:cNvPr id="30757" name="Oval 37"/>
                <p:cNvSpPr>
                  <a:spLocks noChangeArrowheads="1"/>
                </p:cNvSpPr>
                <p:nvPr/>
              </p:nvSpPr>
              <p:spPr bwMode="gray">
                <a:xfrm>
                  <a:off x="192" y="1777"/>
                  <a:ext cx="1035" cy="1019"/>
                </a:xfrm>
                <a:prstGeom prst="ellipse">
                  <a:avLst/>
                </a:prstGeom>
                <a:gradFill rotWithShape="1">
                  <a:gsLst>
                    <a:gs pos="0">
                      <a:srgbClr val="6FF775">
                        <a:gamma/>
                        <a:shade val="46275"/>
                        <a:invGamma/>
                        <a:alpha val="89999"/>
                      </a:srgbClr>
                    </a:gs>
                    <a:gs pos="50000">
                      <a:srgbClr val="6FF775">
                        <a:alpha val="55000"/>
                      </a:srgbClr>
                    </a:gs>
                    <a:gs pos="100000">
                      <a:srgbClr val="6FF775">
                        <a:gamma/>
                        <a:shade val="46275"/>
                        <a:invGamma/>
                        <a:alpha val="89999"/>
                      </a:srgbClr>
                    </a:gs>
                  </a:gsLst>
                  <a:lin ang="5400000" scaled="1"/>
                </a:gradFill>
                <a:ln w="9525" algn="ctr">
                  <a:noFill/>
                  <a:round/>
                  <a:headEnd/>
                  <a:tailEnd/>
                </a:ln>
                <a:effectLst/>
              </p:spPr>
              <p:txBody>
                <a:bodyPr wrap="none" anchor="ctr"/>
                <a:lstStyle/>
                <a:p>
                  <a:pPr>
                    <a:defRPr/>
                  </a:pPr>
                  <a:endParaRPr lang="zh-CN" altLang="en-US"/>
                </a:p>
              </p:txBody>
            </p:sp>
          </p:grpSp>
          <p:pic>
            <p:nvPicPr>
              <p:cNvPr id="434211" name="Picture 38" descr="Picture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gray">
              <a:xfrm>
                <a:off x="296" y="1927"/>
                <a:ext cx="823" cy="360"/>
              </a:xfrm>
              <a:prstGeom prst="rect">
                <a:avLst/>
              </a:prstGeom>
              <a:noFill/>
              <a:ln w="9525">
                <a:noFill/>
                <a:miter lim="800000"/>
                <a:headEnd/>
                <a:tailEnd/>
              </a:ln>
            </p:spPr>
          </p:pic>
        </p:grpSp>
        <p:sp>
          <p:nvSpPr>
            <p:cNvPr id="434201" name="Rectangle 45"/>
            <p:cNvSpPr>
              <a:spLocks noChangeArrowheads="1"/>
            </p:cNvSpPr>
            <p:nvPr/>
          </p:nvSpPr>
          <p:spPr bwMode="gray">
            <a:xfrm>
              <a:off x="4444623" y="1421941"/>
              <a:ext cx="595911" cy="304104"/>
            </a:xfrm>
            <a:prstGeom prst="rect">
              <a:avLst/>
            </a:prstGeom>
            <a:noFill/>
            <a:ln w="9525">
              <a:noFill/>
              <a:miter lim="800000"/>
              <a:headEnd/>
              <a:tailEnd/>
            </a:ln>
          </p:spPr>
          <p:txBody>
            <a:bodyPr wrap="none">
              <a:spAutoFit/>
            </a:bodyPr>
            <a:lstStyle/>
            <a:p>
              <a:pPr>
                <a:buClr>
                  <a:srgbClr val="FF0066"/>
                </a:buClr>
                <a:buSzPct val="75000"/>
                <a:buFont typeface="Arial" pitchFamily="34" charset="0"/>
                <a:buNone/>
              </a:pPr>
              <a:r>
                <a:rPr lang="zh-CN" altLang="en-US" sz="1500" b="1" dirty="0" smtClean="0">
                  <a:latin typeface="微软雅黑" pitchFamily="34" charset="-122"/>
                  <a:ea typeface="微软雅黑" pitchFamily="34" charset="-122"/>
                </a:rPr>
                <a:t>共享</a:t>
              </a:r>
              <a:endParaRPr lang="en-US" altLang="zh-CN" sz="1500" b="1" dirty="0">
                <a:latin typeface="微软雅黑" pitchFamily="34" charset="-122"/>
                <a:ea typeface="微软雅黑" pitchFamily="34" charset="-122"/>
              </a:endParaRPr>
            </a:p>
          </p:txBody>
        </p:sp>
        <p:grpSp>
          <p:nvGrpSpPr>
            <p:cNvPr id="8" name="组合 57"/>
            <p:cNvGrpSpPr/>
            <p:nvPr/>
          </p:nvGrpSpPr>
          <p:grpSpPr>
            <a:xfrm>
              <a:off x="5815016" y="1335686"/>
              <a:ext cx="807857" cy="343064"/>
              <a:chOff x="6196762" y="1175419"/>
              <a:chExt cx="1714954" cy="588742"/>
            </a:xfrm>
          </p:grpSpPr>
          <p:pic>
            <p:nvPicPr>
              <p:cNvPr id="57" name="Picture 35" descr="light_shadow"/>
              <p:cNvPicPr>
                <a:picLocks noChangeAspect="1" noChangeArrowheads="1"/>
              </p:cNvPicPr>
              <p:nvPr/>
            </p:nvPicPr>
            <p:blipFill>
              <a:blip r:embed="rId9" cstate="email">
                <a:lum bright="-78000" contrast="-78000"/>
                <a:extLst>
                  <a:ext uri="{28A0092B-C50C-407E-A947-70E740481C1C}">
                    <a14:useLocalDpi xmlns:a14="http://schemas.microsoft.com/office/drawing/2010/main"/>
                  </a:ext>
                </a:extLst>
              </a:blip>
              <a:srcRect/>
              <a:stretch>
                <a:fillRect/>
              </a:stretch>
            </p:blipFill>
            <p:spPr bwMode="gray">
              <a:xfrm>
                <a:off x="6495211" y="1634811"/>
                <a:ext cx="1362075" cy="129350"/>
              </a:xfrm>
              <a:prstGeom prst="rect">
                <a:avLst/>
              </a:prstGeom>
              <a:noFill/>
              <a:ln w="9525">
                <a:noFill/>
                <a:miter lim="800000"/>
                <a:headEnd/>
                <a:tailEnd/>
              </a:ln>
            </p:spPr>
          </p:pic>
          <p:grpSp>
            <p:nvGrpSpPr>
              <p:cNvPr id="9" name="组合 55"/>
              <p:cNvGrpSpPr/>
              <p:nvPr/>
            </p:nvGrpSpPr>
            <p:grpSpPr>
              <a:xfrm>
                <a:off x="6196762" y="1175419"/>
                <a:ext cx="1714954" cy="549292"/>
                <a:chOff x="6160903" y="1120303"/>
                <a:chExt cx="1714954" cy="849178"/>
              </a:xfrm>
            </p:grpSpPr>
            <p:sp>
              <p:nvSpPr>
                <p:cNvPr id="53" name="Oval 31"/>
                <p:cNvSpPr>
                  <a:spLocks noChangeArrowheads="1"/>
                </p:cNvSpPr>
                <p:nvPr/>
              </p:nvSpPr>
              <p:spPr bwMode="auto">
                <a:xfrm>
                  <a:off x="6206106" y="1160267"/>
                  <a:ext cx="1638976" cy="809214"/>
                </a:xfrm>
                <a:prstGeom prst="ellipse">
                  <a:avLst/>
                </a:prstGeom>
                <a:gradFill rotWithShape="1">
                  <a:gsLst>
                    <a:gs pos="0">
                      <a:srgbClr val="18407B">
                        <a:gamma/>
                        <a:tint val="54118"/>
                        <a:invGamma/>
                      </a:srgbClr>
                    </a:gs>
                    <a:gs pos="100000">
                      <a:srgbClr val="18407B"/>
                    </a:gs>
                  </a:gsLst>
                  <a:lin ang="5400000" scaled="1"/>
                </a:gradFill>
                <a:ln w="9525">
                  <a:noFill/>
                  <a:round/>
                  <a:headEnd/>
                  <a:tailEnd/>
                </a:ln>
                <a:effectLst/>
              </p:spPr>
              <p:txBody>
                <a:bodyPr wrap="none" anchor="ctr"/>
                <a:lstStyle/>
                <a:p>
                  <a:endParaRPr lang="ko-KR" altLang="en-US"/>
                </a:p>
              </p:txBody>
            </p:sp>
            <p:sp>
              <p:nvSpPr>
                <p:cNvPr id="54" name="Oval 32"/>
                <p:cNvSpPr>
                  <a:spLocks noChangeArrowheads="1"/>
                </p:cNvSpPr>
                <p:nvPr/>
              </p:nvSpPr>
              <p:spPr bwMode="auto">
                <a:xfrm>
                  <a:off x="6342631" y="1160271"/>
                  <a:ext cx="1441450" cy="570142"/>
                </a:xfrm>
                <a:prstGeom prst="ellipse">
                  <a:avLst/>
                </a:prstGeom>
                <a:gradFill rotWithShape="1">
                  <a:gsLst>
                    <a:gs pos="0">
                      <a:srgbClr val="18407B">
                        <a:gamma/>
                        <a:tint val="33725"/>
                        <a:invGamma/>
                      </a:srgbClr>
                    </a:gs>
                    <a:gs pos="100000">
                      <a:srgbClr val="18407B">
                        <a:alpha val="20000"/>
                      </a:srgbClr>
                    </a:gs>
                  </a:gsLst>
                  <a:lin ang="5400000" scaled="1"/>
                </a:gradFill>
                <a:ln w="9525">
                  <a:noFill/>
                  <a:round/>
                  <a:headEnd/>
                  <a:tailEnd/>
                </a:ln>
                <a:effectLst/>
              </p:spPr>
              <p:txBody>
                <a:bodyPr wrap="none" anchor="ctr"/>
                <a:lstStyle/>
                <a:p>
                  <a:endParaRPr lang="ko-KR" altLang="en-US"/>
                </a:p>
              </p:txBody>
            </p:sp>
            <p:sp>
              <p:nvSpPr>
                <p:cNvPr id="55" name="Tekstboks 187"/>
                <p:cNvSpPr txBox="1"/>
                <p:nvPr/>
              </p:nvSpPr>
              <p:spPr bwMode="auto">
                <a:xfrm>
                  <a:off x="6160903" y="1120303"/>
                  <a:ext cx="1714954" cy="806806"/>
                </a:xfrm>
                <a:prstGeom prst="rect">
                  <a:avLst/>
                </a:prstGeom>
                <a:noFill/>
              </p:spPr>
              <p:txBody>
                <a:bodyPr vert="horz" wrap="square" lIns="91440" tIns="45720" rIns="91440" bIns="45720" numCol="1" anchor="t" anchorCtr="0" compatLnSpc="1">
                  <a:prstTxWarp prst="textNoShape">
                    <a:avLst/>
                  </a:prstTxWarp>
                  <a:spAutoFit/>
                </a:bodyPr>
                <a:lstStyle/>
                <a:p>
                  <a:pPr algn="ctr" defTabSz="1152144"/>
                  <a:r>
                    <a:rPr lang="zh-CN" altLang="en-US" sz="1500" b="1" dirty="0" smtClean="0">
                      <a:latin typeface="微软雅黑" pitchFamily="34" charset="-122"/>
                      <a:ea typeface="微软雅黑" pitchFamily="34" charset="-122"/>
                      <a:cs typeface="Arial" pitchFamily="34" charset="0"/>
                    </a:rPr>
                    <a:t>协同</a:t>
                  </a:r>
                  <a:endParaRPr lang="en-US" sz="1500" b="1" dirty="0" smtClean="0">
                    <a:latin typeface="微软雅黑" pitchFamily="34" charset="-122"/>
                    <a:ea typeface="微软雅黑" pitchFamily="34" charset="-122"/>
                    <a:cs typeface="Arial" pitchFamily="34" charset="0"/>
                  </a:endParaRPr>
                </a:p>
              </p:txBody>
            </p:sp>
          </p:grpSp>
        </p:grpSp>
        <p:grpSp>
          <p:nvGrpSpPr>
            <p:cNvPr id="10" name="组合 63"/>
            <p:cNvGrpSpPr/>
            <p:nvPr/>
          </p:nvGrpSpPr>
          <p:grpSpPr>
            <a:xfrm>
              <a:off x="3169795" y="943812"/>
              <a:ext cx="3216165" cy="304105"/>
              <a:chOff x="2194484" y="2365678"/>
              <a:chExt cx="4657436" cy="593237"/>
            </a:xfrm>
          </p:grpSpPr>
          <p:sp>
            <p:nvSpPr>
              <p:cNvPr id="60" name="AutoShape 33"/>
              <p:cNvSpPr>
                <a:spLocks noChangeArrowheads="1"/>
              </p:cNvSpPr>
              <p:nvPr/>
            </p:nvSpPr>
            <p:spPr bwMode="auto">
              <a:xfrm>
                <a:off x="2194484" y="2421559"/>
                <a:ext cx="4657436" cy="536847"/>
              </a:xfrm>
              <a:prstGeom prst="roundRect">
                <a:avLst>
                  <a:gd name="adj" fmla="val 50000"/>
                </a:avLst>
              </a:prstGeom>
              <a:gradFill rotWithShape="1">
                <a:gsLst>
                  <a:gs pos="0">
                    <a:srgbClr val="99CCFF"/>
                  </a:gs>
                  <a:gs pos="50000">
                    <a:schemeClr val="bg1"/>
                  </a:gs>
                  <a:gs pos="100000">
                    <a:srgbClr val="99CCFF"/>
                  </a:gs>
                </a:gsLst>
                <a:lin ang="5400000" scaled="1"/>
              </a:gradFill>
              <a:ln w="9525">
                <a:noFill/>
                <a:round/>
                <a:headEnd/>
                <a:tailEnd/>
              </a:ln>
              <a:effectLst>
                <a:outerShdw dist="35921" dir="2700000" algn="ctr" rotWithShape="0">
                  <a:srgbClr val="000099"/>
                </a:outerShdw>
              </a:effectLst>
            </p:spPr>
            <p:txBody>
              <a:bodyPr wrap="none" anchor="ctr"/>
              <a:lstStyle/>
              <a:p>
                <a:pPr>
                  <a:defRPr/>
                </a:pPr>
                <a:endParaRPr lang="zh-CN" altLang="en-US"/>
              </a:p>
            </p:txBody>
          </p:sp>
          <p:sp>
            <p:nvSpPr>
              <p:cNvPr id="61" name="AutoShape 34"/>
              <p:cNvSpPr>
                <a:spLocks noChangeArrowheads="1"/>
              </p:cNvSpPr>
              <p:nvPr/>
            </p:nvSpPr>
            <p:spPr bwMode="auto">
              <a:xfrm>
                <a:off x="2237380" y="2468354"/>
                <a:ext cx="4570344" cy="443256"/>
              </a:xfrm>
              <a:prstGeom prst="roundRect">
                <a:avLst>
                  <a:gd name="adj" fmla="val 50000"/>
                </a:avLst>
              </a:prstGeom>
              <a:solidFill>
                <a:srgbClr val="3366FF"/>
              </a:solidFill>
              <a:ln w="9525">
                <a:noFill/>
                <a:round/>
                <a:headEnd/>
                <a:tailEnd/>
              </a:ln>
              <a:effectLst>
                <a:prstShdw prst="shdw17" dist="17961" dir="2700000">
                  <a:srgbClr val="1F3D99"/>
                </a:prstShdw>
              </a:effectLst>
            </p:spPr>
            <p:txBody>
              <a:bodyPr wrap="none" anchor="ctr"/>
              <a:lstStyle/>
              <a:p>
                <a:endParaRPr lang="zh-CN" altLang="en-US"/>
              </a:p>
            </p:txBody>
          </p:sp>
          <p:sp>
            <p:nvSpPr>
              <p:cNvPr id="62" name="AutoShape 35"/>
              <p:cNvSpPr>
                <a:spLocks noChangeArrowheads="1"/>
              </p:cNvSpPr>
              <p:nvPr/>
            </p:nvSpPr>
            <p:spPr bwMode="auto">
              <a:xfrm>
                <a:off x="2265977" y="2493052"/>
                <a:ext cx="4515750" cy="393861"/>
              </a:xfrm>
              <a:prstGeom prst="roundRect">
                <a:avLst>
                  <a:gd name="adj" fmla="val 50000"/>
                </a:avLst>
              </a:prstGeom>
              <a:gradFill rotWithShape="1">
                <a:gsLst>
                  <a:gs pos="0">
                    <a:schemeClr val="bg1"/>
                  </a:gs>
                  <a:gs pos="100000">
                    <a:srgbClr val="6699FF"/>
                  </a:gs>
                </a:gsLst>
                <a:lin ang="5400000" scaled="1"/>
              </a:gradFill>
              <a:ln w="9525">
                <a:noFill/>
                <a:round/>
                <a:headEnd/>
                <a:tailEnd/>
              </a:ln>
              <a:effectLst>
                <a:prstShdw prst="shdw17" dist="17961" dir="2700000">
                  <a:schemeClr val="bg1">
                    <a:gamma/>
                    <a:shade val="60000"/>
                    <a:invGamma/>
                  </a:schemeClr>
                </a:prstShdw>
              </a:effectLst>
            </p:spPr>
            <p:txBody>
              <a:bodyPr wrap="none" anchor="ctr"/>
              <a:lstStyle/>
              <a:p>
                <a:pPr>
                  <a:defRPr/>
                </a:pPr>
                <a:endParaRPr lang="zh-CN" altLang="en-US"/>
              </a:p>
            </p:txBody>
          </p:sp>
          <p:sp>
            <p:nvSpPr>
              <p:cNvPr id="63" name="Rectangle 23"/>
              <p:cNvSpPr>
                <a:spLocks noChangeArrowheads="1"/>
              </p:cNvSpPr>
              <p:nvPr/>
            </p:nvSpPr>
            <p:spPr bwMode="auto">
              <a:xfrm>
                <a:off x="2373904" y="2365678"/>
                <a:ext cx="4220639" cy="59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algn="ctr" defTabSz="1152144"/>
                <a:r>
                  <a:rPr lang="zh-CN" altLang="en-US" sz="1500" dirty="0" smtClean="0">
                    <a:solidFill>
                      <a:schemeClr val="bg1"/>
                    </a:solidFill>
                    <a:effectLst>
                      <a:outerShdw blurRad="38100" dist="38100" dir="2700000" algn="tl">
                        <a:srgbClr val="000000">
                          <a:alpha val="43137"/>
                        </a:srgbClr>
                      </a:outerShdw>
                      <a:reflection blurRad="6350" stA="55000" endA="50" endPos="85000" dir="5400000" sy="-100000" algn="bl" rotWithShape="0"/>
                    </a:effectLst>
                    <a:latin typeface="微软雅黑" pitchFamily="34" charset="-122"/>
                    <a:ea typeface="微软雅黑" pitchFamily="34" charset="-122"/>
                    <a:cs typeface="Arial" pitchFamily="34" charset="0"/>
                  </a:rPr>
                  <a:t>统一身份认证门户</a:t>
                </a:r>
              </a:p>
            </p:txBody>
          </p:sp>
        </p:grpSp>
        <p:sp>
          <p:nvSpPr>
            <p:cNvPr id="67" name="Line 18"/>
            <p:cNvSpPr>
              <a:spLocks noChangeShapeType="1"/>
            </p:cNvSpPr>
            <p:nvPr/>
          </p:nvSpPr>
          <p:spPr bwMode="gray">
            <a:xfrm>
              <a:off x="4817886" y="1260150"/>
              <a:ext cx="8763" cy="242131"/>
            </a:xfrm>
            <a:prstGeom prst="line">
              <a:avLst/>
            </a:prstGeom>
            <a:noFill/>
            <a:ln w="9525">
              <a:solidFill>
                <a:schemeClr val="tx1">
                  <a:lumMod val="95000"/>
                  <a:lumOff val="5000"/>
                  <a:alpha val="30000"/>
                </a:schemeClr>
              </a:solidFill>
              <a:round/>
              <a:headEnd/>
              <a:tailEnd/>
            </a:ln>
          </p:spPr>
          <p:txBody>
            <a:bodyPr/>
            <a:lstStyle/>
            <a:p>
              <a:endParaRPr lang="zh-CN" altLang="en-US"/>
            </a:p>
          </p:txBody>
        </p:sp>
        <p:sp>
          <p:nvSpPr>
            <p:cNvPr id="68" name="Line 18"/>
            <p:cNvSpPr>
              <a:spLocks noChangeShapeType="1"/>
            </p:cNvSpPr>
            <p:nvPr/>
          </p:nvSpPr>
          <p:spPr bwMode="gray">
            <a:xfrm>
              <a:off x="6199735" y="1238757"/>
              <a:ext cx="8764" cy="113775"/>
            </a:xfrm>
            <a:prstGeom prst="line">
              <a:avLst/>
            </a:prstGeom>
            <a:noFill/>
            <a:ln w="9525">
              <a:solidFill>
                <a:schemeClr val="tx1">
                  <a:lumMod val="95000"/>
                  <a:lumOff val="5000"/>
                  <a:alpha val="30000"/>
                </a:schemeClr>
              </a:solidFill>
              <a:round/>
              <a:headEnd/>
              <a:tailEnd/>
            </a:ln>
          </p:spPr>
          <p:txBody>
            <a:bodyPr/>
            <a:lstStyle/>
            <a:p>
              <a:endParaRPr lang="zh-CN" altLang="en-US"/>
            </a:p>
          </p:txBody>
        </p:sp>
      </p:grpSp>
      <p:grpSp>
        <p:nvGrpSpPr>
          <p:cNvPr id="11" name="组合 168"/>
          <p:cNvGrpSpPr/>
          <p:nvPr/>
        </p:nvGrpSpPr>
        <p:grpSpPr>
          <a:xfrm>
            <a:off x="3201007" y="3692398"/>
            <a:ext cx="3447553" cy="1061533"/>
            <a:chOff x="2551631" y="3290621"/>
            <a:chExt cx="2736002" cy="480718"/>
          </a:xfrm>
        </p:grpSpPr>
        <p:sp>
          <p:nvSpPr>
            <p:cNvPr id="104" name="Line 18"/>
            <p:cNvSpPr>
              <a:spLocks noChangeShapeType="1"/>
            </p:cNvSpPr>
            <p:nvPr/>
          </p:nvSpPr>
          <p:spPr bwMode="gray">
            <a:xfrm>
              <a:off x="3832786" y="3290621"/>
              <a:ext cx="0" cy="176840"/>
            </a:xfrm>
            <a:prstGeom prst="line">
              <a:avLst/>
            </a:prstGeom>
            <a:noFill/>
            <a:ln w="9525">
              <a:solidFill>
                <a:schemeClr val="tx1">
                  <a:lumMod val="95000"/>
                  <a:lumOff val="5000"/>
                  <a:alpha val="30000"/>
                </a:schemeClr>
              </a:solidFill>
              <a:round/>
              <a:headEnd/>
              <a:tailEnd/>
            </a:ln>
          </p:spPr>
          <p:txBody>
            <a:bodyPr/>
            <a:lstStyle/>
            <a:p>
              <a:endParaRPr lang="zh-CN" altLang="en-US"/>
            </a:p>
          </p:txBody>
        </p:sp>
        <p:pic>
          <p:nvPicPr>
            <p:cNvPr id="1026" name="Picture 2"/>
            <p:cNvPicPr>
              <a:picLocks noChangeAspect="1" noChangeArrowheads="1"/>
            </p:cNvPicPr>
            <p:nvPr/>
          </p:nvPicPr>
          <p:blipFill>
            <a:blip r:embed="rId10" cstate="email">
              <a:lum contrast="-13000"/>
            </a:blip>
            <a:srcRect/>
            <a:stretch>
              <a:fillRect/>
            </a:stretch>
          </p:blipFill>
          <p:spPr bwMode="auto">
            <a:xfrm>
              <a:off x="2551631" y="3353477"/>
              <a:ext cx="2736002" cy="417862"/>
            </a:xfrm>
            <a:prstGeom prst="ellipse">
              <a:avLst/>
            </a:prstGeom>
            <a:ln>
              <a:noFill/>
            </a:ln>
            <a:effectLst/>
          </p:spPr>
        </p:pic>
        <p:sp>
          <p:nvSpPr>
            <p:cNvPr id="98" name="Rectangle 10"/>
            <p:cNvSpPr>
              <a:spLocks noChangeArrowheads="1"/>
            </p:cNvSpPr>
            <p:nvPr/>
          </p:nvSpPr>
          <p:spPr bwMode="gray">
            <a:xfrm>
              <a:off x="3206157" y="3368565"/>
              <a:ext cx="1346003" cy="132409"/>
            </a:xfrm>
            <a:prstGeom prst="rect">
              <a:avLst/>
            </a:prstGeom>
            <a:noFill/>
            <a:ln w="9525" algn="ctr">
              <a:noFill/>
              <a:miter lim="800000"/>
              <a:headEnd/>
              <a:tailEnd/>
            </a:ln>
          </p:spPr>
          <p:txBody>
            <a:bodyPr>
              <a:spAutoFit/>
            </a:bodyPr>
            <a:lstStyle/>
            <a:p>
              <a:pPr algn="ctr" eaLnBrk="0" hangingPunct="0"/>
              <a:r>
                <a:rPr lang="zh-CN" altLang="en-US" sz="1300" dirty="0" smtClean="0">
                  <a:solidFill>
                    <a:srgbClr val="FFFBFC"/>
                  </a:solidFill>
                  <a:latin typeface="微软雅黑" pitchFamily="34" charset="-122"/>
                  <a:ea typeface="微软雅黑" pitchFamily="34" charset="-122"/>
                </a:rPr>
                <a:t>数据中心</a:t>
              </a:r>
              <a:endParaRPr lang="en-US" altLang="zh-CN" sz="1300" dirty="0">
                <a:solidFill>
                  <a:srgbClr val="FFFBFC"/>
                </a:solidFill>
                <a:latin typeface="微软雅黑" pitchFamily="34" charset="-122"/>
                <a:ea typeface="微软雅黑" pitchFamily="34" charset="-122"/>
              </a:endParaRPr>
            </a:p>
          </p:txBody>
        </p:sp>
        <p:sp>
          <p:nvSpPr>
            <p:cNvPr id="99" name="Rectangle 11"/>
            <p:cNvSpPr>
              <a:spLocks noChangeArrowheads="1"/>
            </p:cNvSpPr>
            <p:nvPr/>
          </p:nvSpPr>
          <p:spPr bwMode="gray">
            <a:xfrm>
              <a:off x="2700591" y="3580721"/>
              <a:ext cx="764513" cy="132409"/>
            </a:xfrm>
            <a:prstGeom prst="rect">
              <a:avLst/>
            </a:prstGeom>
            <a:noFill/>
            <a:ln w="9525" algn="ctr">
              <a:noFill/>
              <a:miter lim="800000"/>
              <a:headEnd/>
              <a:tailEnd/>
            </a:ln>
          </p:spPr>
          <p:txBody>
            <a:bodyPr>
              <a:spAutoFit/>
            </a:bodyPr>
            <a:lstStyle/>
            <a:p>
              <a:pPr algn="ctr" eaLnBrk="0" hangingPunct="0"/>
              <a:r>
                <a:rPr lang="zh-CN" altLang="en-US" sz="1300" dirty="0" smtClean="0">
                  <a:solidFill>
                    <a:srgbClr val="FFFBFC"/>
                  </a:solidFill>
                  <a:latin typeface="微软雅黑" pitchFamily="34" charset="-122"/>
                  <a:ea typeface="微软雅黑" pitchFamily="34" charset="-122"/>
                </a:rPr>
                <a:t>运维中心</a:t>
              </a:r>
              <a:endParaRPr lang="en-US" altLang="zh-CN" sz="1300" dirty="0">
                <a:solidFill>
                  <a:srgbClr val="FFFBFC"/>
                </a:solidFill>
                <a:latin typeface="微软雅黑" pitchFamily="34" charset="-122"/>
                <a:ea typeface="微软雅黑" pitchFamily="34" charset="-122"/>
              </a:endParaRPr>
            </a:p>
          </p:txBody>
        </p:sp>
        <p:sp>
          <p:nvSpPr>
            <p:cNvPr id="100" name="Rectangle 12"/>
            <p:cNvSpPr>
              <a:spLocks noChangeArrowheads="1"/>
            </p:cNvSpPr>
            <p:nvPr/>
          </p:nvSpPr>
          <p:spPr bwMode="gray">
            <a:xfrm>
              <a:off x="4322871" y="3581473"/>
              <a:ext cx="764513" cy="132409"/>
            </a:xfrm>
            <a:prstGeom prst="rect">
              <a:avLst/>
            </a:prstGeom>
            <a:noFill/>
            <a:ln w="9525" algn="ctr">
              <a:noFill/>
              <a:miter lim="800000"/>
              <a:headEnd/>
              <a:tailEnd/>
            </a:ln>
          </p:spPr>
          <p:txBody>
            <a:bodyPr>
              <a:spAutoFit/>
            </a:bodyPr>
            <a:lstStyle/>
            <a:p>
              <a:pPr algn="ctr" eaLnBrk="0" hangingPunct="0"/>
              <a:r>
                <a:rPr lang="zh-CN" altLang="en-US" sz="1300" dirty="0" smtClean="0">
                  <a:solidFill>
                    <a:srgbClr val="FFFBFC"/>
                  </a:solidFill>
                  <a:latin typeface="微软雅黑" pitchFamily="34" charset="-122"/>
                  <a:ea typeface="微软雅黑" pitchFamily="34" charset="-122"/>
                </a:rPr>
                <a:t>资源中心</a:t>
              </a:r>
              <a:endParaRPr lang="en-US" altLang="zh-CN" sz="1300" dirty="0">
                <a:solidFill>
                  <a:srgbClr val="FFFBFC"/>
                </a:solidFill>
                <a:latin typeface="微软雅黑" pitchFamily="34" charset="-122"/>
                <a:ea typeface="微软雅黑" pitchFamily="34" charset="-122"/>
              </a:endParaRPr>
            </a:p>
          </p:txBody>
        </p:sp>
        <p:pic>
          <p:nvPicPr>
            <p:cNvPr id="87" name="Picture 2"/>
            <p:cNvPicPr>
              <a:picLocks noChangeAspect="1" noChangeArrowheads="1"/>
            </p:cNvPicPr>
            <p:nvPr/>
          </p:nvPicPr>
          <p:blipFill>
            <a:blip r:embed="rId11" cstate="email"/>
            <a:srcRect/>
            <a:stretch>
              <a:fillRect/>
            </a:stretch>
          </p:blipFill>
          <p:spPr bwMode="auto">
            <a:xfrm>
              <a:off x="3302241" y="3479185"/>
              <a:ext cx="1074744" cy="238851"/>
            </a:xfrm>
            <a:prstGeom prst="ellipse">
              <a:avLst/>
            </a:prstGeom>
            <a:ln>
              <a:noFill/>
            </a:ln>
            <a:effectLst/>
          </p:spPr>
        </p:pic>
        <p:sp>
          <p:nvSpPr>
            <p:cNvPr id="105" name="Line 18"/>
            <p:cNvSpPr>
              <a:spLocks noChangeShapeType="1"/>
            </p:cNvSpPr>
            <p:nvPr/>
          </p:nvSpPr>
          <p:spPr bwMode="gray">
            <a:xfrm>
              <a:off x="2897974" y="3292183"/>
              <a:ext cx="3262" cy="266084"/>
            </a:xfrm>
            <a:prstGeom prst="line">
              <a:avLst/>
            </a:prstGeom>
            <a:noFill/>
            <a:ln w="9525">
              <a:solidFill>
                <a:schemeClr val="tx1">
                  <a:lumMod val="95000"/>
                  <a:lumOff val="5000"/>
                  <a:alpha val="30000"/>
                </a:schemeClr>
              </a:solidFill>
              <a:round/>
              <a:headEnd/>
              <a:tailEnd/>
            </a:ln>
          </p:spPr>
          <p:txBody>
            <a:bodyPr/>
            <a:lstStyle/>
            <a:p>
              <a:endParaRPr lang="zh-CN" altLang="en-US"/>
            </a:p>
          </p:txBody>
        </p:sp>
        <p:sp>
          <p:nvSpPr>
            <p:cNvPr id="106" name="Line 18"/>
            <p:cNvSpPr>
              <a:spLocks noChangeShapeType="1"/>
            </p:cNvSpPr>
            <p:nvPr/>
          </p:nvSpPr>
          <p:spPr bwMode="gray">
            <a:xfrm>
              <a:off x="4765612" y="3310635"/>
              <a:ext cx="3262" cy="266084"/>
            </a:xfrm>
            <a:prstGeom prst="line">
              <a:avLst/>
            </a:prstGeom>
            <a:noFill/>
            <a:ln w="9525">
              <a:solidFill>
                <a:schemeClr val="tx1">
                  <a:lumMod val="95000"/>
                  <a:lumOff val="5000"/>
                  <a:alpha val="30000"/>
                </a:schemeClr>
              </a:solidFill>
              <a:round/>
              <a:headEnd/>
              <a:tailEnd/>
            </a:ln>
          </p:spPr>
          <p:txBody>
            <a:bodyPr/>
            <a:lstStyle/>
            <a:p>
              <a:endParaRPr lang="zh-CN" altLang="en-US"/>
            </a:p>
          </p:txBody>
        </p:sp>
      </p:grpSp>
      <p:grpSp>
        <p:nvGrpSpPr>
          <p:cNvPr id="12" name="组合 157"/>
          <p:cNvGrpSpPr/>
          <p:nvPr/>
        </p:nvGrpSpPr>
        <p:grpSpPr>
          <a:xfrm>
            <a:off x="1387970" y="5113427"/>
            <a:ext cx="6402506" cy="1008300"/>
            <a:chOff x="1810524" y="4058194"/>
            <a:chExt cx="6571469" cy="745287"/>
          </a:xfrm>
        </p:grpSpPr>
        <p:sp>
          <p:nvSpPr>
            <p:cNvPr id="132" name="Line 18"/>
            <p:cNvSpPr>
              <a:spLocks noChangeShapeType="1"/>
            </p:cNvSpPr>
            <p:nvPr/>
          </p:nvSpPr>
          <p:spPr bwMode="gray">
            <a:xfrm>
              <a:off x="8016353" y="4328543"/>
              <a:ext cx="3599" cy="262119"/>
            </a:xfrm>
            <a:prstGeom prst="line">
              <a:avLst/>
            </a:prstGeom>
            <a:noFill/>
            <a:ln w="9525">
              <a:solidFill>
                <a:schemeClr val="tx1">
                  <a:lumMod val="95000"/>
                  <a:lumOff val="5000"/>
                  <a:alpha val="30000"/>
                </a:schemeClr>
              </a:solidFill>
              <a:round/>
              <a:headEnd/>
              <a:tailEnd/>
            </a:ln>
          </p:spPr>
          <p:txBody>
            <a:bodyPr/>
            <a:lstStyle/>
            <a:p>
              <a:endParaRPr lang="zh-CN" altLang="en-US"/>
            </a:p>
          </p:txBody>
        </p:sp>
        <p:sp>
          <p:nvSpPr>
            <p:cNvPr id="131" name="Line 18"/>
            <p:cNvSpPr>
              <a:spLocks noChangeShapeType="1"/>
            </p:cNvSpPr>
            <p:nvPr/>
          </p:nvSpPr>
          <p:spPr bwMode="gray">
            <a:xfrm>
              <a:off x="6797153" y="4282823"/>
              <a:ext cx="3599" cy="262119"/>
            </a:xfrm>
            <a:prstGeom prst="line">
              <a:avLst/>
            </a:prstGeom>
            <a:noFill/>
            <a:ln w="9525">
              <a:solidFill>
                <a:schemeClr val="tx1">
                  <a:lumMod val="95000"/>
                  <a:lumOff val="5000"/>
                  <a:alpha val="30000"/>
                </a:schemeClr>
              </a:solidFill>
              <a:round/>
              <a:headEnd/>
              <a:tailEnd/>
            </a:ln>
          </p:spPr>
          <p:txBody>
            <a:bodyPr/>
            <a:lstStyle/>
            <a:p>
              <a:endParaRPr lang="zh-CN" altLang="en-US"/>
            </a:p>
          </p:txBody>
        </p:sp>
        <p:sp>
          <p:nvSpPr>
            <p:cNvPr id="130" name="Line 18"/>
            <p:cNvSpPr>
              <a:spLocks noChangeShapeType="1"/>
            </p:cNvSpPr>
            <p:nvPr/>
          </p:nvSpPr>
          <p:spPr bwMode="gray">
            <a:xfrm>
              <a:off x="5654153" y="4282823"/>
              <a:ext cx="3599" cy="262119"/>
            </a:xfrm>
            <a:prstGeom prst="line">
              <a:avLst/>
            </a:prstGeom>
            <a:noFill/>
            <a:ln w="9525">
              <a:solidFill>
                <a:schemeClr val="tx1">
                  <a:lumMod val="95000"/>
                  <a:lumOff val="5000"/>
                  <a:alpha val="30000"/>
                </a:schemeClr>
              </a:solidFill>
              <a:round/>
              <a:headEnd/>
              <a:tailEnd/>
            </a:ln>
          </p:spPr>
          <p:txBody>
            <a:bodyPr/>
            <a:lstStyle/>
            <a:p>
              <a:endParaRPr lang="zh-CN" altLang="en-US"/>
            </a:p>
          </p:txBody>
        </p:sp>
        <p:sp>
          <p:nvSpPr>
            <p:cNvPr id="129" name="Line 18"/>
            <p:cNvSpPr>
              <a:spLocks noChangeShapeType="1"/>
            </p:cNvSpPr>
            <p:nvPr/>
          </p:nvSpPr>
          <p:spPr bwMode="gray">
            <a:xfrm>
              <a:off x="4450193" y="4298063"/>
              <a:ext cx="3599" cy="262119"/>
            </a:xfrm>
            <a:prstGeom prst="line">
              <a:avLst/>
            </a:prstGeom>
            <a:noFill/>
            <a:ln w="9525">
              <a:solidFill>
                <a:schemeClr val="tx1">
                  <a:lumMod val="95000"/>
                  <a:lumOff val="5000"/>
                  <a:alpha val="30000"/>
                </a:schemeClr>
              </a:solidFill>
              <a:round/>
              <a:headEnd/>
              <a:tailEnd/>
            </a:ln>
          </p:spPr>
          <p:txBody>
            <a:bodyPr/>
            <a:lstStyle/>
            <a:p>
              <a:endParaRPr lang="zh-CN" altLang="en-US"/>
            </a:p>
          </p:txBody>
        </p:sp>
        <p:sp>
          <p:nvSpPr>
            <p:cNvPr id="128" name="Line 18"/>
            <p:cNvSpPr>
              <a:spLocks noChangeShapeType="1"/>
            </p:cNvSpPr>
            <p:nvPr/>
          </p:nvSpPr>
          <p:spPr bwMode="gray">
            <a:xfrm>
              <a:off x="3383393" y="4298063"/>
              <a:ext cx="3599" cy="262119"/>
            </a:xfrm>
            <a:prstGeom prst="line">
              <a:avLst/>
            </a:prstGeom>
            <a:noFill/>
            <a:ln w="9525">
              <a:solidFill>
                <a:schemeClr val="tx1">
                  <a:lumMod val="95000"/>
                  <a:lumOff val="5000"/>
                  <a:alpha val="30000"/>
                </a:schemeClr>
              </a:solidFill>
              <a:round/>
              <a:headEnd/>
              <a:tailEnd/>
            </a:ln>
          </p:spPr>
          <p:txBody>
            <a:bodyPr/>
            <a:lstStyle/>
            <a:p>
              <a:endParaRPr lang="zh-CN" altLang="en-US"/>
            </a:p>
          </p:txBody>
        </p:sp>
        <p:sp>
          <p:nvSpPr>
            <p:cNvPr id="127" name="Line 18"/>
            <p:cNvSpPr>
              <a:spLocks noChangeShapeType="1"/>
            </p:cNvSpPr>
            <p:nvPr/>
          </p:nvSpPr>
          <p:spPr bwMode="gray">
            <a:xfrm>
              <a:off x="2240393" y="4298063"/>
              <a:ext cx="3599" cy="262119"/>
            </a:xfrm>
            <a:prstGeom prst="line">
              <a:avLst/>
            </a:prstGeom>
            <a:noFill/>
            <a:ln w="9525">
              <a:solidFill>
                <a:schemeClr val="tx1">
                  <a:lumMod val="95000"/>
                  <a:lumOff val="5000"/>
                  <a:alpha val="30000"/>
                </a:schemeClr>
              </a:solidFill>
              <a:round/>
              <a:headEnd/>
              <a:tailEnd/>
            </a:ln>
          </p:spPr>
          <p:txBody>
            <a:bodyPr/>
            <a:lstStyle/>
            <a:p>
              <a:endParaRPr lang="zh-CN" altLang="en-US"/>
            </a:p>
          </p:txBody>
        </p:sp>
        <p:grpSp>
          <p:nvGrpSpPr>
            <p:cNvPr id="13" name="组合 24"/>
            <p:cNvGrpSpPr>
              <a:grpSpLocks/>
            </p:cNvGrpSpPr>
            <p:nvPr/>
          </p:nvGrpSpPr>
          <p:grpSpPr bwMode="auto">
            <a:xfrm>
              <a:off x="1813554" y="4058194"/>
              <a:ext cx="6568439" cy="274319"/>
              <a:chOff x="671514" y="4627790"/>
              <a:chExt cx="7761286" cy="639534"/>
            </a:xfrm>
          </p:grpSpPr>
          <p:sp>
            <p:nvSpPr>
              <p:cNvPr id="102" name="Rectangle 20"/>
              <p:cNvSpPr>
                <a:spLocks noChangeArrowheads="1"/>
              </p:cNvSpPr>
              <p:nvPr/>
            </p:nvSpPr>
            <p:spPr bwMode="auto">
              <a:xfrm>
                <a:off x="671514" y="4765674"/>
                <a:ext cx="7761286" cy="501650"/>
              </a:xfrm>
              <a:prstGeom prst="roundRect">
                <a:avLst/>
              </a:prstGeom>
              <a:gradFill flip="none" rotWithShape="1">
                <a:gsLst>
                  <a:gs pos="0">
                    <a:srgbClr val="00DFF6"/>
                  </a:gs>
                  <a:gs pos="90000">
                    <a:srgbClr val="002774"/>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contourW="19050">
                <a:bevelT prst="convex"/>
                <a:bevelB w="0" h="0"/>
                <a:contourClr>
                  <a:srgbClr val="AFEAFF"/>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defTabSz="1152144" eaLnBrk="0" fontAlgn="ctr" hangingPunct="0">
                  <a:spcBef>
                    <a:spcPts val="0"/>
                  </a:spcBef>
                  <a:spcAft>
                    <a:spcPts val="0"/>
                  </a:spcAft>
                  <a:buClr>
                    <a:srgbClr val="FF0000"/>
                  </a:buClr>
                  <a:buSzPct val="70000"/>
                  <a:defRPr/>
                </a:pPr>
                <a:endParaRPr lang="zh-CN" altLang="en-US" sz="2000" b="1" dirty="0">
                  <a:solidFill>
                    <a:schemeClr val="bg1"/>
                  </a:solidFill>
                  <a:latin typeface="微软雅黑" pitchFamily="34" charset="-122"/>
                  <a:ea typeface="微软雅黑" pitchFamily="34" charset="-122"/>
                </a:endParaRPr>
              </a:p>
            </p:txBody>
          </p:sp>
          <p:sp>
            <p:nvSpPr>
              <p:cNvPr id="103" name="矩形 102"/>
              <p:cNvSpPr/>
              <p:nvPr/>
            </p:nvSpPr>
            <p:spPr>
              <a:xfrm>
                <a:off x="1030229" y="4627790"/>
                <a:ext cx="6848196" cy="553436"/>
              </a:xfrm>
              <a:prstGeom prst="rect">
                <a:avLst/>
              </a:prstGeom>
              <a:noFill/>
              <a:scene3d>
                <a:camera prst="orthographicFront"/>
                <a:lightRig rig="threePt" dir="t"/>
              </a:scene3d>
              <a:sp3d/>
            </p:spPr>
            <p:txBody>
              <a:bodyPr wrap="square">
                <a:spAutoFit/>
              </a:bodyPr>
              <a:lstStyle/>
              <a:p>
                <a:pPr algn="ctr" defTabSz="1152144" fontAlgn="auto">
                  <a:spcBef>
                    <a:spcPts val="0"/>
                  </a:spcBef>
                  <a:spcAft>
                    <a:spcPts val="0"/>
                  </a:spcAft>
                  <a:tabLst>
                    <a:tab pos="10737342" algn="r"/>
                  </a:tabLst>
                  <a:defRPr/>
                </a:pPr>
                <a:r>
                  <a:rPr lang="zh-CN" altLang="en-US" sz="1500" b="1" dirty="0" smtClean="0">
                    <a:solidFill>
                      <a:schemeClr val="bg1"/>
                    </a:solidFill>
                    <a:effectLst>
                      <a:reflection blurRad="6350" stA="50000" endA="300" endPos="50000" dist="60007" dir="5400000" sy="-100000" algn="bl" rotWithShape="0"/>
                    </a:effectLst>
                    <a:latin typeface="微软雅黑" pitchFamily="34" charset="-122"/>
                    <a:ea typeface="微软雅黑" pitchFamily="34" charset="-122"/>
                  </a:rPr>
                  <a:t>宽带网络校校通</a:t>
                </a:r>
                <a:endParaRPr lang="zh-CN" altLang="en-US" sz="1500" b="1" dirty="0">
                  <a:solidFill>
                    <a:schemeClr val="bg1"/>
                  </a:solidFill>
                  <a:effectLst>
                    <a:reflection blurRad="6350" stA="50000" endA="300" endPos="50000" dist="60007" dir="5400000" sy="-100000" algn="bl" rotWithShape="0"/>
                  </a:effectLst>
                  <a:latin typeface="微软雅黑" pitchFamily="34" charset="-122"/>
                  <a:ea typeface="微软雅黑" pitchFamily="34" charset="-122"/>
                </a:endParaRPr>
              </a:p>
            </p:txBody>
          </p:sp>
        </p:grpSp>
        <p:grpSp>
          <p:nvGrpSpPr>
            <p:cNvPr id="14" name="组合 125"/>
            <p:cNvGrpSpPr/>
            <p:nvPr/>
          </p:nvGrpSpPr>
          <p:grpSpPr>
            <a:xfrm>
              <a:off x="1810524" y="4397504"/>
              <a:ext cx="6568354" cy="405977"/>
              <a:chOff x="1519518" y="4059414"/>
              <a:chExt cx="6568354" cy="405977"/>
            </a:xfrm>
          </p:grpSpPr>
          <p:pic>
            <p:nvPicPr>
              <p:cNvPr id="114" name="Picture 9" descr="房子2"/>
              <p:cNvPicPr>
                <a:picLocks noChangeAspect="1" noChangeArrowheads="1"/>
              </p:cNvPicPr>
              <p:nvPr/>
            </p:nvPicPr>
            <p:blipFill>
              <a:blip r:embed="rId12" cstate="email">
                <a:clrChange>
                  <a:clrFrom>
                    <a:srgbClr val="FFFFFF"/>
                  </a:clrFrom>
                  <a:clrTo>
                    <a:srgbClr val="FFFFFF">
                      <a:alpha val="0"/>
                    </a:srgbClr>
                  </a:clrTo>
                </a:clrChange>
              </a:blip>
              <a:srcRect/>
              <a:stretch>
                <a:fillRect/>
              </a:stretch>
            </p:blipFill>
            <p:spPr bwMode="auto">
              <a:xfrm>
                <a:off x="1519518" y="4086309"/>
                <a:ext cx="866800" cy="230198"/>
              </a:xfrm>
              <a:prstGeom prst="rect">
                <a:avLst/>
              </a:prstGeom>
              <a:noFill/>
            </p:spPr>
          </p:pic>
          <p:pic>
            <p:nvPicPr>
              <p:cNvPr id="115" name="Picture 9" descr="房子2"/>
              <p:cNvPicPr>
                <a:picLocks noChangeAspect="1" noChangeArrowheads="1"/>
              </p:cNvPicPr>
              <p:nvPr/>
            </p:nvPicPr>
            <p:blipFill>
              <a:blip r:embed="rId12" cstate="email">
                <a:clrChange>
                  <a:clrFrom>
                    <a:srgbClr val="FFFFFF"/>
                  </a:clrFrom>
                  <a:clrTo>
                    <a:srgbClr val="FFFFFF">
                      <a:alpha val="0"/>
                    </a:srgbClr>
                  </a:clrTo>
                </a:clrChange>
              </a:blip>
              <a:srcRect/>
              <a:stretch>
                <a:fillRect/>
              </a:stretch>
            </p:blipFill>
            <p:spPr bwMode="auto">
              <a:xfrm>
                <a:off x="2622177" y="4086309"/>
                <a:ext cx="866800" cy="230198"/>
              </a:xfrm>
              <a:prstGeom prst="rect">
                <a:avLst/>
              </a:prstGeom>
              <a:noFill/>
            </p:spPr>
          </p:pic>
          <p:pic>
            <p:nvPicPr>
              <p:cNvPr id="116" name="Picture 9" descr="房子2"/>
              <p:cNvPicPr>
                <a:picLocks noChangeAspect="1" noChangeArrowheads="1"/>
              </p:cNvPicPr>
              <p:nvPr/>
            </p:nvPicPr>
            <p:blipFill>
              <a:blip r:embed="rId12" cstate="email">
                <a:clrChange>
                  <a:clrFrom>
                    <a:srgbClr val="FFFFFF"/>
                  </a:clrFrom>
                  <a:clrTo>
                    <a:srgbClr val="FFFFFF">
                      <a:alpha val="0"/>
                    </a:srgbClr>
                  </a:clrTo>
                </a:clrChange>
              </a:blip>
              <a:srcRect/>
              <a:stretch>
                <a:fillRect/>
              </a:stretch>
            </p:blipFill>
            <p:spPr bwMode="auto">
              <a:xfrm>
                <a:off x="3738283" y="4086309"/>
                <a:ext cx="866800" cy="230198"/>
              </a:xfrm>
              <a:prstGeom prst="rect">
                <a:avLst/>
              </a:prstGeom>
              <a:noFill/>
            </p:spPr>
          </p:pic>
          <p:pic>
            <p:nvPicPr>
              <p:cNvPr id="117" name="Picture 9" descr="房子2"/>
              <p:cNvPicPr>
                <a:picLocks noChangeAspect="1" noChangeArrowheads="1"/>
              </p:cNvPicPr>
              <p:nvPr/>
            </p:nvPicPr>
            <p:blipFill>
              <a:blip r:embed="rId12" cstate="email">
                <a:clrChange>
                  <a:clrFrom>
                    <a:srgbClr val="FFFFFF"/>
                  </a:clrFrom>
                  <a:clrTo>
                    <a:srgbClr val="FFFFFF">
                      <a:alpha val="0"/>
                    </a:srgbClr>
                  </a:clrTo>
                </a:clrChange>
              </a:blip>
              <a:srcRect/>
              <a:stretch>
                <a:fillRect/>
              </a:stretch>
            </p:blipFill>
            <p:spPr bwMode="auto">
              <a:xfrm>
                <a:off x="4908177" y="4072862"/>
                <a:ext cx="866800" cy="230198"/>
              </a:xfrm>
              <a:prstGeom prst="rect">
                <a:avLst/>
              </a:prstGeom>
              <a:noFill/>
            </p:spPr>
          </p:pic>
          <p:pic>
            <p:nvPicPr>
              <p:cNvPr id="118" name="Picture 9" descr="房子2"/>
              <p:cNvPicPr>
                <a:picLocks noChangeAspect="1" noChangeArrowheads="1"/>
              </p:cNvPicPr>
              <p:nvPr/>
            </p:nvPicPr>
            <p:blipFill>
              <a:blip r:embed="rId12" cstate="email">
                <a:clrChange>
                  <a:clrFrom>
                    <a:srgbClr val="FFFFFF"/>
                  </a:clrFrom>
                  <a:clrTo>
                    <a:srgbClr val="FFFFFF">
                      <a:alpha val="0"/>
                    </a:srgbClr>
                  </a:clrTo>
                </a:clrChange>
              </a:blip>
              <a:srcRect/>
              <a:stretch>
                <a:fillRect/>
              </a:stretch>
            </p:blipFill>
            <p:spPr bwMode="auto">
              <a:xfrm>
                <a:off x="5983942" y="4086309"/>
                <a:ext cx="866800" cy="230198"/>
              </a:xfrm>
              <a:prstGeom prst="rect">
                <a:avLst/>
              </a:prstGeom>
              <a:noFill/>
            </p:spPr>
          </p:pic>
          <p:pic>
            <p:nvPicPr>
              <p:cNvPr id="119" name="Picture 9" descr="房子2"/>
              <p:cNvPicPr>
                <a:picLocks noChangeAspect="1" noChangeArrowheads="1"/>
              </p:cNvPicPr>
              <p:nvPr/>
            </p:nvPicPr>
            <p:blipFill>
              <a:blip r:embed="rId12" cstate="email">
                <a:clrChange>
                  <a:clrFrom>
                    <a:srgbClr val="FFFFFF"/>
                  </a:clrFrom>
                  <a:clrTo>
                    <a:srgbClr val="FFFFFF">
                      <a:alpha val="0"/>
                    </a:srgbClr>
                  </a:clrTo>
                </a:clrChange>
              </a:blip>
              <a:srcRect/>
              <a:stretch>
                <a:fillRect/>
              </a:stretch>
            </p:blipFill>
            <p:spPr bwMode="auto">
              <a:xfrm>
                <a:off x="7221072" y="4059414"/>
                <a:ext cx="866800" cy="230198"/>
              </a:xfrm>
              <a:prstGeom prst="rect">
                <a:avLst/>
              </a:prstGeom>
              <a:noFill/>
            </p:spPr>
          </p:pic>
          <p:sp>
            <p:nvSpPr>
              <p:cNvPr id="120" name="TextBox 119"/>
              <p:cNvSpPr txBox="1"/>
              <p:nvPr/>
            </p:nvSpPr>
            <p:spPr>
              <a:xfrm>
                <a:off x="1734670" y="4235825"/>
                <a:ext cx="637749" cy="216119"/>
              </a:xfrm>
              <a:prstGeom prst="rect">
                <a:avLst/>
              </a:prstGeom>
              <a:noFill/>
            </p:spPr>
            <p:txBody>
              <a:bodyPr wrap="square" rtlCol="0">
                <a:spAutoFit/>
              </a:bodyPr>
              <a:lstStyle/>
              <a:p>
                <a:pPr algn="ctr"/>
                <a:r>
                  <a:rPr lang="zh-CN" altLang="en-US" sz="1300" dirty="0" smtClean="0">
                    <a:latin typeface="微软雅黑" pitchFamily="34" charset="-122"/>
                    <a:ea typeface="微软雅黑" pitchFamily="34" charset="-122"/>
                  </a:rPr>
                  <a:t>学校</a:t>
                </a:r>
                <a:endParaRPr lang="zh-CN" altLang="en-US" sz="1300" dirty="0">
                  <a:latin typeface="微软雅黑" pitchFamily="34" charset="-122"/>
                  <a:ea typeface="微软雅黑" pitchFamily="34" charset="-122"/>
                </a:endParaRPr>
              </a:p>
            </p:txBody>
          </p:sp>
          <p:sp>
            <p:nvSpPr>
              <p:cNvPr id="121" name="TextBox 120"/>
              <p:cNvSpPr txBox="1"/>
              <p:nvPr/>
            </p:nvSpPr>
            <p:spPr>
              <a:xfrm>
                <a:off x="2864222" y="4235825"/>
                <a:ext cx="637749" cy="216119"/>
              </a:xfrm>
              <a:prstGeom prst="rect">
                <a:avLst/>
              </a:prstGeom>
              <a:noFill/>
            </p:spPr>
            <p:txBody>
              <a:bodyPr wrap="square" rtlCol="0">
                <a:spAutoFit/>
              </a:bodyPr>
              <a:lstStyle/>
              <a:p>
                <a:pPr algn="ctr"/>
                <a:r>
                  <a:rPr lang="zh-CN" altLang="en-US" sz="1300" dirty="0" smtClean="0">
                    <a:latin typeface="微软雅黑" pitchFamily="34" charset="-122"/>
                    <a:ea typeface="微软雅黑" pitchFamily="34" charset="-122"/>
                  </a:rPr>
                  <a:t>学校</a:t>
                </a:r>
                <a:endParaRPr lang="zh-CN" altLang="en-US" sz="1300" dirty="0">
                  <a:latin typeface="微软雅黑" pitchFamily="34" charset="-122"/>
                  <a:ea typeface="微软雅黑" pitchFamily="34" charset="-122"/>
                </a:endParaRPr>
              </a:p>
            </p:txBody>
          </p:sp>
          <p:sp>
            <p:nvSpPr>
              <p:cNvPr id="122" name="TextBox 121"/>
              <p:cNvSpPr txBox="1"/>
              <p:nvPr/>
            </p:nvSpPr>
            <p:spPr>
              <a:xfrm>
                <a:off x="3939988" y="4249272"/>
                <a:ext cx="637749" cy="216119"/>
              </a:xfrm>
              <a:prstGeom prst="rect">
                <a:avLst/>
              </a:prstGeom>
              <a:noFill/>
            </p:spPr>
            <p:txBody>
              <a:bodyPr wrap="square" rtlCol="0">
                <a:spAutoFit/>
              </a:bodyPr>
              <a:lstStyle/>
              <a:p>
                <a:pPr algn="ctr"/>
                <a:r>
                  <a:rPr lang="zh-CN" altLang="en-US" sz="1300" dirty="0" smtClean="0">
                    <a:latin typeface="微软雅黑" pitchFamily="34" charset="-122"/>
                    <a:ea typeface="微软雅黑" pitchFamily="34" charset="-122"/>
                  </a:rPr>
                  <a:t>学校</a:t>
                </a:r>
                <a:endParaRPr lang="zh-CN" altLang="en-US" sz="1300" dirty="0">
                  <a:latin typeface="微软雅黑" pitchFamily="34" charset="-122"/>
                  <a:ea typeface="微软雅黑" pitchFamily="34" charset="-122"/>
                </a:endParaRPr>
              </a:p>
            </p:txBody>
          </p:sp>
          <p:sp>
            <p:nvSpPr>
              <p:cNvPr id="123" name="TextBox 122"/>
              <p:cNvSpPr txBox="1"/>
              <p:nvPr/>
            </p:nvSpPr>
            <p:spPr>
              <a:xfrm>
                <a:off x="5136776" y="4222378"/>
                <a:ext cx="637749" cy="216119"/>
              </a:xfrm>
              <a:prstGeom prst="rect">
                <a:avLst/>
              </a:prstGeom>
              <a:noFill/>
            </p:spPr>
            <p:txBody>
              <a:bodyPr wrap="square" rtlCol="0">
                <a:spAutoFit/>
              </a:bodyPr>
              <a:lstStyle/>
              <a:p>
                <a:pPr algn="ctr"/>
                <a:r>
                  <a:rPr lang="zh-CN" altLang="en-US" sz="1300" dirty="0" smtClean="0">
                    <a:latin typeface="微软雅黑" pitchFamily="34" charset="-122"/>
                    <a:ea typeface="微软雅黑" pitchFamily="34" charset="-122"/>
                  </a:rPr>
                  <a:t>学校</a:t>
                </a:r>
                <a:endParaRPr lang="zh-CN" altLang="en-US" sz="1300" dirty="0">
                  <a:latin typeface="微软雅黑" pitchFamily="34" charset="-122"/>
                  <a:ea typeface="微软雅黑" pitchFamily="34" charset="-122"/>
                </a:endParaRPr>
              </a:p>
            </p:txBody>
          </p:sp>
          <p:sp>
            <p:nvSpPr>
              <p:cNvPr id="124" name="TextBox 123"/>
              <p:cNvSpPr txBox="1"/>
              <p:nvPr/>
            </p:nvSpPr>
            <p:spPr>
              <a:xfrm>
                <a:off x="6239435" y="4249272"/>
                <a:ext cx="637749" cy="216119"/>
              </a:xfrm>
              <a:prstGeom prst="rect">
                <a:avLst/>
              </a:prstGeom>
              <a:noFill/>
            </p:spPr>
            <p:txBody>
              <a:bodyPr wrap="square" rtlCol="0">
                <a:spAutoFit/>
              </a:bodyPr>
              <a:lstStyle/>
              <a:p>
                <a:pPr algn="ctr"/>
                <a:r>
                  <a:rPr lang="zh-CN" altLang="en-US" sz="1300" dirty="0" smtClean="0">
                    <a:latin typeface="微软雅黑" pitchFamily="34" charset="-122"/>
                    <a:ea typeface="微软雅黑" pitchFamily="34" charset="-122"/>
                  </a:rPr>
                  <a:t>学校</a:t>
                </a:r>
                <a:endParaRPr lang="zh-CN" altLang="en-US" sz="1300" dirty="0">
                  <a:latin typeface="微软雅黑" pitchFamily="34" charset="-122"/>
                  <a:ea typeface="微软雅黑" pitchFamily="34" charset="-122"/>
                </a:endParaRPr>
              </a:p>
            </p:txBody>
          </p:sp>
          <p:sp>
            <p:nvSpPr>
              <p:cNvPr id="125" name="TextBox 124"/>
              <p:cNvSpPr txBox="1"/>
              <p:nvPr/>
            </p:nvSpPr>
            <p:spPr>
              <a:xfrm>
                <a:off x="7436223" y="4208931"/>
                <a:ext cx="637749" cy="216119"/>
              </a:xfrm>
              <a:prstGeom prst="rect">
                <a:avLst/>
              </a:prstGeom>
              <a:noFill/>
            </p:spPr>
            <p:txBody>
              <a:bodyPr wrap="square" rtlCol="0">
                <a:spAutoFit/>
              </a:bodyPr>
              <a:lstStyle/>
              <a:p>
                <a:pPr algn="ctr"/>
                <a:r>
                  <a:rPr lang="zh-CN" altLang="en-US" sz="1300" dirty="0" smtClean="0">
                    <a:latin typeface="微软雅黑" pitchFamily="34" charset="-122"/>
                    <a:ea typeface="微软雅黑" pitchFamily="34" charset="-122"/>
                  </a:rPr>
                  <a:t>学校</a:t>
                </a:r>
                <a:endParaRPr lang="zh-CN" altLang="en-US" sz="1300" dirty="0">
                  <a:latin typeface="微软雅黑" pitchFamily="34" charset="-122"/>
                  <a:ea typeface="微软雅黑" pitchFamily="34" charset="-122"/>
                </a:endParaRPr>
              </a:p>
            </p:txBody>
          </p:sp>
        </p:grpSp>
      </p:grpSp>
      <p:sp>
        <p:nvSpPr>
          <p:cNvPr id="138" name="Left-Right Arrow 80"/>
          <p:cNvSpPr/>
          <p:nvPr/>
        </p:nvSpPr>
        <p:spPr bwMode="auto">
          <a:xfrm rot="19238427">
            <a:off x="8806472" y="3202961"/>
            <a:ext cx="479604" cy="260400"/>
          </a:xfrm>
          <a:prstGeom prst="leftRightArrow">
            <a:avLst>
              <a:gd name="adj1" fmla="val 66225"/>
              <a:gd name="adj2" fmla="val 67647"/>
            </a:avLst>
          </a:prstGeom>
          <a:solidFill>
            <a:srgbClr val="006699">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86441" tIns="43221" rIns="86441" bIns="43221"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39" name="Left-Right Arrow 80"/>
          <p:cNvSpPr/>
          <p:nvPr/>
        </p:nvSpPr>
        <p:spPr bwMode="auto">
          <a:xfrm rot="1401318">
            <a:off x="1241466" y="2221604"/>
            <a:ext cx="479604" cy="260400"/>
          </a:xfrm>
          <a:prstGeom prst="leftRightArrow">
            <a:avLst>
              <a:gd name="adj1" fmla="val 66225"/>
              <a:gd name="adj2" fmla="val 67647"/>
            </a:avLst>
          </a:prstGeom>
          <a:solidFill>
            <a:srgbClr val="006699">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86441" tIns="43221" rIns="86441" bIns="43221"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40" name="Left-Right Arrow 80"/>
          <p:cNvSpPr/>
          <p:nvPr/>
        </p:nvSpPr>
        <p:spPr bwMode="auto">
          <a:xfrm rot="1282761">
            <a:off x="7042955" y="4224512"/>
            <a:ext cx="479604" cy="260400"/>
          </a:xfrm>
          <a:prstGeom prst="leftRightArrow">
            <a:avLst>
              <a:gd name="adj1" fmla="val 66225"/>
              <a:gd name="adj2" fmla="val 67647"/>
            </a:avLst>
          </a:prstGeom>
          <a:solidFill>
            <a:srgbClr val="006699">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86441" tIns="43221" rIns="86441" bIns="43221"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41" name="Left-Right Arrow 80"/>
          <p:cNvSpPr/>
          <p:nvPr/>
        </p:nvSpPr>
        <p:spPr bwMode="auto">
          <a:xfrm rot="20049583">
            <a:off x="1456951" y="3949603"/>
            <a:ext cx="479604" cy="260400"/>
          </a:xfrm>
          <a:prstGeom prst="leftRightArrow">
            <a:avLst>
              <a:gd name="adj1" fmla="val 66225"/>
              <a:gd name="adj2" fmla="val 67647"/>
            </a:avLst>
          </a:prstGeom>
          <a:solidFill>
            <a:srgbClr val="006699">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86441" tIns="43221" rIns="86441" bIns="43221"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42" name="Left-Right Arrow 80"/>
          <p:cNvSpPr/>
          <p:nvPr/>
        </p:nvSpPr>
        <p:spPr bwMode="auto">
          <a:xfrm rot="5400000">
            <a:off x="5026169" y="4892807"/>
            <a:ext cx="568163" cy="219812"/>
          </a:xfrm>
          <a:prstGeom prst="leftRightArrow">
            <a:avLst>
              <a:gd name="adj1" fmla="val 66225"/>
              <a:gd name="adj2" fmla="val 67647"/>
            </a:avLst>
          </a:prstGeom>
          <a:solidFill>
            <a:srgbClr val="006699">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86441" tIns="43221" rIns="86441" bIns="43221"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144" name="Picture 29" descr="三人看电脑"/>
          <p:cNvPicPr>
            <a:picLocks noChangeAspect="1" noChangeArrowheads="1"/>
          </p:cNvPicPr>
          <p:nvPr/>
        </p:nvPicPr>
        <p:blipFill>
          <a:blip r:embed="rId13" cstate="email">
            <a:lum contrast="-15000"/>
          </a:blip>
          <a:srcRect/>
          <a:stretch>
            <a:fillRect/>
          </a:stretch>
        </p:blipFill>
        <p:spPr bwMode="auto">
          <a:xfrm>
            <a:off x="464027" y="1672741"/>
            <a:ext cx="861935" cy="689500"/>
          </a:xfrm>
          <a:prstGeom prst="ellipse">
            <a:avLst/>
          </a:prstGeom>
          <a:ln>
            <a:noFill/>
          </a:ln>
          <a:effectLst/>
        </p:spPr>
      </p:pic>
      <p:sp>
        <p:nvSpPr>
          <p:cNvPr id="145" name="TextBox 144"/>
          <p:cNvSpPr txBox="1"/>
          <p:nvPr/>
        </p:nvSpPr>
        <p:spPr>
          <a:xfrm>
            <a:off x="-1" y="2324242"/>
            <a:ext cx="1511811" cy="716503"/>
          </a:xfrm>
          <a:prstGeom prst="rect">
            <a:avLst/>
          </a:prstGeom>
          <a:noFill/>
        </p:spPr>
        <p:txBody>
          <a:bodyPr wrap="square" lIns="115214" tIns="57607" rIns="115214" bIns="57607" rtlCol="0">
            <a:spAutoFit/>
          </a:bodyPr>
          <a:lstStyle/>
          <a:p>
            <a:pPr algn="ctr"/>
            <a:r>
              <a:rPr lang="zh-CN" altLang="en-US" sz="1300" dirty="0" smtClean="0">
                <a:latin typeface="微软雅黑" pitchFamily="34" charset="-122"/>
                <a:ea typeface="微软雅黑" pitchFamily="34" charset="-122"/>
              </a:rPr>
              <a:t>教育管理者</a:t>
            </a:r>
            <a:endParaRPr lang="en-US" altLang="zh-CN" sz="1300" dirty="0" smtClean="0">
              <a:latin typeface="微软雅黑" pitchFamily="34" charset="-122"/>
              <a:ea typeface="微软雅黑" pitchFamily="34" charset="-122"/>
            </a:endParaRPr>
          </a:p>
          <a:p>
            <a:pPr algn="ctr"/>
            <a:r>
              <a:rPr lang="zh-CN" altLang="en-US" sz="1300" dirty="0" smtClean="0">
                <a:latin typeface="微软雅黑" pitchFamily="34" charset="-122"/>
                <a:ea typeface="微软雅黑" pitchFamily="34" charset="-122"/>
              </a:rPr>
              <a:t>（国家、市、区、县教育局）</a:t>
            </a:r>
            <a:endParaRPr lang="zh-CN" altLang="en-US" sz="1300" dirty="0">
              <a:latin typeface="微软雅黑" pitchFamily="34" charset="-122"/>
              <a:ea typeface="微软雅黑" pitchFamily="34" charset="-122"/>
            </a:endParaRPr>
          </a:p>
        </p:txBody>
      </p:sp>
      <p:pic>
        <p:nvPicPr>
          <p:cNvPr id="147" name="Picture 23" descr="003"/>
          <p:cNvPicPr>
            <a:picLocks noChangeAspect="1" noChangeArrowheads="1"/>
          </p:cNvPicPr>
          <p:nvPr/>
        </p:nvPicPr>
        <p:blipFill>
          <a:blip r:embed="rId14" cstate="email">
            <a:clrChange>
              <a:clrFrom>
                <a:srgbClr val="FFFFFF"/>
              </a:clrFrom>
              <a:clrTo>
                <a:srgbClr val="FFFFFF">
                  <a:alpha val="0"/>
                </a:srgbClr>
              </a:clrTo>
            </a:clrChange>
          </a:blip>
          <a:srcRect/>
          <a:stretch>
            <a:fillRect/>
          </a:stretch>
        </p:blipFill>
        <p:spPr bwMode="auto">
          <a:xfrm>
            <a:off x="7766218" y="1488552"/>
            <a:ext cx="679605" cy="697674"/>
          </a:xfrm>
          <a:prstGeom prst="ellipse">
            <a:avLst/>
          </a:prstGeom>
          <a:ln>
            <a:noFill/>
          </a:ln>
          <a:effectLst/>
        </p:spPr>
      </p:pic>
      <p:pic>
        <p:nvPicPr>
          <p:cNvPr id="154" name="Picture 28" descr="打电话人"/>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795541" y="3864553"/>
            <a:ext cx="712753" cy="588171"/>
          </a:xfrm>
          <a:prstGeom prst="ellipse">
            <a:avLst/>
          </a:prstGeom>
          <a:ln>
            <a:noFill/>
          </a:ln>
          <a:effectLst/>
        </p:spPr>
      </p:pic>
      <p:sp>
        <p:nvSpPr>
          <p:cNvPr id="155" name="TextBox 154"/>
          <p:cNvSpPr txBox="1"/>
          <p:nvPr/>
        </p:nvSpPr>
        <p:spPr>
          <a:xfrm>
            <a:off x="621590" y="4365282"/>
            <a:ext cx="878417" cy="316394"/>
          </a:xfrm>
          <a:prstGeom prst="rect">
            <a:avLst/>
          </a:prstGeom>
          <a:noFill/>
        </p:spPr>
        <p:txBody>
          <a:bodyPr wrap="square" lIns="115214" tIns="57607" rIns="115214" bIns="57607" rtlCol="0">
            <a:spAutoFit/>
          </a:bodyPr>
          <a:lstStyle/>
          <a:p>
            <a:pPr algn="ctr"/>
            <a:r>
              <a:rPr lang="zh-CN" altLang="en-US" sz="1300" dirty="0" smtClean="0">
                <a:latin typeface="微软雅黑" pitchFamily="34" charset="-122"/>
                <a:ea typeface="微软雅黑" pitchFamily="34" charset="-122"/>
              </a:rPr>
              <a:t>教师</a:t>
            </a:r>
            <a:endParaRPr lang="zh-CN" altLang="en-US" sz="1300" dirty="0">
              <a:latin typeface="微软雅黑" pitchFamily="34" charset="-122"/>
              <a:ea typeface="微软雅黑" pitchFamily="34" charset="-122"/>
            </a:endParaRPr>
          </a:p>
        </p:txBody>
      </p:sp>
      <p:pic>
        <p:nvPicPr>
          <p:cNvPr id="156" name="Picture 6"/>
          <p:cNvPicPr>
            <a:picLocks noChangeAspect="1" noChangeArrowheads="1"/>
          </p:cNvPicPr>
          <p:nvPr/>
        </p:nvPicPr>
        <p:blipFill>
          <a:blip r:embed="rId16" cstate="email"/>
          <a:srcRect/>
          <a:stretch>
            <a:fillRect/>
          </a:stretch>
        </p:blipFill>
        <p:spPr bwMode="auto">
          <a:xfrm>
            <a:off x="7466713" y="4268169"/>
            <a:ext cx="754730" cy="617477"/>
          </a:xfrm>
          <a:prstGeom prst="ellipse">
            <a:avLst/>
          </a:prstGeom>
          <a:ln>
            <a:noFill/>
          </a:ln>
          <a:effectLst/>
        </p:spPr>
      </p:pic>
      <p:sp>
        <p:nvSpPr>
          <p:cNvPr id="157" name="TextBox 156"/>
          <p:cNvSpPr txBox="1"/>
          <p:nvPr/>
        </p:nvSpPr>
        <p:spPr>
          <a:xfrm>
            <a:off x="7732555" y="4699102"/>
            <a:ext cx="878417" cy="316394"/>
          </a:xfrm>
          <a:prstGeom prst="rect">
            <a:avLst/>
          </a:prstGeom>
          <a:noFill/>
        </p:spPr>
        <p:txBody>
          <a:bodyPr wrap="square" lIns="115214" tIns="57607" rIns="115214" bIns="57607" rtlCol="0">
            <a:spAutoFit/>
          </a:bodyPr>
          <a:lstStyle/>
          <a:p>
            <a:pPr algn="ctr"/>
            <a:r>
              <a:rPr lang="zh-CN" altLang="en-US" sz="1300" dirty="0" smtClean="0">
                <a:latin typeface="微软雅黑" pitchFamily="34" charset="-122"/>
                <a:ea typeface="微软雅黑" pitchFamily="34" charset="-122"/>
              </a:rPr>
              <a:t>学生</a:t>
            </a:r>
            <a:endParaRPr lang="zh-CN" altLang="en-US" sz="1300" dirty="0">
              <a:latin typeface="微软雅黑" pitchFamily="34" charset="-122"/>
              <a:ea typeface="微软雅黑" pitchFamily="34" charset="-122"/>
            </a:endParaRPr>
          </a:p>
        </p:txBody>
      </p:sp>
      <p:sp>
        <p:nvSpPr>
          <p:cNvPr id="162" name="矩形 161"/>
          <p:cNvSpPr/>
          <p:nvPr/>
        </p:nvSpPr>
        <p:spPr bwMode="auto">
          <a:xfrm>
            <a:off x="8428037" y="1792287"/>
            <a:ext cx="2753511" cy="3779688"/>
          </a:xfrm>
          <a:prstGeom prst="rect">
            <a:avLst/>
          </a:prstGeom>
          <a:solidFill>
            <a:schemeClr val="bg1">
              <a:lumMod val="95000"/>
            </a:schemeClr>
          </a:solidFill>
          <a:ln>
            <a:solidFill>
              <a:schemeClr val="tx1">
                <a:lumMod val="50000"/>
                <a:lumOff val="5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5214" tIns="57607" rIns="115214" bIns="57607" numCol="1" rtlCol="0" anchor="t" anchorCtr="0" compatLnSpc="1">
            <a:prstTxWarp prst="textNoShape">
              <a:avLst/>
            </a:prstTxWarp>
          </a:bodyPr>
          <a:lstStyle/>
          <a:p>
            <a:pPr defTabSz="1152144">
              <a:lnSpc>
                <a:spcPct val="150000"/>
              </a:lnSpc>
              <a:buClr>
                <a:srgbClr val="CC9900"/>
              </a:buClr>
              <a:buFont typeface="Wingdings" pitchFamily="2" charset="2"/>
              <a:buChar char="n"/>
            </a:pPr>
            <a:endParaRPr lang="en-US" altLang="zh-CN" sz="1500" b="1" dirty="0" smtClean="0">
              <a:solidFill>
                <a:srgbClr val="C00000"/>
              </a:solidFill>
              <a:latin typeface="微软雅黑" pitchFamily="34" charset="-122"/>
              <a:ea typeface="微软雅黑" pitchFamily="34" charset="-122"/>
            </a:endParaRPr>
          </a:p>
          <a:p>
            <a:pPr defTabSz="1152144">
              <a:lnSpc>
                <a:spcPct val="150000"/>
              </a:lnSpc>
              <a:buClr>
                <a:srgbClr val="CC9900"/>
              </a:buClr>
              <a:buFont typeface="Wingdings" pitchFamily="2" charset="2"/>
              <a:buChar char="n"/>
            </a:pPr>
            <a:r>
              <a:rPr lang="zh-CN" altLang="en-US" b="1" dirty="0" smtClean="0">
                <a:solidFill>
                  <a:srgbClr val="C00000"/>
                </a:solidFill>
                <a:effectLst>
                  <a:outerShdw blurRad="38100" dist="38100" dir="2700000" algn="tl">
                    <a:srgbClr val="000000">
                      <a:alpha val="43137"/>
                    </a:srgbClr>
                  </a:outerShdw>
                </a:effectLst>
                <a:latin typeface="微软雅黑" pitchFamily="34" charset="-122"/>
                <a:ea typeface="微软雅黑" pitchFamily="34" charset="-122"/>
              </a:rPr>
              <a:t>三个核心理念</a:t>
            </a:r>
            <a:endParaRPr lang="en-US" altLang="zh-CN" b="1" dirty="0" smtClean="0">
              <a:solidFill>
                <a:srgbClr val="C00000"/>
              </a:solidFill>
              <a:effectLst>
                <a:outerShdw blurRad="38100" dist="38100" dir="2700000" algn="tl">
                  <a:srgbClr val="000000">
                    <a:alpha val="43137"/>
                  </a:srgbClr>
                </a:outerShdw>
              </a:effectLst>
              <a:latin typeface="微软雅黑" pitchFamily="34" charset="-122"/>
              <a:ea typeface="微软雅黑" pitchFamily="34" charset="-122"/>
            </a:endParaRPr>
          </a:p>
          <a:p>
            <a:pPr>
              <a:lnSpc>
                <a:spcPct val="150000"/>
              </a:lnSpc>
              <a:buClr>
                <a:srgbClr val="CC9900"/>
              </a:buClr>
              <a:buFont typeface="Wingdings" pitchFamily="2" charset="2"/>
              <a:buChar char="Ø"/>
            </a:pPr>
            <a:r>
              <a:rPr lang="zh-CN" altLang="en-US" dirty="0" smtClean="0">
                <a:solidFill>
                  <a:srgbClr val="FF0000"/>
                </a:solidFill>
                <a:latin typeface="微软雅黑" pitchFamily="34" charset="-122"/>
                <a:ea typeface="微软雅黑" pitchFamily="34" charset="-122"/>
              </a:rPr>
              <a:t>汇聚</a:t>
            </a:r>
            <a:r>
              <a:rPr lang="zh-CN" altLang="en-US" dirty="0" smtClean="0">
                <a:latin typeface="微软雅黑" pitchFamily="34" charset="-122"/>
                <a:ea typeface="微软雅黑" pitchFamily="34" charset="-122"/>
              </a:rPr>
              <a:t>智慧</a:t>
            </a:r>
            <a:r>
              <a:rPr lang="en-US" altLang="zh-CN" sz="1500" dirty="0" smtClean="0">
                <a:latin typeface="微软雅黑" pitchFamily="34" charset="-122"/>
                <a:ea typeface="微软雅黑" pitchFamily="34" charset="-122"/>
              </a:rPr>
              <a:t> </a:t>
            </a:r>
            <a:r>
              <a:rPr lang="zh-CN" altLang="en-US" sz="1500" dirty="0" smtClean="0">
                <a:latin typeface="微软雅黑" pitchFamily="34" charset="-122"/>
                <a:ea typeface="微软雅黑" pitchFamily="34" charset="-122"/>
              </a:rPr>
              <a:t>（创新的力量）</a:t>
            </a:r>
            <a:endParaRPr lang="en-US" altLang="zh-CN" sz="1500" dirty="0" smtClean="0">
              <a:latin typeface="微软雅黑" pitchFamily="34" charset="-122"/>
              <a:ea typeface="微软雅黑" pitchFamily="34" charset="-122"/>
            </a:endParaRPr>
          </a:p>
          <a:p>
            <a:pPr>
              <a:lnSpc>
                <a:spcPct val="150000"/>
              </a:lnSpc>
              <a:buClr>
                <a:srgbClr val="CC9900"/>
              </a:buClr>
              <a:buFont typeface="Wingdings" pitchFamily="2" charset="2"/>
              <a:buChar char="Ø"/>
            </a:pPr>
            <a:r>
              <a:rPr lang="zh-CN" altLang="en-US" dirty="0" smtClean="0">
                <a:solidFill>
                  <a:srgbClr val="FF0000"/>
                </a:solidFill>
                <a:latin typeface="微软雅黑" pitchFamily="34" charset="-122"/>
                <a:ea typeface="微软雅黑" pitchFamily="34" charset="-122"/>
              </a:rPr>
              <a:t>共享</a:t>
            </a:r>
            <a:r>
              <a:rPr lang="zh-CN" altLang="en-US" dirty="0" smtClean="0">
                <a:latin typeface="微软雅黑" pitchFamily="34" charset="-122"/>
                <a:ea typeface="微软雅黑" pitchFamily="34" charset="-122"/>
              </a:rPr>
              <a:t>资源 </a:t>
            </a:r>
            <a:r>
              <a:rPr lang="zh-CN" altLang="en-US" sz="1500" dirty="0" smtClean="0">
                <a:latin typeface="微软雅黑" pitchFamily="34" charset="-122"/>
                <a:ea typeface="微软雅黑" pitchFamily="34" charset="-122"/>
              </a:rPr>
              <a:t>（创新的内容）</a:t>
            </a:r>
            <a:endParaRPr lang="en-US" altLang="zh-CN" sz="1500" dirty="0" smtClean="0">
              <a:latin typeface="微软雅黑" pitchFamily="34" charset="-122"/>
              <a:ea typeface="微软雅黑" pitchFamily="34" charset="-122"/>
            </a:endParaRPr>
          </a:p>
          <a:p>
            <a:pPr>
              <a:lnSpc>
                <a:spcPct val="150000"/>
              </a:lnSpc>
              <a:buClr>
                <a:srgbClr val="CC9900"/>
              </a:buClr>
              <a:buFont typeface="Wingdings" pitchFamily="2" charset="2"/>
              <a:buChar char="Ø"/>
            </a:pPr>
            <a:r>
              <a:rPr lang="zh-CN" altLang="en-US" dirty="0" smtClean="0">
                <a:solidFill>
                  <a:srgbClr val="FF0000"/>
                </a:solidFill>
                <a:latin typeface="微软雅黑" pitchFamily="34" charset="-122"/>
                <a:ea typeface="微软雅黑" pitchFamily="34" charset="-122"/>
              </a:rPr>
              <a:t>协同</a:t>
            </a:r>
            <a:r>
              <a:rPr lang="zh-CN" altLang="en-US" dirty="0" smtClean="0">
                <a:latin typeface="微软雅黑" pitchFamily="34" charset="-122"/>
                <a:ea typeface="微软雅黑" pitchFamily="34" charset="-122"/>
              </a:rPr>
              <a:t>服务</a:t>
            </a:r>
            <a:r>
              <a:rPr lang="en-US" altLang="zh-CN" dirty="0" smtClean="0">
                <a:latin typeface="微软雅黑" pitchFamily="34" charset="-122"/>
                <a:ea typeface="微软雅黑" pitchFamily="34" charset="-122"/>
              </a:rPr>
              <a:t> </a:t>
            </a:r>
            <a:r>
              <a:rPr lang="zh-CN" altLang="en-US" sz="1500" dirty="0" smtClean="0">
                <a:latin typeface="微软雅黑" pitchFamily="34" charset="-122"/>
                <a:ea typeface="微软雅黑" pitchFamily="34" charset="-122"/>
              </a:rPr>
              <a:t>（创新的目标）</a:t>
            </a:r>
            <a:endParaRPr lang="en-US" altLang="zh-CN" sz="1500" dirty="0" smtClean="0">
              <a:latin typeface="微软雅黑" pitchFamily="34" charset="-122"/>
              <a:ea typeface="微软雅黑" pitchFamily="34" charset="-122"/>
            </a:endParaRPr>
          </a:p>
          <a:p>
            <a:pPr defTabSz="1152144">
              <a:buClr>
                <a:srgbClr val="CC9900"/>
              </a:buClr>
            </a:pPr>
            <a:endParaRPr lang="zh-CN" altLang="en-US" sz="1500" dirty="0" smtClean="0">
              <a:latin typeface="微软雅黑" pitchFamily="34" charset="-122"/>
              <a:ea typeface="微软雅黑" pitchFamily="34" charset="-122"/>
            </a:endParaRPr>
          </a:p>
        </p:txBody>
      </p:sp>
      <p:sp>
        <p:nvSpPr>
          <p:cNvPr id="164" name="TextBox 163"/>
          <p:cNvSpPr txBox="1"/>
          <p:nvPr/>
        </p:nvSpPr>
        <p:spPr>
          <a:xfrm>
            <a:off x="8656637" y="1487487"/>
            <a:ext cx="2011792" cy="426536"/>
          </a:xfrm>
          <a:prstGeom prst="rect">
            <a:avLst/>
          </a:prstGeom>
          <a:gradFill>
            <a:gsLst>
              <a:gs pos="0">
                <a:schemeClr val="tx2">
                  <a:lumMod val="20000"/>
                  <a:lumOff val="80000"/>
                </a:schemeClr>
              </a:gs>
              <a:gs pos="100000">
                <a:srgbClr val="C00000"/>
              </a:gs>
            </a:gsLst>
            <a:lin ang="5400000" scaled="0"/>
          </a:gradFill>
        </p:spPr>
        <p:txBody>
          <a:bodyPr wrap="square" lIns="115214" tIns="57607" rIns="115214" bIns="57607" rtlCol="0">
            <a:spAutoFit/>
          </a:bodyPr>
          <a:lstStyle/>
          <a:p>
            <a:pPr algn="ctr"/>
            <a:r>
              <a:rPr lang="zh-CN" altLang="en-US" sz="20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智慧教育云</a:t>
            </a:r>
            <a:endParaRPr lang="zh-CN" altLang="en-US" sz="20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nvGrpSpPr>
          <p:cNvPr id="15" name="组合 166"/>
          <p:cNvGrpSpPr/>
          <p:nvPr/>
        </p:nvGrpSpPr>
        <p:grpSpPr>
          <a:xfrm>
            <a:off x="2709311" y="2542963"/>
            <a:ext cx="4564868" cy="807202"/>
            <a:chOff x="2150128" y="1919270"/>
            <a:chExt cx="3622711" cy="1100082"/>
          </a:xfrm>
        </p:grpSpPr>
        <p:grpSp>
          <p:nvGrpSpPr>
            <p:cNvPr id="16" name="组合 133"/>
            <p:cNvGrpSpPr/>
            <p:nvPr/>
          </p:nvGrpSpPr>
          <p:grpSpPr>
            <a:xfrm>
              <a:off x="2754216" y="1980556"/>
              <a:ext cx="1013553" cy="465188"/>
              <a:chOff x="2501478" y="2079682"/>
              <a:chExt cx="868188" cy="582802"/>
            </a:xfrm>
          </p:grpSpPr>
          <p:graphicFrame>
            <p:nvGraphicFramePr>
              <p:cNvPr id="3074" name="Object 14"/>
              <p:cNvGraphicFramePr>
                <a:graphicFrameLocks noChangeAspect="1"/>
              </p:cNvGraphicFramePr>
              <p:nvPr/>
            </p:nvGraphicFramePr>
            <p:xfrm>
              <a:off x="2501478" y="2082788"/>
              <a:ext cx="868188" cy="579696"/>
            </p:xfrm>
            <a:graphic>
              <a:graphicData uri="http://schemas.openxmlformats.org/presentationml/2006/ole">
                <mc:AlternateContent xmlns:mc="http://schemas.openxmlformats.org/markup-compatibility/2006">
                  <mc:Choice xmlns:v="urn:schemas-microsoft-com:vml" Requires="v">
                    <p:oleObj spid="_x0000_s66640" name="CorelDRAW" r:id="rId17" imgW="4876800" imgH="3252216" progId="">
                      <p:embed/>
                    </p:oleObj>
                  </mc:Choice>
                  <mc:Fallback>
                    <p:oleObj name="CorelDRAW" r:id="rId17" imgW="4876800" imgH="3252216" progId="">
                      <p:embed/>
                      <p:pic>
                        <p:nvPicPr>
                          <p:cNvPr id="0" name="Object 1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01478" y="2082788"/>
                            <a:ext cx="868188" cy="579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3" name="矩形 112"/>
              <p:cNvSpPr/>
              <p:nvPr/>
            </p:nvSpPr>
            <p:spPr>
              <a:xfrm>
                <a:off x="2576380" y="2079682"/>
                <a:ext cx="790412" cy="499223"/>
              </a:xfrm>
              <a:prstGeom prst="rect">
                <a:avLst/>
              </a:prstGeom>
            </p:spPr>
            <p:txBody>
              <a:bodyPr wrap="square">
                <a:spAutoFit/>
              </a:bodyPr>
              <a:lstStyle/>
              <a:p>
                <a:r>
                  <a:rPr lang="zh-CN" altLang="en-US" sz="1300" dirty="0" smtClean="0">
                    <a:solidFill>
                      <a:srgbClr val="0070C0"/>
                    </a:solidFill>
                    <a:latin typeface="微软雅黑" pitchFamily="34" charset="-122"/>
                    <a:ea typeface="微软雅黑" pitchFamily="34" charset="-122"/>
                    <a:cs typeface="Arial" pitchFamily="34" charset="0"/>
                  </a:rPr>
                  <a:t>教育管理云</a:t>
                </a:r>
                <a:endParaRPr lang="zh-CN" altLang="en-US" sz="1300" dirty="0">
                  <a:solidFill>
                    <a:srgbClr val="0070C0"/>
                  </a:solidFill>
                </a:endParaRPr>
              </a:p>
            </p:txBody>
          </p:sp>
        </p:grpSp>
        <p:grpSp>
          <p:nvGrpSpPr>
            <p:cNvPr id="17" name="组合 162"/>
            <p:cNvGrpSpPr/>
            <p:nvPr/>
          </p:nvGrpSpPr>
          <p:grpSpPr>
            <a:xfrm>
              <a:off x="5075620" y="2226878"/>
              <a:ext cx="697219" cy="458465"/>
              <a:chOff x="3136652" y="2348065"/>
              <a:chExt cx="697219" cy="458465"/>
            </a:xfrm>
          </p:grpSpPr>
          <p:graphicFrame>
            <p:nvGraphicFramePr>
              <p:cNvPr id="3075" name="Object 17"/>
              <p:cNvGraphicFramePr>
                <a:graphicFrameLocks noChangeAspect="1"/>
              </p:cNvGraphicFramePr>
              <p:nvPr/>
            </p:nvGraphicFramePr>
            <p:xfrm>
              <a:off x="3161840" y="2348065"/>
              <a:ext cx="672031" cy="458465"/>
            </p:xfrm>
            <a:graphic>
              <a:graphicData uri="http://schemas.openxmlformats.org/presentationml/2006/ole">
                <mc:AlternateContent xmlns:mc="http://schemas.openxmlformats.org/markup-compatibility/2006">
                  <mc:Choice xmlns:v="urn:schemas-microsoft-com:vml" Requires="v">
                    <p:oleObj spid="_x0000_s66641" name="CorelDRAW" r:id="rId19" imgW="3846576" imgH="2566416" progId="">
                      <p:embed/>
                    </p:oleObj>
                  </mc:Choice>
                  <mc:Fallback>
                    <p:oleObj name="CorelDRAW" r:id="rId19" imgW="3846576" imgH="2566416" progId="">
                      <p:embed/>
                      <p:pic>
                        <p:nvPicPr>
                          <p:cNvPr id="0" name="Object 1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161840" y="2348065"/>
                            <a:ext cx="672031" cy="458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 name="矩形 142"/>
              <p:cNvSpPr/>
              <p:nvPr/>
            </p:nvSpPr>
            <p:spPr>
              <a:xfrm>
                <a:off x="3136652" y="2367285"/>
                <a:ext cx="675768" cy="398476"/>
              </a:xfrm>
              <a:prstGeom prst="rect">
                <a:avLst/>
              </a:prstGeom>
            </p:spPr>
            <p:txBody>
              <a:bodyPr wrap="none">
                <a:spAutoFit/>
              </a:bodyPr>
              <a:lstStyle/>
              <a:p>
                <a:r>
                  <a:rPr lang="zh-CN" altLang="en-US" sz="1300" dirty="0" smtClean="0">
                    <a:latin typeface="微软雅黑" pitchFamily="34" charset="-122"/>
                    <a:ea typeface="微软雅黑" pitchFamily="34" charset="-122"/>
                    <a:cs typeface="Arial" pitchFamily="34" charset="0"/>
                  </a:rPr>
                  <a:t>云图书馆</a:t>
                </a:r>
                <a:endParaRPr lang="zh-CN" altLang="en-US" sz="1300" dirty="0"/>
              </a:p>
            </p:txBody>
          </p:sp>
        </p:grpSp>
        <p:grpSp>
          <p:nvGrpSpPr>
            <p:cNvPr id="18" name="组合 150"/>
            <p:cNvGrpSpPr/>
            <p:nvPr/>
          </p:nvGrpSpPr>
          <p:grpSpPr>
            <a:xfrm>
              <a:off x="4076242" y="1919270"/>
              <a:ext cx="1035586" cy="449357"/>
              <a:chOff x="4505900" y="2437060"/>
              <a:chExt cx="1024568" cy="466307"/>
            </a:xfrm>
          </p:grpSpPr>
          <p:graphicFrame>
            <p:nvGraphicFramePr>
              <p:cNvPr id="149" name="Object 14"/>
              <p:cNvGraphicFramePr>
                <a:graphicFrameLocks noChangeAspect="1"/>
              </p:cNvGraphicFramePr>
              <p:nvPr/>
            </p:nvGraphicFramePr>
            <p:xfrm>
              <a:off x="4505900" y="2437060"/>
              <a:ext cx="1024568" cy="466307"/>
            </p:xfrm>
            <a:graphic>
              <a:graphicData uri="http://schemas.openxmlformats.org/presentationml/2006/ole">
                <mc:AlternateContent xmlns:mc="http://schemas.openxmlformats.org/markup-compatibility/2006">
                  <mc:Choice xmlns:v="urn:schemas-microsoft-com:vml" Requires="v">
                    <p:oleObj spid="_x0000_s66642" name="CorelDRAW" r:id="rId21" imgW="4876800" imgH="3252216" progId="">
                      <p:embed/>
                    </p:oleObj>
                  </mc:Choice>
                  <mc:Fallback>
                    <p:oleObj name="CorelDRAW" r:id="rId21" imgW="4876800" imgH="3252216" progId="">
                      <p:embed/>
                      <p:pic>
                        <p:nvPicPr>
                          <p:cNvPr id="0" name="Picture 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05900" y="2437060"/>
                            <a:ext cx="1024568" cy="466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6" name="矩形 125"/>
              <p:cNvSpPr/>
              <p:nvPr/>
            </p:nvSpPr>
            <p:spPr>
              <a:xfrm>
                <a:off x="4585664" y="2472415"/>
                <a:ext cx="932890" cy="413507"/>
              </a:xfrm>
              <a:prstGeom prst="rect">
                <a:avLst/>
              </a:prstGeom>
            </p:spPr>
            <p:txBody>
              <a:bodyPr wrap="square">
                <a:spAutoFit/>
              </a:bodyPr>
              <a:lstStyle/>
              <a:p>
                <a:r>
                  <a:rPr lang="zh-CN" altLang="en-US" sz="1300" dirty="0" smtClean="0">
                    <a:solidFill>
                      <a:srgbClr val="0070C0"/>
                    </a:solidFill>
                    <a:latin typeface="微软雅黑" pitchFamily="34" charset="-122"/>
                    <a:ea typeface="微软雅黑" pitchFamily="34" charset="-122"/>
                    <a:cs typeface="Arial" pitchFamily="34" charset="0"/>
                  </a:rPr>
                  <a:t>教育资源云</a:t>
                </a:r>
                <a:endParaRPr lang="zh-CN" altLang="en-US" sz="1300" dirty="0">
                  <a:solidFill>
                    <a:srgbClr val="0070C0"/>
                  </a:solidFill>
                </a:endParaRPr>
              </a:p>
            </p:txBody>
          </p:sp>
        </p:grpSp>
        <p:grpSp>
          <p:nvGrpSpPr>
            <p:cNvPr id="19" name="组合 160"/>
            <p:cNvGrpSpPr/>
            <p:nvPr/>
          </p:nvGrpSpPr>
          <p:grpSpPr>
            <a:xfrm>
              <a:off x="2150128" y="2388061"/>
              <a:ext cx="725276" cy="421239"/>
              <a:chOff x="4166213" y="2443028"/>
              <a:chExt cx="725276" cy="427238"/>
            </a:xfrm>
          </p:grpSpPr>
          <p:graphicFrame>
            <p:nvGraphicFramePr>
              <p:cNvPr id="3077" name="Object 12"/>
              <p:cNvGraphicFramePr>
                <a:graphicFrameLocks noChangeAspect="1"/>
              </p:cNvGraphicFramePr>
              <p:nvPr/>
            </p:nvGraphicFramePr>
            <p:xfrm>
              <a:off x="4166213" y="2451484"/>
              <a:ext cx="725276" cy="418782"/>
            </p:xfrm>
            <a:graphic>
              <a:graphicData uri="http://schemas.openxmlformats.org/presentationml/2006/ole">
                <mc:AlternateContent xmlns:mc="http://schemas.openxmlformats.org/markup-compatibility/2006">
                  <mc:Choice xmlns:v="urn:schemas-microsoft-com:vml" Requires="v">
                    <p:oleObj spid="_x0000_s66643" name="CorelDRAW" r:id="rId22" imgW="7263384" imgH="4428744" progId="">
                      <p:embed/>
                    </p:oleObj>
                  </mc:Choice>
                  <mc:Fallback>
                    <p:oleObj name="CorelDRAW" r:id="rId22" imgW="7263384" imgH="4428744" progId="">
                      <p:embed/>
                      <p:pic>
                        <p:nvPicPr>
                          <p:cNvPr id="0" name="Object 12"/>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166213" y="2451484"/>
                            <a:ext cx="725276" cy="418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 name="矩形 152"/>
              <p:cNvSpPr/>
              <p:nvPr/>
            </p:nvSpPr>
            <p:spPr>
              <a:xfrm>
                <a:off x="4212962" y="2443028"/>
                <a:ext cx="543465" cy="404152"/>
              </a:xfrm>
              <a:prstGeom prst="rect">
                <a:avLst/>
              </a:prstGeom>
            </p:spPr>
            <p:txBody>
              <a:bodyPr wrap="none">
                <a:spAutoFit/>
              </a:bodyPr>
              <a:lstStyle/>
              <a:p>
                <a:r>
                  <a:rPr lang="zh-CN" altLang="en-US" sz="1300" dirty="0" smtClean="0">
                    <a:latin typeface="微软雅黑" pitchFamily="34" charset="-122"/>
                    <a:ea typeface="微软雅黑" pitchFamily="34" charset="-122"/>
                    <a:cs typeface="Arial" pitchFamily="34" charset="0"/>
                  </a:rPr>
                  <a:t>云办公</a:t>
                </a:r>
                <a:endParaRPr lang="zh-CN" altLang="en-US" sz="1300" dirty="0"/>
              </a:p>
            </p:txBody>
          </p:sp>
        </p:grpSp>
        <p:grpSp>
          <p:nvGrpSpPr>
            <p:cNvPr id="20" name="组合 159"/>
            <p:cNvGrpSpPr/>
            <p:nvPr/>
          </p:nvGrpSpPr>
          <p:grpSpPr>
            <a:xfrm>
              <a:off x="3202754" y="2506565"/>
              <a:ext cx="719253" cy="512787"/>
              <a:chOff x="5306976" y="2352330"/>
              <a:chExt cx="719253" cy="452429"/>
            </a:xfrm>
          </p:grpSpPr>
          <p:graphicFrame>
            <p:nvGraphicFramePr>
              <p:cNvPr id="152" name="Object 12"/>
              <p:cNvGraphicFramePr>
                <a:graphicFrameLocks noChangeAspect="1"/>
              </p:cNvGraphicFramePr>
              <p:nvPr/>
            </p:nvGraphicFramePr>
            <p:xfrm>
              <a:off x="5311134" y="2352330"/>
              <a:ext cx="715095" cy="412903"/>
            </p:xfrm>
            <a:graphic>
              <a:graphicData uri="http://schemas.openxmlformats.org/presentationml/2006/ole">
                <mc:AlternateContent xmlns:mc="http://schemas.openxmlformats.org/markup-compatibility/2006">
                  <mc:Choice xmlns:v="urn:schemas-microsoft-com:vml" Requires="v">
                    <p:oleObj spid="_x0000_s66644" name="CorelDRAW" r:id="rId24" imgW="7263384" imgH="4428744" progId="">
                      <p:embed/>
                    </p:oleObj>
                  </mc:Choice>
                  <mc:Fallback>
                    <p:oleObj name="CorelDRAW" r:id="rId24" imgW="7263384" imgH="4428744" progId="">
                      <p:embed/>
                      <p:pic>
                        <p:nvPicPr>
                          <p:cNvPr id="0" name="Picture 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311134" y="2352330"/>
                            <a:ext cx="715095" cy="41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8" name="矩形 157"/>
              <p:cNvSpPr/>
              <p:nvPr/>
            </p:nvSpPr>
            <p:spPr>
              <a:xfrm>
                <a:off x="5306976" y="2453185"/>
                <a:ext cx="675768" cy="351574"/>
              </a:xfrm>
              <a:prstGeom prst="rect">
                <a:avLst/>
              </a:prstGeom>
            </p:spPr>
            <p:txBody>
              <a:bodyPr wrap="none">
                <a:spAutoFit/>
              </a:bodyPr>
              <a:lstStyle/>
              <a:p>
                <a:r>
                  <a:rPr lang="zh-CN" altLang="en-US" sz="1300" dirty="0" smtClean="0">
                    <a:latin typeface="微软雅黑" pitchFamily="34" charset="-122"/>
                    <a:ea typeface="微软雅黑" pitchFamily="34" charset="-122"/>
                    <a:cs typeface="Arial" pitchFamily="34" charset="0"/>
                  </a:rPr>
                  <a:t>移动教学</a:t>
                </a:r>
                <a:endParaRPr lang="zh-CN" altLang="en-US" sz="1300" dirty="0"/>
              </a:p>
            </p:txBody>
          </p:sp>
        </p:grpSp>
        <p:grpSp>
          <p:nvGrpSpPr>
            <p:cNvPr id="21" name="组合 164"/>
            <p:cNvGrpSpPr/>
            <p:nvPr/>
          </p:nvGrpSpPr>
          <p:grpSpPr>
            <a:xfrm>
              <a:off x="4175394" y="2480270"/>
              <a:ext cx="683631" cy="481562"/>
              <a:chOff x="2137273" y="2524336"/>
              <a:chExt cx="683631" cy="481562"/>
            </a:xfrm>
          </p:grpSpPr>
          <p:graphicFrame>
            <p:nvGraphicFramePr>
              <p:cNvPr id="159" name="Object 17"/>
              <p:cNvGraphicFramePr>
                <a:graphicFrameLocks noChangeAspect="1"/>
              </p:cNvGraphicFramePr>
              <p:nvPr/>
            </p:nvGraphicFramePr>
            <p:xfrm>
              <a:off x="2137273" y="2524336"/>
              <a:ext cx="672031" cy="458465"/>
            </p:xfrm>
            <a:graphic>
              <a:graphicData uri="http://schemas.openxmlformats.org/presentationml/2006/ole">
                <mc:AlternateContent xmlns:mc="http://schemas.openxmlformats.org/markup-compatibility/2006">
                  <mc:Choice xmlns:v="urn:schemas-microsoft-com:vml" Requires="v">
                    <p:oleObj spid="_x0000_s66645" name="CorelDRAW" r:id="rId25" imgW="3846576" imgH="2566416" progId="">
                      <p:embed/>
                    </p:oleObj>
                  </mc:Choice>
                  <mc:Fallback>
                    <p:oleObj name="CorelDRAW" r:id="rId25" imgW="3846576" imgH="2566416" progId="">
                      <p:embed/>
                      <p:pic>
                        <p:nvPicPr>
                          <p:cNvPr id="0" name="Picture 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137273" y="2524336"/>
                            <a:ext cx="672031" cy="458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7" name="矩形 136"/>
              <p:cNvSpPr/>
              <p:nvPr/>
            </p:nvSpPr>
            <p:spPr>
              <a:xfrm>
                <a:off x="2145136" y="2607422"/>
                <a:ext cx="675768" cy="398476"/>
              </a:xfrm>
              <a:prstGeom prst="rect">
                <a:avLst/>
              </a:prstGeom>
            </p:spPr>
            <p:txBody>
              <a:bodyPr wrap="none">
                <a:spAutoFit/>
              </a:bodyPr>
              <a:lstStyle/>
              <a:p>
                <a:r>
                  <a:rPr lang="zh-CN" altLang="en-US" sz="1300" dirty="0" smtClean="0">
                    <a:latin typeface="微软雅黑" pitchFamily="34" charset="-122"/>
                    <a:ea typeface="微软雅黑" pitchFamily="34" charset="-122"/>
                    <a:cs typeface="Arial" pitchFamily="34" charset="0"/>
                  </a:rPr>
                  <a:t>教育云盘</a:t>
                </a:r>
                <a:endParaRPr lang="zh-CN" altLang="en-US" sz="1300" dirty="0"/>
              </a:p>
            </p:txBody>
          </p:sp>
        </p:grpSp>
      </p:grpSp>
      <p:grpSp>
        <p:nvGrpSpPr>
          <p:cNvPr id="22" name="组合 192"/>
          <p:cNvGrpSpPr/>
          <p:nvPr/>
        </p:nvGrpSpPr>
        <p:grpSpPr>
          <a:xfrm>
            <a:off x="2509906" y="3321935"/>
            <a:ext cx="4676733" cy="455148"/>
            <a:chOff x="1991879" y="2636713"/>
            <a:chExt cx="3711488" cy="361264"/>
          </a:xfrm>
        </p:grpSpPr>
        <p:grpSp>
          <p:nvGrpSpPr>
            <p:cNvPr id="23" name="组合 24"/>
            <p:cNvGrpSpPr>
              <a:grpSpLocks/>
            </p:cNvGrpSpPr>
            <p:nvPr/>
          </p:nvGrpSpPr>
          <p:grpSpPr bwMode="auto">
            <a:xfrm>
              <a:off x="2003444" y="2741471"/>
              <a:ext cx="3677207" cy="256506"/>
              <a:chOff x="671514" y="4619632"/>
              <a:chExt cx="7761286" cy="685694"/>
            </a:xfrm>
          </p:grpSpPr>
          <p:sp>
            <p:nvSpPr>
              <p:cNvPr id="80" name="Rectangle 20"/>
              <p:cNvSpPr>
                <a:spLocks noChangeArrowheads="1"/>
              </p:cNvSpPr>
              <p:nvPr/>
            </p:nvSpPr>
            <p:spPr bwMode="auto">
              <a:xfrm>
                <a:off x="671514" y="4765672"/>
                <a:ext cx="7761286" cy="501649"/>
              </a:xfrm>
              <a:prstGeom prst="roundRect">
                <a:avLst/>
              </a:prstGeom>
              <a:gradFill flip="none" rotWithShape="1">
                <a:gsLst>
                  <a:gs pos="0">
                    <a:srgbClr val="00DFF6"/>
                  </a:gs>
                  <a:gs pos="90000">
                    <a:srgbClr val="002774"/>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contourW="19050">
                <a:bevelT prst="convex"/>
                <a:bevelB w="0" h="0"/>
                <a:contourClr>
                  <a:srgbClr val="AFEAFF"/>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defTabSz="1152144" eaLnBrk="0" fontAlgn="ctr" hangingPunct="0">
                  <a:spcBef>
                    <a:spcPts val="0"/>
                  </a:spcBef>
                  <a:spcAft>
                    <a:spcPts val="0"/>
                  </a:spcAft>
                  <a:buClr>
                    <a:srgbClr val="FF0000"/>
                  </a:buClr>
                  <a:buSzPct val="70000"/>
                  <a:defRPr/>
                </a:pPr>
                <a:endParaRPr lang="zh-CN" altLang="en-US" sz="2000" b="1" dirty="0">
                  <a:solidFill>
                    <a:schemeClr val="bg1"/>
                  </a:solidFill>
                  <a:latin typeface="微软雅黑" pitchFamily="34" charset="-122"/>
                  <a:ea typeface="微软雅黑" pitchFamily="34" charset="-122"/>
                </a:endParaRPr>
              </a:p>
            </p:txBody>
          </p:sp>
          <p:sp>
            <p:nvSpPr>
              <p:cNvPr id="81" name="矩形 80"/>
              <p:cNvSpPr/>
              <p:nvPr/>
            </p:nvSpPr>
            <p:spPr>
              <a:xfrm>
                <a:off x="720673" y="4619632"/>
                <a:ext cx="7629013" cy="685694"/>
              </a:xfrm>
              <a:prstGeom prst="rect">
                <a:avLst/>
              </a:prstGeom>
              <a:noFill/>
              <a:scene3d>
                <a:camera prst="orthographicFront"/>
                <a:lightRig rig="threePt" dir="t"/>
              </a:scene3d>
              <a:sp3d/>
            </p:spPr>
            <p:txBody>
              <a:bodyPr wrap="square">
                <a:spAutoFit/>
              </a:bodyPr>
              <a:lstStyle/>
              <a:p>
                <a:pPr algn="dist" defTabSz="1152144" fontAlgn="auto">
                  <a:spcBef>
                    <a:spcPts val="0"/>
                  </a:spcBef>
                  <a:spcAft>
                    <a:spcPts val="0"/>
                  </a:spcAft>
                  <a:tabLst>
                    <a:tab pos="10737342" algn="r"/>
                  </a:tabLst>
                  <a:defRPr/>
                </a:pPr>
                <a:r>
                  <a:rPr lang="zh-CN" altLang="en-US" sz="1500" b="1" dirty="0" smtClean="0">
                    <a:solidFill>
                      <a:schemeClr val="bg1"/>
                    </a:solidFill>
                    <a:effectLst>
                      <a:reflection blurRad="6350" stA="50000" endA="300" endPos="50000" dist="60007" dir="5400000" sy="-100000" algn="bl" rotWithShape="0"/>
                    </a:effectLst>
                    <a:latin typeface="微软雅黑" pitchFamily="34" charset="-122"/>
                    <a:ea typeface="微软雅黑" pitchFamily="34" charset="-122"/>
                  </a:rPr>
                  <a:t>网络学习空间人人通          优质教育资源班班通</a:t>
                </a:r>
                <a:endParaRPr lang="zh-CN" altLang="en-US" sz="1500" b="1" dirty="0">
                  <a:solidFill>
                    <a:schemeClr val="bg1"/>
                  </a:solidFill>
                  <a:effectLst>
                    <a:reflection blurRad="6350" stA="50000" endA="300" endPos="50000" dist="60007" dir="5400000" sy="-100000" algn="bl" rotWithShape="0"/>
                  </a:effectLst>
                  <a:latin typeface="微软雅黑" pitchFamily="34" charset="-122"/>
                  <a:ea typeface="微软雅黑" pitchFamily="34" charset="-122"/>
                </a:endParaRPr>
              </a:p>
            </p:txBody>
          </p:sp>
        </p:grpSp>
        <p:sp>
          <p:nvSpPr>
            <p:cNvPr id="191" name="Freeform 13"/>
            <p:cNvSpPr>
              <a:spLocks/>
            </p:cNvSpPr>
            <p:nvPr/>
          </p:nvSpPr>
          <p:spPr bwMode="gray">
            <a:xfrm rot="10800000">
              <a:off x="1991879" y="2636713"/>
              <a:ext cx="3711488" cy="137473"/>
            </a:xfrm>
            <a:custGeom>
              <a:avLst/>
              <a:gdLst>
                <a:gd name="T0" fmla="*/ 0 w 4878"/>
                <a:gd name="T1" fmla="*/ 0 h 653"/>
                <a:gd name="T2" fmla="*/ 3878262 w 4878"/>
                <a:gd name="T3" fmla="*/ 1030287 h 653"/>
                <a:gd name="T4" fmla="*/ 7743825 w 4878"/>
                <a:gd name="T5" fmla="*/ 26987 h 653"/>
                <a:gd name="T6" fmla="*/ 0 60000 65536"/>
                <a:gd name="T7" fmla="*/ 0 60000 65536"/>
                <a:gd name="T8" fmla="*/ 0 60000 65536"/>
                <a:gd name="T9" fmla="*/ 0 w 4878"/>
                <a:gd name="T10" fmla="*/ 0 h 653"/>
                <a:gd name="T11" fmla="*/ 4878 w 4878"/>
                <a:gd name="T12" fmla="*/ 653 h 653"/>
              </a:gdLst>
              <a:ahLst/>
              <a:cxnLst>
                <a:cxn ang="T6">
                  <a:pos x="T0" y="T1"/>
                </a:cxn>
                <a:cxn ang="T7">
                  <a:pos x="T2" y="T3"/>
                </a:cxn>
                <a:cxn ang="T8">
                  <a:pos x="T4" y="T5"/>
                </a:cxn>
              </a:cxnLst>
              <a:rect l="T9" t="T10" r="T11" b="T12"/>
              <a:pathLst>
                <a:path w="4878" h="653">
                  <a:moveTo>
                    <a:pt x="0" y="0"/>
                  </a:moveTo>
                  <a:cubicBezTo>
                    <a:pt x="522" y="422"/>
                    <a:pt x="1577" y="653"/>
                    <a:pt x="2443" y="649"/>
                  </a:cubicBezTo>
                  <a:cubicBezTo>
                    <a:pt x="3387" y="645"/>
                    <a:pt x="4229" y="447"/>
                    <a:pt x="4878" y="17"/>
                  </a:cubicBezTo>
                </a:path>
              </a:pathLst>
            </a:custGeom>
            <a:gradFill>
              <a:gsLst>
                <a:gs pos="17000">
                  <a:schemeClr val="bg1">
                    <a:lumMod val="85000"/>
                    <a:alpha val="46000"/>
                  </a:schemeClr>
                </a:gs>
                <a:gs pos="53000">
                  <a:srgbClr val="B19982">
                    <a:alpha val="50000"/>
                  </a:srgbClr>
                </a:gs>
                <a:gs pos="78000">
                  <a:schemeClr val="bg1">
                    <a:lumMod val="85000"/>
                    <a:alpha val="50000"/>
                  </a:schemeClr>
                </a:gs>
              </a:gsLst>
              <a:lin ang="5400000" scaled="0"/>
            </a:gradFill>
            <a:ln w="28575">
              <a:solidFill>
                <a:srgbClr val="FFFFFF">
                  <a:alpha val="79999"/>
                </a:srgbClr>
              </a:solidFill>
              <a:round/>
              <a:headEnd/>
              <a:tailEnd/>
            </a:ln>
          </p:spPr>
          <p:txBody>
            <a:bodyPr/>
            <a:lstStyle/>
            <a:p>
              <a:endParaRPr lang="zh-CN" altLang="en-US"/>
            </a:p>
          </p:txBody>
        </p:sp>
      </p:grpSp>
      <p:pic>
        <p:nvPicPr>
          <p:cNvPr id="3089" name="Picture 17"/>
          <p:cNvPicPr>
            <a:picLocks noChangeAspect="1" noChangeArrowheads="1"/>
          </p:cNvPicPr>
          <p:nvPr/>
        </p:nvPicPr>
        <p:blipFill>
          <a:blip r:embed="rId26" cstate="email"/>
          <a:srcRect/>
          <a:stretch>
            <a:fillRect/>
          </a:stretch>
        </p:blipFill>
        <p:spPr bwMode="auto">
          <a:xfrm>
            <a:off x="8108127" y="3773487"/>
            <a:ext cx="3413948" cy="1879107"/>
          </a:xfrm>
          <a:prstGeom prst="ellipse">
            <a:avLst/>
          </a:prstGeom>
          <a:ln>
            <a:noFill/>
          </a:ln>
          <a:effectLst>
            <a:softEdge rad="317500"/>
          </a:effectLst>
        </p:spPr>
      </p:pic>
      <p:sp>
        <p:nvSpPr>
          <p:cNvPr id="194" name="Left-Right Arrow 80"/>
          <p:cNvSpPr/>
          <p:nvPr/>
        </p:nvSpPr>
        <p:spPr bwMode="auto">
          <a:xfrm rot="20049583">
            <a:off x="7417133" y="1901546"/>
            <a:ext cx="479604" cy="260400"/>
          </a:xfrm>
          <a:prstGeom prst="leftRightArrow">
            <a:avLst>
              <a:gd name="adj1" fmla="val 66225"/>
              <a:gd name="adj2" fmla="val 67647"/>
            </a:avLst>
          </a:prstGeom>
          <a:solidFill>
            <a:srgbClr val="006699">
              <a:alpha val="76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86441" tIns="43221" rIns="86441" bIns="43221" numCol="1" rtlCol="0" anchor="ctr" anchorCtr="0" compatLnSpc="1">
            <a:prstTxWarp prst="textNoShape">
              <a:avLst/>
            </a:prstTxWarp>
          </a:bodyPr>
          <a:lstStyle/>
          <a:p>
            <a:pPr algn="ctr" defTabSz="864168"/>
            <a:endParaRPr lang="en-US" sz="21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173262431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主题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主题">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ffice 主题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主题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主题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主题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主题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主题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主题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主题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主题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主题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主题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主题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3345</TotalTime>
  <Words>5842</Words>
  <Application>Microsoft Office PowerPoint</Application>
  <PresentationFormat>自定义</PresentationFormat>
  <Paragraphs>1357</Paragraphs>
  <Slides>36</Slides>
  <Notes>9</Notes>
  <HiddenSlides>0</HiddenSlides>
  <MMClips>0</MMClips>
  <ScaleCrop>false</ScaleCrop>
  <HeadingPairs>
    <vt:vector size="6" baseType="variant">
      <vt:variant>
        <vt:lpstr>主题</vt:lpstr>
      </vt:variant>
      <vt:variant>
        <vt:i4>1</vt:i4>
      </vt:variant>
      <vt:variant>
        <vt:lpstr>嵌入 OLE 服务器</vt:lpstr>
      </vt:variant>
      <vt:variant>
        <vt:i4>3</vt:i4>
      </vt:variant>
      <vt:variant>
        <vt:lpstr>幻灯片标题</vt:lpstr>
      </vt:variant>
      <vt:variant>
        <vt:i4>36</vt:i4>
      </vt:variant>
    </vt:vector>
  </HeadingPairs>
  <TitlesOfParts>
    <vt:vector size="40" baseType="lpstr">
      <vt:lpstr>Office 主题</vt:lpstr>
      <vt:lpstr>CorelDRAW</vt:lpstr>
      <vt:lpstr>BMP 图象</vt:lpstr>
      <vt:lpstr>Microsoft Excel 97-2003 工作表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冯光超</cp:lastModifiedBy>
  <cp:revision>57</cp:revision>
  <cp:lastPrinted>1601-01-01T00:00:00Z</cp:lastPrinted>
  <dcterms:created xsi:type="dcterms:W3CDTF">1601-01-01T00:00:00Z</dcterms:created>
  <dcterms:modified xsi:type="dcterms:W3CDTF">2014-11-28T02:06:58Z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