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av" ContentType="audio/wav"/>
  <Default Extension="wdp" ContentType="image/vnd.ms-photo"/>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3.xml" ContentType="application/vnd.openxmlformats-officedocument.presentationml.tags+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95.jpg" ContentType="image/gif"/>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4.xml" ContentType="application/vnd.openxmlformats-officedocument.presentationml.tags+xml"/>
  <Override PartName="/ppt/notesSlides/notesSlide16.xml" ContentType="application/vnd.openxmlformats-officedocument.presentationml.notesSlide+xml"/>
  <Override PartName="/ppt/tags/tag5.xml" ContentType="application/vnd.openxmlformats-officedocument.presentationml.tags+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99F8F4-BD06-40F3-8B08-C33AA78AB4FC}" type="doc">
      <dgm:prSet loTypeId="urn:microsoft.com/office/officeart/2009/3/layout/PieProcess" loCatId="list" qsTypeId="urn:microsoft.com/office/officeart/2005/8/quickstyle/simple1" qsCatId="simple" csTypeId="urn:microsoft.com/office/officeart/2005/8/colors/colorful5" csCatId="colorful" phldr="1"/>
      <dgm:spPr/>
      <dgm:t>
        <a:bodyPr/>
        <a:lstStyle/>
        <a:p>
          <a:endParaRPr lang="zh-CN" altLang="en-US"/>
        </a:p>
      </dgm:t>
    </dgm:pt>
    <dgm:pt modelId="{A2479486-272A-4E9C-A725-4C5C13B815B0}">
      <dgm:prSet phldrT="[文本]" custT="1"/>
      <dgm:spPr/>
      <dgm:t>
        <a:bodyPr/>
        <a:lstStyle/>
        <a:p>
          <a:r>
            <a:rPr lang="zh-CN" altLang="en-US" sz="1200" dirty="0">
              <a:solidFill>
                <a:schemeClr val="tx1">
                  <a:lumMod val="65000"/>
                  <a:lumOff val="35000"/>
                </a:schemeClr>
              </a:solidFill>
            </a:rPr>
            <a:t>鱼眼、星光级、夜鹰</a:t>
          </a:r>
        </a:p>
      </dgm:t>
    </dgm:pt>
    <dgm:pt modelId="{2C57D104-E811-4CA7-A2B3-DB3BACA60460}" type="parTrans" cxnId="{DC05B4C6-BE55-48FE-ACED-B27ECD33C12C}">
      <dgm:prSet/>
      <dgm:spPr/>
      <dgm:t>
        <a:bodyPr/>
        <a:lstStyle/>
        <a:p>
          <a:endParaRPr lang="zh-CN" altLang="en-US" sz="1100">
            <a:solidFill>
              <a:schemeClr val="tx1">
                <a:lumMod val="65000"/>
                <a:lumOff val="35000"/>
              </a:schemeClr>
            </a:solidFill>
          </a:endParaRPr>
        </a:p>
      </dgm:t>
    </dgm:pt>
    <dgm:pt modelId="{BB1DD3E5-9532-4F48-AEAC-D0815FCD5649}" type="sibTrans" cxnId="{DC05B4C6-BE55-48FE-ACED-B27ECD33C12C}">
      <dgm:prSet/>
      <dgm:spPr/>
      <dgm:t>
        <a:bodyPr/>
        <a:lstStyle/>
        <a:p>
          <a:endParaRPr lang="zh-CN" altLang="en-US" sz="1100">
            <a:solidFill>
              <a:schemeClr val="tx1">
                <a:lumMod val="65000"/>
                <a:lumOff val="35000"/>
              </a:schemeClr>
            </a:solidFill>
          </a:endParaRPr>
        </a:p>
      </dgm:t>
    </dgm:pt>
    <dgm:pt modelId="{20CFBE03-146F-43E7-91CB-BF306D29B4FD}">
      <dgm:prSet phldrT="[文本]" custT="1"/>
      <dgm:spPr/>
      <dgm:t>
        <a:bodyPr/>
        <a:lstStyle/>
        <a:p>
          <a:r>
            <a:rPr lang="zh-CN" altLang="en-US" sz="1200">
              <a:solidFill>
                <a:schemeClr val="tx1">
                  <a:lumMod val="65000"/>
                  <a:lumOff val="35000"/>
                </a:schemeClr>
              </a:solidFill>
            </a:rPr>
            <a:t>全方位监控</a:t>
          </a:r>
          <a:endParaRPr lang="zh-CN" altLang="en-US" sz="1200" dirty="0">
            <a:solidFill>
              <a:schemeClr val="tx1">
                <a:lumMod val="65000"/>
                <a:lumOff val="35000"/>
              </a:schemeClr>
            </a:solidFill>
          </a:endParaRPr>
        </a:p>
      </dgm:t>
    </dgm:pt>
    <dgm:pt modelId="{7030D2A8-7CDF-4E0C-B499-CC8F91146132}" type="parTrans" cxnId="{63CD3D47-FC32-440A-9E61-C86EF1B111D8}">
      <dgm:prSet/>
      <dgm:spPr/>
      <dgm:t>
        <a:bodyPr/>
        <a:lstStyle/>
        <a:p>
          <a:endParaRPr lang="zh-CN" altLang="en-US" sz="1100">
            <a:solidFill>
              <a:schemeClr val="tx1">
                <a:lumMod val="65000"/>
                <a:lumOff val="35000"/>
              </a:schemeClr>
            </a:solidFill>
          </a:endParaRPr>
        </a:p>
      </dgm:t>
    </dgm:pt>
    <dgm:pt modelId="{C7993036-ABBC-4F3D-BB52-5F6BE2E83B3C}" type="sibTrans" cxnId="{63CD3D47-FC32-440A-9E61-C86EF1B111D8}">
      <dgm:prSet/>
      <dgm:spPr/>
      <dgm:t>
        <a:bodyPr/>
        <a:lstStyle/>
        <a:p>
          <a:endParaRPr lang="zh-CN" altLang="en-US" sz="1100">
            <a:solidFill>
              <a:schemeClr val="tx1">
                <a:lumMod val="65000"/>
                <a:lumOff val="35000"/>
              </a:schemeClr>
            </a:solidFill>
          </a:endParaRPr>
        </a:p>
      </dgm:t>
    </dgm:pt>
    <dgm:pt modelId="{775ED71A-0F8E-46EE-9068-5A921E2D5BFE}">
      <dgm:prSet phldrT="[文本]" custT="1"/>
      <dgm:spPr/>
      <dgm:t>
        <a:bodyPr/>
        <a:lstStyle/>
        <a:p>
          <a:r>
            <a:rPr lang="zh-CN" altLang="en-US" sz="1200" dirty="0">
              <a:solidFill>
                <a:schemeClr val="tx1">
                  <a:lumMod val="65000"/>
                  <a:lumOff val="35000"/>
                </a:schemeClr>
              </a:solidFill>
            </a:rPr>
            <a:t>物品看护、区域防控</a:t>
          </a:r>
        </a:p>
      </dgm:t>
    </dgm:pt>
    <dgm:pt modelId="{D4AB7E55-48AA-48E9-AD36-4AA65103F03B}" type="parTrans" cxnId="{1AD8A220-53F9-4A14-8861-D750058F8190}">
      <dgm:prSet/>
      <dgm:spPr/>
      <dgm:t>
        <a:bodyPr/>
        <a:lstStyle/>
        <a:p>
          <a:endParaRPr lang="zh-CN" altLang="en-US" sz="1100">
            <a:solidFill>
              <a:schemeClr val="tx1">
                <a:lumMod val="65000"/>
                <a:lumOff val="35000"/>
              </a:schemeClr>
            </a:solidFill>
          </a:endParaRPr>
        </a:p>
      </dgm:t>
    </dgm:pt>
    <dgm:pt modelId="{77645382-D1A5-4B7A-B512-F6F590217214}" type="sibTrans" cxnId="{1AD8A220-53F9-4A14-8861-D750058F8190}">
      <dgm:prSet/>
      <dgm:spPr/>
      <dgm:t>
        <a:bodyPr/>
        <a:lstStyle/>
        <a:p>
          <a:endParaRPr lang="zh-CN" altLang="en-US" sz="1100">
            <a:solidFill>
              <a:schemeClr val="tx1">
                <a:lumMod val="65000"/>
                <a:lumOff val="35000"/>
              </a:schemeClr>
            </a:solidFill>
          </a:endParaRPr>
        </a:p>
      </dgm:t>
    </dgm:pt>
    <dgm:pt modelId="{DB982FCB-0BBC-4B02-B548-8A5493F66F36}">
      <dgm:prSet phldrT="[文本]" custT="1"/>
      <dgm:spPr/>
      <dgm:t>
        <a:bodyPr/>
        <a:lstStyle/>
        <a:p>
          <a:r>
            <a:rPr lang="zh-CN" altLang="en-US" sz="1200" dirty="0">
              <a:solidFill>
                <a:schemeClr val="tx1">
                  <a:lumMod val="65000"/>
                  <a:lumOff val="35000"/>
                </a:schemeClr>
              </a:solidFill>
            </a:rPr>
            <a:t>智能分析技术应用</a:t>
          </a:r>
        </a:p>
      </dgm:t>
    </dgm:pt>
    <dgm:pt modelId="{739930AF-3D1F-4329-AC85-9798B1DAF809}" type="parTrans" cxnId="{36891923-4A02-4CC0-99EA-741720761B40}">
      <dgm:prSet/>
      <dgm:spPr/>
      <dgm:t>
        <a:bodyPr/>
        <a:lstStyle/>
        <a:p>
          <a:endParaRPr lang="zh-CN" altLang="en-US" sz="1100">
            <a:solidFill>
              <a:schemeClr val="tx1">
                <a:lumMod val="65000"/>
                <a:lumOff val="35000"/>
              </a:schemeClr>
            </a:solidFill>
          </a:endParaRPr>
        </a:p>
      </dgm:t>
    </dgm:pt>
    <dgm:pt modelId="{A4262A1F-0191-4459-A33D-9DFEED6B69B6}" type="sibTrans" cxnId="{36891923-4A02-4CC0-99EA-741720761B40}">
      <dgm:prSet/>
      <dgm:spPr/>
      <dgm:t>
        <a:bodyPr/>
        <a:lstStyle/>
        <a:p>
          <a:endParaRPr lang="zh-CN" altLang="en-US" sz="1100">
            <a:solidFill>
              <a:schemeClr val="tx1">
                <a:lumMod val="65000"/>
                <a:lumOff val="35000"/>
              </a:schemeClr>
            </a:solidFill>
          </a:endParaRPr>
        </a:p>
      </dgm:t>
    </dgm:pt>
    <dgm:pt modelId="{BB53C8A6-0DAD-4813-8388-6D7390175BDA}">
      <dgm:prSet phldrT="[文本]" custT="1"/>
      <dgm:spPr/>
      <dgm:t>
        <a:bodyPr/>
        <a:lstStyle/>
        <a:p>
          <a:r>
            <a:rPr lang="zh-CN" altLang="en-US" sz="1200" dirty="0">
              <a:solidFill>
                <a:schemeClr val="tx1">
                  <a:lumMod val="65000"/>
                  <a:lumOff val="35000"/>
                </a:schemeClr>
              </a:solidFill>
            </a:rPr>
            <a:t>消防接入、视频联动</a:t>
          </a:r>
        </a:p>
      </dgm:t>
    </dgm:pt>
    <dgm:pt modelId="{DA639AEE-221A-4CAC-BF43-B8D1E18BEF98}" type="parTrans" cxnId="{86BBAE84-105A-44FE-8436-26A88E6C36B0}">
      <dgm:prSet/>
      <dgm:spPr/>
      <dgm:t>
        <a:bodyPr/>
        <a:lstStyle/>
        <a:p>
          <a:endParaRPr lang="zh-CN" altLang="en-US" sz="1100">
            <a:solidFill>
              <a:schemeClr val="tx1">
                <a:lumMod val="65000"/>
                <a:lumOff val="35000"/>
              </a:schemeClr>
            </a:solidFill>
          </a:endParaRPr>
        </a:p>
      </dgm:t>
    </dgm:pt>
    <dgm:pt modelId="{BAE7CE77-87F9-47BD-A8FC-5319A9F3B61C}" type="sibTrans" cxnId="{86BBAE84-105A-44FE-8436-26A88E6C36B0}">
      <dgm:prSet/>
      <dgm:spPr/>
      <dgm:t>
        <a:bodyPr/>
        <a:lstStyle/>
        <a:p>
          <a:endParaRPr lang="zh-CN" altLang="en-US" sz="1100">
            <a:solidFill>
              <a:schemeClr val="tx1">
                <a:lumMod val="65000"/>
                <a:lumOff val="35000"/>
              </a:schemeClr>
            </a:solidFill>
          </a:endParaRPr>
        </a:p>
      </dgm:t>
    </dgm:pt>
    <dgm:pt modelId="{22E76A66-5B98-4DAB-8DB6-4C5E32B48854}">
      <dgm:prSet phldrT="[文本]" custT="1"/>
      <dgm:spPr/>
      <dgm:t>
        <a:bodyPr/>
        <a:lstStyle/>
        <a:p>
          <a:r>
            <a:rPr lang="zh-CN" altLang="en-US" sz="1200" dirty="0">
              <a:solidFill>
                <a:schemeClr val="tx1">
                  <a:lumMod val="65000"/>
                  <a:lumOff val="35000"/>
                </a:schemeClr>
              </a:solidFill>
            </a:rPr>
            <a:t>多种报警接入</a:t>
          </a:r>
        </a:p>
      </dgm:t>
    </dgm:pt>
    <dgm:pt modelId="{CF374263-E352-44CD-B4CF-8F5E36017071}" type="parTrans" cxnId="{2D9EC557-9003-46F4-8C67-51D561E169FA}">
      <dgm:prSet/>
      <dgm:spPr/>
      <dgm:t>
        <a:bodyPr/>
        <a:lstStyle/>
        <a:p>
          <a:endParaRPr lang="zh-CN" altLang="en-US" sz="1100">
            <a:solidFill>
              <a:schemeClr val="tx1">
                <a:lumMod val="65000"/>
                <a:lumOff val="35000"/>
              </a:schemeClr>
            </a:solidFill>
          </a:endParaRPr>
        </a:p>
      </dgm:t>
    </dgm:pt>
    <dgm:pt modelId="{24EEE8ED-429C-45A6-8B60-6CCD460431A4}" type="sibTrans" cxnId="{2D9EC557-9003-46F4-8C67-51D561E169FA}">
      <dgm:prSet/>
      <dgm:spPr/>
      <dgm:t>
        <a:bodyPr/>
        <a:lstStyle/>
        <a:p>
          <a:endParaRPr lang="zh-CN" altLang="en-US" sz="1100">
            <a:solidFill>
              <a:schemeClr val="tx1">
                <a:lumMod val="65000"/>
                <a:lumOff val="35000"/>
              </a:schemeClr>
            </a:solidFill>
          </a:endParaRPr>
        </a:p>
      </dgm:t>
    </dgm:pt>
    <dgm:pt modelId="{B5ECA176-02C9-4FED-8AC0-CC472F6E5873}">
      <dgm:prSet phldrT="[文本]" custT="1"/>
      <dgm:spPr/>
      <dgm:t>
        <a:bodyPr/>
        <a:lstStyle/>
        <a:p>
          <a:pPr algn="l"/>
          <a:r>
            <a:rPr lang="zh-CN" altLang="en-US" sz="1200" dirty="0">
              <a:solidFill>
                <a:schemeClr val="tx1">
                  <a:lumMod val="65000"/>
                  <a:lumOff val="35000"/>
                </a:schemeClr>
              </a:solidFill>
            </a:rPr>
            <a:t>门禁、人脸识别</a:t>
          </a:r>
          <a:endParaRPr lang="en-US" altLang="zh-CN" sz="1200" dirty="0">
            <a:solidFill>
              <a:schemeClr val="tx1">
                <a:lumMod val="65000"/>
                <a:lumOff val="35000"/>
              </a:schemeClr>
            </a:solidFill>
          </a:endParaRPr>
        </a:p>
        <a:p>
          <a:pPr algn="l"/>
          <a:r>
            <a:rPr lang="zh-CN" altLang="en-US" sz="1200" dirty="0">
              <a:solidFill>
                <a:schemeClr val="tx1">
                  <a:lumMod val="65000"/>
                  <a:lumOff val="35000"/>
                </a:schemeClr>
              </a:solidFill>
            </a:rPr>
            <a:t>人行道闸</a:t>
          </a:r>
        </a:p>
      </dgm:t>
    </dgm:pt>
    <dgm:pt modelId="{7A5EC939-C3B4-4449-9597-636A2AF04231}" type="parTrans" cxnId="{8B478808-6089-4A42-AA43-75C263CD747A}">
      <dgm:prSet/>
      <dgm:spPr/>
      <dgm:t>
        <a:bodyPr/>
        <a:lstStyle/>
        <a:p>
          <a:endParaRPr lang="zh-CN" altLang="en-US"/>
        </a:p>
      </dgm:t>
    </dgm:pt>
    <dgm:pt modelId="{E01A6213-8FFD-4F3A-8ACD-90C21834A5D9}" type="sibTrans" cxnId="{8B478808-6089-4A42-AA43-75C263CD747A}">
      <dgm:prSet/>
      <dgm:spPr/>
      <dgm:t>
        <a:bodyPr/>
        <a:lstStyle/>
        <a:p>
          <a:endParaRPr lang="zh-CN" altLang="en-US"/>
        </a:p>
      </dgm:t>
    </dgm:pt>
    <dgm:pt modelId="{27A8210D-5423-4A0D-9605-F3749BD42EFD}">
      <dgm:prSet phldrT="[文本]" custT="1"/>
      <dgm:spPr/>
      <dgm:t>
        <a:bodyPr/>
        <a:lstStyle/>
        <a:p>
          <a:r>
            <a:rPr lang="zh-CN" altLang="en-US" sz="1200" dirty="0">
              <a:solidFill>
                <a:schemeClr val="tx1">
                  <a:lumMod val="65000"/>
                  <a:lumOff val="35000"/>
                </a:schemeClr>
              </a:solidFill>
            </a:rPr>
            <a:t>进出人员控制</a:t>
          </a:r>
        </a:p>
      </dgm:t>
    </dgm:pt>
    <dgm:pt modelId="{2EFC522E-BD05-4D43-9D7E-EF97E475602A}" type="parTrans" cxnId="{8A6F0DEB-2183-424C-ADE3-1B42588F5515}">
      <dgm:prSet/>
      <dgm:spPr/>
      <dgm:t>
        <a:bodyPr/>
        <a:lstStyle/>
        <a:p>
          <a:endParaRPr lang="zh-CN" altLang="en-US"/>
        </a:p>
      </dgm:t>
    </dgm:pt>
    <dgm:pt modelId="{B0B77E14-5E23-46E1-A675-677CCBD724CD}" type="sibTrans" cxnId="{8A6F0DEB-2183-424C-ADE3-1B42588F5515}">
      <dgm:prSet/>
      <dgm:spPr/>
      <dgm:t>
        <a:bodyPr/>
        <a:lstStyle/>
        <a:p>
          <a:endParaRPr lang="zh-CN" altLang="en-US"/>
        </a:p>
      </dgm:t>
    </dgm:pt>
    <dgm:pt modelId="{2AB2CF89-C9DC-448A-93E1-521A0752E090}" type="pres">
      <dgm:prSet presAssocID="{9499F8F4-BD06-40F3-8B08-C33AA78AB4FC}" presName="Name0" presStyleCnt="0">
        <dgm:presLayoutVars>
          <dgm:chMax val="7"/>
          <dgm:chPref val="7"/>
          <dgm:dir/>
          <dgm:animOne val="branch"/>
          <dgm:animLvl val="lvl"/>
        </dgm:presLayoutVars>
      </dgm:prSet>
      <dgm:spPr/>
    </dgm:pt>
    <dgm:pt modelId="{C5A3293F-DE99-40FE-A81C-25007E8CDE00}" type="pres">
      <dgm:prSet presAssocID="{A2479486-272A-4E9C-A725-4C5C13B815B0}" presName="ParentComposite" presStyleCnt="0"/>
      <dgm:spPr/>
    </dgm:pt>
    <dgm:pt modelId="{9C3B61F2-769C-4206-B524-FAFF3F2A464C}" type="pres">
      <dgm:prSet presAssocID="{A2479486-272A-4E9C-A725-4C5C13B815B0}" presName="Chord" presStyleLbl="bgShp" presStyleIdx="0" presStyleCnt="4"/>
      <dgm:spPr/>
    </dgm:pt>
    <dgm:pt modelId="{05570490-2732-453E-8A6B-C4211137EF02}" type="pres">
      <dgm:prSet presAssocID="{A2479486-272A-4E9C-A725-4C5C13B815B0}" presName="Pie" presStyleLbl="alignNode1" presStyleIdx="0" presStyleCnt="4"/>
      <dgm:spPr/>
    </dgm:pt>
    <dgm:pt modelId="{891C3730-DCE1-41B4-AE4C-1207E60203C0}" type="pres">
      <dgm:prSet presAssocID="{A2479486-272A-4E9C-A725-4C5C13B815B0}" presName="Parent" presStyleLbl="revTx" presStyleIdx="0" presStyleCnt="8" custAng="5400000" custLinFactNeighborX="97116" custLinFactNeighborY="-38890">
        <dgm:presLayoutVars>
          <dgm:chMax val="1"/>
          <dgm:chPref val="1"/>
          <dgm:bulletEnabled val="1"/>
        </dgm:presLayoutVars>
      </dgm:prSet>
      <dgm:spPr/>
    </dgm:pt>
    <dgm:pt modelId="{85D9D04E-4F81-46D4-8D9C-F11384AD1055}" type="pres">
      <dgm:prSet presAssocID="{C7993036-ABBC-4F3D-BB52-5F6BE2E83B3C}" presName="negSibTrans" presStyleCnt="0"/>
      <dgm:spPr/>
    </dgm:pt>
    <dgm:pt modelId="{2961F07C-6D6E-449C-A5E2-6FD0841DC7A0}" type="pres">
      <dgm:prSet presAssocID="{A2479486-272A-4E9C-A725-4C5C13B815B0}" presName="composite" presStyleCnt="0"/>
      <dgm:spPr/>
    </dgm:pt>
    <dgm:pt modelId="{70DBD441-E36B-4D1C-9B5C-DE103762D6E3}" type="pres">
      <dgm:prSet presAssocID="{A2479486-272A-4E9C-A725-4C5C13B815B0}" presName="Child" presStyleLbl="revTx" presStyleIdx="1" presStyleCnt="8">
        <dgm:presLayoutVars>
          <dgm:chMax val="0"/>
          <dgm:chPref val="0"/>
          <dgm:bulletEnabled val="1"/>
        </dgm:presLayoutVars>
      </dgm:prSet>
      <dgm:spPr/>
    </dgm:pt>
    <dgm:pt modelId="{67FE5B97-38D0-4F7E-93AE-C529F3107D5F}" type="pres">
      <dgm:prSet presAssocID="{BB1DD3E5-9532-4F48-AEAC-D0815FCD5649}" presName="sibTrans" presStyleCnt="0"/>
      <dgm:spPr/>
    </dgm:pt>
    <dgm:pt modelId="{E4897BA6-0A6D-4F25-B89C-9695F5C4F7B5}" type="pres">
      <dgm:prSet presAssocID="{B5ECA176-02C9-4FED-8AC0-CC472F6E5873}" presName="ParentComposite" presStyleCnt="0"/>
      <dgm:spPr/>
    </dgm:pt>
    <dgm:pt modelId="{CEFC7C50-53C9-474F-B238-809EE7F95755}" type="pres">
      <dgm:prSet presAssocID="{B5ECA176-02C9-4FED-8AC0-CC472F6E5873}" presName="Chord" presStyleLbl="bgShp" presStyleIdx="1" presStyleCnt="4"/>
      <dgm:spPr/>
    </dgm:pt>
    <dgm:pt modelId="{1C37313E-3AE4-4914-A78C-251BA817E25A}" type="pres">
      <dgm:prSet presAssocID="{B5ECA176-02C9-4FED-8AC0-CC472F6E5873}" presName="Pie" presStyleLbl="alignNode1" presStyleIdx="1" presStyleCnt="4"/>
      <dgm:spPr/>
    </dgm:pt>
    <dgm:pt modelId="{1A37E9FC-62C4-4502-8716-8FF6061EC8A5}" type="pres">
      <dgm:prSet presAssocID="{B5ECA176-02C9-4FED-8AC0-CC472F6E5873}" presName="Parent" presStyleLbl="revTx" presStyleIdx="2" presStyleCnt="8" custAng="5400000" custLinFactX="84474" custLinFactNeighborX="100000" custLinFactNeighborY="-24635">
        <dgm:presLayoutVars>
          <dgm:chMax val="1"/>
          <dgm:chPref val="1"/>
          <dgm:bulletEnabled val="1"/>
        </dgm:presLayoutVars>
      </dgm:prSet>
      <dgm:spPr/>
    </dgm:pt>
    <dgm:pt modelId="{B02785B4-AEDA-441E-A5B1-02ACEF1E5295}" type="pres">
      <dgm:prSet presAssocID="{B0B77E14-5E23-46E1-A675-677CCBD724CD}" presName="negSibTrans" presStyleCnt="0"/>
      <dgm:spPr/>
    </dgm:pt>
    <dgm:pt modelId="{30C37416-430D-4412-A418-5A731D39EED0}" type="pres">
      <dgm:prSet presAssocID="{B5ECA176-02C9-4FED-8AC0-CC472F6E5873}" presName="composite" presStyleCnt="0"/>
      <dgm:spPr/>
    </dgm:pt>
    <dgm:pt modelId="{E7CD8973-7AF4-4A5A-AD18-8B01C7EF849E}" type="pres">
      <dgm:prSet presAssocID="{B5ECA176-02C9-4FED-8AC0-CC472F6E5873}" presName="Child" presStyleLbl="revTx" presStyleIdx="3" presStyleCnt="8">
        <dgm:presLayoutVars>
          <dgm:chMax val="0"/>
          <dgm:chPref val="0"/>
          <dgm:bulletEnabled val="1"/>
        </dgm:presLayoutVars>
      </dgm:prSet>
      <dgm:spPr/>
    </dgm:pt>
    <dgm:pt modelId="{195FC547-5B82-421B-BB3B-B47FD9443737}" type="pres">
      <dgm:prSet presAssocID="{E01A6213-8FFD-4F3A-8ACD-90C21834A5D9}" presName="sibTrans" presStyleCnt="0"/>
      <dgm:spPr/>
    </dgm:pt>
    <dgm:pt modelId="{C58C4E69-BC3F-4D78-A45C-8C0F7EDE02AA}" type="pres">
      <dgm:prSet presAssocID="{775ED71A-0F8E-46EE-9068-5A921E2D5BFE}" presName="ParentComposite" presStyleCnt="0"/>
      <dgm:spPr/>
    </dgm:pt>
    <dgm:pt modelId="{FE035DEE-EB6B-401C-B142-5DD6A6BB521D}" type="pres">
      <dgm:prSet presAssocID="{775ED71A-0F8E-46EE-9068-5A921E2D5BFE}" presName="Chord" presStyleLbl="bgShp" presStyleIdx="2" presStyleCnt="4"/>
      <dgm:spPr/>
    </dgm:pt>
    <dgm:pt modelId="{78025B42-5A3B-4D16-8A6E-B4809BA28DD4}" type="pres">
      <dgm:prSet presAssocID="{775ED71A-0F8E-46EE-9068-5A921E2D5BFE}" presName="Pie" presStyleLbl="alignNode1" presStyleIdx="2" presStyleCnt="4"/>
      <dgm:spPr/>
    </dgm:pt>
    <dgm:pt modelId="{913D06A5-5DD7-46A7-8160-D507F5CE1F2F}" type="pres">
      <dgm:prSet presAssocID="{775ED71A-0F8E-46EE-9068-5A921E2D5BFE}" presName="Parent" presStyleLbl="revTx" presStyleIdx="4" presStyleCnt="8" custAng="5400000" custLinFactX="28365" custLinFactNeighborX="100000" custLinFactNeighborY="-38240">
        <dgm:presLayoutVars>
          <dgm:chMax val="1"/>
          <dgm:chPref val="1"/>
          <dgm:bulletEnabled val="1"/>
        </dgm:presLayoutVars>
      </dgm:prSet>
      <dgm:spPr/>
    </dgm:pt>
    <dgm:pt modelId="{70FE3FB3-B10A-450D-8FC1-DF209B146F3C}" type="pres">
      <dgm:prSet presAssocID="{A4262A1F-0191-4459-A33D-9DFEED6B69B6}" presName="negSibTrans" presStyleCnt="0"/>
      <dgm:spPr/>
    </dgm:pt>
    <dgm:pt modelId="{D530A800-09FD-4236-B266-BFEC52C50269}" type="pres">
      <dgm:prSet presAssocID="{775ED71A-0F8E-46EE-9068-5A921E2D5BFE}" presName="composite" presStyleCnt="0"/>
      <dgm:spPr/>
    </dgm:pt>
    <dgm:pt modelId="{B86DDA6D-3B69-4E60-986D-3A8313B8FB5E}" type="pres">
      <dgm:prSet presAssocID="{775ED71A-0F8E-46EE-9068-5A921E2D5BFE}" presName="Child" presStyleLbl="revTx" presStyleIdx="5" presStyleCnt="8">
        <dgm:presLayoutVars>
          <dgm:chMax val="0"/>
          <dgm:chPref val="0"/>
          <dgm:bulletEnabled val="1"/>
        </dgm:presLayoutVars>
      </dgm:prSet>
      <dgm:spPr/>
    </dgm:pt>
    <dgm:pt modelId="{B3A3C65D-5A4D-43F3-A09E-9EDE32FFD4BD}" type="pres">
      <dgm:prSet presAssocID="{77645382-D1A5-4B7A-B512-F6F590217214}" presName="sibTrans" presStyleCnt="0"/>
      <dgm:spPr/>
    </dgm:pt>
    <dgm:pt modelId="{45552904-CEAA-421C-B503-70B3CD19A3C5}" type="pres">
      <dgm:prSet presAssocID="{BB53C8A6-0DAD-4813-8388-6D7390175BDA}" presName="ParentComposite" presStyleCnt="0"/>
      <dgm:spPr/>
    </dgm:pt>
    <dgm:pt modelId="{06E46D44-CF66-4DFB-928A-9F0A33260BFC}" type="pres">
      <dgm:prSet presAssocID="{BB53C8A6-0DAD-4813-8388-6D7390175BDA}" presName="Chord" presStyleLbl="bgShp" presStyleIdx="3" presStyleCnt="4"/>
      <dgm:spPr/>
    </dgm:pt>
    <dgm:pt modelId="{157BA44C-FBE4-41CB-9548-4713B39A9EF4}" type="pres">
      <dgm:prSet presAssocID="{BB53C8A6-0DAD-4813-8388-6D7390175BDA}" presName="Pie" presStyleLbl="alignNode1" presStyleIdx="3" presStyleCnt="4"/>
      <dgm:spPr/>
    </dgm:pt>
    <dgm:pt modelId="{C2DFC714-7EF4-4E61-9C9F-A7251EEAD9A6}" type="pres">
      <dgm:prSet presAssocID="{BB53C8A6-0DAD-4813-8388-6D7390175BDA}" presName="Parent" presStyleLbl="revTx" presStyleIdx="6" presStyleCnt="8" custAng="5400000" custLinFactX="56639" custLinFactNeighborX="100000" custLinFactNeighborY="-38241">
        <dgm:presLayoutVars>
          <dgm:chMax val="1"/>
          <dgm:chPref val="1"/>
          <dgm:bulletEnabled val="1"/>
        </dgm:presLayoutVars>
      </dgm:prSet>
      <dgm:spPr/>
    </dgm:pt>
    <dgm:pt modelId="{7F5DE581-D47B-45F4-947F-BFFE4C23F2A9}" type="pres">
      <dgm:prSet presAssocID="{24EEE8ED-429C-45A6-8B60-6CCD460431A4}" presName="negSibTrans" presStyleCnt="0"/>
      <dgm:spPr/>
    </dgm:pt>
    <dgm:pt modelId="{23E9F0B6-82EF-44F2-ABC9-643FC8EF6AD9}" type="pres">
      <dgm:prSet presAssocID="{BB53C8A6-0DAD-4813-8388-6D7390175BDA}" presName="composite" presStyleCnt="0"/>
      <dgm:spPr/>
    </dgm:pt>
    <dgm:pt modelId="{83DAF6C8-0F61-445F-9E37-B16D4326C5C9}" type="pres">
      <dgm:prSet presAssocID="{BB53C8A6-0DAD-4813-8388-6D7390175BDA}" presName="Child" presStyleLbl="revTx" presStyleIdx="7" presStyleCnt="8">
        <dgm:presLayoutVars>
          <dgm:chMax val="0"/>
          <dgm:chPref val="0"/>
          <dgm:bulletEnabled val="1"/>
        </dgm:presLayoutVars>
      </dgm:prSet>
      <dgm:spPr/>
    </dgm:pt>
  </dgm:ptLst>
  <dgm:cxnLst>
    <dgm:cxn modelId="{8B478808-6089-4A42-AA43-75C263CD747A}" srcId="{9499F8F4-BD06-40F3-8B08-C33AA78AB4FC}" destId="{B5ECA176-02C9-4FED-8AC0-CC472F6E5873}" srcOrd="1" destOrd="0" parTransId="{7A5EC939-C3B4-4449-9597-636A2AF04231}" sibTransId="{E01A6213-8FFD-4F3A-8ACD-90C21834A5D9}"/>
    <dgm:cxn modelId="{64085AB6-D0A3-4219-B24E-E04E2F491AD9}" type="presOf" srcId="{DB982FCB-0BBC-4B02-B548-8A5493F66F36}" destId="{B86DDA6D-3B69-4E60-986D-3A8313B8FB5E}" srcOrd="0" destOrd="0" presId="urn:microsoft.com/office/officeart/2009/3/layout/PieProcess"/>
    <dgm:cxn modelId="{A2AC733C-67EE-4214-89E6-7B89A522270C}" type="presOf" srcId="{9499F8F4-BD06-40F3-8B08-C33AA78AB4FC}" destId="{2AB2CF89-C9DC-448A-93E1-521A0752E090}" srcOrd="0" destOrd="0" presId="urn:microsoft.com/office/officeart/2009/3/layout/PieProcess"/>
    <dgm:cxn modelId="{559522D8-B341-4228-95C9-5890BAEBCD23}" type="presOf" srcId="{A2479486-272A-4E9C-A725-4C5C13B815B0}" destId="{891C3730-DCE1-41B4-AE4C-1207E60203C0}" srcOrd="0" destOrd="0" presId="urn:microsoft.com/office/officeart/2009/3/layout/PieProcess"/>
    <dgm:cxn modelId="{4477AD92-380F-44A6-8A27-93BE23B7DD2F}" type="presOf" srcId="{B5ECA176-02C9-4FED-8AC0-CC472F6E5873}" destId="{1A37E9FC-62C4-4502-8716-8FF6061EC8A5}" srcOrd="0" destOrd="0" presId="urn:microsoft.com/office/officeart/2009/3/layout/PieProcess"/>
    <dgm:cxn modelId="{63CD3D47-FC32-440A-9E61-C86EF1B111D8}" srcId="{A2479486-272A-4E9C-A725-4C5C13B815B0}" destId="{20CFBE03-146F-43E7-91CB-BF306D29B4FD}" srcOrd="0" destOrd="0" parTransId="{7030D2A8-7CDF-4E0C-B499-CC8F91146132}" sibTransId="{C7993036-ABBC-4F3D-BB52-5F6BE2E83B3C}"/>
    <dgm:cxn modelId="{92871F7D-5EE6-49B6-B2D1-FC1C5BF418AE}" type="presOf" srcId="{27A8210D-5423-4A0D-9605-F3749BD42EFD}" destId="{E7CD8973-7AF4-4A5A-AD18-8B01C7EF849E}" srcOrd="0" destOrd="0" presId="urn:microsoft.com/office/officeart/2009/3/layout/PieProcess"/>
    <dgm:cxn modelId="{4C7E627C-DB8F-4BED-A4D6-910CB3BB7505}" type="presOf" srcId="{BB53C8A6-0DAD-4813-8388-6D7390175BDA}" destId="{C2DFC714-7EF4-4E61-9C9F-A7251EEAD9A6}" srcOrd="0" destOrd="0" presId="urn:microsoft.com/office/officeart/2009/3/layout/PieProcess"/>
    <dgm:cxn modelId="{36891923-4A02-4CC0-99EA-741720761B40}" srcId="{775ED71A-0F8E-46EE-9068-5A921E2D5BFE}" destId="{DB982FCB-0BBC-4B02-B548-8A5493F66F36}" srcOrd="0" destOrd="0" parTransId="{739930AF-3D1F-4329-AC85-9798B1DAF809}" sibTransId="{A4262A1F-0191-4459-A33D-9DFEED6B69B6}"/>
    <dgm:cxn modelId="{0F7B0667-0CB0-4FFF-9D9B-B11460F21EA9}" type="presOf" srcId="{20CFBE03-146F-43E7-91CB-BF306D29B4FD}" destId="{70DBD441-E36B-4D1C-9B5C-DE103762D6E3}" srcOrd="0" destOrd="0" presId="urn:microsoft.com/office/officeart/2009/3/layout/PieProcess"/>
    <dgm:cxn modelId="{86BBAE84-105A-44FE-8436-26A88E6C36B0}" srcId="{9499F8F4-BD06-40F3-8B08-C33AA78AB4FC}" destId="{BB53C8A6-0DAD-4813-8388-6D7390175BDA}" srcOrd="3" destOrd="0" parTransId="{DA639AEE-221A-4CAC-BF43-B8D1E18BEF98}" sibTransId="{BAE7CE77-87F9-47BD-A8FC-5319A9F3B61C}"/>
    <dgm:cxn modelId="{8A6F0DEB-2183-424C-ADE3-1B42588F5515}" srcId="{B5ECA176-02C9-4FED-8AC0-CC472F6E5873}" destId="{27A8210D-5423-4A0D-9605-F3749BD42EFD}" srcOrd="0" destOrd="0" parTransId="{2EFC522E-BD05-4D43-9D7E-EF97E475602A}" sibTransId="{B0B77E14-5E23-46E1-A675-677CCBD724CD}"/>
    <dgm:cxn modelId="{0A7FBFAC-17CD-4602-88D2-227DBA41AE62}" type="presOf" srcId="{22E76A66-5B98-4DAB-8DB6-4C5E32B48854}" destId="{83DAF6C8-0F61-445F-9E37-B16D4326C5C9}" srcOrd="0" destOrd="0" presId="urn:microsoft.com/office/officeart/2009/3/layout/PieProcess"/>
    <dgm:cxn modelId="{DC05B4C6-BE55-48FE-ACED-B27ECD33C12C}" srcId="{9499F8F4-BD06-40F3-8B08-C33AA78AB4FC}" destId="{A2479486-272A-4E9C-A725-4C5C13B815B0}" srcOrd="0" destOrd="0" parTransId="{2C57D104-E811-4CA7-A2B3-DB3BACA60460}" sibTransId="{BB1DD3E5-9532-4F48-AEAC-D0815FCD5649}"/>
    <dgm:cxn modelId="{C1E9A8B3-7041-4EBF-9BCE-9047AD919998}" type="presOf" srcId="{775ED71A-0F8E-46EE-9068-5A921E2D5BFE}" destId="{913D06A5-5DD7-46A7-8160-D507F5CE1F2F}" srcOrd="0" destOrd="0" presId="urn:microsoft.com/office/officeart/2009/3/layout/PieProcess"/>
    <dgm:cxn modelId="{1AD8A220-53F9-4A14-8861-D750058F8190}" srcId="{9499F8F4-BD06-40F3-8B08-C33AA78AB4FC}" destId="{775ED71A-0F8E-46EE-9068-5A921E2D5BFE}" srcOrd="2" destOrd="0" parTransId="{D4AB7E55-48AA-48E9-AD36-4AA65103F03B}" sibTransId="{77645382-D1A5-4B7A-B512-F6F590217214}"/>
    <dgm:cxn modelId="{2D9EC557-9003-46F4-8C67-51D561E169FA}" srcId="{BB53C8A6-0DAD-4813-8388-6D7390175BDA}" destId="{22E76A66-5B98-4DAB-8DB6-4C5E32B48854}" srcOrd="0" destOrd="0" parTransId="{CF374263-E352-44CD-B4CF-8F5E36017071}" sibTransId="{24EEE8ED-429C-45A6-8B60-6CCD460431A4}"/>
    <dgm:cxn modelId="{B4A35509-5C0C-449D-9BB8-8A1CB854016A}" type="presParOf" srcId="{2AB2CF89-C9DC-448A-93E1-521A0752E090}" destId="{C5A3293F-DE99-40FE-A81C-25007E8CDE00}" srcOrd="0" destOrd="0" presId="urn:microsoft.com/office/officeart/2009/3/layout/PieProcess"/>
    <dgm:cxn modelId="{327BDCC3-FDB0-4E8D-AE18-105DB6FC7F78}" type="presParOf" srcId="{C5A3293F-DE99-40FE-A81C-25007E8CDE00}" destId="{9C3B61F2-769C-4206-B524-FAFF3F2A464C}" srcOrd="0" destOrd="0" presId="urn:microsoft.com/office/officeart/2009/3/layout/PieProcess"/>
    <dgm:cxn modelId="{730FC44B-4127-4BD4-88FF-DD7A30992017}" type="presParOf" srcId="{C5A3293F-DE99-40FE-A81C-25007E8CDE00}" destId="{05570490-2732-453E-8A6B-C4211137EF02}" srcOrd="1" destOrd="0" presId="urn:microsoft.com/office/officeart/2009/3/layout/PieProcess"/>
    <dgm:cxn modelId="{C4D105FF-22F0-4C35-8D70-E1994D8D191B}" type="presParOf" srcId="{C5A3293F-DE99-40FE-A81C-25007E8CDE00}" destId="{891C3730-DCE1-41B4-AE4C-1207E60203C0}" srcOrd="2" destOrd="0" presId="urn:microsoft.com/office/officeart/2009/3/layout/PieProcess"/>
    <dgm:cxn modelId="{17D0BB16-0877-4CF8-99C2-A19E16ED9F70}" type="presParOf" srcId="{2AB2CF89-C9DC-448A-93E1-521A0752E090}" destId="{85D9D04E-4F81-46D4-8D9C-F11384AD1055}" srcOrd="1" destOrd="0" presId="urn:microsoft.com/office/officeart/2009/3/layout/PieProcess"/>
    <dgm:cxn modelId="{D7816D12-D811-4725-BDAF-07391EC09301}" type="presParOf" srcId="{2AB2CF89-C9DC-448A-93E1-521A0752E090}" destId="{2961F07C-6D6E-449C-A5E2-6FD0841DC7A0}" srcOrd="2" destOrd="0" presId="urn:microsoft.com/office/officeart/2009/3/layout/PieProcess"/>
    <dgm:cxn modelId="{BAF3A620-4FE9-40C1-83F5-35AF0510898C}" type="presParOf" srcId="{2961F07C-6D6E-449C-A5E2-6FD0841DC7A0}" destId="{70DBD441-E36B-4D1C-9B5C-DE103762D6E3}" srcOrd="0" destOrd="0" presId="urn:microsoft.com/office/officeart/2009/3/layout/PieProcess"/>
    <dgm:cxn modelId="{D1220545-9304-483D-9A5D-EFB309F620A3}" type="presParOf" srcId="{2AB2CF89-C9DC-448A-93E1-521A0752E090}" destId="{67FE5B97-38D0-4F7E-93AE-C529F3107D5F}" srcOrd="3" destOrd="0" presId="urn:microsoft.com/office/officeart/2009/3/layout/PieProcess"/>
    <dgm:cxn modelId="{74D0F084-6B39-4CDB-B322-0105943E4863}" type="presParOf" srcId="{2AB2CF89-C9DC-448A-93E1-521A0752E090}" destId="{E4897BA6-0A6D-4F25-B89C-9695F5C4F7B5}" srcOrd="4" destOrd="0" presId="urn:microsoft.com/office/officeart/2009/3/layout/PieProcess"/>
    <dgm:cxn modelId="{5720AF9E-A255-4C7E-A279-D0FDAB54457A}" type="presParOf" srcId="{E4897BA6-0A6D-4F25-B89C-9695F5C4F7B5}" destId="{CEFC7C50-53C9-474F-B238-809EE7F95755}" srcOrd="0" destOrd="0" presId="urn:microsoft.com/office/officeart/2009/3/layout/PieProcess"/>
    <dgm:cxn modelId="{9E377BC4-B518-414E-B1CE-56F076049535}" type="presParOf" srcId="{E4897BA6-0A6D-4F25-B89C-9695F5C4F7B5}" destId="{1C37313E-3AE4-4914-A78C-251BA817E25A}" srcOrd="1" destOrd="0" presId="urn:microsoft.com/office/officeart/2009/3/layout/PieProcess"/>
    <dgm:cxn modelId="{59976CC3-2C3A-4E7F-8D98-6A634E7AFC04}" type="presParOf" srcId="{E4897BA6-0A6D-4F25-B89C-9695F5C4F7B5}" destId="{1A37E9FC-62C4-4502-8716-8FF6061EC8A5}" srcOrd="2" destOrd="0" presId="urn:microsoft.com/office/officeart/2009/3/layout/PieProcess"/>
    <dgm:cxn modelId="{F2FCADDE-5B70-4AFD-9228-26F4263467FF}" type="presParOf" srcId="{2AB2CF89-C9DC-448A-93E1-521A0752E090}" destId="{B02785B4-AEDA-441E-A5B1-02ACEF1E5295}" srcOrd="5" destOrd="0" presId="urn:microsoft.com/office/officeart/2009/3/layout/PieProcess"/>
    <dgm:cxn modelId="{F8A284C5-FFB4-4A85-9AF1-C0E4B542AE2E}" type="presParOf" srcId="{2AB2CF89-C9DC-448A-93E1-521A0752E090}" destId="{30C37416-430D-4412-A418-5A731D39EED0}" srcOrd="6" destOrd="0" presId="urn:microsoft.com/office/officeart/2009/3/layout/PieProcess"/>
    <dgm:cxn modelId="{0E87928E-A97C-47BF-B7C5-A66FEE2AC020}" type="presParOf" srcId="{30C37416-430D-4412-A418-5A731D39EED0}" destId="{E7CD8973-7AF4-4A5A-AD18-8B01C7EF849E}" srcOrd="0" destOrd="0" presId="urn:microsoft.com/office/officeart/2009/3/layout/PieProcess"/>
    <dgm:cxn modelId="{AA34B53B-00E7-4F11-B74F-DFE04750E6F8}" type="presParOf" srcId="{2AB2CF89-C9DC-448A-93E1-521A0752E090}" destId="{195FC547-5B82-421B-BB3B-B47FD9443737}" srcOrd="7" destOrd="0" presId="urn:microsoft.com/office/officeart/2009/3/layout/PieProcess"/>
    <dgm:cxn modelId="{DB74C4CD-3A28-46B8-93DA-645056791F1B}" type="presParOf" srcId="{2AB2CF89-C9DC-448A-93E1-521A0752E090}" destId="{C58C4E69-BC3F-4D78-A45C-8C0F7EDE02AA}" srcOrd="8" destOrd="0" presId="urn:microsoft.com/office/officeart/2009/3/layout/PieProcess"/>
    <dgm:cxn modelId="{6DA7EF80-E7D7-4B3E-9DC9-928671DC151B}" type="presParOf" srcId="{C58C4E69-BC3F-4D78-A45C-8C0F7EDE02AA}" destId="{FE035DEE-EB6B-401C-B142-5DD6A6BB521D}" srcOrd="0" destOrd="0" presId="urn:microsoft.com/office/officeart/2009/3/layout/PieProcess"/>
    <dgm:cxn modelId="{749C5CA5-AFCF-4795-80FF-A937AEFCFEEF}" type="presParOf" srcId="{C58C4E69-BC3F-4D78-A45C-8C0F7EDE02AA}" destId="{78025B42-5A3B-4D16-8A6E-B4809BA28DD4}" srcOrd="1" destOrd="0" presId="urn:microsoft.com/office/officeart/2009/3/layout/PieProcess"/>
    <dgm:cxn modelId="{34C4524B-07AE-4AFC-840C-F40C1CCF1560}" type="presParOf" srcId="{C58C4E69-BC3F-4D78-A45C-8C0F7EDE02AA}" destId="{913D06A5-5DD7-46A7-8160-D507F5CE1F2F}" srcOrd="2" destOrd="0" presId="urn:microsoft.com/office/officeart/2009/3/layout/PieProcess"/>
    <dgm:cxn modelId="{9D49EE14-9A40-4B4F-BEAD-B78AB659C7F1}" type="presParOf" srcId="{2AB2CF89-C9DC-448A-93E1-521A0752E090}" destId="{70FE3FB3-B10A-450D-8FC1-DF209B146F3C}" srcOrd="9" destOrd="0" presId="urn:microsoft.com/office/officeart/2009/3/layout/PieProcess"/>
    <dgm:cxn modelId="{4A53B810-2BA2-4797-9B5C-A6BE5D292567}" type="presParOf" srcId="{2AB2CF89-C9DC-448A-93E1-521A0752E090}" destId="{D530A800-09FD-4236-B266-BFEC52C50269}" srcOrd="10" destOrd="0" presId="urn:microsoft.com/office/officeart/2009/3/layout/PieProcess"/>
    <dgm:cxn modelId="{2D46A876-6790-4D52-AB0D-71657F0EE41F}" type="presParOf" srcId="{D530A800-09FD-4236-B266-BFEC52C50269}" destId="{B86DDA6D-3B69-4E60-986D-3A8313B8FB5E}" srcOrd="0" destOrd="0" presId="urn:microsoft.com/office/officeart/2009/3/layout/PieProcess"/>
    <dgm:cxn modelId="{17A149C8-1553-40A1-ADF8-BA82A3845CFE}" type="presParOf" srcId="{2AB2CF89-C9DC-448A-93E1-521A0752E090}" destId="{B3A3C65D-5A4D-43F3-A09E-9EDE32FFD4BD}" srcOrd="11" destOrd="0" presId="urn:microsoft.com/office/officeart/2009/3/layout/PieProcess"/>
    <dgm:cxn modelId="{AB26B697-63B5-4B15-B06D-A50D81179806}" type="presParOf" srcId="{2AB2CF89-C9DC-448A-93E1-521A0752E090}" destId="{45552904-CEAA-421C-B503-70B3CD19A3C5}" srcOrd="12" destOrd="0" presId="urn:microsoft.com/office/officeart/2009/3/layout/PieProcess"/>
    <dgm:cxn modelId="{A0BE0F25-7ED7-4545-BA1D-E9B355B50E48}" type="presParOf" srcId="{45552904-CEAA-421C-B503-70B3CD19A3C5}" destId="{06E46D44-CF66-4DFB-928A-9F0A33260BFC}" srcOrd="0" destOrd="0" presId="urn:microsoft.com/office/officeart/2009/3/layout/PieProcess"/>
    <dgm:cxn modelId="{0DFF7339-D050-497C-ABFA-59ED0FD21DF2}" type="presParOf" srcId="{45552904-CEAA-421C-B503-70B3CD19A3C5}" destId="{157BA44C-FBE4-41CB-9548-4713B39A9EF4}" srcOrd="1" destOrd="0" presId="urn:microsoft.com/office/officeart/2009/3/layout/PieProcess"/>
    <dgm:cxn modelId="{F0A9AD2E-79FA-4C80-BABA-2B85607E68E6}" type="presParOf" srcId="{45552904-CEAA-421C-B503-70B3CD19A3C5}" destId="{C2DFC714-7EF4-4E61-9C9F-A7251EEAD9A6}" srcOrd="2" destOrd="0" presId="urn:microsoft.com/office/officeart/2009/3/layout/PieProcess"/>
    <dgm:cxn modelId="{50FFCE0D-5BDD-47AC-8677-E902A22069D0}" type="presParOf" srcId="{2AB2CF89-C9DC-448A-93E1-521A0752E090}" destId="{7F5DE581-D47B-45F4-947F-BFFE4C23F2A9}" srcOrd="13" destOrd="0" presId="urn:microsoft.com/office/officeart/2009/3/layout/PieProcess"/>
    <dgm:cxn modelId="{95DEDD59-46CF-48EB-8FCB-1A87701D2A2D}" type="presParOf" srcId="{2AB2CF89-C9DC-448A-93E1-521A0752E090}" destId="{23E9F0B6-82EF-44F2-ABC9-643FC8EF6AD9}" srcOrd="14" destOrd="0" presId="urn:microsoft.com/office/officeart/2009/3/layout/PieProcess"/>
    <dgm:cxn modelId="{43CEF18F-DC7F-47B0-801B-111195FB2CD1}" type="presParOf" srcId="{23E9F0B6-82EF-44F2-ABC9-643FC8EF6AD9}" destId="{83DAF6C8-0F61-445F-9E37-B16D4326C5C9}" srcOrd="0" destOrd="0" presId="urn:microsoft.com/office/officeart/2009/3/layout/Pie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D8A1B3-C0F3-4C10-A6E2-B84C92DACFF8}" type="doc">
      <dgm:prSet loTypeId="urn:microsoft.com/office/officeart/2008/layout/SquareAccentList" loCatId="list" qsTypeId="urn:microsoft.com/office/officeart/2005/8/quickstyle/simple1" qsCatId="simple" csTypeId="urn:microsoft.com/office/officeart/2005/8/colors/accent5_3" csCatId="accent5" phldr="1"/>
      <dgm:spPr/>
      <dgm:t>
        <a:bodyPr/>
        <a:lstStyle/>
        <a:p>
          <a:endParaRPr lang="zh-CN" altLang="en-US"/>
        </a:p>
      </dgm:t>
    </dgm:pt>
    <dgm:pt modelId="{B5A372D9-D334-4D09-8D5E-5BD6479FB37D}">
      <dgm:prSet phldrT="[文本]" custT="1"/>
      <dgm:spPr/>
      <dgm:t>
        <a:bodyPr/>
        <a:lstStyle/>
        <a:p>
          <a:r>
            <a:rPr lang="zh-CN" altLang="en-US" sz="1600" dirty="0">
              <a:solidFill>
                <a:schemeClr val="tx1">
                  <a:lumMod val="65000"/>
                  <a:lumOff val="35000"/>
                </a:schemeClr>
              </a:solidFill>
            </a:rPr>
            <a:t>联动视频上墙</a:t>
          </a:r>
        </a:p>
      </dgm:t>
    </dgm:pt>
    <dgm:pt modelId="{D31E968F-A64F-4082-8C14-E8F59515240E}" type="parTrans" cxnId="{B55F0A1B-93E5-4D58-BA16-4CAC3B77B0A2}">
      <dgm:prSet/>
      <dgm:spPr/>
      <dgm:t>
        <a:bodyPr/>
        <a:lstStyle/>
        <a:p>
          <a:endParaRPr lang="zh-CN" altLang="en-US">
            <a:solidFill>
              <a:schemeClr val="tx1">
                <a:lumMod val="65000"/>
                <a:lumOff val="35000"/>
              </a:schemeClr>
            </a:solidFill>
          </a:endParaRPr>
        </a:p>
      </dgm:t>
    </dgm:pt>
    <dgm:pt modelId="{9A5B69C7-6C67-4C26-9B98-037BC5AEDEB6}" type="sibTrans" cxnId="{B55F0A1B-93E5-4D58-BA16-4CAC3B77B0A2}">
      <dgm:prSet/>
      <dgm:spPr/>
      <dgm:t>
        <a:bodyPr/>
        <a:lstStyle/>
        <a:p>
          <a:endParaRPr lang="zh-CN" altLang="en-US">
            <a:solidFill>
              <a:schemeClr val="tx1">
                <a:lumMod val="65000"/>
                <a:lumOff val="35000"/>
              </a:schemeClr>
            </a:solidFill>
          </a:endParaRPr>
        </a:p>
      </dgm:t>
    </dgm:pt>
    <dgm:pt modelId="{46E5FFE9-B99D-4D6A-A468-B5AE8ECC711F}">
      <dgm:prSet phldrT="[文本]" custT="1"/>
      <dgm:spPr/>
      <dgm:t>
        <a:bodyPr/>
        <a:lstStyle/>
        <a:p>
          <a:r>
            <a:rPr lang="zh-CN" altLang="en-US" sz="1200" dirty="0">
              <a:solidFill>
                <a:schemeClr val="tx1">
                  <a:lumMod val="65000"/>
                  <a:lumOff val="35000"/>
                </a:schemeClr>
              </a:solidFill>
            </a:rPr>
            <a:t>周界防范</a:t>
          </a:r>
        </a:p>
      </dgm:t>
    </dgm:pt>
    <dgm:pt modelId="{A46FFE56-C4E9-4B5D-84A8-9A937809CFF2}" type="parTrans" cxnId="{68AD7EB2-A4A3-4F0C-9565-9BAE284F41EE}">
      <dgm:prSet/>
      <dgm:spPr/>
      <dgm:t>
        <a:bodyPr/>
        <a:lstStyle/>
        <a:p>
          <a:endParaRPr lang="zh-CN" altLang="en-US">
            <a:solidFill>
              <a:schemeClr val="tx1">
                <a:lumMod val="65000"/>
                <a:lumOff val="35000"/>
              </a:schemeClr>
            </a:solidFill>
          </a:endParaRPr>
        </a:p>
      </dgm:t>
    </dgm:pt>
    <dgm:pt modelId="{5DF17985-DD2E-4EC6-A704-5D59648E2DA6}" type="sibTrans" cxnId="{68AD7EB2-A4A3-4F0C-9565-9BAE284F41EE}">
      <dgm:prSet/>
      <dgm:spPr/>
      <dgm:t>
        <a:bodyPr/>
        <a:lstStyle/>
        <a:p>
          <a:endParaRPr lang="zh-CN" altLang="en-US">
            <a:solidFill>
              <a:schemeClr val="tx1">
                <a:lumMod val="65000"/>
                <a:lumOff val="35000"/>
              </a:schemeClr>
            </a:solidFill>
          </a:endParaRPr>
        </a:p>
      </dgm:t>
    </dgm:pt>
    <dgm:pt modelId="{035AED91-98F3-4A96-9CF1-82DFEBF13118}">
      <dgm:prSet phldrT="[文本]" custT="1"/>
      <dgm:spPr/>
      <dgm:t>
        <a:bodyPr/>
        <a:lstStyle/>
        <a:p>
          <a:r>
            <a:rPr lang="zh-CN" altLang="en-US" sz="1200" dirty="0">
              <a:solidFill>
                <a:schemeClr val="tx1">
                  <a:lumMod val="65000"/>
                  <a:lumOff val="35000"/>
                </a:schemeClr>
              </a:solidFill>
            </a:rPr>
            <a:t>智能分析报警</a:t>
          </a:r>
        </a:p>
      </dgm:t>
    </dgm:pt>
    <dgm:pt modelId="{5F52E20D-B92B-433B-BA02-A7C2CD45EBFF}" type="parTrans" cxnId="{DC112214-512D-4D97-BA62-C21C0057AFC1}">
      <dgm:prSet/>
      <dgm:spPr/>
      <dgm:t>
        <a:bodyPr/>
        <a:lstStyle/>
        <a:p>
          <a:endParaRPr lang="zh-CN" altLang="en-US">
            <a:solidFill>
              <a:schemeClr val="tx1">
                <a:lumMod val="65000"/>
                <a:lumOff val="35000"/>
              </a:schemeClr>
            </a:solidFill>
          </a:endParaRPr>
        </a:p>
      </dgm:t>
    </dgm:pt>
    <dgm:pt modelId="{A31D4649-AEE7-4EDA-AF45-2165B59AB498}" type="sibTrans" cxnId="{DC112214-512D-4D97-BA62-C21C0057AFC1}">
      <dgm:prSet/>
      <dgm:spPr/>
      <dgm:t>
        <a:bodyPr/>
        <a:lstStyle/>
        <a:p>
          <a:endParaRPr lang="zh-CN" altLang="en-US">
            <a:solidFill>
              <a:schemeClr val="tx1">
                <a:lumMod val="65000"/>
                <a:lumOff val="35000"/>
              </a:schemeClr>
            </a:solidFill>
          </a:endParaRPr>
        </a:p>
      </dgm:t>
    </dgm:pt>
    <dgm:pt modelId="{60E964E0-495E-4473-AC51-508789078262}">
      <dgm:prSet phldrT="[文本]" custT="1"/>
      <dgm:spPr/>
      <dgm:t>
        <a:bodyPr/>
        <a:lstStyle/>
        <a:p>
          <a:r>
            <a:rPr lang="zh-CN" altLang="en-US" sz="1600" dirty="0">
              <a:solidFill>
                <a:schemeClr val="tx1">
                  <a:lumMod val="65000"/>
                  <a:lumOff val="35000"/>
                </a:schemeClr>
              </a:solidFill>
            </a:rPr>
            <a:t>播放语音喊话</a:t>
          </a:r>
        </a:p>
      </dgm:t>
    </dgm:pt>
    <dgm:pt modelId="{EEB521FA-A7E9-4703-83A6-99DAB1D3F4C8}" type="parTrans" cxnId="{DDB89B38-414F-45BF-B54F-2659E2141533}">
      <dgm:prSet/>
      <dgm:spPr/>
      <dgm:t>
        <a:bodyPr/>
        <a:lstStyle/>
        <a:p>
          <a:endParaRPr lang="zh-CN" altLang="en-US">
            <a:solidFill>
              <a:schemeClr val="tx1">
                <a:lumMod val="65000"/>
                <a:lumOff val="35000"/>
              </a:schemeClr>
            </a:solidFill>
          </a:endParaRPr>
        </a:p>
      </dgm:t>
    </dgm:pt>
    <dgm:pt modelId="{0123C9D7-BAE4-4FC9-9A64-EAEFA4B92BFF}" type="sibTrans" cxnId="{DDB89B38-414F-45BF-B54F-2659E2141533}">
      <dgm:prSet/>
      <dgm:spPr/>
      <dgm:t>
        <a:bodyPr/>
        <a:lstStyle/>
        <a:p>
          <a:endParaRPr lang="zh-CN" altLang="en-US">
            <a:solidFill>
              <a:schemeClr val="tx1">
                <a:lumMod val="65000"/>
                <a:lumOff val="35000"/>
              </a:schemeClr>
            </a:solidFill>
          </a:endParaRPr>
        </a:p>
      </dgm:t>
    </dgm:pt>
    <dgm:pt modelId="{32965B20-88F5-40F9-9143-294C4C77266A}">
      <dgm:prSet phldrT="[文本]" custT="1"/>
      <dgm:spPr/>
      <dgm:t>
        <a:bodyPr/>
        <a:lstStyle/>
        <a:p>
          <a:r>
            <a:rPr lang="zh-CN" altLang="en-US" sz="1200" dirty="0">
              <a:solidFill>
                <a:schemeClr val="tx1">
                  <a:lumMod val="65000"/>
                  <a:lumOff val="35000"/>
                </a:schemeClr>
              </a:solidFill>
            </a:rPr>
            <a:t>违章停车</a:t>
          </a:r>
        </a:p>
      </dgm:t>
    </dgm:pt>
    <dgm:pt modelId="{8F098B4A-40EC-4593-A0D4-4E06D326B8A6}" type="parTrans" cxnId="{BC10C20F-DEBC-411B-B76C-D3491224342F}">
      <dgm:prSet/>
      <dgm:spPr/>
      <dgm:t>
        <a:bodyPr/>
        <a:lstStyle/>
        <a:p>
          <a:endParaRPr lang="zh-CN" altLang="en-US">
            <a:solidFill>
              <a:schemeClr val="tx1">
                <a:lumMod val="65000"/>
                <a:lumOff val="35000"/>
              </a:schemeClr>
            </a:solidFill>
          </a:endParaRPr>
        </a:p>
      </dgm:t>
    </dgm:pt>
    <dgm:pt modelId="{99A7A958-54A3-4CF8-A92F-4C05041604FA}" type="sibTrans" cxnId="{BC10C20F-DEBC-411B-B76C-D3491224342F}">
      <dgm:prSet/>
      <dgm:spPr/>
      <dgm:t>
        <a:bodyPr/>
        <a:lstStyle/>
        <a:p>
          <a:endParaRPr lang="zh-CN" altLang="en-US">
            <a:solidFill>
              <a:schemeClr val="tx1">
                <a:lumMod val="65000"/>
                <a:lumOff val="35000"/>
              </a:schemeClr>
            </a:solidFill>
          </a:endParaRPr>
        </a:p>
      </dgm:t>
    </dgm:pt>
    <dgm:pt modelId="{17A847CC-709F-43CA-8082-2C96041F84B2}">
      <dgm:prSet phldrT="[文本]" custT="1"/>
      <dgm:spPr/>
      <dgm:t>
        <a:bodyPr/>
        <a:lstStyle/>
        <a:p>
          <a:r>
            <a:rPr lang="zh-CN" altLang="en-US" sz="1200" dirty="0">
              <a:solidFill>
                <a:schemeClr val="tx1">
                  <a:lumMod val="65000"/>
                  <a:lumOff val="35000"/>
                </a:schemeClr>
              </a:solidFill>
            </a:rPr>
            <a:t>学生翻墙</a:t>
          </a:r>
        </a:p>
      </dgm:t>
    </dgm:pt>
    <dgm:pt modelId="{33548B48-CA13-4EF7-8B12-EED67BAC77B3}" type="parTrans" cxnId="{A8AF70E4-D984-43CB-83FF-7262A29C5F92}">
      <dgm:prSet/>
      <dgm:spPr/>
      <dgm:t>
        <a:bodyPr/>
        <a:lstStyle/>
        <a:p>
          <a:endParaRPr lang="zh-CN" altLang="en-US">
            <a:solidFill>
              <a:schemeClr val="tx1">
                <a:lumMod val="65000"/>
                <a:lumOff val="35000"/>
              </a:schemeClr>
            </a:solidFill>
          </a:endParaRPr>
        </a:p>
      </dgm:t>
    </dgm:pt>
    <dgm:pt modelId="{593F2955-DB56-4C5E-BE3F-39768F8BA16A}" type="sibTrans" cxnId="{A8AF70E4-D984-43CB-83FF-7262A29C5F92}">
      <dgm:prSet/>
      <dgm:spPr/>
      <dgm:t>
        <a:bodyPr/>
        <a:lstStyle/>
        <a:p>
          <a:endParaRPr lang="zh-CN" altLang="en-US">
            <a:solidFill>
              <a:schemeClr val="tx1">
                <a:lumMod val="65000"/>
                <a:lumOff val="35000"/>
              </a:schemeClr>
            </a:solidFill>
          </a:endParaRPr>
        </a:p>
      </dgm:t>
    </dgm:pt>
    <dgm:pt modelId="{78E4E121-41FA-4D48-AC61-DF34C14EA1E5}">
      <dgm:prSet phldrT="[文本]" custT="1"/>
      <dgm:spPr/>
      <dgm:t>
        <a:bodyPr/>
        <a:lstStyle/>
        <a:p>
          <a:r>
            <a:rPr lang="zh-CN" altLang="en-US" sz="1600" dirty="0">
              <a:solidFill>
                <a:schemeClr val="tx1">
                  <a:lumMod val="65000"/>
                  <a:lumOff val="35000"/>
                </a:schemeClr>
              </a:solidFill>
            </a:rPr>
            <a:t>广播疏散</a:t>
          </a:r>
        </a:p>
      </dgm:t>
    </dgm:pt>
    <dgm:pt modelId="{3FBB7AEF-4C21-44FD-8A42-C06C544DD92D}" type="parTrans" cxnId="{07E21F6D-C144-4500-8D70-941DC3F244A7}">
      <dgm:prSet/>
      <dgm:spPr/>
      <dgm:t>
        <a:bodyPr/>
        <a:lstStyle/>
        <a:p>
          <a:endParaRPr lang="zh-CN" altLang="en-US">
            <a:solidFill>
              <a:schemeClr val="tx1">
                <a:lumMod val="65000"/>
                <a:lumOff val="35000"/>
              </a:schemeClr>
            </a:solidFill>
          </a:endParaRPr>
        </a:p>
      </dgm:t>
    </dgm:pt>
    <dgm:pt modelId="{70444732-D549-4448-97D3-0C76422FB4A0}" type="sibTrans" cxnId="{07E21F6D-C144-4500-8D70-941DC3F244A7}">
      <dgm:prSet/>
      <dgm:spPr/>
      <dgm:t>
        <a:bodyPr/>
        <a:lstStyle/>
        <a:p>
          <a:endParaRPr lang="zh-CN" altLang="en-US">
            <a:solidFill>
              <a:schemeClr val="tx1">
                <a:lumMod val="65000"/>
                <a:lumOff val="35000"/>
              </a:schemeClr>
            </a:solidFill>
          </a:endParaRPr>
        </a:p>
      </dgm:t>
    </dgm:pt>
    <dgm:pt modelId="{9C35F55B-4243-4C75-B718-935D71968B94}">
      <dgm:prSet phldrT="[文本]" custT="1"/>
      <dgm:spPr/>
      <dgm:t>
        <a:bodyPr/>
        <a:lstStyle/>
        <a:p>
          <a:r>
            <a:rPr lang="zh-CN" altLang="en-US" sz="1200" dirty="0">
              <a:solidFill>
                <a:schemeClr val="tx1">
                  <a:lumMod val="65000"/>
                  <a:lumOff val="35000"/>
                </a:schemeClr>
              </a:solidFill>
            </a:rPr>
            <a:t>歹徒闯入</a:t>
          </a:r>
        </a:p>
      </dgm:t>
    </dgm:pt>
    <dgm:pt modelId="{42743F78-A6E7-40DE-AFF6-08CBB0B1B449}" type="parTrans" cxnId="{87DB1EC4-32E7-4FFA-856E-F4E1194F2F4B}">
      <dgm:prSet/>
      <dgm:spPr/>
      <dgm:t>
        <a:bodyPr/>
        <a:lstStyle/>
        <a:p>
          <a:endParaRPr lang="zh-CN" altLang="en-US">
            <a:solidFill>
              <a:schemeClr val="tx1">
                <a:lumMod val="65000"/>
                <a:lumOff val="35000"/>
              </a:schemeClr>
            </a:solidFill>
          </a:endParaRPr>
        </a:p>
      </dgm:t>
    </dgm:pt>
    <dgm:pt modelId="{4B3B942B-B9BC-489F-9A72-BFD01BAD4700}" type="sibTrans" cxnId="{87DB1EC4-32E7-4FFA-856E-F4E1194F2F4B}">
      <dgm:prSet/>
      <dgm:spPr/>
      <dgm:t>
        <a:bodyPr/>
        <a:lstStyle/>
        <a:p>
          <a:endParaRPr lang="zh-CN" altLang="en-US">
            <a:solidFill>
              <a:schemeClr val="tx1">
                <a:lumMod val="65000"/>
                <a:lumOff val="35000"/>
              </a:schemeClr>
            </a:solidFill>
          </a:endParaRPr>
        </a:p>
      </dgm:t>
    </dgm:pt>
    <dgm:pt modelId="{E04C4B57-113D-4200-8438-C1C157331800}">
      <dgm:prSet phldrT="[文本]" custT="1"/>
      <dgm:spPr/>
      <dgm:t>
        <a:bodyPr/>
        <a:lstStyle/>
        <a:p>
          <a:r>
            <a:rPr lang="zh-CN" altLang="en-US" sz="1200" dirty="0">
              <a:solidFill>
                <a:schemeClr val="tx1">
                  <a:lumMod val="65000"/>
                  <a:lumOff val="35000"/>
                </a:schemeClr>
              </a:solidFill>
            </a:rPr>
            <a:t>火警</a:t>
          </a:r>
        </a:p>
      </dgm:t>
    </dgm:pt>
    <dgm:pt modelId="{B6BE2B98-7724-4029-A274-C00319DE6252}" type="parTrans" cxnId="{855EF4F7-75B0-4C47-BFC3-EF94A4038DFF}">
      <dgm:prSet/>
      <dgm:spPr/>
      <dgm:t>
        <a:bodyPr/>
        <a:lstStyle/>
        <a:p>
          <a:endParaRPr lang="zh-CN" altLang="en-US">
            <a:solidFill>
              <a:schemeClr val="tx1">
                <a:lumMod val="65000"/>
                <a:lumOff val="35000"/>
              </a:schemeClr>
            </a:solidFill>
          </a:endParaRPr>
        </a:p>
      </dgm:t>
    </dgm:pt>
    <dgm:pt modelId="{0FA2E881-2FBF-425B-9DD7-C66A1E5FCAEC}" type="sibTrans" cxnId="{855EF4F7-75B0-4C47-BFC3-EF94A4038DFF}">
      <dgm:prSet/>
      <dgm:spPr/>
      <dgm:t>
        <a:bodyPr/>
        <a:lstStyle/>
        <a:p>
          <a:endParaRPr lang="zh-CN" altLang="en-US">
            <a:solidFill>
              <a:schemeClr val="tx1">
                <a:lumMod val="65000"/>
                <a:lumOff val="35000"/>
              </a:schemeClr>
            </a:solidFill>
          </a:endParaRPr>
        </a:p>
      </dgm:t>
    </dgm:pt>
    <dgm:pt modelId="{1EFAF6D9-D5E4-4699-A8BE-B7B7FDDFAC71}" type="pres">
      <dgm:prSet presAssocID="{85D8A1B3-C0F3-4C10-A6E2-B84C92DACFF8}" presName="layout" presStyleCnt="0">
        <dgm:presLayoutVars>
          <dgm:chMax/>
          <dgm:chPref/>
          <dgm:dir/>
          <dgm:resizeHandles/>
        </dgm:presLayoutVars>
      </dgm:prSet>
      <dgm:spPr/>
    </dgm:pt>
    <dgm:pt modelId="{97C916FF-9ABA-4E34-8F0F-C460D464E7E3}" type="pres">
      <dgm:prSet presAssocID="{B5A372D9-D334-4D09-8D5E-5BD6479FB37D}" presName="root" presStyleCnt="0">
        <dgm:presLayoutVars>
          <dgm:chMax/>
          <dgm:chPref/>
        </dgm:presLayoutVars>
      </dgm:prSet>
      <dgm:spPr/>
    </dgm:pt>
    <dgm:pt modelId="{F63095C0-8988-497C-9BE5-8F4C200DD099}" type="pres">
      <dgm:prSet presAssocID="{B5A372D9-D334-4D09-8D5E-5BD6479FB37D}" presName="rootComposite" presStyleCnt="0">
        <dgm:presLayoutVars/>
      </dgm:prSet>
      <dgm:spPr/>
    </dgm:pt>
    <dgm:pt modelId="{E4AC538C-3478-41F7-8490-8AF7601D1BE3}" type="pres">
      <dgm:prSet presAssocID="{B5A372D9-D334-4D09-8D5E-5BD6479FB37D}" presName="ParentAccent" presStyleLbl="alignNode1" presStyleIdx="0" presStyleCnt="3"/>
      <dgm:spPr/>
    </dgm:pt>
    <dgm:pt modelId="{7E65D51C-6D07-4D7B-B538-309E6E8A1F80}" type="pres">
      <dgm:prSet presAssocID="{B5A372D9-D334-4D09-8D5E-5BD6479FB37D}" presName="ParentSmallAccent" presStyleLbl="fgAcc1" presStyleIdx="0" presStyleCnt="3"/>
      <dgm:spPr/>
    </dgm:pt>
    <dgm:pt modelId="{4A768384-79C5-4178-A0A5-C8F20171B319}" type="pres">
      <dgm:prSet presAssocID="{B5A372D9-D334-4D09-8D5E-5BD6479FB37D}" presName="Parent" presStyleLbl="revTx" presStyleIdx="0" presStyleCnt="9">
        <dgm:presLayoutVars>
          <dgm:chMax/>
          <dgm:chPref val="4"/>
          <dgm:bulletEnabled val="1"/>
        </dgm:presLayoutVars>
      </dgm:prSet>
      <dgm:spPr/>
    </dgm:pt>
    <dgm:pt modelId="{BA3B4F7F-0F57-45A1-8622-E460F919B24D}" type="pres">
      <dgm:prSet presAssocID="{B5A372D9-D334-4D09-8D5E-5BD6479FB37D}" presName="childShape" presStyleCnt="0">
        <dgm:presLayoutVars>
          <dgm:chMax val="0"/>
          <dgm:chPref val="0"/>
        </dgm:presLayoutVars>
      </dgm:prSet>
      <dgm:spPr/>
    </dgm:pt>
    <dgm:pt modelId="{BE3CEAE3-346F-41B2-93DC-45DC4E5EB340}" type="pres">
      <dgm:prSet presAssocID="{46E5FFE9-B99D-4D6A-A468-B5AE8ECC711F}" presName="childComposite" presStyleCnt="0">
        <dgm:presLayoutVars>
          <dgm:chMax val="0"/>
          <dgm:chPref val="0"/>
        </dgm:presLayoutVars>
      </dgm:prSet>
      <dgm:spPr/>
    </dgm:pt>
    <dgm:pt modelId="{BDE5D227-2E90-4558-A47B-7925EC849780}" type="pres">
      <dgm:prSet presAssocID="{46E5FFE9-B99D-4D6A-A468-B5AE8ECC711F}" presName="ChildAccent" presStyleLbl="solidFgAcc1" presStyleIdx="0" presStyleCnt="6"/>
      <dgm:spPr/>
    </dgm:pt>
    <dgm:pt modelId="{A541BA17-99D3-4A47-8C03-1A11EC4ECE78}" type="pres">
      <dgm:prSet presAssocID="{46E5FFE9-B99D-4D6A-A468-B5AE8ECC711F}" presName="Child" presStyleLbl="revTx" presStyleIdx="1" presStyleCnt="9">
        <dgm:presLayoutVars>
          <dgm:chMax val="0"/>
          <dgm:chPref val="0"/>
          <dgm:bulletEnabled val="1"/>
        </dgm:presLayoutVars>
      </dgm:prSet>
      <dgm:spPr/>
    </dgm:pt>
    <dgm:pt modelId="{3D2E609C-2526-45C7-A82D-607532037B6F}" type="pres">
      <dgm:prSet presAssocID="{035AED91-98F3-4A96-9CF1-82DFEBF13118}" presName="childComposite" presStyleCnt="0">
        <dgm:presLayoutVars>
          <dgm:chMax val="0"/>
          <dgm:chPref val="0"/>
        </dgm:presLayoutVars>
      </dgm:prSet>
      <dgm:spPr/>
    </dgm:pt>
    <dgm:pt modelId="{A9F18A49-DCFD-4ABF-BB36-1923A646E382}" type="pres">
      <dgm:prSet presAssocID="{035AED91-98F3-4A96-9CF1-82DFEBF13118}" presName="ChildAccent" presStyleLbl="solidFgAcc1" presStyleIdx="1" presStyleCnt="6"/>
      <dgm:spPr/>
    </dgm:pt>
    <dgm:pt modelId="{A487F104-2650-46B0-BD51-D31418A5BDE8}" type="pres">
      <dgm:prSet presAssocID="{035AED91-98F3-4A96-9CF1-82DFEBF13118}" presName="Child" presStyleLbl="revTx" presStyleIdx="2" presStyleCnt="9">
        <dgm:presLayoutVars>
          <dgm:chMax val="0"/>
          <dgm:chPref val="0"/>
          <dgm:bulletEnabled val="1"/>
        </dgm:presLayoutVars>
      </dgm:prSet>
      <dgm:spPr/>
    </dgm:pt>
    <dgm:pt modelId="{A226747B-C5F9-4B70-A4EE-D26EAB8ECD55}" type="pres">
      <dgm:prSet presAssocID="{60E964E0-495E-4473-AC51-508789078262}" presName="root" presStyleCnt="0">
        <dgm:presLayoutVars>
          <dgm:chMax/>
          <dgm:chPref/>
        </dgm:presLayoutVars>
      </dgm:prSet>
      <dgm:spPr/>
    </dgm:pt>
    <dgm:pt modelId="{7FB357A9-D19F-402A-9669-6F75E313E6A8}" type="pres">
      <dgm:prSet presAssocID="{60E964E0-495E-4473-AC51-508789078262}" presName="rootComposite" presStyleCnt="0">
        <dgm:presLayoutVars/>
      </dgm:prSet>
      <dgm:spPr/>
    </dgm:pt>
    <dgm:pt modelId="{25D8BAF9-DCAD-4B58-BF99-A7692FE77041}" type="pres">
      <dgm:prSet presAssocID="{60E964E0-495E-4473-AC51-508789078262}" presName="ParentAccent" presStyleLbl="alignNode1" presStyleIdx="1" presStyleCnt="3"/>
      <dgm:spPr/>
    </dgm:pt>
    <dgm:pt modelId="{D16F99F6-A5CE-42D4-A5A3-4040B64175DA}" type="pres">
      <dgm:prSet presAssocID="{60E964E0-495E-4473-AC51-508789078262}" presName="ParentSmallAccent" presStyleLbl="fgAcc1" presStyleIdx="1" presStyleCnt="3"/>
      <dgm:spPr/>
    </dgm:pt>
    <dgm:pt modelId="{11CDFAFA-F355-47CC-9A69-EE1D754FD69F}" type="pres">
      <dgm:prSet presAssocID="{60E964E0-495E-4473-AC51-508789078262}" presName="Parent" presStyleLbl="revTx" presStyleIdx="3" presStyleCnt="9">
        <dgm:presLayoutVars>
          <dgm:chMax/>
          <dgm:chPref val="4"/>
          <dgm:bulletEnabled val="1"/>
        </dgm:presLayoutVars>
      </dgm:prSet>
      <dgm:spPr/>
    </dgm:pt>
    <dgm:pt modelId="{49F23984-128D-4057-AF2D-D0C82BA7CD03}" type="pres">
      <dgm:prSet presAssocID="{60E964E0-495E-4473-AC51-508789078262}" presName="childShape" presStyleCnt="0">
        <dgm:presLayoutVars>
          <dgm:chMax val="0"/>
          <dgm:chPref val="0"/>
        </dgm:presLayoutVars>
      </dgm:prSet>
      <dgm:spPr/>
    </dgm:pt>
    <dgm:pt modelId="{5FF4BC8C-1577-4649-A3B2-C9A1DC836335}" type="pres">
      <dgm:prSet presAssocID="{32965B20-88F5-40F9-9143-294C4C77266A}" presName="childComposite" presStyleCnt="0">
        <dgm:presLayoutVars>
          <dgm:chMax val="0"/>
          <dgm:chPref val="0"/>
        </dgm:presLayoutVars>
      </dgm:prSet>
      <dgm:spPr/>
    </dgm:pt>
    <dgm:pt modelId="{24C9E728-00D3-40C3-8E1D-C823C00997CD}" type="pres">
      <dgm:prSet presAssocID="{32965B20-88F5-40F9-9143-294C4C77266A}" presName="ChildAccent" presStyleLbl="solidFgAcc1" presStyleIdx="2" presStyleCnt="6"/>
      <dgm:spPr/>
    </dgm:pt>
    <dgm:pt modelId="{FCC03CD8-CEF7-4764-918F-3D4070413747}" type="pres">
      <dgm:prSet presAssocID="{32965B20-88F5-40F9-9143-294C4C77266A}" presName="Child" presStyleLbl="revTx" presStyleIdx="4" presStyleCnt="9">
        <dgm:presLayoutVars>
          <dgm:chMax val="0"/>
          <dgm:chPref val="0"/>
          <dgm:bulletEnabled val="1"/>
        </dgm:presLayoutVars>
      </dgm:prSet>
      <dgm:spPr/>
    </dgm:pt>
    <dgm:pt modelId="{52F8D7D3-AA0D-4642-8F4B-518537A51666}" type="pres">
      <dgm:prSet presAssocID="{17A847CC-709F-43CA-8082-2C96041F84B2}" presName="childComposite" presStyleCnt="0">
        <dgm:presLayoutVars>
          <dgm:chMax val="0"/>
          <dgm:chPref val="0"/>
        </dgm:presLayoutVars>
      </dgm:prSet>
      <dgm:spPr/>
    </dgm:pt>
    <dgm:pt modelId="{4834B702-EC8C-4FAA-A667-5B5D95F6165E}" type="pres">
      <dgm:prSet presAssocID="{17A847CC-709F-43CA-8082-2C96041F84B2}" presName="ChildAccent" presStyleLbl="solidFgAcc1" presStyleIdx="3" presStyleCnt="6"/>
      <dgm:spPr/>
    </dgm:pt>
    <dgm:pt modelId="{A969188E-AE12-4F2C-AB0A-97B9D8AE8202}" type="pres">
      <dgm:prSet presAssocID="{17A847CC-709F-43CA-8082-2C96041F84B2}" presName="Child" presStyleLbl="revTx" presStyleIdx="5" presStyleCnt="9">
        <dgm:presLayoutVars>
          <dgm:chMax val="0"/>
          <dgm:chPref val="0"/>
          <dgm:bulletEnabled val="1"/>
        </dgm:presLayoutVars>
      </dgm:prSet>
      <dgm:spPr/>
    </dgm:pt>
    <dgm:pt modelId="{905608E4-95C3-495D-ACD0-897316897E00}" type="pres">
      <dgm:prSet presAssocID="{78E4E121-41FA-4D48-AC61-DF34C14EA1E5}" presName="root" presStyleCnt="0">
        <dgm:presLayoutVars>
          <dgm:chMax/>
          <dgm:chPref/>
        </dgm:presLayoutVars>
      </dgm:prSet>
      <dgm:spPr/>
    </dgm:pt>
    <dgm:pt modelId="{D2F68D48-A497-4353-9DC4-8BF9E5CCBEE0}" type="pres">
      <dgm:prSet presAssocID="{78E4E121-41FA-4D48-AC61-DF34C14EA1E5}" presName="rootComposite" presStyleCnt="0">
        <dgm:presLayoutVars/>
      </dgm:prSet>
      <dgm:spPr/>
    </dgm:pt>
    <dgm:pt modelId="{F669C21B-AD99-4BBB-A12A-1CF63CFB7427}" type="pres">
      <dgm:prSet presAssocID="{78E4E121-41FA-4D48-AC61-DF34C14EA1E5}" presName="ParentAccent" presStyleLbl="alignNode1" presStyleIdx="2" presStyleCnt="3"/>
      <dgm:spPr/>
    </dgm:pt>
    <dgm:pt modelId="{9445ABFD-191F-44DF-BEA6-656489D15E3D}" type="pres">
      <dgm:prSet presAssocID="{78E4E121-41FA-4D48-AC61-DF34C14EA1E5}" presName="ParentSmallAccent" presStyleLbl="fgAcc1" presStyleIdx="2" presStyleCnt="3"/>
      <dgm:spPr/>
    </dgm:pt>
    <dgm:pt modelId="{94EEEFA2-8AE9-4EC1-A444-4FB7E5A2E163}" type="pres">
      <dgm:prSet presAssocID="{78E4E121-41FA-4D48-AC61-DF34C14EA1E5}" presName="Parent" presStyleLbl="revTx" presStyleIdx="6" presStyleCnt="9">
        <dgm:presLayoutVars>
          <dgm:chMax/>
          <dgm:chPref val="4"/>
          <dgm:bulletEnabled val="1"/>
        </dgm:presLayoutVars>
      </dgm:prSet>
      <dgm:spPr/>
    </dgm:pt>
    <dgm:pt modelId="{E9ED3721-EE76-469E-B101-AEF2EB349471}" type="pres">
      <dgm:prSet presAssocID="{78E4E121-41FA-4D48-AC61-DF34C14EA1E5}" presName="childShape" presStyleCnt="0">
        <dgm:presLayoutVars>
          <dgm:chMax val="0"/>
          <dgm:chPref val="0"/>
        </dgm:presLayoutVars>
      </dgm:prSet>
      <dgm:spPr/>
    </dgm:pt>
    <dgm:pt modelId="{3EF2EE2D-6049-444F-B87F-846820B7BC35}" type="pres">
      <dgm:prSet presAssocID="{9C35F55B-4243-4C75-B718-935D71968B94}" presName="childComposite" presStyleCnt="0">
        <dgm:presLayoutVars>
          <dgm:chMax val="0"/>
          <dgm:chPref val="0"/>
        </dgm:presLayoutVars>
      </dgm:prSet>
      <dgm:spPr/>
    </dgm:pt>
    <dgm:pt modelId="{1A7F3A1E-EE78-41FD-B640-CAE7292356EB}" type="pres">
      <dgm:prSet presAssocID="{9C35F55B-4243-4C75-B718-935D71968B94}" presName="ChildAccent" presStyleLbl="solidFgAcc1" presStyleIdx="4" presStyleCnt="6"/>
      <dgm:spPr/>
    </dgm:pt>
    <dgm:pt modelId="{4A4B1F4B-E03E-4B79-A59D-59601CC4235A}" type="pres">
      <dgm:prSet presAssocID="{9C35F55B-4243-4C75-B718-935D71968B94}" presName="Child" presStyleLbl="revTx" presStyleIdx="7" presStyleCnt="9">
        <dgm:presLayoutVars>
          <dgm:chMax val="0"/>
          <dgm:chPref val="0"/>
          <dgm:bulletEnabled val="1"/>
        </dgm:presLayoutVars>
      </dgm:prSet>
      <dgm:spPr/>
    </dgm:pt>
    <dgm:pt modelId="{7029A85E-83BC-4B52-AFA0-75A236F9E6C6}" type="pres">
      <dgm:prSet presAssocID="{E04C4B57-113D-4200-8438-C1C157331800}" presName="childComposite" presStyleCnt="0">
        <dgm:presLayoutVars>
          <dgm:chMax val="0"/>
          <dgm:chPref val="0"/>
        </dgm:presLayoutVars>
      </dgm:prSet>
      <dgm:spPr/>
    </dgm:pt>
    <dgm:pt modelId="{314ED8A1-7B45-4C8A-8099-CC4511361DF4}" type="pres">
      <dgm:prSet presAssocID="{E04C4B57-113D-4200-8438-C1C157331800}" presName="ChildAccent" presStyleLbl="solidFgAcc1" presStyleIdx="5" presStyleCnt="6"/>
      <dgm:spPr/>
    </dgm:pt>
    <dgm:pt modelId="{B636135A-A50C-4F64-BB42-FEEFEC373A29}" type="pres">
      <dgm:prSet presAssocID="{E04C4B57-113D-4200-8438-C1C157331800}" presName="Child" presStyleLbl="revTx" presStyleIdx="8" presStyleCnt="9">
        <dgm:presLayoutVars>
          <dgm:chMax val="0"/>
          <dgm:chPref val="0"/>
          <dgm:bulletEnabled val="1"/>
        </dgm:presLayoutVars>
      </dgm:prSet>
      <dgm:spPr/>
    </dgm:pt>
  </dgm:ptLst>
  <dgm:cxnLst>
    <dgm:cxn modelId="{68AD7EB2-A4A3-4F0C-9565-9BAE284F41EE}" srcId="{B5A372D9-D334-4D09-8D5E-5BD6479FB37D}" destId="{46E5FFE9-B99D-4D6A-A468-B5AE8ECC711F}" srcOrd="0" destOrd="0" parTransId="{A46FFE56-C4E9-4B5D-84A8-9A937809CFF2}" sibTransId="{5DF17985-DD2E-4EC6-A704-5D59648E2DA6}"/>
    <dgm:cxn modelId="{7249478C-BB13-4004-99C0-1EAC63D05951}" type="presOf" srcId="{46E5FFE9-B99D-4D6A-A468-B5AE8ECC711F}" destId="{A541BA17-99D3-4A47-8C03-1A11EC4ECE78}" srcOrd="0" destOrd="0" presId="urn:microsoft.com/office/officeart/2008/layout/SquareAccentList"/>
    <dgm:cxn modelId="{A4B8FF00-5AB3-44DF-8CFB-06D774C7CC66}" type="presOf" srcId="{17A847CC-709F-43CA-8082-2C96041F84B2}" destId="{A969188E-AE12-4F2C-AB0A-97B9D8AE8202}" srcOrd="0" destOrd="0" presId="urn:microsoft.com/office/officeart/2008/layout/SquareAccentList"/>
    <dgm:cxn modelId="{B55F0A1B-93E5-4D58-BA16-4CAC3B77B0A2}" srcId="{85D8A1B3-C0F3-4C10-A6E2-B84C92DACFF8}" destId="{B5A372D9-D334-4D09-8D5E-5BD6479FB37D}" srcOrd="0" destOrd="0" parTransId="{D31E968F-A64F-4082-8C14-E8F59515240E}" sibTransId="{9A5B69C7-6C67-4C26-9B98-037BC5AEDEB6}"/>
    <dgm:cxn modelId="{DC112214-512D-4D97-BA62-C21C0057AFC1}" srcId="{B5A372D9-D334-4D09-8D5E-5BD6479FB37D}" destId="{035AED91-98F3-4A96-9CF1-82DFEBF13118}" srcOrd="1" destOrd="0" parTransId="{5F52E20D-B92B-433B-BA02-A7C2CD45EBFF}" sibTransId="{A31D4649-AEE7-4EDA-AF45-2165B59AB498}"/>
    <dgm:cxn modelId="{502ECDD6-B1C3-4BFD-8A8F-D72E6DC55019}" type="presOf" srcId="{9C35F55B-4243-4C75-B718-935D71968B94}" destId="{4A4B1F4B-E03E-4B79-A59D-59601CC4235A}" srcOrd="0" destOrd="0" presId="urn:microsoft.com/office/officeart/2008/layout/SquareAccentList"/>
    <dgm:cxn modelId="{87DB1EC4-32E7-4FFA-856E-F4E1194F2F4B}" srcId="{78E4E121-41FA-4D48-AC61-DF34C14EA1E5}" destId="{9C35F55B-4243-4C75-B718-935D71968B94}" srcOrd="0" destOrd="0" parTransId="{42743F78-A6E7-40DE-AFF6-08CBB0B1B449}" sibTransId="{4B3B942B-B9BC-489F-9A72-BFD01BAD4700}"/>
    <dgm:cxn modelId="{36B8D71B-33CE-4E4D-A7D0-593C384D1C22}" type="presOf" srcId="{60E964E0-495E-4473-AC51-508789078262}" destId="{11CDFAFA-F355-47CC-9A69-EE1D754FD69F}" srcOrd="0" destOrd="0" presId="urn:microsoft.com/office/officeart/2008/layout/SquareAccentList"/>
    <dgm:cxn modelId="{C74A633C-8F64-4ECB-BDC4-B329F16A0D96}" type="presOf" srcId="{78E4E121-41FA-4D48-AC61-DF34C14EA1E5}" destId="{94EEEFA2-8AE9-4EC1-A444-4FB7E5A2E163}" srcOrd="0" destOrd="0" presId="urn:microsoft.com/office/officeart/2008/layout/SquareAccentList"/>
    <dgm:cxn modelId="{F75E0C6E-B7C1-4A26-AC62-554F3EC80327}" type="presOf" srcId="{85D8A1B3-C0F3-4C10-A6E2-B84C92DACFF8}" destId="{1EFAF6D9-D5E4-4699-A8BE-B7B7FDDFAC71}" srcOrd="0" destOrd="0" presId="urn:microsoft.com/office/officeart/2008/layout/SquareAccentList"/>
    <dgm:cxn modelId="{07E21F6D-C144-4500-8D70-941DC3F244A7}" srcId="{85D8A1B3-C0F3-4C10-A6E2-B84C92DACFF8}" destId="{78E4E121-41FA-4D48-AC61-DF34C14EA1E5}" srcOrd="2" destOrd="0" parTransId="{3FBB7AEF-4C21-44FD-8A42-C06C544DD92D}" sibTransId="{70444732-D549-4448-97D3-0C76422FB4A0}"/>
    <dgm:cxn modelId="{A8AF70E4-D984-43CB-83FF-7262A29C5F92}" srcId="{60E964E0-495E-4473-AC51-508789078262}" destId="{17A847CC-709F-43CA-8082-2C96041F84B2}" srcOrd="1" destOrd="0" parTransId="{33548B48-CA13-4EF7-8B12-EED67BAC77B3}" sibTransId="{593F2955-DB56-4C5E-BE3F-39768F8BA16A}"/>
    <dgm:cxn modelId="{91C1B496-C728-45A0-8423-EB4480AAF150}" type="presOf" srcId="{B5A372D9-D334-4D09-8D5E-5BD6479FB37D}" destId="{4A768384-79C5-4178-A0A5-C8F20171B319}" srcOrd="0" destOrd="0" presId="urn:microsoft.com/office/officeart/2008/layout/SquareAccentList"/>
    <dgm:cxn modelId="{E16B834E-58C3-4836-A1DE-F8C6F72040FB}" type="presOf" srcId="{32965B20-88F5-40F9-9143-294C4C77266A}" destId="{FCC03CD8-CEF7-4764-918F-3D4070413747}" srcOrd="0" destOrd="0" presId="urn:microsoft.com/office/officeart/2008/layout/SquareAccentList"/>
    <dgm:cxn modelId="{855EF4F7-75B0-4C47-BFC3-EF94A4038DFF}" srcId="{78E4E121-41FA-4D48-AC61-DF34C14EA1E5}" destId="{E04C4B57-113D-4200-8438-C1C157331800}" srcOrd="1" destOrd="0" parTransId="{B6BE2B98-7724-4029-A274-C00319DE6252}" sibTransId="{0FA2E881-2FBF-425B-9DD7-C66A1E5FCAEC}"/>
    <dgm:cxn modelId="{DE2F5FD5-13EB-40F9-9A7A-563B878118ED}" type="presOf" srcId="{E04C4B57-113D-4200-8438-C1C157331800}" destId="{B636135A-A50C-4F64-BB42-FEEFEC373A29}" srcOrd="0" destOrd="0" presId="urn:microsoft.com/office/officeart/2008/layout/SquareAccentList"/>
    <dgm:cxn modelId="{A69D189B-6093-4501-9E01-4B3EAF97B9B2}" type="presOf" srcId="{035AED91-98F3-4A96-9CF1-82DFEBF13118}" destId="{A487F104-2650-46B0-BD51-D31418A5BDE8}" srcOrd="0" destOrd="0" presId="urn:microsoft.com/office/officeart/2008/layout/SquareAccentList"/>
    <dgm:cxn modelId="{BC10C20F-DEBC-411B-B76C-D3491224342F}" srcId="{60E964E0-495E-4473-AC51-508789078262}" destId="{32965B20-88F5-40F9-9143-294C4C77266A}" srcOrd="0" destOrd="0" parTransId="{8F098B4A-40EC-4593-A0D4-4E06D326B8A6}" sibTransId="{99A7A958-54A3-4CF8-A92F-4C05041604FA}"/>
    <dgm:cxn modelId="{DDB89B38-414F-45BF-B54F-2659E2141533}" srcId="{85D8A1B3-C0F3-4C10-A6E2-B84C92DACFF8}" destId="{60E964E0-495E-4473-AC51-508789078262}" srcOrd="1" destOrd="0" parTransId="{EEB521FA-A7E9-4703-83A6-99DAB1D3F4C8}" sibTransId="{0123C9D7-BAE4-4FC9-9A64-EAEFA4B92BFF}"/>
    <dgm:cxn modelId="{D3F9B9F7-E010-4169-9803-E208C1D253A2}" type="presParOf" srcId="{1EFAF6D9-D5E4-4699-A8BE-B7B7FDDFAC71}" destId="{97C916FF-9ABA-4E34-8F0F-C460D464E7E3}" srcOrd="0" destOrd="0" presId="urn:microsoft.com/office/officeart/2008/layout/SquareAccentList"/>
    <dgm:cxn modelId="{82064DE4-2D74-41F8-BFAE-4CA560E7C8BC}" type="presParOf" srcId="{97C916FF-9ABA-4E34-8F0F-C460D464E7E3}" destId="{F63095C0-8988-497C-9BE5-8F4C200DD099}" srcOrd="0" destOrd="0" presId="urn:microsoft.com/office/officeart/2008/layout/SquareAccentList"/>
    <dgm:cxn modelId="{39CA3FAB-81D9-4662-B36A-042E8F1EC7D1}" type="presParOf" srcId="{F63095C0-8988-497C-9BE5-8F4C200DD099}" destId="{E4AC538C-3478-41F7-8490-8AF7601D1BE3}" srcOrd="0" destOrd="0" presId="urn:microsoft.com/office/officeart/2008/layout/SquareAccentList"/>
    <dgm:cxn modelId="{F49D6F12-39BF-4688-BB19-1BF397AFB37B}" type="presParOf" srcId="{F63095C0-8988-497C-9BE5-8F4C200DD099}" destId="{7E65D51C-6D07-4D7B-B538-309E6E8A1F80}" srcOrd="1" destOrd="0" presId="urn:microsoft.com/office/officeart/2008/layout/SquareAccentList"/>
    <dgm:cxn modelId="{B660000D-8B44-4ACA-AC9D-948192D53C8B}" type="presParOf" srcId="{F63095C0-8988-497C-9BE5-8F4C200DD099}" destId="{4A768384-79C5-4178-A0A5-C8F20171B319}" srcOrd="2" destOrd="0" presId="urn:microsoft.com/office/officeart/2008/layout/SquareAccentList"/>
    <dgm:cxn modelId="{BB58273A-9B60-4A9C-B1BE-6660AD3A0D8E}" type="presParOf" srcId="{97C916FF-9ABA-4E34-8F0F-C460D464E7E3}" destId="{BA3B4F7F-0F57-45A1-8622-E460F919B24D}" srcOrd="1" destOrd="0" presId="urn:microsoft.com/office/officeart/2008/layout/SquareAccentList"/>
    <dgm:cxn modelId="{9E321ED6-2BA5-47A4-9AA6-E6B8C127BD8E}" type="presParOf" srcId="{BA3B4F7F-0F57-45A1-8622-E460F919B24D}" destId="{BE3CEAE3-346F-41B2-93DC-45DC4E5EB340}" srcOrd="0" destOrd="0" presId="urn:microsoft.com/office/officeart/2008/layout/SquareAccentList"/>
    <dgm:cxn modelId="{DDC7788F-18CE-4EF0-914A-D28CBCE1BEE8}" type="presParOf" srcId="{BE3CEAE3-346F-41B2-93DC-45DC4E5EB340}" destId="{BDE5D227-2E90-4558-A47B-7925EC849780}" srcOrd="0" destOrd="0" presId="urn:microsoft.com/office/officeart/2008/layout/SquareAccentList"/>
    <dgm:cxn modelId="{11DC8609-7090-4313-B90A-A003DAB2B0AB}" type="presParOf" srcId="{BE3CEAE3-346F-41B2-93DC-45DC4E5EB340}" destId="{A541BA17-99D3-4A47-8C03-1A11EC4ECE78}" srcOrd="1" destOrd="0" presId="urn:microsoft.com/office/officeart/2008/layout/SquareAccentList"/>
    <dgm:cxn modelId="{8D4B8B6D-32AF-4F8C-B662-B7A6F6824418}" type="presParOf" srcId="{BA3B4F7F-0F57-45A1-8622-E460F919B24D}" destId="{3D2E609C-2526-45C7-A82D-607532037B6F}" srcOrd="1" destOrd="0" presId="urn:microsoft.com/office/officeart/2008/layout/SquareAccentList"/>
    <dgm:cxn modelId="{68D7DA79-7017-4DB9-9C27-A943FA4D6555}" type="presParOf" srcId="{3D2E609C-2526-45C7-A82D-607532037B6F}" destId="{A9F18A49-DCFD-4ABF-BB36-1923A646E382}" srcOrd="0" destOrd="0" presId="urn:microsoft.com/office/officeart/2008/layout/SquareAccentList"/>
    <dgm:cxn modelId="{58A9985F-0314-41B4-A3CF-9E3245B3A8DB}" type="presParOf" srcId="{3D2E609C-2526-45C7-A82D-607532037B6F}" destId="{A487F104-2650-46B0-BD51-D31418A5BDE8}" srcOrd="1" destOrd="0" presId="urn:microsoft.com/office/officeart/2008/layout/SquareAccentList"/>
    <dgm:cxn modelId="{28E6BF38-7DBF-4A21-AB10-D8BEE5A88ED0}" type="presParOf" srcId="{1EFAF6D9-D5E4-4699-A8BE-B7B7FDDFAC71}" destId="{A226747B-C5F9-4B70-A4EE-D26EAB8ECD55}" srcOrd="1" destOrd="0" presId="urn:microsoft.com/office/officeart/2008/layout/SquareAccentList"/>
    <dgm:cxn modelId="{EE3B1329-2642-467D-A90C-61D212B45AED}" type="presParOf" srcId="{A226747B-C5F9-4B70-A4EE-D26EAB8ECD55}" destId="{7FB357A9-D19F-402A-9669-6F75E313E6A8}" srcOrd="0" destOrd="0" presId="urn:microsoft.com/office/officeart/2008/layout/SquareAccentList"/>
    <dgm:cxn modelId="{9F32EDFD-EB94-46FE-8246-08C585874B1D}" type="presParOf" srcId="{7FB357A9-D19F-402A-9669-6F75E313E6A8}" destId="{25D8BAF9-DCAD-4B58-BF99-A7692FE77041}" srcOrd="0" destOrd="0" presId="urn:microsoft.com/office/officeart/2008/layout/SquareAccentList"/>
    <dgm:cxn modelId="{FA66DE07-472B-4DF0-9016-7B1DDF83E8FA}" type="presParOf" srcId="{7FB357A9-D19F-402A-9669-6F75E313E6A8}" destId="{D16F99F6-A5CE-42D4-A5A3-4040B64175DA}" srcOrd="1" destOrd="0" presId="urn:microsoft.com/office/officeart/2008/layout/SquareAccentList"/>
    <dgm:cxn modelId="{EBB4686E-7944-4B82-83FF-32C3D67AD81D}" type="presParOf" srcId="{7FB357A9-D19F-402A-9669-6F75E313E6A8}" destId="{11CDFAFA-F355-47CC-9A69-EE1D754FD69F}" srcOrd="2" destOrd="0" presId="urn:microsoft.com/office/officeart/2008/layout/SquareAccentList"/>
    <dgm:cxn modelId="{FA71B3A6-4CC8-4F2A-9AD3-DC74262F5C9E}" type="presParOf" srcId="{A226747B-C5F9-4B70-A4EE-D26EAB8ECD55}" destId="{49F23984-128D-4057-AF2D-D0C82BA7CD03}" srcOrd="1" destOrd="0" presId="urn:microsoft.com/office/officeart/2008/layout/SquareAccentList"/>
    <dgm:cxn modelId="{C2A8374F-F325-4FD9-9E4B-E93DCBAF4823}" type="presParOf" srcId="{49F23984-128D-4057-AF2D-D0C82BA7CD03}" destId="{5FF4BC8C-1577-4649-A3B2-C9A1DC836335}" srcOrd="0" destOrd="0" presId="urn:microsoft.com/office/officeart/2008/layout/SquareAccentList"/>
    <dgm:cxn modelId="{07CA5640-A750-45AE-BCB9-0801436C52B3}" type="presParOf" srcId="{5FF4BC8C-1577-4649-A3B2-C9A1DC836335}" destId="{24C9E728-00D3-40C3-8E1D-C823C00997CD}" srcOrd="0" destOrd="0" presId="urn:microsoft.com/office/officeart/2008/layout/SquareAccentList"/>
    <dgm:cxn modelId="{2024C00D-128F-435A-A2DE-7EB965B6A64D}" type="presParOf" srcId="{5FF4BC8C-1577-4649-A3B2-C9A1DC836335}" destId="{FCC03CD8-CEF7-4764-918F-3D4070413747}" srcOrd="1" destOrd="0" presId="urn:microsoft.com/office/officeart/2008/layout/SquareAccentList"/>
    <dgm:cxn modelId="{CA43833E-8931-4861-930C-42E6A890F618}" type="presParOf" srcId="{49F23984-128D-4057-AF2D-D0C82BA7CD03}" destId="{52F8D7D3-AA0D-4642-8F4B-518537A51666}" srcOrd="1" destOrd="0" presId="urn:microsoft.com/office/officeart/2008/layout/SquareAccentList"/>
    <dgm:cxn modelId="{7A48F3ED-BBE9-41B5-A64D-AF49A1528F9D}" type="presParOf" srcId="{52F8D7D3-AA0D-4642-8F4B-518537A51666}" destId="{4834B702-EC8C-4FAA-A667-5B5D95F6165E}" srcOrd="0" destOrd="0" presId="urn:microsoft.com/office/officeart/2008/layout/SquareAccentList"/>
    <dgm:cxn modelId="{715D1312-D0C3-476B-A788-86044648A8E5}" type="presParOf" srcId="{52F8D7D3-AA0D-4642-8F4B-518537A51666}" destId="{A969188E-AE12-4F2C-AB0A-97B9D8AE8202}" srcOrd="1" destOrd="0" presId="urn:microsoft.com/office/officeart/2008/layout/SquareAccentList"/>
    <dgm:cxn modelId="{F728F77A-FDAE-4B87-9ACE-C5BCADA71FC7}" type="presParOf" srcId="{1EFAF6D9-D5E4-4699-A8BE-B7B7FDDFAC71}" destId="{905608E4-95C3-495D-ACD0-897316897E00}" srcOrd="2" destOrd="0" presId="urn:microsoft.com/office/officeart/2008/layout/SquareAccentList"/>
    <dgm:cxn modelId="{651646DA-35AA-4FFF-B236-E726AA7322EF}" type="presParOf" srcId="{905608E4-95C3-495D-ACD0-897316897E00}" destId="{D2F68D48-A497-4353-9DC4-8BF9E5CCBEE0}" srcOrd="0" destOrd="0" presId="urn:microsoft.com/office/officeart/2008/layout/SquareAccentList"/>
    <dgm:cxn modelId="{C79D6D16-4BD4-420A-9C7E-06D0676188C8}" type="presParOf" srcId="{D2F68D48-A497-4353-9DC4-8BF9E5CCBEE0}" destId="{F669C21B-AD99-4BBB-A12A-1CF63CFB7427}" srcOrd="0" destOrd="0" presId="urn:microsoft.com/office/officeart/2008/layout/SquareAccentList"/>
    <dgm:cxn modelId="{9089D1AF-4B98-4BF1-BA4C-CCEA33163E37}" type="presParOf" srcId="{D2F68D48-A497-4353-9DC4-8BF9E5CCBEE0}" destId="{9445ABFD-191F-44DF-BEA6-656489D15E3D}" srcOrd="1" destOrd="0" presId="urn:microsoft.com/office/officeart/2008/layout/SquareAccentList"/>
    <dgm:cxn modelId="{3B2E938E-9036-4967-B92E-E5A0F17CF44D}" type="presParOf" srcId="{D2F68D48-A497-4353-9DC4-8BF9E5CCBEE0}" destId="{94EEEFA2-8AE9-4EC1-A444-4FB7E5A2E163}" srcOrd="2" destOrd="0" presId="urn:microsoft.com/office/officeart/2008/layout/SquareAccentList"/>
    <dgm:cxn modelId="{608C53E0-3194-4FEA-9CF0-13E1333E01EF}" type="presParOf" srcId="{905608E4-95C3-495D-ACD0-897316897E00}" destId="{E9ED3721-EE76-469E-B101-AEF2EB349471}" srcOrd="1" destOrd="0" presId="urn:microsoft.com/office/officeart/2008/layout/SquareAccentList"/>
    <dgm:cxn modelId="{3EFFA44B-240D-4949-8D85-8031D4C2A9CE}" type="presParOf" srcId="{E9ED3721-EE76-469E-B101-AEF2EB349471}" destId="{3EF2EE2D-6049-444F-B87F-846820B7BC35}" srcOrd="0" destOrd="0" presId="urn:microsoft.com/office/officeart/2008/layout/SquareAccentList"/>
    <dgm:cxn modelId="{6E5FF778-9A78-4324-88EE-06F34FE8524A}" type="presParOf" srcId="{3EF2EE2D-6049-444F-B87F-846820B7BC35}" destId="{1A7F3A1E-EE78-41FD-B640-CAE7292356EB}" srcOrd="0" destOrd="0" presId="urn:microsoft.com/office/officeart/2008/layout/SquareAccentList"/>
    <dgm:cxn modelId="{FF78799D-65F0-4E94-B9D7-A25FA54CA3F8}" type="presParOf" srcId="{3EF2EE2D-6049-444F-B87F-846820B7BC35}" destId="{4A4B1F4B-E03E-4B79-A59D-59601CC4235A}" srcOrd="1" destOrd="0" presId="urn:microsoft.com/office/officeart/2008/layout/SquareAccentList"/>
    <dgm:cxn modelId="{A767ECCF-B873-4297-80EE-BDFE7BA4EC35}" type="presParOf" srcId="{E9ED3721-EE76-469E-B101-AEF2EB349471}" destId="{7029A85E-83BC-4B52-AFA0-75A236F9E6C6}" srcOrd="1" destOrd="0" presId="urn:microsoft.com/office/officeart/2008/layout/SquareAccentList"/>
    <dgm:cxn modelId="{2E9EFFEF-CA8C-4B6D-AF02-7F1794CBBB24}" type="presParOf" srcId="{7029A85E-83BC-4B52-AFA0-75A236F9E6C6}" destId="{314ED8A1-7B45-4C8A-8099-CC4511361DF4}" srcOrd="0" destOrd="0" presId="urn:microsoft.com/office/officeart/2008/layout/SquareAccentList"/>
    <dgm:cxn modelId="{4EA14946-1224-40A5-92EC-1C9D63395836}" type="presParOf" srcId="{7029A85E-83BC-4B52-AFA0-75A236F9E6C6}" destId="{B636135A-A50C-4F64-BB42-FEEFEC373A29}"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D2E5CC-5DE9-437D-A1F6-18846D2DCEA3}" type="doc">
      <dgm:prSet loTypeId="urn:microsoft.com/office/officeart/2005/8/layout/cycle4" loCatId="matrix" qsTypeId="urn:microsoft.com/office/officeart/2005/8/quickstyle/simple1" qsCatId="simple" csTypeId="urn:microsoft.com/office/officeart/2005/8/colors/colorful5" csCatId="colorful" phldr="1"/>
      <dgm:spPr/>
      <dgm:t>
        <a:bodyPr/>
        <a:lstStyle/>
        <a:p>
          <a:endParaRPr lang="zh-CN" altLang="en-US"/>
        </a:p>
      </dgm:t>
    </dgm:pt>
    <dgm:pt modelId="{A65DD232-5A38-446A-B2FC-93228B0615E1}">
      <dgm:prSet phldrT="[文本]"/>
      <dgm:spPr/>
      <dgm:t>
        <a:bodyPr/>
        <a:lstStyle/>
        <a:p>
          <a:r>
            <a:rPr lang="zh-CN" altLang="en-US">
              <a:solidFill>
                <a:schemeClr val="tx1">
                  <a:lumMod val="65000"/>
                  <a:lumOff val="35000"/>
                </a:schemeClr>
              </a:solidFill>
              <a:latin typeface="+mn-ea"/>
            </a:rPr>
            <a:t>大并发处理</a:t>
          </a:r>
          <a:endParaRPr lang="zh-CN" altLang="en-US" dirty="0">
            <a:solidFill>
              <a:schemeClr val="tx1">
                <a:lumMod val="65000"/>
                <a:lumOff val="35000"/>
              </a:schemeClr>
            </a:solidFill>
          </a:endParaRPr>
        </a:p>
      </dgm:t>
    </dgm:pt>
    <dgm:pt modelId="{84A5F9B3-9E04-48F4-A0A9-6D3A825A7D1E}" type="parTrans" cxnId="{DFB059D3-D960-4527-BCE5-90C1406FD92A}">
      <dgm:prSet/>
      <dgm:spPr/>
      <dgm:t>
        <a:bodyPr/>
        <a:lstStyle/>
        <a:p>
          <a:endParaRPr lang="zh-CN" altLang="en-US">
            <a:solidFill>
              <a:schemeClr val="tx1">
                <a:lumMod val="65000"/>
                <a:lumOff val="35000"/>
              </a:schemeClr>
            </a:solidFill>
          </a:endParaRPr>
        </a:p>
      </dgm:t>
    </dgm:pt>
    <dgm:pt modelId="{142DA6F9-D88E-4267-86CF-FD528A95C8A6}" type="sibTrans" cxnId="{DFB059D3-D960-4527-BCE5-90C1406FD92A}">
      <dgm:prSet/>
      <dgm:spPr/>
      <dgm:t>
        <a:bodyPr/>
        <a:lstStyle/>
        <a:p>
          <a:endParaRPr lang="zh-CN" altLang="en-US">
            <a:solidFill>
              <a:schemeClr val="tx1">
                <a:lumMod val="65000"/>
                <a:lumOff val="35000"/>
              </a:schemeClr>
            </a:solidFill>
          </a:endParaRPr>
        </a:p>
      </dgm:t>
    </dgm:pt>
    <dgm:pt modelId="{D89E5E79-FF2C-4784-ADFD-4FEBB3FA69E6}">
      <dgm:prSet phldrT="[文本]" custT="1"/>
      <dgm:spPr/>
      <dgm:t>
        <a:bodyPr/>
        <a:lstStyle/>
        <a:p>
          <a:r>
            <a:rPr lang="zh-CN" altLang="en-US" sz="1100" dirty="0">
              <a:solidFill>
                <a:schemeClr val="tx1">
                  <a:lumMod val="65000"/>
                  <a:lumOff val="35000"/>
                </a:schemeClr>
              </a:solidFill>
              <a:latin typeface="+mn-ea"/>
            </a:rPr>
            <a:t>利用云计算技术，对视频数据进行并发分析处理</a:t>
          </a:r>
          <a:endParaRPr lang="zh-CN" altLang="en-US" sz="1100" dirty="0">
            <a:solidFill>
              <a:schemeClr val="tx1">
                <a:lumMod val="65000"/>
                <a:lumOff val="35000"/>
              </a:schemeClr>
            </a:solidFill>
          </a:endParaRPr>
        </a:p>
      </dgm:t>
    </dgm:pt>
    <dgm:pt modelId="{CF5EF668-9EA8-4597-959B-1E6E0CBC0464}" type="parTrans" cxnId="{EE6AD938-DAEB-495C-AC49-4A87800C90B8}">
      <dgm:prSet/>
      <dgm:spPr/>
      <dgm:t>
        <a:bodyPr/>
        <a:lstStyle/>
        <a:p>
          <a:endParaRPr lang="zh-CN" altLang="en-US">
            <a:solidFill>
              <a:schemeClr val="tx1">
                <a:lumMod val="65000"/>
                <a:lumOff val="35000"/>
              </a:schemeClr>
            </a:solidFill>
          </a:endParaRPr>
        </a:p>
      </dgm:t>
    </dgm:pt>
    <dgm:pt modelId="{06567E92-186B-43DD-948F-1CCD8C72831A}" type="sibTrans" cxnId="{EE6AD938-DAEB-495C-AC49-4A87800C90B8}">
      <dgm:prSet/>
      <dgm:spPr/>
      <dgm:t>
        <a:bodyPr/>
        <a:lstStyle/>
        <a:p>
          <a:endParaRPr lang="zh-CN" altLang="en-US">
            <a:solidFill>
              <a:schemeClr val="tx1">
                <a:lumMod val="65000"/>
                <a:lumOff val="35000"/>
              </a:schemeClr>
            </a:solidFill>
          </a:endParaRPr>
        </a:p>
      </dgm:t>
    </dgm:pt>
    <dgm:pt modelId="{A6676C13-D985-48B4-8E46-3F3D246FEF23}">
      <dgm:prSet phldrT="[文本]"/>
      <dgm:spPr/>
      <dgm:t>
        <a:bodyPr/>
        <a:lstStyle/>
        <a:p>
          <a:r>
            <a:rPr lang="zh-CN" altLang="en-US">
              <a:solidFill>
                <a:schemeClr val="tx1">
                  <a:lumMod val="65000"/>
                  <a:lumOff val="35000"/>
                </a:schemeClr>
              </a:solidFill>
              <a:latin typeface="+mn-ea"/>
            </a:rPr>
            <a:t>硬件加速</a:t>
          </a:r>
          <a:endParaRPr lang="zh-CN" altLang="en-US" dirty="0">
            <a:solidFill>
              <a:schemeClr val="tx1">
                <a:lumMod val="65000"/>
                <a:lumOff val="35000"/>
              </a:schemeClr>
            </a:solidFill>
          </a:endParaRPr>
        </a:p>
      </dgm:t>
    </dgm:pt>
    <dgm:pt modelId="{E6279BF6-E7D4-4153-B98A-D8881BE58F48}" type="parTrans" cxnId="{AD0699CA-7BF3-4398-BAE9-205CF177200A}">
      <dgm:prSet/>
      <dgm:spPr/>
      <dgm:t>
        <a:bodyPr/>
        <a:lstStyle/>
        <a:p>
          <a:endParaRPr lang="zh-CN" altLang="en-US">
            <a:solidFill>
              <a:schemeClr val="tx1">
                <a:lumMod val="65000"/>
                <a:lumOff val="35000"/>
              </a:schemeClr>
            </a:solidFill>
          </a:endParaRPr>
        </a:p>
      </dgm:t>
    </dgm:pt>
    <dgm:pt modelId="{7C233823-39E2-422F-A051-D9A2810F0F00}" type="sibTrans" cxnId="{AD0699CA-7BF3-4398-BAE9-205CF177200A}">
      <dgm:prSet/>
      <dgm:spPr/>
      <dgm:t>
        <a:bodyPr/>
        <a:lstStyle/>
        <a:p>
          <a:endParaRPr lang="zh-CN" altLang="en-US">
            <a:solidFill>
              <a:schemeClr val="tx1">
                <a:lumMod val="65000"/>
                <a:lumOff val="35000"/>
              </a:schemeClr>
            </a:solidFill>
          </a:endParaRPr>
        </a:p>
      </dgm:t>
    </dgm:pt>
    <dgm:pt modelId="{ACE526B1-2CF9-4983-8CE8-6C25A2F40BF7}">
      <dgm:prSet phldrT="[文本]" custT="1"/>
      <dgm:spPr/>
      <dgm:t>
        <a:bodyPr/>
        <a:lstStyle/>
        <a:p>
          <a:r>
            <a:rPr lang="zh-CN" altLang="en-US" sz="1100" dirty="0">
              <a:solidFill>
                <a:schemeClr val="tx1">
                  <a:lumMod val="65000"/>
                  <a:lumOff val="35000"/>
                </a:schemeClr>
              </a:solidFill>
              <a:latin typeface="+mn-ea"/>
            </a:rPr>
            <a:t>利用</a:t>
          </a:r>
          <a:r>
            <a:rPr lang="en-US" altLang="zh-CN" sz="1100" dirty="0">
              <a:solidFill>
                <a:schemeClr val="tx1">
                  <a:lumMod val="65000"/>
                  <a:lumOff val="35000"/>
                </a:schemeClr>
              </a:solidFill>
              <a:latin typeface="+mn-ea"/>
            </a:rPr>
            <a:t>GPU</a:t>
          </a:r>
          <a:r>
            <a:rPr lang="zh-CN" altLang="en-US" sz="1100" dirty="0">
              <a:solidFill>
                <a:schemeClr val="tx1">
                  <a:lumMod val="65000"/>
                  <a:lumOff val="35000"/>
                </a:schemeClr>
              </a:solidFill>
              <a:latin typeface="+mn-ea"/>
            </a:rPr>
            <a:t>进行解码，</a:t>
          </a:r>
          <a:r>
            <a:rPr lang="en-US" altLang="zh-CN" sz="1100" dirty="0">
              <a:solidFill>
                <a:schemeClr val="tx1">
                  <a:lumMod val="65000"/>
                  <a:lumOff val="35000"/>
                </a:schemeClr>
              </a:solidFill>
              <a:latin typeface="+mn-ea"/>
            </a:rPr>
            <a:t>CPU</a:t>
          </a:r>
          <a:r>
            <a:rPr lang="zh-CN" altLang="en-US" sz="1100" dirty="0">
              <a:solidFill>
                <a:schemeClr val="tx1">
                  <a:lumMod val="65000"/>
                  <a:lumOff val="35000"/>
                </a:schemeClr>
              </a:solidFill>
              <a:latin typeface="+mn-ea"/>
            </a:rPr>
            <a:t>智能分析效率最大化</a:t>
          </a:r>
          <a:endParaRPr lang="zh-CN" altLang="en-US" sz="1100" dirty="0">
            <a:solidFill>
              <a:schemeClr val="tx1">
                <a:lumMod val="65000"/>
                <a:lumOff val="35000"/>
              </a:schemeClr>
            </a:solidFill>
          </a:endParaRPr>
        </a:p>
      </dgm:t>
    </dgm:pt>
    <dgm:pt modelId="{C653C254-1C57-4782-8FE0-72012103AF4E}" type="parTrans" cxnId="{579EA410-5C70-4830-B2F2-B1780B85A178}">
      <dgm:prSet/>
      <dgm:spPr/>
      <dgm:t>
        <a:bodyPr/>
        <a:lstStyle/>
        <a:p>
          <a:endParaRPr lang="zh-CN" altLang="en-US">
            <a:solidFill>
              <a:schemeClr val="tx1">
                <a:lumMod val="65000"/>
                <a:lumOff val="35000"/>
              </a:schemeClr>
            </a:solidFill>
          </a:endParaRPr>
        </a:p>
      </dgm:t>
    </dgm:pt>
    <dgm:pt modelId="{08C34FA6-8DB7-490B-B37B-21E672DB3945}" type="sibTrans" cxnId="{579EA410-5C70-4830-B2F2-B1780B85A178}">
      <dgm:prSet/>
      <dgm:spPr/>
      <dgm:t>
        <a:bodyPr/>
        <a:lstStyle/>
        <a:p>
          <a:endParaRPr lang="zh-CN" altLang="en-US">
            <a:solidFill>
              <a:schemeClr val="tx1">
                <a:lumMod val="65000"/>
                <a:lumOff val="35000"/>
              </a:schemeClr>
            </a:solidFill>
          </a:endParaRPr>
        </a:p>
      </dgm:t>
    </dgm:pt>
    <dgm:pt modelId="{8522B2F2-7D0A-4804-B778-32205F215FAC}">
      <dgm:prSet phldrT="[文本]"/>
      <dgm:spPr/>
      <dgm:t>
        <a:bodyPr/>
        <a:lstStyle/>
        <a:p>
          <a:r>
            <a:rPr lang="zh-CN" altLang="en-US">
              <a:solidFill>
                <a:schemeClr val="tx1">
                  <a:lumMod val="65000"/>
                  <a:lumOff val="35000"/>
                </a:schemeClr>
              </a:solidFill>
              <a:latin typeface="+mn-ea"/>
            </a:rPr>
            <a:t>超高速下载</a:t>
          </a:r>
          <a:endParaRPr lang="zh-CN" altLang="en-US" dirty="0">
            <a:solidFill>
              <a:schemeClr val="tx1">
                <a:lumMod val="65000"/>
                <a:lumOff val="35000"/>
              </a:schemeClr>
            </a:solidFill>
          </a:endParaRPr>
        </a:p>
      </dgm:t>
    </dgm:pt>
    <dgm:pt modelId="{1DDD7C73-ACD0-49C8-8105-26BB96A8CB85}" type="parTrans" cxnId="{A06DD4F6-023D-4803-B1EB-C6A12C0AF37C}">
      <dgm:prSet/>
      <dgm:spPr/>
      <dgm:t>
        <a:bodyPr/>
        <a:lstStyle/>
        <a:p>
          <a:endParaRPr lang="zh-CN" altLang="en-US">
            <a:solidFill>
              <a:schemeClr val="tx1">
                <a:lumMod val="65000"/>
                <a:lumOff val="35000"/>
              </a:schemeClr>
            </a:solidFill>
          </a:endParaRPr>
        </a:p>
      </dgm:t>
    </dgm:pt>
    <dgm:pt modelId="{C9526B72-0BFF-42C8-A393-EF78FBD0EEF2}" type="sibTrans" cxnId="{A06DD4F6-023D-4803-B1EB-C6A12C0AF37C}">
      <dgm:prSet/>
      <dgm:spPr/>
      <dgm:t>
        <a:bodyPr/>
        <a:lstStyle/>
        <a:p>
          <a:endParaRPr lang="zh-CN" altLang="en-US">
            <a:solidFill>
              <a:schemeClr val="tx1">
                <a:lumMod val="65000"/>
                <a:lumOff val="35000"/>
              </a:schemeClr>
            </a:solidFill>
          </a:endParaRPr>
        </a:p>
      </dgm:t>
    </dgm:pt>
    <dgm:pt modelId="{130A85DA-8342-4599-B8DF-A420C940D453}">
      <dgm:prSet phldrT="[文本]" custT="1"/>
      <dgm:spPr/>
      <dgm:t>
        <a:bodyPr/>
        <a:lstStyle/>
        <a:p>
          <a:r>
            <a:rPr lang="zh-CN" altLang="en-US" sz="1100" dirty="0">
              <a:solidFill>
                <a:schemeClr val="tx1">
                  <a:lumMod val="65000"/>
                  <a:lumOff val="35000"/>
                </a:schemeClr>
              </a:solidFill>
              <a:latin typeface="+mn-ea"/>
            </a:rPr>
            <a:t>利用云存储的高速下载能力，有效解决了</a:t>
          </a:r>
          <a:r>
            <a:rPr lang="en-US" altLang="zh-CN" sz="1100" dirty="0">
              <a:solidFill>
                <a:schemeClr val="tx1">
                  <a:lumMod val="65000"/>
                  <a:lumOff val="35000"/>
                </a:schemeClr>
              </a:solidFill>
              <a:latin typeface="+mn-ea"/>
            </a:rPr>
            <a:t>I/0</a:t>
          </a:r>
          <a:r>
            <a:rPr lang="zh-CN" altLang="en-US" sz="1100" dirty="0">
              <a:solidFill>
                <a:schemeClr val="tx1">
                  <a:lumMod val="65000"/>
                  <a:lumOff val="35000"/>
                </a:schemeClr>
              </a:solidFill>
              <a:latin typeface="+mn-ea"/>
            </a:rPr>
            <a:t>瓶颈</a:t>
          </a:r>
          <a:endParaRPr lang="zh-CN" altLang="en-US" sz="1100" dirty="0">
            <a:solidFill>
              <a:schemeClr val="tx1">
                <a:lumMod val="65000"/>
                <a:lumOff val="35000"/>
              </a:schemeClr>
            </a:solidFill>
          </a:endParaRPr>
        </a:p>
      </dgm:t>
    </dgm:pt>
    <dgm:pt modelId="{50929401-7114-4820-A7ED-5705ED2E865E}" type="parTrans" cxnId="{2E5263D5-63D0-467C-A977-354AA8FCD17B}">
      <dgm:prSet/>
      <dgm:spPr/>
      <dgm:t>
        <a:bodyPr/>
        <a:lstStyle/>
        <a:p>
          <a:endParaRPr lang="zh-CN" altLang="en-US">
            <a:solidFill>
              <a:schemeClr val="tx1">
                <a:lumMod val="65000"/>
                <a:lumOff val="35000"/>
              </a:schemeClr>
            </a:solidFill>
          </a:endParaRPr>
        </a:p>
      </dgm:t>
    </dgm:pt>
    <dgm:pt modelId="{51925DC1-647D-4969-9A87-7D39034F88DA}" type="sibTrans" cxnId="{2E5263D5-63D0-467C-A977-354AA8FCD17B}">
      <dgm:prSet/>
      <dgm:spPr/>
      <dgm:t>
        <a:bodyPr/>
        <a:lstStyle/>
        <a:p>
          <a:endParaRPr lang="zh-CN" altLang="en-US">
            <a:solidFill>
              <a:schemeClr val="tx1">
                <a:lumMod val="65000"/>
                <a:lumOff val="35000"/>
              </a:schemeClr>
            </a:solidFill>
          </a:endParaRPr>
        </a:p>
      </dgm:t>
    </dgm:pt>
    <dgm:pt modelId="{84850AC0-70D3-427D-8189-9A840C89BE19}">
      <dgm:prSet phldrT="[文本]"/>
      <dgm:spPr/>
      <dgm:t>
        <a:bodyPr/>
        <a:lstStyle/>
        <a:p>
          <a:r>
            <a:rPr lang="zh-CN" altLang="en-US">
              <a:solidFill>
                <a:schemeClr val="tx1">
                  <a:lumMod val="65000"/>
                  <a:lumOff val="35000"/>
                </a:schemeClr>
              </a:solidFill>
              <a:latin typeface="+mn-ea"/>
            </a:rPr>
            <a:t>性能线性扩展</a:t>
          </a:r>
          <a:endParaRPr lang="zh-CN" altLang="en-US" dirty="0">
            <a:solidFill>
              <a:schemeClr val="tx1">
                <a:lumMod val="65000"/>
                <a:lumOff val="35000"/>
              </a:schemeClr>
            </a:solidFill>
          </a:endParaRPr>
        </a:p>
      </dgm:t>
    </dgm:pt>
    <dgm:pt modelId="{66A9F847-1295-4D9B-ABA1-E8EE05758FFF}" type="parTrans" cxnId="{69C0E087-B54A-4C0D-80CE-F396669960E6}">
      <dgm:prSet/>
      <dgm:spPr/>
      <dgm:t>
        <a:bodyPr/>
        <a:lstStyle/>
        <a:p>
          <a:endParaRPr lang="zh-CN" altLang="en-US">
            <a:solidFill>
              <a:schemeClr val="tx1">
                <a:lumMod val="65000"/>
                <a:lumOff val="35000"/>
              </a:schemeClr>
            </a:solidFill>
          </a:endParaRPr>
        </a:p>
      </dgm:t>
    </dgm:pt>
    <dgm:pt modelId="{607F3925-9333-4CCD-A931-BBCD386A4E52}" type="sibTrans" cxnId="{69C0E087-B54A-4C0D-80CE-F396669960E6}">
      <dgm:prSet/>
      <dgm:spPr/>
      <dgm:t>
        <a:bodyPr/>
        <a:lstStyle/>
        <a:p>
          <a:endParaRPr lang="zh-CN" altLang="en-US">
            <a:solidFill>
              <a:schemeClr val="tx1">
                <a:lumMod val="65000"/>
                <a:lumOff val="35000"/>
              </a:schemeClr>
            </a:solidFill>
          </a:endParaRPr>
        </a:p>
      </dgm:t>
    </dgm:pt>
    <dgm:pt modelId="{C1B68944-0A80-46AD-9F07-251280D22339}">
      <dgm:prSet phldrT="[文本]" custT="1"/>
      <dgm:spPr/>
      <dgm:t>
        <a:bodyPr/>
        <a:lstStyle/>
        <a:p>
          <a:r>
            <a:rPr lang="zh-CN" altLang="en-US" sz="1100" dirty="0">
              <a:solidFill>
                <a:schemeClr val="tx1">
                  <a:lumMod val="65000"/>
                  <a:lumOff val="35000"/>
                </a:schemeClr>
              </a:solidFill>
              <a:latin typeface="+mn-ea"/>
            </a:rPr>
            <a:t>随着业务发展规模的增大，性能也随业务节点呈线性增加</a:t>
          </a:r>
          <a:endParaRPr lang="zh-CN" altLang="en-US" sz="1100" dirty="0">
            <a:solidFill>
              <a:schemeClr val="tx1">
                <a:lumMod val="65000"/>
                <a:lumOff val="35000"/>
              </a:schemeClr>
            </a:solidFill>
          </a:endParaRPr>
        </a:p>
      </dgm:t>
    </dgm:pt>
    <dgm:pt modelId="{EFD80468-B734-4FFD-8832-00CB9D058FFC}" type="parTrans" cxnId="{EC0624D4-EEEB-48B8-B590-25B4B2BE423F}">
      <dgm:prSet/>
      <dgm:spPr/>
      <dgm:t>
        <a:bodyPr/>
        <a:lstStyle/>
        <a:p>
          <a:endParaRPr lang="zh-CN" altLang="en-US">
            <a:solidFill>
              <a:schemeClr val="tx1">
                <a:lumMod val="65000"/>
                <a:lumOff val="35000"/>
              </a:schemeClr>
            </a:solidFill>
          </a:endParaRPr>
        </a:p>
      </dgm:t>
    </dgm:pt>
    <dgm:pt modelId="{5FBAF00B-6AF6-4801-BAC7-724A9BC12424}" type="sibTrans" cxnId="{EC0624D4-EEEB-48B8-B590-25B4B2BE423F}">
      <dgm:prSet/>
      <dgm:spPr/>
      <dgm:t>
        <a:bodyPr/>
        <a:lstStyle/>
        <a:p>
          <a:endParaRPr lang="zh-CN" altLang="en-US">
            <a:solidFill>
              <a:schemeClr val="tx1">
                <a:lumMod val="65000"/>
                <a:lumOff val="35000"/>
              </a:schemeClr>
            </a:solidFill>
          </a:endParaRPr>
        </a:p>
      </dgm:t>
    </dgm:pt>
    <dgm:pt modelId="{7BD5B915-59DB-4089-9419-B19813A5D772}" type="pres">
      <dgm:prSet presAssocID="{48D2E5CC-5DE9-437D-A1F6-18846D2DCEA3}" presName="cycleMatrixDiagram" presStyleCnt="0">
        <dgm:presLayoutVars>
          <dgm:chMax val="1"/>
          <dgm:dir/>
          <dgm:animLvl val="lvl"/>
          <dgm:resizeHandles val="exact"/>
        </dgm:presLayoutVars>
      </dgm:prSet>
      <dgm:spPr/>
    </dgm:pt>
    <dgm:pt modelId="{D485C7A7-2AB5-4045-8790-3CD784A5489C}" type="pres">
      <dgm:prSet presAssocID="{48D2E5CC-5DE9-437D-A1F6-18846D2DCEA3}" presName="children" presStyleCnt="0"/>
      <dgm:spPr/>
    </dgm:pt>
    <dgm:pt modelId="{51C85EA7-CF1A-4208-8A9C-68A2B7A12273}" type="pres">
      <dgm:prSet presAssocID="{48D2E5CC-5DE9-437D-A1F6-18846D2DCEA3}" presName="child1group" presStyleCnt="0"/>
      <dgm:spPr/>
    </dgm:pt>
    <dgm:pt modelId="{BCFA6FB8-9E79-4B7F-A2E3-21C0807C2AF1}" type="pres">
      <dgm:prSet presAssocID="{48D2E5CC-5DE9-437D-A1F6-18846D2DCEA3}" presName="child1" presStyleLbl="bgAcc1" presStyleIdx="0" presStyleCnt="4" custScaleX="140362" custLinFactNeighborX="-33883" custLinFactNeighborY="-9896"/>
      <dgm:spPr/>
    </dgm:pt>
    <dgm:pt modelId="{62E83B1D-4F7E-47FA-8FBA-B2BD5BAACCEB}" type="pres">
      <dgm:prSet presAssocID="{48D2E5CC-5DE9-437D-A1F6-18846D2DCEA3}" presName="child1Text" presStyleLbl="bgAcc1" presStyleIdx="0" presStyleCnt="4">
        <dgm:presLayoutVars>
          <dgm:bulletEnabled val="1"/>
        </dgm:presLayoutVars>
      </dgm:prSet>
      <dgm:spPr/>
    </dgm:pt>
    <dgm:pt modelId="{B2617854-39C0-447B-B82B-DBE29DF7D2F8}" type="pres">
      <dgm:prSet presAssocID="{48D2E5CC-5DE9-437D-A1F6-18846D2DCEA3}" presName="child2group" presStyleCnt="0"/>
      <dgm:spPr/>
    </dgm:pt>
    <dgm:pt modelId="{676FD613-EE4D-4744-B026-DA26E2C43EF2}" type="pres">
      <dgm:prSet presAssocID="{48D2E5CC-5DE9-437D-A1F6-18846D2DCEA3}" presName="child2" presStyleLbl="bgAcc1" presStyleIdx="1" presStyleCnt="4" custScaleX="149859" custLinFactNeighborX="28210" custLinFactNeighborY="123"/>
      <dgm:spPr/>
    </dgm:pt>
    <dgm:pt modelId="{1419CB40-250B-4948-832E-C346794595B3}" type="pres">
      <dgm:prSet presAssocID="{48D2E5CC-5DE9-437D-A1F6-18846D2DCEA3}" presName="child2Text" presStyleLbl="bgAcc1" presStyleIdx="1" presStyleCnt="4">
        <dgm:presLayoutVars>
          <dgm:bulletEnabled val="1"/>
        </dgm:presLayoutVars>
      </dgm:prSet>
      <dgm:spPr/>
    </dgm:pt>
    <dgm:pt modelId="{B807B2D7-EEAA-405A-BE67-3BC6E6219871}" type="pres">
      <dgm:prSet presAssocID="{48D2E5CC-5DE9-437D-A1F6-18846D2DCEA3}" presName="child3group" presStyleCnt="0"/>
      <dgm:spPr/>
    </dgm:pt>
    <dgm:pt modelId="{05A542B8-C4A4-4843-9352-D669B49BAC45}" type="pres">
      <dgm:prSet presAssocID="{48D2E5CC-5DE9-437D-A1F6-18846D2DCEA3}" presName="child3" presStyleLbl="bgAcc1" presStyleIdx="2" presStyleCnt="4" custScaleX="202569" custLinFactNeighborX="32967" custLinFactNeighborY="-646"/>
      <dgm:spPr/>
    </dgm:pt>
    <dgm:pt modelId="{933950C1-A503-4327-870A-D4E4EE27F339}" type="pres">
      <dgm:prSet presAssocID="{48D2E5CC-5DE9-437D-A1F6-18846D2DCEA3}" presName="child3Text" presStyleLbl="bgAcc1" presStyleIdx="2" presStyleCnt="4">
        <dgm:presLayoutVars>
          <dgm:bulletEnabled val="1"/>
        </dgm:presLayoutVars>
      </dgm:prSet>
      <dgm:spPr/>
    </dgm:pt>
    <dgm:pt modelId="{14EF7D4E-79BF-490D-B696-38A29AFC3824}" type="pres">
      <dgm:prSet presAssocID="{48D2E5CC-5DE9-437D-A1F6-18846D2DCEA3}" presName="child4group" presStyleCnt="0"/>
      <dgm:spPr/>
    </dgm:pt>
    <dgm:pt modelId="{C64615BC-C1C3-404C-B9B3-C0A2571670C8}" type="pres">
      <dgm:prSet presAssocID="{48D2E5CC-5DE9-437D-A1F6-18846D2DCEA3}" presName="child4" presStyleLbl="bgAcc1" presStyleIdx="3" presStyleCnt="4" custScaleX="182509" custScaleY="150260" custLinFactNeighborX="-16484" custLinFactNeighborY="-3690"/>
      <dgm:spPr/>
    </dgm:pt>
    <dgm:pt modelId="{D0E2E9B9-E773-47A0-AF69-6566C01A1252}" type="pres">
      <dgm:prSet presAssocID="{48D2E5CC-5DE9-437D-A1F6-18846D2DCEA3}" presName="child4Text" presStyleLbl="bgAcc1" presStyleIdx="3" presStyleCnt="4">
        <dgm:presLayoutVars>
          <dgm:bulletEnabled val="1"/>
        </dgm:presLayoutVars>
      </dgm:prSet>
      <dgm:spPr/>
    </dgm:pt>
    <dgm:pt modelId="{86F8089A-3892-4E26-A6C6-FBC425BF5A74}" type="pres">
      <dgm:prSet presAssocID="{48D2E5CC-5DE9-437D-A1F6-18846D2DCEA3}" presName="childPlaceholder" presStyleCnt="0"/>
      <dgm:spPr/>
    </dgm:pt>
    <dgm:pt modelId="{2CC32158-94AB-45D6-807E-A4C3E6BEB9E3}" type="pres">
      <dgm:prSet presAssocID="{48D2E5CC-5DE9-437D-A1F6-18846D2DCEA3}" presName="circle" presStyleCnt="0"/>
      <dgm:spPr/>
    </dgm:pt>
    <dgm:pt modelId="{EDFF2BE2-8D8C-4F01-9D80-753DA0BFF4E0}" type="pres">
      <dgm:prSet presAssocID="{48D2E5CC-5DE9-437D-A1F6-18846D2DCEA3}" presName="quadrant1" presStyleLbl="node1" presStyleIdx="0" presStyleCnt="4">
        <dgm:presLayoutVars>
          <dgm:chMax val="1"/>
          <dgm:bulletEnabled val="1"/>
        </dgm:presLayoutVars>
      </dgm:prSet>
      <dgm:spPr/>
    </dgm:pt>
    <dgm:pt modelId="{C93C23AB-67F3-44D9-A581-7E0C4C9CE8AF}" type="pres">
      <dgm:prSet presAssocID="{48D2E5CC-5DE9-437D-A1F6-18846D2DCEA3}" presName="quadrant2" presStyleLbl="node1" presStyleIdx="1" presStyleCnt="4">
        <dgm:presLayoutVars>
          <dgm:chMax val="1"/>
          <dgm:bulletEnabled val="1"/>
        </dgm:presLayoutVars>
      </dgm:prSet>
      <dgm:spPr/>
    </dgm:pt>
    <dgm:pt modelId="{AD554B76-335E-4F04-A939-6309C31E17EC}" type="pres">
      <dgm:prSet presAssocID="{48D2E5CC-5DE9-437D-A1F6-18846D2DCEA3}" presName="quadrant3" presStyleLbl="node1" presStyleIdx="2" presStyleCnt="4">
        <dgm:presLayoutVars>
          <dgm:chMax val="1"/>
          <dgm:bulletEnabled val="1"/>
        </dgm:presLayoutVars>
      </dgm:prSet>
      <dgm:spPr/>
    </dgm:pt>
    <dgm:pt modelId="{913CC78B-116B-4AF5-93D6-470A1A820567}" type="pres">
      <dgm:prSet presAssocID="{48D2E5CC-5DE9-437D-A1F6-18846D2DCEA3}" presName="quadrant4" presStyleLbl="node1" presStyleIdx="3" presStyleCnt="4">
        <dgm:presLayoutVars>
          <dgm:chMax val="1"/>
          <dgm:bulletEnabled val="1"/>
        </dgm:presLayoutVars>
      </dgm:prSet>
      <dgm:spPr/>
    </dgm:pt>
    <dgm:pt modelId="{C1C144BC-248A-4743-AF6B-5D9CAE4D4422}" type="pres">
      <dgm:prSet presAssocID="{48D2E5CC-5DE9-437D-A1F6-18846D2DCEA3}" presName="quadrantPlaceholder" presStyleCnt="0"/>
      <dgm:spPr/>
    </dgm:pt>
    <dgm:pt modelId="{A7A792B4-E369-4017-9491-183D28161D38}" type="pres">
      <dgm:prSet presAssocID="{48D2E5CC-5DE9-437D-A1F6-18846D2DCEA3}" presName="center1" presStyleLbl="fgShp" presStyleIdx="0" presStyleCnt="2"/>
      <dgm:spPr/>
    </dgm:pt>
    <dgm:pt modelId="{40221AED-8EB3-44F4-AFB0-3CC60337FFC6}" type="pres">
      <dgm:prSet presAssocID="{48D2E5CC-5DE9-437D-A1F6-18846D2DCEA3}" presName="center2" presStyleLbl="fgShp" presStyleIdx="1" presStyleCnt="2"/>
      <dgm:spPr/>
    </dgm:pt>
  </dgm:ptLst>
  <dgm:cxnLst>
    <dgm:cxn modelId="{2E5263D5-63D0-467C-A977-354AA8FCD17B}" srcId="{8522B2F2-7D0A-4804-B778-32205F215FAC}" destId="{130A85DA-8342-4599-B8DF-A420C940D453}" srcOrd="0" destOrd="0" parTransId="{50929401-7114-4820-A7ED-5705ED2E865E}" sibTransId="{51925DC1-647D-4969-9A87-7D39034F88DA}"/>
    <dgm:cxn modelId="{AD0699CA-7BF3-4398-BAE9-205CF177200A}" srcId="{48D2E5CC-5DE9-437D-A1F6-18846D2DCEA3}" destId="{A6676C13-D985-48B4-8E46-3F3D246FEF23}" srcOrd="1" destOrd="0" parTransId="{E6279BF6-E7D4-4153-B98A-D8881BE58F48}" sibTransId="{7C233823-39E2-422F-A051-D9A2810F0F00}"/>
    <dgm:cxn modelId="{EE6AD938-DAEB-495C-AC49-4A87800C90B8}" srcId="{A65DD232-5A38-446A-B2FC-93228B0615E1}" destId="{D89E5E79-FF2C-4784-ADFD-4FEBB3FA69E6}" srcOrd="0" destOrd="0" parTransId="{CF5EF668-9EA8-4597-959B-1E6E0CBC0464}" sibTransId="{06567E92-186B-43DD-948F-1CCD8C72831A}"/>
    <dgm:cxn modelId="{A06DD4F6-023D-4803-B1EB-C6A12C0AF37C}" srcId="{48D2E5CC-5DE9-437D-A1F6-18846D2DCEA3}" destId="{8522B2F2-7D0A-4804-B778-32205F215FAC}" srcOrd="2" destOrd="0" parTransId="{1DDD7C73-ACD0-49C8-8105-26BB96A8CB85}" sibTransId="{C9526B72-0BFF-42C8-A393-EF78FBD0EEF2}"/>
    <dgm:cxn modelId="{8DDE917F-DBF5-4832-A561-3A8C4A8A4F9B}" type="presOf" srcId="{A6676C13-D985-48B4-8E46-3F3D246FEF23}" destId="{C93C23AB-67F3-44D9-A581-7E0C4C9CE8AF}" srcOrd="0" destOrd="0" presId="urn:microsoft.com/office/officeart/2005/8/layout/cycle4"/>
    <dgm:cxn modelId="{27D2686D-B010-4366-B379-80C07ADA4C94}" type="presOf" srcId="{ACE526B1-2CF9-4983-8CE8-6C25A2F40BF7}" destId="{1419CB40-250B-4948-832E-C346794595B3}" srcOrd="1" destOrd="0" presId="urn:microsoft.com/office/officeart/2005/8/layout/cycle4"/>
    <dgm:cxn modelId="{579EA410-5C70-4830-B2F2-B1780B85A178}" srcId="{A6676C13-D985-48B4-8E46-3F3D246FEF23}" destId="{ACE526B1-2CF9-4983-8CE8-6C25A2F40BF7}" srcOrd="0" destOrd="0" parTransId="{C653C254-1C57-4782-8FE0-72012103AF4E}" sibTransId="{08C34FA6-8DB7-490B-B37B-21E672DB3945}"/>
    <dgm:cxn modelId="{8A5B859F-C963-41DE-9E2F-B393E440EE17}" type="presOf" srcId="{ACE526B1-2CF9-4983-8CE8-6C25A2F40BF7}" destId="{676FD613-EE4D-4744-B026-DA26E2C43EF2}" srcOrd="0" destOrd="0" presId="urn:microsoft.com/office/officeart/2005/8/layout/cycle4"/>
    <dgm:cxn modelId="{3E13A0D6-C747-4B6C-8AE1-DF5181DB0A77}" type="presOf" srcId="{D89E5E79-FF2C-4784-ADFD-4FEBB3FA69E6}" destId="{BCFA6FB8-9E79-4B7F-A2E3-21C0807C2AF1}" srcOrd="0" destOrd="0" presId="urn:microsoft.com/office/officeart/2005/8/layout/cycle4"/>
    <dgm:cxn modelId="{69C0E087-B54A-4C0D-80CE-F396669960E6}" srcId="{48D2E5CC-5DE9-437D-A1F6-18846D2DCEA3}" destId="{84850AC0-70D3-427D-8189-9A840C89BE19}" srcOrd="3" destOrd="0" parTransId="{66A9F847-1295-4D9B-ABA1-E8EE05758FFF}" sibTransId="{607F3925-9333-4CCD-A931-BBCD386A4E52}"/>
    <dgm:cxn modelId="{18202096-CA8A-4E7D-A461-0E56010D9A1E}" type="presOf" srcId="{48D2E5CC-5DE9-437D-A1F6-18846D2DCEA3}" destId="{7BD5B915-59DB-4089-9419-B19813A5D772}" srcOrd="0" destOrd="0" presId="urn:microsoft.com/office/officeart/2005/8/layout/cycle4"/>
    <dgm:cxn modelId="{DFB059D3-D960-4527-BCE5-90C1406FD92A}" srcId="{48D2E5CC-5DE9-437D-A1F6-18846D2DCEA3}" destId="{A65DD232-5A38-446A-B2FC-93228B0615E1}" srcOrd="0" destOrd="0" parTransId="{84A5F9B3-9E04-48F4-A0A9-6D3A825A7D1E}" sibTransId="{142DA6F9-D88E-4267-86CF-FD528A95C8A6}"/>
    <dgm:cxn modelId="{FBC951D2-92BE-4D82-AB55-C5E7D978A345}" type="presOf" srcId="{8522B2F2-7D0A-4804-B778-32205F215FAC}" destId="{AD554B76-335E-4F04-A939-6309C31E17EC}" srcOrd="0" destOrd="0" presId="urn:microsoft.com/office/officeart/2005/8/layout/cycle4"/>
    <dgm:cxn modelId="{AD6010FE-2208-46B2-B8C2-2F00218FCC3F}" type="presOf" srcId="{D89E5E79-FF2C-4784-ADFD-4FEBB3FA69E6}" destId="{62E83B1D-4F7E-47FA-8FBA-B2BD5BAACCEB}" srcOrd="1" destOrd="0" presId="urn:microsoft.com/office/officeart/2005/8/layout/cycle4"/>
    <dgm:cxn modelId="{E577E041-8181-4036-BFB9-D4D194D8E26C}" type="presOf" srcId="{84850AC0-70D3-427D-8189-9A840C89BE19}" destId="{913CC78B-116B-4AF5-93D6-470A1A820567}" srcOrd="0" destOrd="0" presId="urn:microsoft.com/office/officeart/2005/8/layout/cycle4"/>
    <dgm:cxn modelId="{5C860D90-5A26-4519-B137-1467C001E831}" type="presOf" srcId="{130A85DA-8342-4599-B8DF-A420C940D453}" destId="{933950C1-A503-4327-870A-D4E4EE27F339}" srcOrd="1" destOrd="0" presId="urn:microsoft.com/office/officeart/2005/8/layout/cycle4"/>
    <dgm:cxn modelId="{799FE521-B048-4835-99CD-FFE2F5DDF616}" type="presOf" srcId="{130A85DA-8342-4599-B8DF-A420C940D453}" destId="{05A542B8-C4A4-4843-9352-D669B49BAC45}" srcOrd="0" destOrd="0" presId="urn:microsoft.com/office/officeart/2005/8/layout/cycle4"/>
    <dgm:cxn modelId="{9042374B-E090-4129-A745-7201BE0538C3}" type="presOf" srcId="{A65DD232-5A38-446A-B2FC-93228B0615E1}" destId="{EDFF2BE2-8D8C-4F01-9D80-753DA0BFF4E0}" srcOrd="0" destOrd="0" presId="urn:microsoft.com/office/officeart/2005/8/layout/cycle4"/>
    <dgm:cxn modelId="{06A06C7A-4975-4D7B-B18C-CB024725B68F}" type="presOf" srcId="{C1B68944-0A80-46AD-9F07-251280D22339}" destId="{C64615BC-C1C3-404C-B9B3-C0A2571670C8}" srcOrd="0" destOrd="0" presId="urn:microsoft.com/office/officeart/2005/8/layout/cycle4"/>
    <dgm:cxn modelId="{88A9AB8F-562F-4063-9961-A5798E1F09F9}" type="presOf" srcId="{C1B68944-0A80-46AD-9F07-251280D22339}" destId="{D0E2E9B9-E773-47A0-AF69-6566C01A1252}" srcOrd="1" destOrd="0" presId="urn:microsoft.com/office/officeart/2005/8/layout/cycle4"/>
    <dgm:cxn modelId="{EC0624D4-EEEB-48B8-B590-25B4B2BE423F}" srcId="{84850AC0-70D3-427D-8189-9A840C89BE19}" destId="{C1B68944-0A80-46AD-9F07-251280D22339}" srcOrd="0" destOrd="0" parTransId="{EFD80468-B734-4FFD-8832-00CB9D058FFC}" sibTransId="{5FBAF00B-6AF6-4801-BAC7-724A9BC12424}"/>
    <dgm:cxn modelId="{3DAD40C1-ABBE-482A-BE0D-F1F6DB555E62}" type="presParOf" srcId="{7BD5B915-59DB-4089-9419-B19813A5D772}" destId="{D485C7A7-2AB5-4045-8790-3CD784A5489C}" srcOrd="0" destOrd="0" presId="urn:microsoft.com/office/officeart/2005/8/layout/cycle4"/>
    <dgm:cxn modelId="{7E2D0EA6-C4D2-41A2-8BF3-0F8A2406D209}" type="presParOf" srcId="{D485C7A7-2AB5-4045-8790-3CD784A5489C}" destId="{51C85EA7-CF1A-4208-8A9C-68A2B7A12273}" srcOrd="0" destOrd="0" presId="urn:microsoft.com/office/officeart/2005/8/layout/cycle4"/>
    <dgm:cxn modelId="{5EBBC887-7801-4C87-8E03-A988F374E078}" type="presParOf" srcId="{51C85EA7-CF1A-4208-8A9C-68A2B7A12273}" destId="{BCFA6FB8-9E79-4B7F-A2E3-21C0807C2AF1}" srcOrd="0" destOrd="0" presId="urn:microsoft.com/office/officeart/2005/8/layout/cycle4"/>
    <dgm:cxn modelId="{7B9C8842-5B91-4D7C-81FE-93472A3C535C}" type="presParOf" srcId="{51C85EA7-CF1A-4208-8A9C-68A2B7A12273}" destId="{62E83B1D-4F7E-47FA-8FBA-B2BD5BAACCEB}" srcOrd="1" destOrd="0" presId="urn:microsoft.com/office/officeart/2005/8/layout/cycle4"/>
    <dgm:cxn modelId="{D2BB09FE-797B-4923-B740-F42329BDEDEF}" type="presParOf" srcId="{D485C7A7-2AB5-4045-8790-3CD784A5489C}" destId="{B2617854-39C0-447B-B82B-DBE29DF7D2F8}" srcOrd="1" destOrd="0" presId="urn:microsoft.com/office/officeart/2005/8/layout/cycle4"/>
    <dgm:cxn modelId="{6CBFC253-ED2A-4BBF-8EDE-0C195D141079}" type="presParOf" srcId="{B2617854-39C0-447B-B82B-DBE29DF7D2F8}" destId="{676FD613-EE4D-4744-B026-DA26E2C43EF2}" srcOrd="0" destOrd="0" presId="urn:microsoft.com/office/officeart/2005/8/layout/cycle4"/>
    <dgm:cxn modelId="{E7E10A18-7A84-443B-8C31-106CC0A9F4ED}" type="presParOf" srcId="{B2617854-39C0-447B-B82B-DBE29DF7D2F8}" destId="{1419CB40-250B-4948-832E-C346794595B3}" srcOrd="1" destOrd="0" presId="urn:microsoft.com/office/officeart/2005/8/layout/cycle4"/>
    <dgm:cxn modelId="{F26C165E-D416-4E46-A1CD-92C4D4F62A6C}" type="presParOf" srcId="{D485C7A7-2AB5-4045-8790-3CD784A5489C}" destId="{B807B2D7-EEAA-405A-BE67-3BC6E6219871}" srcOrd="2" destOrd="0" presId="urn:microsoft.com/office/officeart/2005/8/layout/cycle4"/>
    <dgm:cxn modelId="{432BE7E7-AAC6-4B69-A6BB-3D3858776D8C}" type="presParOf" srcId="{B807B2D7-EEAA-405A-BE67-3BC6E6219871}" destId="{05A542B8-C4A4-4843-9352-D669B49BAC45}" srcOrd="0" destOrd="0" presId="urn:microsoft.com/office/officeart/2005/8/layout/cycle4"/>
    <dgm:cxn modelId="{40013150-2DC2-483D-BA2D-AE3B40047ADE}" type="presParOf" srcId="{B807B2D7-EEAA-405A-BE67-3BC6E6219871}" destId="{933950C1-A503-4327-870A-D4E4EE27F339}" srcOrd="1" destOrd="0" presId="urn:microsoft.com/office/officeart/2005/8/layout/cycle4"/>
    <dgm:cxn modelId="{4B6D824A-1A17-4684-B0C4-DA87C8B454B4}" type="presParOf" srcId="{D485C7A7-2AB5-4045-8790-3CD784A5489C}" destId="{14EF7D4E-79BF-490D-B696-38A29AFC3824}" srcOrd="3" destOrd="0" presId="urn:microsoft.com/office/officeart/2005/8/layout/cycle4"/>
    <dgm:cxn modelId="{6AD115CE-B52B-445C-BB8A-5F6EBAD51434}" type="presParOf" srcId="{14EF7D4E-79BF-490D-B696-38A29AFC3824}" destId="{C64615BC-C1C3-404C-B9B3-C0A2571670C8}" srcOrd="0" destOrd="0" presId="urn:microsoft.com/office/officeart/2005/8/layout/cycle4"/>
    <dgm:cxn modelId="{D833FA5B-6051-4FAF-BA6F-4F156E5E23AB}" type="presParOf" srcId="{14EF7D4E-79BF-490D-B696-38A29AFC3824}" destId="{D0E2E9B9-E773-47A0-AF69-6566C01A1252}" srcOrd="1" destOrd="0" presId="urn:microsoft.com/office/officeart/2005/8/layout/cycle4"/>
    <dgm:cxn modelId="{C6F69C01-E765-4CBC-ACEB-B10249F078D7}" type="presParOf" srcId="{D485C7A7-2AB5-4045-8790-3CD784A5489C}" destId="{86F8089A-3892-4E26-A6C6-FBC425BF5A74}" srcOrd="4" destOrd="0" presId="urn:microsoft.com/office/officeart/2005/8/layout/cycle4"/>
    <dgm:cxn modelId="{CF71FF1E-2444-4D0B-A9B6-2135D49D0906}" type="presParOf" srcId="{7BD5B915-59DB-4089-9419-B19813A5D772}" destId="{2CC32158-94AB-45D6-807E-A4C3E6BEB9E3}" srcOrd="1" destOrd="0" presId="urn:microsoft.com/office/officeart/2005/8/layout/cycle4"/>
    <dgm:cxn modelId="{2D09B25B-91E3-4A70-811E-C4C80FBB81C3}" type="presParOf" srcId="{2CC32158-94AB-45D6-807E-A4C3E6BEB9E3}" destId="{EDFF2BE2-8D8C-4F01-9D80-753DA0BFF4E0}" srcOrd="0" destOrd="0" presId="urn:microsoft.com/office/officeart/2005/8/layout/cycle4"/>
    <dgm:cxn modelId="{2BB9623F-04D8-485F-9D58-1A5A4E3FF0EF}" type="presParOf" srcId="{2CC32158-94AB-45D6-807E-A4C3E6BEB9E3}" destId="{C93C23AB-67F3-44D9-A581-7E0C4C9CE8AF}" srcOrd="1" destOrd="0" presId="urn:microsoft.com/office/officeart/2005/8/layout/cycle4"/>
    <dgm:cxn modelId="{A54920E9-13F8-41AB-9A45-2C0EFBE7CAC0}" type="presParOf" srcId="{2CC32158-94AB-45D6-807E-A4C3E6BEB9E3}" destId="{AD554B76-335E-4F04-A939-6309C31E17EC}" srcOrd="2" destOrd="0" presId="urn:microsoft.com/office/officeart/2005/8/layout/cycle4"/>
    <dgm:cxn modelId="{B0F9AA3A-3836-44C9-A171-C060CC46096C}" type="presParOf" srcId="{2CC32158-94AB-45D6-807E-A4C3E6BEB9E3}" destId="{913CC78B-116B-4AF5-93D6-470A1A820567}" srcOrd="3" destOrd="0" presId="urn:microsoft.com/office/officeart/2005/8/layout/cycle4"/>
    <dgm:cxn modelId="{519CB3B1-DCBF-4F58-8B81-0150F2B960FF}" type="presParOf" srcId="{2CC32158-94AB-45D6-807E-A4C3E6BEB9E3}" destId="{C1C144BC-248A-4743-AF6B-5D9CAE4D4422}" srcOrd="4" destOrd="0" presId="urn:microsoft.com/office/officeart/2005/8/layout/cycle4"/>
    <dgm:cxn modelId="{3578AD23-6613-4C3B-97A4-5850A7F7B0BE}" type="presParOf" srcId="{7BD5B915-59DB-4089-9419-B19813A5D772}" destId="{A7A792B4-E369-4017-9491-183D28161D38}" srcOrd="2" destOrd="0" presId="urn:microsoft.com/office/officeart/2005/8/layout/cycle4"/>
    <dgm:cxn modelId="{B24C7B90-E19A-44A9-98AD-52837A7DA11A}" type="presParOf" srcId="{7BD5B915-59DB-4089-9419-B19813A5D772}" destId="{40221AED-8EB3-44F4-AFB0-3CC60337FFC6}" srcOrd="3" destOrd="0" presId="urn:microsoft.com/office/officeart/2005/8/layout/cycle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DF7165-8A73-4F59-8F6A-6F841DAE1BDA}" type="doc">
      <dgm:prSet loTypeId="urn:microsoft.com/office/officeart/2005/8/layout/target1" loCatId="relationship" qsTypeId="urn:microsoft.com/office/officeart/2005/8/quickstyle/simple1" qsCatId="simple" csTypeId="urn:microsoft.com/office/officeart/2005/8/colors/accent2_2" csCatId="accent2" phldr="1"/>
      <dgm:spPr/>
      <dgm:t>
        <a:bodyPr/>
        <a:lstStyle/>
        <a:p>
          <a:endParaRPr lang="zh-CN" altLang="en-US"/>
        </a:p>
      </dgm:t>
    </dgm:pt>
    <dgm:pt modelId="{A7FE4EDC-7E9C-48EF-80DB-D990250F11C0}">
      <dgm:prSet phldrT="[文本]" custT="1"/>
      <dgm:spPr/>
      <dgm:t>
        <a:bodyPr/>
        <a:lstStyle/>
        <a:p>
          <a:r>
            <a:rPr lang="zh-CN" altLang="en-US" sz="1200" b="1" dirty="0">
              <a:solidFill>
                <a:srgbClr val="FF0000"/>
              </a:solidFill>
              <a:latin typeface="微软雅黑" panose="020B0503020204020204" pitchFamily="34" charset="-122"/>
              <a:ea typeface="微软雅黑" panose="020B0503020204020204" pitchFamily="34" charset="-122"/>
            </a:rPr>
            <a:t>消费者</a:t>
          </a:r>
          <a:endParaRPr lang="en-US" altLang="zh-CN" sz="1200" b="1" dirty="0">
            <a:solidFill>
              <a:srgbClr val="FF0000"/>
            </a:solidFill>
            <a:latin typeface="微软雅黑" panose="020B0503020204020204" pitchFamily="34" charset="-122"/>
            <a:ea typeface="微软雅黑" panose="020B0503020204020204" pitchFamily="34" charset="-122"/>
          </a:endParaRPr>
        </a:p>
        <a:p>
          <a:pPr rtl="0"/>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rPr>
            <a:t>让学生吃的更安全、更放心</a:t>
          </a:r>
          <a:endParaRPr lang="zh-CN" altLang="en-US" sz="1200" b="0" dirty="0">
            <a:solidFill>
              <a:schemeClr val="tx1">
                <a:lumMod val="65000"/>
                <a:lumOff val="35000"/>
              </a:schemeClr>
            </a:solidFill>
          </a:endParaRPr>
        </a:p>
      </dgm:t>
    </dgm:pt>
    <dgm:pt modelId="{F2417EDC-9AD5-4064-B876-21A66E32488A}" type="parTrans" cxnId="{E8475854-4263-4F65-A236-5244D4F8E291}">
      <dgm:prSet/>
      <dgm:spPr/>
      <dgm:t>
        <a:bodyPr/>
        <a:lstStyle/>
        <a:p>
          <a:endParaRPr lang="zh-CN" altLang="en-US" sz="1200">
            <a:solidFill>
              <a:schemeClr val="tx1">
                <a:lumMod val="65000"/>
                <a:lumOff val="35000"/>
              </a:schemeClr>
            </a:solidFill>
          </a:endParaRPr>
        </a:p>
      </dgm:t>
    </dgm:pt>
    <dgm:pt modelId="{22DD8157-0636-47E7-9BD0-0E30F6C0DFEC}" type="sibTrans" cxnId="{E8475854-4263-4F65-A236-5244D4F8E291}">
      <dgm:prSet/>
      <dgm:spPr/>
      <dgm:t>
        <a:bodyPr/>
        <a:lstStyle/>
        <a:p>
          <a:endParaRPr lang="zh-CN" altLang="en-US" sz="1200">
            <a:solidFill>
              <a:schemeClr val="tx1">
                <a:lumMod val="65000"/>
                <a:lumOff val="35000"/>
              </a:schemeClr>
            </a:solidFill>
          </a:endParaRPr>
        </a:p>
      </dgm:t>
    </dgm:pt>
    <dgm:pt modelId="{365C55D1-05C8-4095-8568-CFBE6B048D26}">
      <dgm:prSet phldrT="[文本]" custT="1"/>
      <dgm:spPr/>
      <dgm:t>
        <a:bodyPr/>
        <a:lstStyle/>
        <a:p>
          <a:r>
            <a:rPr lang="zh-CN" altLang="en-US" sz="1200" b="1" dirty="0">
              <a:solidFill>
                <a:srgbClr val="FF0000"/>
              </a:solidFill>
              <a:latin typeface="微软雅黑" panose="020B0503020204020204" pitchFamily="34" charset="-122"/>
              <a:ea typeface="微软雅黑" panose="020B0503020204020204" pitchFamily="34" charset="-122"/>
            </a:rPr>
            <a:t>餐饮单位</a:t>
          </a:r>
          <a:endParaRPr lang="en-US" altLang="zh-CN" sz="1200" b="1" dirty="0">
            <a:solidFill>
              <a:srgbClr val="FF0000"/>
            </a:solidFill>
            <a:latin typeface="微软雅黑" panose="020B0503020204020204" pitchFamily="34" charset="-122"/>
            <a:ea typeface="微软雅黑" panose="020B0503020204020204" pitchFamily="34" charset="-122"/>
          </a:endParaRPr>
        </a:p>
        <a:p>
          <a:pPr rtl="0"/>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rPr>
            <a:t>多角度、多层次，全方位监督。保障餐饮安全。</a:t>
          </a:r>
        </a:p>
      </dgm:t>
    </dgm:pt>
    <dgm:pt modelId="{AA4CEB78-3293-4C28-943E-B306111276B7}" type="parTrans" cxnId="{6A94E9F6-972F-46AD-9237-294E5B4F03B0}">
      <dgm:prSet/>
      <dgm:spPr/>
      <dgm:t>
        <a:bodyPr/>
        <a:lstStyle/>
        <a:p>
          <a:endParaRPr lang="zh-CN" altLang="en-US" sz="1200">
            <a:solidFill>
              <a:schemeClr val="tx1">
                <a:lumMod val="65000"/>
                <a:lumOff val="35000"/>
              </a:schemeClr>
            </a:solidFill>
          </a:endParaRPr>
        </a:p>
      </dgm:t>
    </dgm:pt>
    <dgm:pt modelId="{45A7030F-142B-4F9F-972D-E331AFE130D5}" type="sibTrans" cxnId="{6A94E9F6-972F-46AD-9237-294E5B4F03B0}">
      <dgm:prSet/>
      <dgm:spPr/>
      <dgm:t>
        <a:bodyPr/>
        <a:lstStyle/>
        <a:p>
          <a:endParaRPr lang="zh-CN" altLang="en-US" sz="1200">
            <a:solidFill>
              <a:schemeClr val="tx1">
                <a:lumMod val="65000"/>
                <a:lumOff val="35000"/>
              </a:schemeClr>
            </a:solidFill>
          </a:endParaRPr>
        </a:p>
      </dgm:t>
    </dgm:pt>
    <dgm:pt modelId="{3CA6420D-6408-4988-87EF-3C574B3124BB}">
      <dgm:prSet phldrT="[文本]" custT="1"/>
      <dgm:spPr/>
      <dgm:t>
        <a:bodyPr/>
        <a:lstStyle/>
        <a:p>
          <a:r>
            <a:rPr lang="zh-CN" altLang="en-US" sz="1200" b="1" dirty="0">
              <a:solidFill>
                <a:srgbClr val="FF0000"/>
              </a:solidFill>
              <a:latin typeface="微软雅黑" panose="020B0503020204020204" pitchFamily="34" charset="-122"/>
              <a:ea typeface="微软雅黑" panose="020B0503020204020204" pitchFamily="34" charset="-122"/>
            </a:rPr>
            <a:t>食品监管</a:t>
          </a:r>
          <a:endParaRPr lang="en-US" altLang="zh-CN" sz="1200" b="1" dirty="0">
            <a:solidFill>
              <a:srgbClr val="FF0000"/>
            </a:solidFill>
            <a:latin typeface="微软雅黑" panose="020B0503020204020204" pitchFamily="34" charset="-122"/>
            <a:ea typeface="微软雅黑" panose="020B0503020204020204" pitchFamily="34" charset="-122"/>
          </a:endParaRPr>
        </a:p>
        <a:p>
          <a:pPr rtl="0"/>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rPr>
            <a:t>透明化、便捷化管理，解决执法难，监管难，取证难的困扰，提升行政办公效率。</a:t>
          </a:r>
        </a:p>
      </dgm:t>
    </dgm:pt>
    <dgm:pt modelId="{0689618E-B955-4D96-BADA-96EE7C88BD40}" type="parTrans" cxnId="{65AA0EBC-B7E3-4D66-9956-6F96F3AEFF81}">
      <dgm:prSet/>
      <dgm:spPr/>
      <dgm:t>
        <a:bodyPr/>
        <a:lstStyle/>
        <a:p>
          <a:endParaRPr lang="zh-CN" altLang="en-US" sz="1200">
            <a:solidFill>
              <a:schemeClr val="tx1">
                <a:lumMod val="65000"/>
                <a:lumOff val="35000"/>
              </a:schemeClr>
            </a:solidFill>
          </a:endParaRPr>
        </a:p>
      </dgm:t>
    </dgm:pt>
    <dgm:pt modelId="{00B12D10-565A-4ED2-9EEC-DC8D7428F476}" type="sibTrans" cxnId="{65AA0EBC-B7E3-4D66-9956-6F96F3AEFF81}">
      <dgm:prSet/>
      <dgm:spPr/>
      <dgm:t>
        <a:bodyPr/>
        <a:lstStyle/>
        <a:p>
          <a:endParaRPr lang="zh-CN" altLang="en-US" sz="1200">
            <a:solidFill>
              <a:schemeClr val="tx1">
                <a:lumMod val="65000"/>
                <a:lumOff val="35000"/>
              </a:schemeClr>
            </a:solidFill>
          </a:endParaRPr>
        </a:p>
      </dgm:t>
    </dgm:pt>
    <dgm:pt modelId="{D14970BF-0C70-4C9B-9BE4-204A36896396}" type="pres">
      <dgm:prSet presAssocID="{C8DF7165-8A73-4F59-8F6A-6F841DAE1BDA}" presName="composite" presStyleCnt="0">
        <dgm:presLayoutVars>
          <dgm:chMax val="5"/>
          <dgm:dir/>
          <dgm:resizeHandles val="exact"/>
        </dgm:presLayoutVars>
      </dgm:prSet>
      <dgm:spPr/>
    </dgm:pt>
    <dgm:pt modelId="{561F7A57-3AFD-4CFB-A5CF-C7FD875F1B91}" type="pres">
      <dgm:prSet presAssocID="{A7FE4EDC-7E9C-48EF-80DB-D990250F11C0}" presName="circle1" presStyleLbl="lnNode1" presStyleIdx="0" presStyleCnt="3" custLinFactNeighborX="18626" custLinFactNeighborY="42547"/>
      <dgm:spPr>
        <a:solidFill>
          <a:srgbClr val="4A709A"/>
        </a:solidFill>
      </dgm:spPr>
    </dgm:pt>
    <dgm:pt modelId="{E83CEB51-75BB-4372-A00A-4DFE569D6FDC}" type="pres">
      <dgm:prSet presAssocID="{A7FE4EDC-7E9C-48EF-80DB-D990250F11C0}" presName="text1" presStyleLbl="revTx" presStyleIdx="0" presStyleCnt="3" custScaleX="155957" custLinFactNeighborX="28401" custLinFactNeighborY="-3882">
        <dgm:presLayoutVars>
          <dgm:bulletEnabled val="1"/>
        </dgm:presLayoutVars>
      </dgm:prSet>
      <dgm:spPr/>
    </dgm:pt>
    <dgm:pt modelId="{1BB4EAE4-0692-4DB6-BC82-E3E4BA27568B}" type="pres">
      <dgm:prSet presAssocID="{A7FE4EDC-7E9C-48EF-80DB-D990250F11C0}" presName="line1" presStyleLbl="callout" presStyleIdx="0" presStyleCnt="6"/>
      <dgm:spPr/>
    </dgm:pt>
    <dgm:pt modelId="{22ACD503-819E-486A-90B8-D2B17F500EA6}" type="pres">
      <dgm:prSet presAssocID="{A7FE4EDC-7E9C-48EF-80DB-D990250F11C0}" presName="d1" presStyleLbl="callout" presStyleIdx="1" presStyleCnt="6"/>
      <dgm:spPr/>
    </dgm:pt>
    <dgm:pt modelId="{7C529906-56B8-4980-950C-D7A060ED3DA1}" type="pres">
      <dgm:prSet presAssocID="{365C55D1-05C8-4095-8568-CFBE6B048D26}" presName="circle2" presStyleLbl="lnNode1" presStyleIdx="1" presStyleCnt="3" custScaleX="82727" custScaleY="78137" custLinFactNeighborX="6209" custLinFactNeighborY="14183"/>
      <dgm:spPr>
        <a:solidFill>
          <a:srgbClr val="4A709A"/>
        </a:solidFill>
      </dgm:spPr>
    </dgm:pt>
    <dgm:pt modelId="{AEC9B3F8-A971-4F68-9D99-EEFA670DB517}" type="pres">
      <dgm:prSet presAssocID="{365C55D1-05C8-4095-8568-CFBE6B048D26}" presName="text2" presStyleLbl="revTx" presStyleIdx="1" presStyleCnt="3" custScaleX="205966" custLinFactNeighborX="50652" custLinFactNeighborY="731">
        <dgm:presLayoutVars>
          <dgm:bulletEnabled val="1"/>
        </dgm:presLayoutVars>
      </dgm:prSet>
      <dgm:spPr/>
    </dgm:pt>
    <dgm:pt modelId="{2C0B7B71-5A22-4FBE-94F0-2C455F0C0B7C}" type="pres">
      <dgm:prSet presAssocID="{365C55D1-05C8-4095-8568-CFBE6B048D26}" presName="line2" presStyleLbl="callout" presStyleIdx="2" presStyleCnt="6"/>
      <dgm:spPr/>
    </dgm:pt>
    <dgm:pt modelId="{8C00F144-7AC9-459D-BBDD-2067A3C688B5}" type="pres">
      <dgm:prSet presAssocID="{365C55D1-05C8-4095-8568-CFBE6B048D26}" presName="d2" presStyleLbl="callout" presStyleIdx="3" presStyleCnt="6"/>
      <dgm:spPr/>
    </dgm:pt>
    <dgm:pt modelId="{7A581018-43BA-4A31-93EA-797CEC373E56}" type="pres">
      <dgm:prSet presAssocID="{3CA6420D-6408-4988-87EF-3C574B3124BB}" presName="circle3" presStyleLbl="lnNode1" presStyleIdx="2" presStyleCnt="3" custScaleX="69978" custScaleY="67224" custLinFactNeighborX="3725" custLinFactNeighborY="8509"/>
      <dgm:spPr>
        <a:solidFill>
          <a:srgbClr val="4A709A"/>
        </a:solidFill>
      </dgm:spPr>
    </dgm:pt>
    <dgm:pt modelId="{AC8D2825-B7E9-4911-89AA-91DC24A94F33}" type="pres">
      <dgm:prSet presAssocID="{3CA6420D-6408-4988-87EF-3C574B3124BB}" presName="text3" presStyleLbl="revTx" presStyleIdx="2" presStyleCnt="3" custScaleX="196199" custLinFactNeighborX="45768" custLinFactNeighborY="22780">
        <dgm:presLayoutVars>
          <dgm:bulletEnabled val="1"/>
        </dgm:presLayoutVars>
      </dgm:prSet>
      <dgm:spPr/>
    </dgm:pt>
    <dgm:pt modelId="{BFCF2B63-41CA-4CBA-8BA6-18F1ED715675}" type="pres">
      <dgm:prSet presAssocID="{3CA6420D-6408-4988-87EF-3C574B3124BB}" presName="line3" presStyleLbl="callout" presStyleIdx="4" presStyleCnt="6"/>
      <dgm:spPr/>
    </dgm:pt>
    <dgm:pt modelId="{624B71AB-2FF8-4DCC-ABAE-63058ED42285}" type="pres">
      <dgm:prSet presAssocID="{3CA6420D-6408-4988-87EF-3C574B3124BB}" presName="d3" presStyleLbl="callout" presStyleIdx="5" presStyleCnt="6"/>
      <dgm:spPr/>
    </dgm:pt>
  </dgm:ptLst>
  <dgm:cxnLst>
    <dgm:cxn modelId="{2475B257-777C-486C-938D-D556335F0874}" type="presOf" srcId="{365C55D1-05C8-4095-8568-CFBE6B048D26}" destId="{AEC9B3F8-A971-4F68-9D99-EEFA670DB517}" srcOrd="0" destOrd="0" presId="urn:microsoft.com/office/officeart/2005/8/layout/target1"/>
    <dgm:cxn modelId="{6A94E9F6-972F-46AD-9237-294E5B4F03B0}" srcId="{C8DF7165-8A73-4F59-8F6A-6F841DAE1BDA}" destId="{365C55D1-05C8-4095-8568-CFBE6B048D26}" srcOrd="1" destOrd="0" parTransId="{AA4CEB78-3293-4C28-943E-B306111276B7}" sibTransId="{45A7030F-142B-4F9F-972D-E331AFE130D5}"/>
    <dgm:cxn modelId="{66C9CA47-C70F-4301-A96D-6CF0CF5C98BE}" type="presOf" srcId="{3CA6420D-6408-4988-87EF-3C574B3124BB}" destId="{AC8D2825-B7E9-4911-89AA-91DC24A94F33}" srcOrd="0" destOrd="0" presId="urn:microsoft.com/office/officeart/2005/8/layout/target1"/>
    <dgm:cxn modelId="{65AA0EBC-B7E3-4D66-9956-6F96F3AEFF81}" srcId="{C8DF7165-8A73-4F59-8F6A-6F841DAE1BDA}" destId="{3CA6420D-6408-4988-87EF-3C574B3124BB}" srcOrd="2" destOrd="0" parTransId="{0689618E-B955-4D96-BADA-96EE7C88BD40}" sibTransId="{00B12D10-565A-4ED2-9EEC-DC8D7428F476}"/>
    <dgm:cxn modelId="{E74DA0BF-2187-40C9-B428-16931E3D74D4}" type="presOf" srcId="{C8DF7165-8A73-4F59-8F6A-6F841DAE1BDA}" destId="{D14970BF-0C70-4C9B-9BE4-204A36896396}" srcOrd="0" destOrd="0" presId="urn:microsoft.com/office/officeart/2005/8/layout/target1"/>
    <dgm:cxn modelId="{9D351940-8293-4D09-8F28-D20133FB2155}" type="presOf" srcId="{A7FE4EDC-7E9C-48EF-80DB-D990250F11C0}" destId="{E83CEB51-75BB-4372-A00A-4DFE569D6FDC}" srcOrd="0" destOrd="0" presId="urn:microsoft.com/office/officeart/2005/8/layout/target1"/>
    <dgm:cxn modelId="{E8475854-4263-4F65-A236-5244D4F8E291}" srcId="{C8DF7165-8A73-4F59-8F6A-6F841DAE1BDA}" destId="{A7FE4EDC-7E9C-48EF-80DB-D990250F11C0}" srcOrd="0" destOrd="0" parTransId="{F2417EDC-9AD5-4064-B876-21A66E32488A}" sibTransId="{22DD8157-0636-47E7-9BD0-0E30F6C0DFEC}"/>
    <dgm:cxn modelId="{96183B53-C200-4793-9657-5D7AAC6398B4}" type="presParOf" srcId="{D14970BF-0C70-4C9B-9BE4-204A36896396}" destId="{561F7A57-3AFD-4CFB-A5CF-C7FD875F1B91}" srcOrd="0" destOrd="0" presId="urn:microsoft.com/office/officeart/2005/8/layout/target1"/>
    <dgm:cxn modelId="{917ED7A8-CCCC-4A87-B29C-C6BDB0221A62}" type="presParOf" srcId="{D14970BF-0C70-4C9B-9BE4-204A36896396}" destId="{E83CEB51-75BB-4372-A00A-4DFE569D6FDC}" srcOrd="1" destOrd="0" presId="urn:microsoft.com/office/officeart/2005/8/layout/target1"/>
    <dgm:cxn modelId="{2E0F07C8-80E6-48FB-ABF2-D73AB1DC599A}" type="presParOf" srcId="{D14970BF-0C70-4C9B-9BE4-204A36896396}" destId="{1BB4EAE4-0692-4DB6-BC82-E3E4BA27568B}" srcOrd="2" destOrd="0" presId="urn:microsoft.com/office/officeart/2005/8/layout/target1"/>
    <dgm:cxn modelId="{FA20151F-5E18-4FAF-815C-568AA5166410}" type="presParOf" srcId="{D14970BF-0C70-4C9B-9BE4-204A36896396}" destId="{22ACD503-819E-486A-90B8-D2B17F500EA6}" srcOrd="3" destOrd="0" presId="urn:microsoft.com/office/officeart/2005/8/layout/target1"/>
    <dgm:cxn modelId="{44F42DD5-AACE-4404-BEAC-62C27DD71E1F}" type="presParOf" srcId="{D14970BF-0C70-4C9B-9BE4-204A36896396}" destId="{7C529906-56B8-4980-950C-D7A060ED3DA1}" srcOrd="4" destOrd="0" presId="urn:microsoft.com/office/officeart/2005/8/layout/target1"/>
    <dgm:cxn modelId="{0EB81F46-DE33-4A7F-A596-CD4EACF0D5A1}" type="presParOf" srcId="{D14970BF-0C70-4C9B-9BE4-204A36896396}" destId="{AEC9B3F8-A971-4F68-9D99-EEFA670DB517}" srcOrd="5" destOrd="0" presId="urn:microsoft.com/office/officeart/2005/8/layout/target1"/>
    <dgm:cxn modelId="{EB6CF902-7F25-4A8A-A214-CD7F521D8577}" type="presParOf" srcId="{D14970BF-0C70-4C9B-9BE4-204A36896396}" destId="{2C0B7B71-5A22-4FBE-94F0-2C455F0C0B7C}" srcOrd="6" destOrd="0" presId="urn:microsoft.com/office/officeart/2005/8/layout/target1"/>
    <dgm:cxn modelId="{9C360D61-6701-4B68-A0AB-1319A6AA7335}" type="presParOf" srcId="{D14970BF-0C70-4C9B-9BE4-204A36896396}" destId="{8C00F144-7AC9-459D-BBDD-2067A3C688B5}" srcOrd="7" destOrd="0" presId="urn:microsoft.com/office/officeart/2005/8/layout/target1"/>
    <dgm:cxn modelId="{F23AAE99-F699-4C31-8A73-5B721CDC13C2}" type="presParOf" srcId="{D14970BF-0C70-4C9B-9BE4-204A36896396}" destId="{7A581018-43BA-4A31-93EA-797CEC373E56}" srcOrd="8" destOrd="0" presId="urn:microsoft.com/office/officeart/2005/8/layout/target1"/>
    <dgm:cxn modelId="{2A0F0E86-736E-46E1-86D7-01608A5288AB}" type="presParOf" srcId="{D14970BF-0C70-4C9B-9BE4-204A36896396}" destId="{AC8D2825-B7E9-4911-89AA-91DC24A94F33}" srcOrd="9" destOrd="0" presId="urn:microsoft.com/office/officeart/2005/8/layout/target1"/>
    <dgm:cxn modelId="{19AEBA96-7D34-4E01-8883-97EC362B4989}" type="presParOf" srcId="{D14970BF-0C70-4C9B-9BE4-204A36896396}" destId="{BFCF2B63-41CA-4CBA-8BA6-18F1ED715675}" srcOrd="10" destOrd="0" presId="urn:microsoft.com/office/officeart/2005/8/layout/target1"/>
    <dgm:cxn modelId="{AB7C6171-D5AA-4C74-9FC1-04925851E7E2}" type="presParOf" srcId="{D14970BF-0C70-4C9B-9BE4-204A36896396}" destId="{624B71AB-2FF8-4DCC-ABAE-63058ED42285}" srcOrd="11"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F393A84-E81B-4925-9C02-98FB22F62F6E}"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zh-CN" altLang="en-US"/>
        </a:p>
      </dgm:t>
    </dgm:pt>
    <dgm:pt modelId="{1CD0A5A6-AB50-4398-AB1F-9C563B459420}">
      <dgm:prSet phldrT="[文本]" custT="1"/>
      <dgm:spPr/>
      <dgm:t>
        <a:bodyPr/>
        <a:lstStyle/>
        <a:p>
          <a:r>
            <a:rPr lang="zh-CN" altLang="en-US" sz="1200" dirty="0">
              <a:solidFill>
                <a:schemeClr val="tx1">
                  <a:lumMod val="65000"/>
                  <a:lumOff val="35000"/>
                </a:schemeClr>
              </a:solidFill>
              <a:latin typeface="+mn-ea"/>
            </a:rPr>
            <a:t>留样、仓库温湿度监测</a:t>
          </a:r>
          <a:endParaRPr lang="zh-CN" altLang="en-US" sz="1200" dirty="0">
            <a:solidFill>
              <a:schemeClr val="tx1">
                <a:lumMod val="65000"/>
                <a:lumOff val="35000"/>
              </a:schemeClr>
            </a:solidFill>
          </a:endParaRPr>
        </a:p>
      </dgm:t>
    </dgm:pt>
    <dgm:pt modelId="{BD1A0AF0-2A7F-47E4-867C-BE21FAA40554}" type="parTrans" cxnId="{4869498C-E363-403A-80C9-9AB6300E34FA}">
      <dgm:prSet/>
      <dgm:spPr/>
      <dgm:t>
        <a:bodyPr/>
        <a:lstStyle/>
        <a:p>
          <a:endParaRPr lang="zh-CN" altLang="en-US" sz="1200">
            <a:solidFill>
              <a:schemeClr val="tx1">
                <a:lumMod val="65000"/>
                <a:lumOff val="35000"/>
              </a:schemeClr>
            </a:solidFill>
          </a:endParaRPr>
        </a:p>
      </dgm:t>
    </dgm:pt>
    <dgm:pt modelId="{C2D77EFA-3701-4033-9D92-0D233BB26F1E}" type="sibTrans" cxnId="{4869498C-E363-403A-80C9-9AB6300E34FA}">
      <dgm:prSet/>
      <dgm:spPr/>
      <dgm:t>
        <a:bodyPr/>
        <a:lstStyle/>
        <a:p>
          <a:endParaRPr lang="zh-CN" altLang="en-US" sz="1200">
            <a:solidFill>
              <a:schemeClr val="tx1">
                <a:lumMod val="65000"/>
                <a:lumOff val="35000"/>
              </a:schemeClr>
            </a:solidFill>
          </a:endParaRPr>
        </a:p>
      </dgm:t>
    </dgm:pt>
    <dgm:pt modelId="{1CECA5B3-BDB5-406C-96EA-0C8EBB3C1DC2}">
      <dgm:prSet phldrT="[文本]" custT="1"/>
      <dgm:spPr/>
      <dgm:t>
        <a:bodyPr/>
        <a:lstStyle/>
        <a:p>
          <a:r>
            <a:rPr lang="zh-CN" altLang="en-US" sz="1200" dirty="0">
              <a:solidFill>
                <a:schemeClr val="tx1">
                  <a:lumMod val="65000"/>
                  <a:lumOff val="35000"/>
                </a:schemeClr>
              </a:solidFill>
              <a:latin typeface="+mn-ea"/>
            </a:rPr>
            <a:t>温湿度叠加到视频</a:t>
          </a:r>
          <a:endParaRPr lang="zh-CN" altLang="en-US" sz="1200" dirty="0">
            <a:solidFill>
              <a:schemeClr val="tx1">
                <a:lumMod val="65000"/>
                <a:lumOff val="35000"/>
              </a:schemeClr>
            </a:solidFill>
          </a:endParaRPr>
        </a:p>
      </dgm:t>
    </dgm:pt>
    <dgm:pt modelId="{DCFA1EC4-0148-4BA3-951A-D24D2E187B5F}" type="parTrans" cxnId="{93210C94-6883-4E16-9E25-1ECC57E3E2D1}">
      <dgm:prSet/>
      <dgm:spPr/>
      <dgm:t>
        <a:bodyPr/>
        <a:lstStyle/>
        <a:p>
          <a:endParaRPr lang="zh-CN" altLang="en-US" sz="1200">
            <a:solidFill>
              <a:schemeClr val="tx1">
                <a:lumMod val="65000"/>
                <a:lumOff val="35000"/>
              </a:schemeClr>
            </a:solidFill>
          </a:endParaRPr>
        </a:p>
      </dgm:t>
    </dgm:pt>
    <dgm:pt modelId="{9AF834B7-7A63-4112-BEE8-A778C6DFC165}" type="sibTrans" cxnId="{93210C94-6883-4E16-9E25-1ECC57E3E2D1}">
      <dgm:prSet/>
      <dgm:spPr/>
      <dgm:t>
        <a:bodyPr/>
        <a:lstStyle/>
        <a:p>
          <a:endParaRPr lang="zh-CN" altLang="en-US" sz="1200">
            <a:solidFill>
              <a:schemeClr val="tx1">
                <a:lumMod val="65000"/>
                <a:lumOff val="35000"/>
              </a:schemeClr>
            </a:solidFill>
          </a:endParaRPr>
        </a:p>
      </dgm:t>
    </dgm:pt>
    <dgm:pt modelId="{818C0EF6-D8B3-4DFB-8AED-9096558449E1}">
      <dgm:prSet phldrT="[文本]" custT="1"/>
      <dgm:spPr/>
      <dgm:t>
        <a:bodyPr/>
        <a:lstStyle/>
        <a:p>
          <a:r>
            <a:rPr lang="zh-CN" altLang="en-US" sz="1200" dirty="0">
              <a:solidFill>
                <a:schemeClr val="tx1">
                  <a:lumMod val="65000"/>
                  <a:lumOff val="35000"/>
                </a:schemeClr>
              </a:solidFill>
              <a:latin typeface="+mn-ea"/>
            </a:rPr>
            <a:t>温湿度超过范围报警</a:t>
          </a:r>
          <a:endParaRPr lang="zh-CN" altLang="en-US" sz="1200" dirty="0">
            <a:solidFill>
              <a:schemeClr val="tx1">
                <a:lumMod val="65000"/>
                <a:lumOff val="35000"/>
              </a:schemeClr>
            </a:solidFill>
          </a:endParaRPr>
        </a:p>
      </dgm:t>
    </dgm:pt>
    <dgm:pt modelId="{9593CBB1-B082-489B-B211-C71AEFF1EF29}" type="parTrans" cxnId="{257A430B-21FE-4D6B-9A66-1B5630B47EA7}">
      <dgm:prSet/>
      <dgm:spPr/>
      <dgm:t>
        <a:bodyPr/>
        <a:lstStyle/>
        <a:p>
          <a:endParaRPr lang="zh-CN" altLang="en-US" sz="1200">
            <a:solidFill>
              <a:schemeClr val="tx1">
                <a:lumMod val="65000"/>
                <a:lumOff val="35000"/>
              </a:schemeClr>
            </a:solidFill>
          </a:endParaRPr>
        </a:p>
      </dgm:t>
    </dgm:pt>
    <dgm:pt modelId="{9357D817-1A86-43D2-860B-2DE37445BADF}" type="sibTrans" cxnId="{257A430B-21FE-4D6B-9A66-1B5630B47EA7}">
      <dgm:prSet/>
      <dgm:spPr/>
      <dgm:t>
        <a:bodyPr/>
        <a:lstStyle/>
        <a:p>
          <a:endParaRPr lang="zh-CN" altLang="en-US" sz="1200">
            <a:solidFill>
              <a:schemeClr val="tx1">
                <a:lumMod val="65000"/>
                <a:lumOff val="35000"/>
              </a:schemeClr>
            </a:solidFill>
          </a:endParaRPr>
        </a:p>
      </dgm:t>
    </dgm:pt>
    <dgm:pt modelId="{F6216EB6-0C6B-49A1-B33B-CA872E0ADD07}">
      <dgm:prSet phldrT="[文本]" custT="1"/>
      <dgm:spPr/>
      <dgm:t>
        <a:bodyPr/>
        <a:lstStyle/>
        <a:p>
          <a:r>
            <a:rPr lang="zh-CN" altLang="en-US" sz="1200" dirty="0">
              <a:solidFill>
                <a:schemeClr val="bg1"/>
              </a:solidFill>
            </a:rPr>
            <a:t>动环监测</a:t>
          </a:r>
        </a:p>
      </dgm:t>
    </dgm:pt>
    <dgm:pt modelId="{F7EC40D3-F960-4AF3-B268-A23A75314C34}" type="sibTrans" cxnId="{45E36487-96DA-4C76-914B-9E035785BC5E}">
      <dgm:prSet/>
      <dgm:spPr/>
      <dgm:t>
        <a:bodyPr/>
        <a:lstStyle/>
        <a:p>
          <a:endParaRPr lang="zh-CN" altLang="en-US" sz="1200">
            <a:solidFill>
              <a:schemeClr val="tx1">
                <a:lumMod val="65000"/>
                <a:lumOff val="35000"/>
              </a:schemeClr>
            </a:solidFill>
          </a:endParaRPr>
        </a:p>
      </dgm:t>
    </dgm:pt>
    <dgm:pt modelId="{0A367CFB-1851-4651-A37E-87358D98D5FF}" type="parTrans" cxnId="{45E36487-96DA-4C76-914B-9E035785BC5E}">
      <dgm:prSet/>
      <dgm:spPr/>
      <dgm:t>
        <a:bodyPr/>
        <a:lstStyle/>
        <a:p>
          <a:endParaRPr lang="zh-CN" altLang="en-US" sz="1200">
            <a:solidFill>
              <a:schemeClr val="tx1">
                <a:lumMod val="65000"/>
                <a:lumOff val="35000"/>
              </a:schemeClr>
            </a:solidFill>
          </a:endParaRPr>
        </a:p>
      </dgm:t>
    </dgm:pt>
    <dgm:pt modelId="{36B7F0A5-E8F2-48EC-B2C2-1C02F813C168}">
      <dgm:prSet phldrT="[文本]" custT="1"/>
      <dgm:spPr/>
      <dgm:t>
        <a:bodyPr/>
        <a:lstStyle/>
        <a:p>
          <a:r>
            <a:rPr lang="zh-CN" altLang="en-US" sz="1200" dirty="0">
              <a:solidFill>
                <a:schemeClr val="tx1">
                  <a:lumMod val="65000"/>
                  <a:lumOff val="35000"/>
                </a:schemeClr>
              </a:solidFill>
            </a:rPr>
            <a:t>燃气泄露报警</a:t>
          </a:r>
        </a:p>
      </dgm:t>
    </dgm:pt>
    <dgm:pt modelId="{69053FD4-2112-4A42-BF21-A9D64B629D60}" type="parTrans" cxnId="{D25793E4-0ECE-40F5-B8CC-5C8212681E47}">
      <dgm:prSet/>
      <dgm:spPr/>
      <dgm:t>
        <a:bodyPr/>
        <a:lstStyle/>
        <a:p>
          <a:endParaRPr lang="zh-CN" altLang="en-US"/>
        </a:p>
      </dgm:t>
    </dgm:pt>
    <dgm:pt modelId="{F2D47087-8DF2-4824-9884-7C05D7C7FF98}" type="sibTrans" cxnId="{D25793E4-0ECE-40F5-B8CC-5C8212681E47}">
      <dgm:prSet/>
      <dgm:spPr/>
      <dgm:t>
        <a:bodyPr/>
        <a:lstStyle/>
        <a:p>
          <a:endParaRPr lang="zh-CN" altLang="en-US"/>
        </a:p>
      </dgm:t>
    </dgm:pt>
    <dgm:pt modelId="{342B072E-37C4-4B7B-ACBF-21B87A0A8914}" type="pres">
      <dgm:prSet presAssocID="{2F393A84-E81B-4925-9C02-98FB22F62F6E}" presName="vert0" presStyleCnt="0">
        <dgm:presLayoutVars>
          <dgm:dir/>
          <dgm:animOne val="branch"/>
          <dgm:animLvl val="lvl"/>
        </dgm:presLayoutVars>
      </dgm:prSet>
      <dgm:spPr/>
    </dgm:pt>
    <dgm:pt modelId="{185CFAB9-D24F-4729-A9BE-AF11D792E57E}" type="pres">
      <dgm:prSet presAssocID="{F6216EB6-0C6B-49A1-B33B-CA872E0ADD07}" presName="thickLine" presStyleLbl="alignNode1" presStyleIdx="0" presStyleCnt="1"/>
      <dgm:spPr/>
    </dgm:pt>
    <dgm:pt modelId="{841B16D3-CC21-4859-A6AA-C31983F53722}" type="pres">
      <dgm:prSet presAssocID="{F6216EB6-0C6B-49A1-B33B-CA872E0ADD07}" presName="horz1" presStyleCnt="0"/>
      <dgm:spPr/>
    </dgm:pt>
    <dgm:pt modelId="{058B006B-89A8-4A52-92DE-22FA5FBF91E0}" type="pres">
      <dgm:prSet presAssocID="{F6216EB6-0C6B-49A1-B33B-CA872E0ADD07}" presName="tx1" presStyleLbl="revTx" presStyleIdx="0" presStyleCnt="5" custFlipHor="0" custScaleX="74606" custScaleY="96375"/>
      <dgm:spPr/>
    </dgm:pt>
    <dgm:pt modelId="{3E17D76C-A12B-4065-B049-A9803F761DD4}" type="pres">
      <dgm:prSet presAssocID="{F6216EB6-0C6B-49A1-B33B-CA872E0ADD07}" presName="vert1" presStyleCnt="0"/>
      <dgm:spPr/>
    </dgm:pt>
    <dgm:pt modelId="{10E3EECD-50A8-4C8F-842D-5ADFC9F2C07E}" type="pres">
      <dgm:prSet presAssocID="{1CD0A5A6-AB50-4398-AB1F-9C563B459420}" presName="vertSpace2a" presStyleCnt="0"/>
      <dgm:spPr/>
    </dgm:pt>
    <dgm:pt modelId="{06EB261C-C228-41B2-86F0-3D19773D1B01}" type="pres">
      <dgm:prSet presAssocID="{1CD0A5A6-AB50-4398-AB1F-9C563B459420}" presName="horz2" presStyleCnt="0"/>
      <dgm:spPr/>
    </dgm:pt>
    <dgm:pt modelId="{77B58837-2637-4348-BC63-C3D327BAFCE3}" type="pres">
      <dgm:prSet presAssocID="{1CD0A5A6-AB50-4398-AB1F-9C563B459420}" presName="horzSpace2" presStyleCnt="0"/>
      <dgm:spPr/>
    </dgm:pt>
    <dgm:pt modelId="{FBDD4729-7EC0-48B5-94A9-473548B7EF6C}" type="pres">
      <dgm:prSet presAssocID="{1CD0A5A6-AB50-4398-AB1F-9C563B459420}" presName="tx2" presStyleLbl="revTx" presStyleIdx="1" presStyleCnt="5" custScaleX="106080"/>
      <dgm:spPr/>
    </dgm:pt>
    <dgm:pt modelId="{9065B21D-FE6C-44C9-B384-671AE53A2697}" type="pres">
      <dgm:prSet presAssocID="{1CD0A5A6-AB50-4398-AB1F-9C563B459420}" presName="vert2" presStyleCnt="0"/>
      <dgm:spPr/>
    </dgm:pt>
    <dgm:pt modelId="{7B595FCD-9199-4077-A137-2C96ECC0219A}" type="pres">
      <dgm:prSet presAssocID="{1CD0A5A6-AB50-4398-AB1F-9C563B459420}" presName="thinLine2b" presStyleLbl="callout" presStyleIdx="0" presStyleCnt="4"/>
      <dgm:spPr/>
    </dgm:pt>
    <dgm:pt modelId="{ED9BF3E5-8610-49A6-8041-D80738A20A6B}" type="pres">
      <dgm:prSet presAssocID="{1CD0A5A6-AB50-4398-AB1F-9C563B459420}" presName="vertSpace2b" presStyleCnt="0"/>
      <dgm:spPr/>
    </dgm:pt>
    <dgm:pt modelId="{5968C366-4CD0-4FB9-B7FC-F776BE68B1C7}" type="pres">
      <dgm:prSet presAssocID="{1CECA5B3-BDB5-406C-96EA-0C8EBB3C1DC2}" presName="horz2" presStyleCnt="0"/>
      <dgm:spPr/>
    </dgm:pt>
    <dgm:pt modelId="{B6F0813F-26A4-4464-A80C-8F61B3E9A554}" type="pres">
      <dgm:prSet presAssocID="{1CECA5B3-BDB5-406C-96EA-0C8EBB3C1DC2}" presName="horzSpace2" presStyleCnt="0"/>
      <dgm:spPr/>
    </dgm:pt>
    <dgm:pt modelId="{A350B203-2C8A-4BBA-AB46-7F5F9CF8A9F7}" type="pres">
      <dgm:prSet presAssocID="{1CECA5B3-BDB5-406C-96EA-0C8EBB3C1DC2}" presName="tx2" presStyleLbl="revTx" presStyleIdx="2" presStyleCnt="5"/>
      <dgm:spPr/>
    </dgm:pt>
    <dgm:pt modelId="{3438D005-AB4F-40F3-AAFE-1C9D0653F1DB}" type="pres">
      <dgm:prSet presAssocID="{1CECA5B3-BDB5-406C-96EA-0C8EBB3C1DC2}" presName="vert2" presStyleCnt="0"/>
      <dgm:spPr/>
    </dgm:pt>
    <dgm:pt modelId="{9CAFE688-6F60-4124-8C0C-F36542BD6026}" type="pres">
      <dgm:prSet presAssocID="{1CECA5B3-BDB5-406C-96EA-0C8EBB3C1DC2}" presName="thinLine2b" presStyleLbl="callout" presStyleIdx="1" presStyleCnt="4"/>
      <dgm:spPr/>
    </dgm:pt>
    <dgm:pt modelId="{D5DD72CC-62D5-4674-8FF4-BAA61FAF20BA}" type="pres">
      <dgm:prSet presAssocID="{1CECA5B3-BDB5-406C-96EA-0C8EBB3C1DC2}" presName="vertSpace2b" presStyleCnt="0"/>
      <dgm:spPr/>
    </dgm:pt>
    <dgm:pt modelId="{13A89FE4-43BC-4404-8244-4655975F1CC6}" type="pres">
      <dgm:prSet presAssocID="{818C0EF6-D8B3-4DFB-8AED-9096558449E1}" presName="horz2" presStyleCnt="0"/>
      <dgm:spPr/>
    </dgm:pt>
    <dgm:pt modelId="{B81B2C05-BE28-4953-BD7A-90EC9D0CC725}" type="pres">
      <dgm:prSet presAssocID="{818C0EF6-D8B3-4DFB-8AED-9096558449E1}" presName="horzSpace2" presStyleCnt="0"/>
      <dgm:spPr/>
    </dgm:pt>
    <dgm:pt modelId="{81600B0C-3619-4ACB-8959-838312A76C9B}" type="pres">
      <dgm:prSet presAssocID="{818C0EF6-D8B3-4DFB-8AED-9096558449E1}" presName="tx2" presStyleLbl="revTx" presStyleIdx="3" presStyleCnt="5"/>
      <dgm:spPr/>
    </dgm:pt>
    <dgm:pt modelId="{33129814-B462-4190-995D-589E1833965C}" type="pres">
      <dgm:prSet presAssocID="{818C0EF6-D8B3-4DFB-8AED-9096558449E1}" presName="vert2" presStyleCnt="0"/>
      <dgm:spPr/>
    </dgm:pt>
    <dgm:pt modelId="{C994FF85-0380-40E0-824C-7CF8F0425977}" type="pres">
      <dgm:prSet presAssocID="{818C0EF6-D8B3-4DFB-8AED-9096558449E1}" presName="thinLine2b" presStyleLbl="callout" presStyleIdx="2" presStyleCnt="4"/>
      <dgm:spPr/>
    </dgm:pt>
    <dgm:pt modelId="{25EDC815-1043-49CC-BC23-5B63A7B696A5}" type="pres">
      <dgm:prSet presAssocID="{818C0EF6-D8B3-4DFB-8AED-9096558449E1}" presName="vertSpace2b" presStyleCnt="0"/>
      <dgm:spPr/>
    </dgm:pt>
    <dgm:pt modelId="{46FA823E-C19A-4375-AD83-BF0494721512}" type="pres">
      <dgm:prSet presAssocID="{36B7F0A5-E8F2-48EC-B2C2-1C02F813C168}" presName="horz2" presStyleCnt="0"/>
      <dgm:spPr/>
    </dgm:pt>
    <dgm:pt modelId="{2C9D9619-E588-42FA-9A50-769B89F1E84C}" type="pres">
      <dgm:prSet presAssocID="{36B7F0A5-E8F2-48EC-B2C2-1C02F813C168}" presName="horzSpace2" presStyleCnt="0"/>
      <dgm:spPr/>
    </dgm:pt>
    <dgm:pt modelId="{93D9212E-12AE-4C86-9296-1D5ED5067069}" type="pres">
      <dgm:prSet presAssocID="{36B7F0A5-E8F2-48EC-B2C2-1C02F813C168}" presName="tx2" presStyleLbl="revTx" presStyleIdx="4" presStyleCnt="5"/>
      <dgm:spPr/>
    </dgm:pt>
    <dgm:pt modelId="{DC6336D7-5487-4760-B02A-DDB7A6CDC772}" type="pres">
      <dgm:prSet presAssocID="{36B7F0A5-E8F2-48EC-B2C2-1C02F813C168}" presName="vert2" presStyleCnt="0"/>
      <dgm:spPr/>
    </dgm:pt>
    <dgm:pt modelId="{66E7FAB0-C3CF-4209-9CB3-71E1491BD732}" type="pres">
      <dgm:prSet presAssocID="{36B7F0A5-E8F2-48EC-B2C2-1C02F813C168}" presName="thinLine2b" presStyleLbl="callout" presStyleIdx="3" presStyleCnt="4"/>
      <dgm:spPr/>
    </dgm:pt>
    <dgm:pt modelId="{37613AD9-5802-47C2-8CCE-ED5DD384E76A}" type="pres">
      <dgm:prSet presAssocID="{36B7F0A5-E8F2-48EC-B2C2-1C02F813C168}" presName="vertSpace2b" presStyleCnt="0"/>
      <dgm:spPr/>
    </dgm:pt>
  </dgm:ptLst>
  <dgm:cxnLst>
    <dgm:cxn modelId="{16D671C1-6E97-4B3E-9ECF-B712C7DFBCBC}" type="presOf" srcId="{818C0EF6-D8B3-4DFB-8AED-9096558449E1}" destId="{81600B0C-3619-4ACB-8959-838312A76C9B}" srcOrd="0" destOrd="0" presId="urn:microsoft.com/office/officeart/2008/layout/LinedList"/>
    <dgm:cxn modelId="{84AF43ED-05BE-4AC3-AE54-1FB24DDCE8D5}" type="presOf" srcId="{2F393A84-E81B-4925-9C02-98FB22F62F6E}" destId="{342B072E-37C4-4B7B-ACBF-21B87A0A8914}" srcOrd="0" destOrd="0" presId="urn:microsoft.com/office/officeart/2008/layout/LinedList"/>
    <dgm:cxn modelId="{4F876D12-646F-480D-B27E-CFEEB8BA036A}" type="presOf" srcId="{F6216EB6-0C6B-49A1-B33B-CA872E0ADD07}" destId="{058B006B-89A8-4A52-92DE-22FA5FBF91E0}" srcOrd="0" destOrd="0" presId="urn:microsoft.com/office/officeart/2008/layout/LinedList"/>
    <dgm:cxn modelId="{4869498C-E363-403A-80C9-9AB6300E34FA}" srcId="{F6216EB6-0C6B-49A1-B33B-CA872E0ADD07}" destId="{1CD0A5A6-AB50-4398-AB1F-9C563B459420}" srcOrd="0" destOrd="0" parTransId="{BD1A0AF0-2A7F-47E4-867C-BE21FAA40554}" sibTransId="{C2D77EFA-3701-4033-9D92-0D233BB26F1E}"/>
    <dgm:cxn modelId="{8706259B-2682-41BE-934B-13A2B344DF45}" type="presOf" srcId="{1CECA5B3-BDB5-406C-96EA-0C8EBB3C1DC2}" destId="{A350B203-2C8A-4BBA-AB46-7F5F9CF8A9F7}" srcOrd="0" destOrd="0" presId="urn:microsoft.com/office/officeart/2008/layout/LinedList"/>
    <dgm:cxn modelId="{A76DE2D4-C911-432A-B9F6-6AF91B08681E}" type="presOf" srcId="{1CD0A5A6-AB50-4398-AB1F-9C563B459420}" destId="{FBDD4729-7EC0-48B5-94A9-473548B7EF6C}" srcOrd="0" destOrd="0" presId="urn:microsoft.com/office/officeart/2008/layout/LinedList"/>
    <dgm:cxn modelId="{D25793E4-0ECE-40F5-B8CC-5C8212681E47}" srcId="{F6216EB6-0C6B-49A1-B33B-CA872E0ADD07}" destId="{36B7F0A5-E8F2-48EC-B2C2-1C02F813C168}" srcOrd="3" destOrd="0" parTransId="{69053FD4-2112-4A42-BF21-A9D64B629D60}" sibTransId="{F2D47087-8DF2-4824-9884-7C05D7C7FF98}"/>
    <dgm:cxn modelId="{257A430B-21FE-4D6B-9A66-1B5630B47EA7}" srcId="{F6216EB6-0C6B-49A1-B33B-CA872E0ADD07}" destId="{818C0EF6-D8B3-4DFB-8AED-9096558449E1}" srcOrd="2" destOrd="0" parTransId="{9593CBB1-B082-489B-B211-C71AEFF1EF29}" sibTransId="{9357D817-1A86-43D2-860B-2DE37445BADF}"/>
    <dgm:cxn modelId="{93210C94-6883-4E16-9E25-1ECC57E3E2D1}" srcId="{F6216EB6-0C6B-49A1-B33B-CA872E0ADD07}" destId="{1CECA5B3-BDB5-406C-96EA-0C8EBB3C1DC2}" srcOrd="1" destOrd="0" parTransId="{DCFA1EC4-0148-4BA3-951A-D24D2E187B5F}" sibTransId="{9AF834B7-7A63-4112-BEE8-A778C6DFC165}"/>
    <dgm:cxn modelId="{45E36487-96DA-4C76-914B-9E035785BC5E}" srcId="{2F393A84-E81B-4925-9C02-98FB22F62F6E}" destId="{F6216EB6-0C6B-49A1-B33B-CA872E0ADD07}" srcOrd="0" destOrd="0" parTransId="{0A367CFB-1851-4651-A37E-87358D98D5FF}" sibTransId="{F7EC40D3-F960-4AF3-B268-A23A75314C34}"/>
    <dgm:cxn modelId="{3AF8273F-8D60-4509-8118-5EDE7701ACF2}" type="presOf" srcId="{36B7F0A5-E8F2-48EC-B2C2-1C02F813C168}" destId="{93D9212E-12AE-4C86-9296-1D5ED5067069}" srcOrd="0" destOrd="0" presId="urn:microsoft.com/office/officeart/2008/layout/LinedList"/>
    <dgm:cxn modelId="{5A832BB0-336E-417B-8910-392A5E552D8A}" type="presParOf" srcId="{342B072E-37C4-4B7B-ACBF-21B87A0A8914}" destId="{185CFAB9-D24F-4729-A9BE-AF11D792E57E}" srcOrd="0" destOrd="0" presId="urn:microsoft.com/office/officeart/2008/layout/LinedList"/>
    <dgm:cxn modelId="{26187DCD-9DAC-4DA4-BDC5-98F150963807}" type="presParOf" srcId="{342B072E-37C4-4B7B-ACBF-21B87A0A8914}" destId="{841B16D3-CC21-4859-A6AA-C31983F53722}" srcOrd="1" destOrd="0" presId="urn:microsoft.com/office/officeart/2008/layout/LinedList"/>
    <dgm:cxn modelId="{3654C1AE-3C81-4FAC-B6A1-1ED264F365D2}" type="presParOf" srcId="{841B16D3-CC21-4859-A6AA-C31983F53722}" destId="{058B006B-89A8-4A52-92DE-22FA5FBF91E0}" srcOrd="0" destOrd="0" presId="urn:microsoft.com/office/officeart/2008/layout/LinedList"/>
    <dgm:cxn modelId="{937627BA-E931-4A2E-A6A4-A6443B0E0D80}" type="presParOf" srcId="{841B16D3-CC21-4859-A6AA-C31983F53722}" destId="{3E17D76C-A12B-4065-B049-A9803F761DD4}" srcOrd="1" destOrd="0" presId="urn:microsoft.com/office/officeart/2008/layout/LinedList"/>
    <dgm:cxn modelId="{7D07EAED-CA77-4C0F-8F69-764C8BF6010D}" type="presParOf" srcId="{3E17D76C-A12B-4065-B049-A9803F761DD4}" destId="{10E3EECD-50A8-4C8F-842D-5ADFC9F2C07E}" srcOrd="0" destOrd="0" presId="urn:microsoft.com/office/officeart/2008/layout/LinedList"/>
    <dgm:cxn modelId="{8B42A1CD-5679-428F-B296-F42D68384E28}" type="presParOf" srcId="{3E17D76C-A12B-4065-B049-A9803F761DD4}" destId="{06EB261C-C228-41B2-86F0-3D19773D1B01}" srcOrd="1" destOrd="0" presId="urn:microsoft.com/office/officeart/2008/layout/LinedList"/>
    <dgm:cxn modelId="{3E5DAA21-BB19-4B3C-8941-BB7AF8E35A55}" type="presParOf" srcId="{06EB261C-C228-41B2-86F0-3D19773D1B01}" destId="{77B58837-2637-4348-BC63-C3D327BAFCE3}" srcOrd="0" destOrd="0" presId="urn:microsoft.com/office/officeart/2008/layout/LinedList"/>
    <dgm:cxn modelId="{1AC9F142-3933-4509-9C7B-71D22180C5CB}" type="presParOf" srcId="{06EB261C-C228-41B2-86F0-3D19773D1B01}" destId="{FBDD4729-7EC0-48B5-94A9-473548B7EF6C}" srcOrd="1" destOrd="0" presId="urn:microsoft.com/office/officeart/2008/layout/LinedList"/>
    <dgm:cxn modelId="{E9840DED-2EF4-4ABA-8555-B389FCB4BCEE}" type="presParOf" srcId="{06EB261C-C228-41B2-86F0-3D19773D1B01}" destId="{9065B21D-FE6C-44C9-B384-671AE53A2697}" srcOrd="2" destOrd="0" presId="urn:microsoft.com/office/officeart/2008/layout/LinedList"/>
    <dgm:cxn modelId="{E3EA7DDF-AF3F-4582-BD02-F62D5DBAA790}" type="presParOf" srcId="{3E17D76C-A12B-4065-B049-A9803F761DD4}" destId="{7B595FCD-9199-4077-A137-2C96ECC0219A}" srcOrd="2" destOrd="0" presId="urn:microsoft.com/office/officeart/2008/layout/LinedList"/>
    <dgm:cxn modelId="{BDFD709C-265E-46EC-B671-B01554A5B9EA}" type="presParOf" srcId="{3E17D76C-A12B-4065-B049-A9803F761DD4}" destId="{ED9BF3E5-8610-49A6-8041-D80738A20A6B}" srcOrd="3" destOrd="0" presId="urn:microsoft.com/office/officeart/2008/layout/LinedList"/>
    <dgm:cxn modelId="{2A48BF47-0793-4368-AD5C-6D1DE5C24ABF}" type="presParOf" srcId="{3E17D76C-A12B-4065-B049-A9803F761DD4}" destId="{5968C366-4CD0-4FB9-B7FC-F776BE68B1C7}" srcOrd="4" destOrd="0" presId="urn:microsoft.com/office/officeart/2008/layout/LinedList"/>
    <dgm:cxn modelId="{59E67BEB-F1A3-48A5-9F7D-A756E4DD4136}" type="presParOf" srcId="{5968C366-4CD0-4FB9-B7FC-F776BE68B1C7}" destId="{B6F0813F-26A4-4464-A80C-8F61B3E9A554}" srcOrd="0" destOrd="0" presId="urn:microsoft.com/office/officeart/2008/layout/LinedList"/>
    <dgm:cxn modelId="{D11CAF32-B7D7-4F33-BD0D-CE9609FB4E8B}" type="presParOf" srcId="{5968C366-4CD0-4FB9-B7FC-F776BE68B1C7}" destId="{A350B203-2C8A-4BBA-AB46-7F5F9CF8A9F7}" srcOrd="1" destOrd="0" presId="urn:microsoft.com/office/officeart/2008/layout/LinedList"/>
    <dgm:cxn modelId="{5857BA4F-E380-4BBE-895C-A792970CF366}" type="presParOf" srcId="{5968C366-4CD0-4FB9-B7FC-F776BE68B1C7}" destId="{3438D005-AB4F-40F3-AAFE-1C9D0653F1DB}" srcOrd="2" destOrd="0" presId="urn:microsoft.com/office/officeart/2008/layout/LinedList"/>
    <dgm:cxn modelId="{94760AFD-1C4D-4620-B677-73EB7531A81A}" type="presParOf" srcId="{3E17D76C-A12B-4065-B049-A9803F761DD4}" destId="{9CAFE688-6F60-4124-8C0C-F36542BD6026}" srcOrd="5" destOrd="0" presId="urn:microsoft.com/office/officeart/2008/layout/LinedList"/>
    <dgm:cxn modelId="{8BCFAE9B-A007-428E-88E7-38B61F7FFEA7}" type="presParOf" srcId="{3E17D76C-A12B-4065-B049-A9803F761DD4}" destId="{D5DD72CC-62D5-4674-8FF4-BAA61FAF20BA}" srcOrd="6" destOrd="0" presId="urn:microsoft.com/office/officeart/2008/layout/LinedList"/>
    <dgm:cxn modelId="{64B095C6-8DE0-4FAF-ADA7-B2EEC863C5F4}" type="presParOf" srcId="{3E17D76C-A12B-4065-B049-A9803F761DD4}" destId="{13A89FE4-43BC-4404-8244-4655975F1CC6}" srcOrd="7" destOrd="0" presId="urn:microsoft.com/office/officeart/2008/layout/LinedList"/>
    <dgm:cxn modelId="{B2C60950-513B-4DA7-A9A0-1F61798E835B}" type="presParOf" srcId="{13A89FE4-43BC-4404-8244-4655975F1CC6}" destId="{B81B2C05-BE28-4953-BD7A-90EC9D0CC725}" srcOrd="0" destOrd="0" presId="urn:microsoft.com/office/officeart/2008/layout/LinedList"/>
    <dgm:cxn modelId="{B7A30B26-4D09-4C18-A408-D6E23CFEDB43}" type="presParOf" srcId="{13A89FE4-43BC-4404-8244-4655975F1CC6}" destId="{81600B0C-3619-4ACB-8959-838312A76C9B}" srcOrd="1" destOrd="0" presId="urn:microsoft.com/office/officeart/2008/layout/LinedList"/>
    <dgm:cxn modelId="{7B3F50F2-90C2-4364-963C-CD71E4674877}" type="presParOf" srcId="{13A89FE4-43BC-4404-8244-4655975F1CC6}" destId="{33129814-B462-4190-995D-589E1833965C}" srcOrd="2" destOrd="0" presId="urn:microsoft.com/office/officeart/2008/layout/LinedList"/>
    <dgm:cxn modelId="{2B41BFA5-FBCD-4387-AEAF-94B299C8E5BE}" type="presParOf" srcId="{3E17D76C-A12B-4065-B049-A9803F761DD4}" destId="{C994FF85-0380-40E0-824C-7CF8F0425977}" srcOrd="8" destOrd="0" presId="urn:microsoft.com/office/officeart/2008/layout/LinedList"/>
    <dgm:cxn modelId="{5CCFC8F6-A87C-40EF-BBDD-2485559C8B01}" type="presParOf" srcId="{3E17D76C-A12B-4065-B049-A9803F761DD4}" destId="{25EDC815-1043-49CC-BC23-5B63A7B696A5}" srcOrd="9" destOrd="0" presId="urn:microsoft.com/office/officeart/2008/layout/LinedList"/>
    <dgm:cxn modelId="{4BB825E5-30B4-45A8-8C2B-0D4EA4FAEC87}" type="presParOf" srcId="{3E17D76C-A12B-4065-B049-A9803F761DD4}" destId="{46FA823E-C19A-4375-AD83-BF0494721512}" srcOrd="10" destOrd="0" presId="urn:microsoft.com/office/officeart/2008/layout/LinedList"/>
    <dgm:cxn modelId="{9C420912-9E9E-46E3-A324-F8063EB9844A}" type="presParOf" srcId="{46FA823E-C19A-4375-AD83-BF0494721512}" destId="{2C9D9619-E588-42FA-9A50-769B89F1E84C}" srcOrd="0" destOrd="0" presId="urn:microsoft.com/office/officeart/2008/layout/LinedList"/>
    <dgm:cxn modelId="{354313EC-64E8-41F3-B402-BD7A922DCC4B}" type="presParOf" srcId="{46FA823E-C19A-4375-AD83-BF0494721512}" destId="{93D9212E-12AE-4C86-9296-1D5ED5067069}" srcOrd="1" destOrd="0" presId="urn:microsoft.com/office/officeart/2008/layout/LinedList"/>
    <dgm:cxn modelId="{DC026265-E356-459E-AF8B-52CD39233F96}" type="presParOf" srcId="{46FA823E-C19A-4375-AD83-BF0494721512}" destId="{DC6336D7-5487-4760-B02A-DDB7A6CDC772}" srcOrd="2" destOrd="0" presId="urn:microsoft.com/office/officeart/2008/layout/LinedList"/>
    <dgm:cxn modelId="{36A4614E-7F86-481E-BB15-499975E007BC}" type="presParOf" srcId="{3E17D76C-A12B-4065-B049-A9803F761DD4}" destId="{66E7FAB0-C3CF-4209-9CB3-71E1491BD732}" srcOrd="11" destOrd="0" presId="urn:microsoft.com/office/officeart/2008/layout/LinedList"/>
    <dgm:cxn modelId="{433D4EE3-1A30-4320-816D-CEE809123502}" type="presParOf" srcId="{3E17D76C-A12B-4065-B049-A9803F761DD4}" destId="{37613AD9-5802-47C2-8CCE-ED5DD384E76A}" srcOrd="12" destOrd="0" presId="urn:microsoft.com/office/officeart/2008/layout/Lin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F393A84-E81B-4925-9C02-98FB22F62F6E}"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zh-CN" altLang="en-US"/>
        </a:p>
      </dgm:t>
    </dgm:pt>
    <dgm:pt modelId="{1CD0A5A6-AB50-4398-AB1F-9C563B459420}">
      <dgm:prSet phldrT="[文本]" custT="1"/>
      <dgm:spPr/>
      <dgm:t>
        <a:bodyPr/>
        <a:lstStyle/>
        <a:p>
          <a:r>
            <a:rPr lang="zh-CN" altLang="en-US" sz="1200" b="1" dirty="0">
              <a:solidFill>
                <a:schemeClr val="tx1">
                  <a:lumMod val="65000"/>
                  <a:lumOff val="35000"/>
                </a:schemeClr>
              </a:solidFill>
              <a:latin typeface="+mn-ea"/>
            </a:rPr>
            <a:t>防油污</a:t>
          </a:r>
          <a:r>
            <a:rPr lang="zh-CN" altLang="en-US" sz="1200" dirty="0">
              <a:solidFill>
                <a:schemeClr val="tx1">
                  <a:lumMod val="65000"/>
                  <a:lumOff val="35000"/>
                </a:schemeClr>
              </a:solidFill>
              <a:latin typeface="+mn-ea"/>
            </a:rPr>
            <a:t>：高级加硬防油污膜，防刮花，防油污</a:t>
          </a:r>
        </a:p>
        <a:p>
          <a:endParaRPr lang="zh-CN" altLang="en-US" sz="1200" dirty="0">
            <a:solidFill>
              <a:schemeClr val="tx1">
                <a:lumMod val="65000"/>
                <a:lumOff val="35000"/>
              </a:schemeClr>
            </a:solidFill>
          </a:endParaRPr>
        </a:p>
      </dgm:t>
    </dgm:pt>
    <dgm:pt modelId="{BD1A0AF0-2A7F-47E4-867C-BE21FAA40554}" type="parTrans" cxnId="{4869498C-E363-403A-80C9-9AB6300E34FA}">
      <dgm:prSet/>
      <dgm:spPr/>
      <dgm:t>
        <a:bodyPr/>
        <a:lstStyle/>
        <a:p>
          <a:endParaRPr lang="zh-CN" altLang="en-US" sz="1200">
            <a:solidFill>
              <a:schemeClr val="tx1">
                <a:lumMod val="65000"/>
                <a:lumOff val="35000"/>
              </a:schemeClr>
            </a:solidFill>
          </a:endParaRPr>
        </a:p>
      </dgm:t>
    </dgm:pt>
    <dgm:pt modelId="{C2D77EFA-3701-4033-9D92-0D233BB26F1E}" type="sibTrans" cxnId="{4869498C-E363-403A-80C9-9AB6300E34FA}">
      <dgm:prSet/>
      <dgm:spPr/>
      <dgm:t>
        <a:bodyPr/>
        <a:lstStyle/>
        <a:p>
          <a:endParaRPr lang="zh-CN" altLang="en-US" sz="1200">
            <a:solidFill>
              <a:schemeClr val="tx1">
                <a:lumMod val="65000"/>
                <a:lumOff val="35000"/>
              </a:schemeClr>
            </a:solidFill>
          </a:endParaRPr>
        </a:p>
      </dgm:t>
    </dgm:pt>
    <dgm:pt modelId="{1CECA5B3-BDB5-406C-96EA-0C8EBB3C1DC2}">
      <dgm:prSet phldrT="[文本]" custT="1"/>
      <dgm:spPr/>
      <dgm:t>
        <a:bodyPr/>
        <a:lstStyle/>
        <a:p>
          <a:r>
            <a:rPr lang="zh-CN" altLang="en-US" sz="1200" b="1" dirty="0">
              <a:solidFill>
                <a:schemeClr val="tx1">
                  <a:lumMod val="65000"/>
                  <a:lumOff val="35000"/>
                </a:schemeClr>
              </a:solidFill>
              <a:latin typeface="+mn-ea"/>
            </a:rPr>
            <a:t>防蒸汽</a:t>
          </a:r>
          <a:r>
            <a:rPr lang="zh-CN" altLang="en-US" sz="1200" dirty="0">
              <a:solidFill>
                <a:schemeClr val="tx1">
                  <a:lumMod val="65000"/>
                  <a:lumOff val="35000"/>
                </a:schemeClr>
              </a:solidFill>
              <a:latin typeface="+mn-ea"/>
            </a:rPr>
            <a:t>：具备</a:t>
          </a:r>
          <a:r>
            <a:rPr lang="en-US" altLang="en-US" sz="1200" dirty="0">
              <a:solidFill>
                <a:schemeClr val="tx1">
                  <a:lumMod val="65000"/>
                  <a:lumOff val="35000"/>
                </a:schemeClr>
              </a:solidFill>
              <a:latin typeface="+mn-ea"/>
            </a:rPr>
            <a:t>IP67</a:t>
          </a:r>
          <a:r>
            <a:rPr lang="zh-CN" altLang="en-US" sz="1200" dirty="0">
              <a:solidFill>
                <a:schemeClr val="tx1">
                  <a:lumMod val="65000"/>
                  <a:lumOff val="35000"/>
                </a:schemeClr>
              </a:solidFill>
              <a:latin typeface="+mn-ea"/>
            </a:rPr>
            <a:t>、透雾技术，抵抗蒸汽干扰</a:t>
          </a:r>
        </a:p>
        <a:p>
          <a:endParaRPr lang="zh-CN" altLang="en-US" sz="1200" dirty="0">
            <a:solidFill>
              <a:schemeClr val="tx1">
                <a:lumMod val="65000"/>
                <a:lumOff val="35000"/>
              </a:schemeClr>
            </a:solidFill>
          </a:endParaRPr>
        </a:p>
      </dgm:t>
    </dgm:pt>
    <dgm:pt modelId="{DCFA1EC4-0148-4BA3-951A-D24D2E187B5F}" type="parTrans" cxnId="{93210C94-6883-4E16-9E25-1ECC57E3E2D1}">
      <dgm:prSet/>
      <dgm:spPr/>
      <dgm:t>
        <a:bodyPr/>
        <a:lstStyle/>
        <a:p>
          <a:endParaRPr lang="zh-CN" altLang="en-US" sz="1200">
            <a:solidFill>
              <a:schemeClr val="tx1">
                <a:lumMod val="65000"/>
                <a:lumOff val="35000"/>
              </a:schemeClr>
            </a:solidFill>
          </a:endParaRPr>
        </a:p>
      </dgm:t>
    </dgm:pt>
    <dgm:pt modelId="{9AF834B7-7A63-4112-BEE8-A778C6DFC165}" type="sibTrans" cxnId="{93210C94-6883-4E16-9E25-1ECC57E3E2D1}">
      <dgm:prSet/>
      <dgm:spPr/>
      <dgm:t>
        <a:bodyPr/>
        <a:lstStyle/>
        <a:p>
          <a:endParaRPr lang="zh-CN" altLang="en-US" sz="1200">
            <a:solidFill>
              <a:schemeClr val="tx1">
                <a:lumMod val="65000"/>
                <a:lumOff val="35000"/>
              </a:schemeClr>
            </a:solidFill>
          </a:endParaRPr>
        </a:p>
      </dgm:t>
    </dgm:pt>
    <dgm:pt modelId="{818C0EF6-D8B3-4DFB-8AED-9096558449E1}">
      <dgm:prSet phldrT="[文本]" custT="1"/>
      <dgm:spPr/>
      <dgm:t>
        <a:bodyPr/>
        <a:lstStyle/>
        <a:p>
          <a:r>
            <a:rPr lang="zh-CN" altLang="en-US" sz="1200" b="1" dirty="0">
              <a:solidFill>
                <a:schemeClr val="tx1"/>
              </a:solidFill>
              <a:latin typeface="+mn-ea"/>
            </a:rPr>
            <a:t>可拆卸前盖：方便清洗、更换</a:t>
          </a:r>
        </a:p>
        <a:p>
          <a:endParaRPr lang="zh-CN" altLang="en-US" sz="1200" dirty="0">
            <a:solidFill>
              <a:schemeClr val="tx1">
                <a:lumMod val="65000"/>
                <a:lumOff val="35000"/>
              </a:schemeClr>
            </a:solidFill>
          </a:endParaRPr>
        </a:p>
      </dgm:t>
    </dgm:pt>
    <dgm:pt modelId="{9593CBB1-B082-489B-B211-C71AEFF1EF29}" type="parTrans" cxnId="{257A430B-21FE-4D6B-9A66-1B5630B47EA7}">
      <dgm:prSet/>
      <dgm:spPr/>
      <dgm:t>
        <a:bodyPr/>
        <a:lstStyle/>
        <a:p>
          <a:endParaRPr lang="zh-CN" altLang="en-US" sz="1200">
            <a:solidFill>
              <a:schemeClr val="tx1">
                <a:lumMod val="65000"/>
                <a:lumOff val="35000"/>
              </a:schemeClr>
            </a:solidFill>
          </a:endParaRPr>
        </a:p>
      </dgm:t>
    </dgm:pt>
    <dgm:pt modelId="{9357D817-1A86-43D2-860B-2DE37445BADF}" type="sibTrans" cxnId="{257A430B-21FE-4D6B-9A66-1B5630B47EA7}">
      <dgm:prSet/>
      <dgm:spPr/>
      <dgm:t>
        <a:bodyPr/>
        <a:lstStyle/>
        <a:p>
          <a:endParaRPr lang="zh-CN" altLang="en-US" sz="1200">
            <a:solidFill>
              <a:schemeClr val="tx1">
                <a:lumMod val="65000"/>
                <a:lumOff val="35000"/>
              </a:schemeClr>
            </a:solidFill>
          </a:endParaRPr>
        </a:p>
      </dgm:t>
    </dgm:pt>
    <dgm:pt modelId="{F6216EB6-0C6B-49A1-B33B-CA872E0ADD07}">
      <dgm:prSet phldrT="[文本]" custT="1"/>
      <dgm:spPr/>
      <dgm:t>
        <a:bodyPr/>
        <a:lstStyle/>
        <a:p>
          <a:endParaRPr lang="zh-CN" altLang="en-US" sz="1200" dirty="0">
            <a:solidFill>
              <a:schemeClr val="tx1"/>
            </a:solidFill>
          </a:endParaRPr>
        </a:p>
      </dgm:t>
    </dgm:pt>
    <dgm:pt modelId="{F7EC40D3-F960-4AF3-B268-A23A75314C34}" type="sibTrans" cxnId="{45E36487-96DA-4C76-914B-9E035785BC5E}">
      <dgm:prSet/>
      <dgm:spPr/>
      <dgm:t>
        <a:bodyPr/>
        <a:lstStyle/>
        <a:p>
          <a:endParaRPr lang="zh-CN" altLang="en-US" sz="1200">
            <a:solidFill>
              <a:schemeClr val="tx1">
                <a:lumMod val="65000"/>
                <a:lumOff val="35000"/>
              </a:schemeClr>
            </a:solidFill>
          </a:endParaRPr>
        </a:p>
      </dgm:t>
    </dgm:pt>
    <dgm:pt modelId="{0A367CFB-1851-4651-A37E-87358D98D5FF}" type="parTrans" cxnId="{45E36487-96DA-4C76-914B-9E035785BC5E}">
      <dgm:prSet/>
      <dgm:spPr/>
      <dgm:t>
        <a:bodyPr/>
        <a:lstStyle/>
        <a:p>
          <a:endParaRPr lang="zh-CN" altLang="en-US" sz="1200">
            <a:solidFill>
              <a:schemeClr val="tx1">
                <a:lumMod val="65000"/>
                <a:lumOff val="35000"/>
              </a:schemeClr>
            </a:solidFill>
          </a:endParaRPr>
        </a:p>
      </dgm:t>
    </dgm:pt>
    <dgm:pt modelId="{342B072E-37C4-4B7B-ACBF-21B87A0A8914}" type="pres">
      <dgm:prSet presAssocID="{2F393A84-E81B-4925-9C02-98FB22F62F6E}" presName="vert0" presStyleCnt="0">
        <dgm:presLayoutVars>
          <dgm:dir/>
          <dgm:animOne val="branch"/>
          <dgm:animLvl val="lvl"/>
        </dgm:presLayoutVars>
      </dgm:prSet>
      <dgm:spPr/>
    </dgm:pt>
    <dgm:pt modelId="{185CFAB9-D24F-4729-A9BE-AF11D792E57E}" type="pres">
      <dgm:prSet presAssocID="{F6216EB6-0C6B-49A1-B33B-CA872E0ADD07}" presName="thickLine" presStyleLbl="alignNode1" presStyleIdx="0" presStyleCnt="1"/>
      <dgm:spPr/>
    </dgm:pt>
    <dgm:pt modelId="{841B16D3-CC21-4859-A6AA-C31983F53722}" type="pres">
      <dgm:prSet presAssocID="{F6216EB6-0C6B-49A1-B33B-CA872E0ADD07}" presName="horz1" presStyleCnt="0"/>
      <dgm:spPr/>
    </dgm:pt>
    <dgm:pt modelId="{058B006B-89A8-4A52-92DE-22FA5FBF91E0}" type="pres">
      <dgm:prSet presAssocID="{F6216EB6-0C6B-49A1-B33B-CA872E0ADD07}" presName="tx1" presStyleLbl="revTx" presStyleIdx="0" presStyleCnt="4" custFlipHor="0" custScaleX="74606" custScaleY="96375"/>
      <dgm:spPr/>
    </dgm:pt>
    <dgm:pt modelId="{3E17D76C-A12B-4065-B049-A9803F761DD4}" type="pres">
      <dgm:prSet presAssocID="{F6216EB6-0C6B-49A1-B33B-CA872E0ADD07}" presName="vert1" presStyleCnt="0"/>
      <dgm:spPr/>
    </dgm:pt>
    <dgm:pt modelId="{10E3EECD-50A8-4C8F-842D-5ADFC9F2C07E}" type="pres">
      <dgm:prSet presAssocID="{1CD0A5A6-AB50-4398-AB1F-9C563B459420}" presName="vertSpace2a" presStyleCnt="0"/>
      <dgm:spPr/>
    </dgm:pt>
    <dgm:pt modelId="{06EB261C-C228-41B2-86F0-3D19773D1B01}" type="pres">
      <dgm:prSet presAssocID="{1CD0A5A6-AB50-4398-AB1F-9C563B459420}" presName="horz2" presStyleCnt="0"/>
      <dgm:spPr/>
    </dgm:pt>
    <dgm:pt modelId="{77B58837-2637-4348-BC63-C3D327BAFCE3}" type="pres">
      <dgm:prSet presAssocID="{1CD0A5A6-AB50-4398-AB1F-9C563B459420}" presName="horzSpace2" presStyleCnt="0"/>
      <dgm:spPr/>
    </dgm:pt>
    <dgm:pt modelId="{FBDD4729-7EC0-48B5-94A9-473548B7EF6C}" type="pres">
      <dgm:prSet presAssocID="{1CD0A5A6-AB50-4398-AB1F-9C563B459420}" presName="tx2" presStyleLbl="revTx" presStyleIdx="1" presStyleCnt="4" custScaleX="106080"/>
      <dgm:spPr/>
    </dgm:pt>
    <dgm:pt modelId="{9065B21D-FE6C-44C9-B384-671AE53A2697}" type="pres">
      <dgm:prSet presAssocID="{1CD0A5A6-AB50-4398-AB1F-9C563B459420}" presName="vert2" presStyleCnt="0"/>
      <dgm:spPr/>
    </dgm:pt>
    <dgm:pt modelId="{7B595FCD-9199-4077-A137-2C96ECC0219A}" type="pres">
      <dgm:prSet presAssocID="{1CD0A5A6-AB50-4398-AB1F-9C563B459420}" presName="thinLine2b" presStyleLbl="callout" presStyleIdx="0" presStyleCnt="3"/>
      <dgm:spPr/>
    </dgm:pt>
    <dgm:pt modelId="{ED9BF3E5-8610-49A6-8041-D80738A20A6B}" type="pres">
      <dgm:prSet presAssocID="{1CD0A5A6-AB50-4398-AB1F-9C563B459420}" presName="vertSpace2b" presStyleCnt="0"/>
      <dgm:spPr/>
    </dgm:pt>
    <dgm:pt modelId="{5968C366-4CD0-4FB9-B7FC-F776BE68B1C7}" type="pres">
      <dgm:prSet presAssocID="{1CECA5B3-BDB5-406C-96EA-0C8EBB3C1DC2}" presName="horz2" presStyleCnt="0"/>
      <dgm:spPr/>
    </dgm:pt>
    <dgm:pt modelId="{B6F0813F-26A4-4464-A80C-8F61B3E9A554}" type="pres">
      <dgm:prSet presAssocID="{1CECA5B3-BDB5-406C-96EA-0C8EBB3C1DC2}" presName="horzSpace2" presStyleCnt="0"/>
      <dgm:spPr/>
    </dgm:pt>
    <dgm:pt modelId="{A350B203-2C8A-4BBA-AB46-7F5F9CF8A9F7}" type="pres">
      <dgm:prSet presAssocID="{1CECA5B3-BDB5-406C-96EA-0C8EBB3C1DC2}" presName="tx2" presStyleLbl="revTx" presStyleIdx="2" presStyleCnt="4"/>
      <dgm:spPr/>
    </dgm:pt>
    <dgm:pt modelId="{3438D005-AB4F-40F3-AAFE-1C9D0653F1DB}" type="pres">
      <dgm:prSet presAssocID="{1CECA5B3-BDB5-406C-96EA-0C8EBB3C1DC2}" presName="vert2" presStyleCnt="0"/>
      <dgm:spPr/>
    </dgm:pt>
    <dgm:pt modelId="{9CAFE688-6F60-4124-8C0C-F36542BD6026}" type="pres">
      <dgm:prSet presAssocID="{1CECA5B3-BDB5-406C-96EA-0C8EBB3C1DC2}" presName="thinLine2b" presStyleLbl="callout" presStyleIdx="1" presStyleCnt="3"/>
      <dgm:spPr/>
    </dgm:pt>
    <dgm:pt modelId="{D5DD72CC-62D5-4674-8FF4-BAA61FAF20BA}" type="pres">
      <dgm:prSet presAssocID="{1CECA5B3-BDB5-406C-96EA-0C8EBB3C1DC2}" presName="vertSpace2b" presStyleCnt="0"/>
      <dgm:spPr/>
    </dgm:pt>
    <dgm:pt modelId="{13A89FE4-43BC-4404-8244-4655975F1CC6}" type="pres">
      <dgm:prSet presAssocID="{818C0EF6-D8B3-4DFB-8AED-9096558449E1}" presName="horz2" presStyleCnt="0"/>
      <dgm:spPr/>
    </dgm:pt>
    <dgm:pt modelId="{B81B2C05-BE28-4953-BD7A-90EC9D0CC725}" type="pres">
      <dgm:prSet presAssocID="{818C0EF6-D8B3-4DFB-8AED-9096558449E1}" presName="horzSpace2" presStyleCnt="0"/>
      <dgm:spPr/>
    </dgm:pt>
    <dgm:pt modelId="{81600B0C-3619-4ACB-8959-838312A76C9B}" type="pres">
      <dgm:prSet presAssocID="{818C0EF6-D8B3-4DFB-8AED-9096558449E1}" presName="tx2" presStyleLbl="revTx" presStyleIdx="3" presStyleCnt="4"/>
      <dgm:spPr/>
    </dgm:pt>
    <dgm:pt modelId="{33129814-B462-4190-995D-589E1833965C}" type="pres">
      <dgm:prSet presAssocID="{818C0EF6-D8B3-4DFB-8AED-9096558449E1}" presName="vert2" presStyleCnt="0"/>
      <dgm:spPr/>
    </dgm:pt>
    <dgm:pt modelId="{C994FF85-0380-40E0-824C-7CF8F0425977}" type="pres">
      <dgm:prSet presAssocID="{818C0EF6-D8B3-4DFB-8AED-9096558449E1}" presName="thinLine2b" presStyleLbl="callout" presStyleIdx="2" presStyleCnt="3"/>
      <dgm:spPr/>
    </dgm:pt>
    <dgm:pt modelId="{25EDC815-1043-49CC-BC23-5B63A7B696A5}" type="pres">
      <dgm:prSet presAssocID="{818C0EF6-D8B3-4DFB-8AED-9096558449E1}" presName="vertSpace2b" presStyleCnt="0"/>
      <dgm:spPr/>
    </dgm:pt>
  </dgm:ptLst>
  <dgm:cxnLst>
    <dgm:cxn modelId="{18C63516-D228-4F93-84F5-A4057C93C39C}" type="presOf" srcId="{1CD0A5A6-AB50-4398-AB1F-9C563B459420}" destId="{FBDD4729-7EC0-48B5-94A9-473548B7EF6C}" srcOrd="0" destOrd="0" presId="urn:microsoft.com/office/officeart/2008/layout/LinedList"/>
    <dgm:cxn modelId="{00E07C80-0A32-4A65-A4FD-B575FD76CD3B}" type="presOf" srcId="{F6216EB6-0C6B-49A1-B33B-CA872E0ADD07}" destId="{058B006B-89A8-4A52-92DE-22FA5FBF91E0}" srcOrd="0" destOrd="0" presId="urn:microsoft.com/office/officeart/2008/layout/LinedList"/>
    <dgm:cxn modelId="{4869498C-E363-403A-80C9-9AB6300E34FA}" srcId="{F6216EB6-0C6B-49A1-B33B-CA872E0ADD07}" destId="{1CD0A5A6-AB50-4398-AB1F-9C563B459420}" srcOrd="0" destOrd="0" parTransId="{BD1A0AF0-2A7F-47E4-867C-BE21FAA40554}" sibTransId="{C2D77EFA-3701-4033-9D92-0D233BB26F1E}"/>
    <dgm:cxn modelId="{A3A45770-BCBA-46CE-A972-4C3D09792813}" type="presOf" srcId="{818C0EF6-D8B3-4DFB-8AED-9096558449E1}" destId="{81600B0C-3619-4ACB-8959-838312A76C9B}" srcOrd="0" destOrd="0" presId="urn:microsoft.com/office/officeart/2008/layout/LinedList"/>
    <dgm:cxn modelId="{B1D090D1-1304-4163-90F5-E9D605FBF433}" type="presOf" srcId="{2F393A84-E81B-4925-9C02-98FB22F62F6E}" destId="{342B072E-37C4-4B7B-ACBF-21B87A0A8914}" srcOrd="0" destOrd="0" presId="urn:microsoft.com/office/officeart/2008/layout/LinedList"/>
    <dgm:cxn modelId="{257A430B-21FE-4D6B-9A66-1B5630B47EA7}" srcId="{F6216EB6-0C6B-49A1-B33B-CA872E0ADD07}" destId="{818C0EF6-D8B3-4DFB-8AED-9096558449E1}" srcOrd="2" destOrd="0" parTransId="{9593CBB1-B082-489B-B211-C71AEFF1EF29}" sibTransId="{9357D817-1A86-43D2-860B-2DE37445BADF}"/>
    <dgm:cxn modelId="{93210C94-6883-4E16-9E25-1ECC57E3E2D1}" srcId="{F6216EB6-0C6B-49A1-B33B-CA872E0ADD07}" destId="{1CECA5B3-BDB5-406C-96EA-0C8EBB3C1DC2}" srcOrd="1" destOrd="0" parTransId="{DCFA1EC4-0148-4BA3-951A-D24D2E187B5F}" sibTransId="{9AF834B7-7A63-4112-BEE8-A778C6DFC165}"/>
    <dgm:cxn modelId="{45E36487-96DA-4C76-914B-9E035785BC5E}" srcId="{2F393A84-E81B-4925-9C02-98FB22F62F6E}" destId="{F6216EB6-0C6B-49A1-B33B-CA872E0ADD07}" srcOrd="0" destOrd="0" parTransId="{0A367CFB-1851-4651-A37E-87358D98D5FF}" sibTransId="{F7EC40D3-F960-4AF3-B268-A23A75314C34}"/>
    <dgm:cxn modelId="{963B30EE-658C-4E3C-92C7-7D6F88F46B80}" type="presOf" srcId="{1CECA5B3-BDB5-406C-96EA-0C8EBB3C1DC2}" destId="{A350B203-2C8A-4BBA-AB46-7F5F9CF8A9F7}" srcOrd="0" destOrd="0" presId="urn:microsoft.com/office/officeart/2008/layout/LinedList"/>
    <dgm:cxn modelId="{15EE9639-F351-4369-9E24-03E5D9282704}" type="presParOf" srcId="{342B072E-37C4-4B7B-ACBF-21B87A0A8914}" destId="{185CFAB9-D24F-4729-A9BE-AF11D792E57E}" srcOrd="0" destOrd="0" presId="urn:microsoft.com/office/officeart/2008/layout/LinedList"/>
    <dgm:cxn modelId="{C3440698-8DF7-425D-B191-DEF42B564885}" type="presParOf" srcId="{342B072E-37C4-4B7B-ACBF-21B87A0A8914}" destId="{841B16D3-CC21-4859-A6AA-C31983F53722}" srcOrd="1" destOrd="0" presId="urn:microsoft.com/office/officeart/2008/layout/LinedList"/>
    <dgm:cxn modelId="{C9C7F2B1-C404-482D-8F1C-AD84E340859B}" type="presParOf" srcId="{841B16D3-CC21-4859-A6AA-C31983F53722}" destId="{058B006B-89A8-4A52-92DE-22FA5FBF91E0}" srcOrd="0" destOrd="0" presId="urn:microsoft.com/office/officeart/2008/layout/LinedList"/>
    <dgm:cxn modelId="{638690A6-AAF5-44AF-94B0-80D33753B0C8}" type="presParOf" srcId="{841B16D3-CC21-4859-A6AA-C31983F53722}" destId="{3E17D76C-A12B-4065-B049-A9803F761DD4}" srcOrd="1" destOrd="0" presId="urn:microsoft.com/office/officeart/2008/layout/LinedList"/>
    <dgm:cxn modelId="{B8BB14D4-184B-495D-8F6D-1F480ADECB6C}" type="presParOf" srcId="{3E17D76C-A12B-4065-B049-A9803F761DD4}" destId="{10E3EECD-50A8-4C8F-842D-5ADFC9F2C07E}" srcOrd="0" destOrd="0" presId="urn:microsoft.com/office/officeart/2008/layout/LinedList"/>
    <dgm:cxn modelId="{9D53EC46-AEFC-41D1-9E73-CAC11FDD6570}" type="presParOf" srcId="{3E17D76C-A12B-4065-B049-A9803F761DD4}" destId="{06EB261C-C228-41B2-86F0-3D19773D1B01}" srcOrd="1" destOrd="0" presId="urn:microsoft.com/office/officeart/2008/layout/LinedList"/>
    <dgm:cxn modelId="{6CAD76D5-C6A6-4B0B-BAC2-574A60045F02}" type="presParOf" srcId="{06EB261C-C228-41B2-86F0-3D19773D1B01}" destId="{77B58837-2637-4348-BC63-C3D327BAFCE3}" srcOrd="0" destOrd="0" presId="urn:microsoft.com/office/officeart/2008/layout/LinedList"/>
    <dgm:cxn modelId="{874BA6BA-72A5-4910-85E3-4C3C75A38E5E}" type="presParOf" srcId="{06EB261C-C228-41B2-86F0-3D19773D1B01}" destId="{FBDD4729-7EC0-48B5-94A9-473548B7EF6C}" srcOrd="1" destOrd="0" presId="urn:microsoft.com/office/officeart/2008/layout/LinedList"/>
    <dgm:cxn modelId="{18CAC1F4-A443-430F-BC5D-7B2675CC783D}" type="presParOf" srcId="{06EB261C-C228-41B2-86F0-3D19773D1B01}" destId="{9065B21D-FE6C-44C9-B384-671AE53A2697}" srcOrd="2" destOrd="0" presId="urn:microsoft.com/office/officeart/2008/layout/LinedList"/>
    <dgm:cxn modelId="{C057F272-2B7A-4F61-8640-8B6181902591}" type="presParOf" srcId="{3E17D76C-A12B-4065-B049-A9803F761DD4}" destId="{7B595FCD-9199-4077-A137-2C96ECC0219A}" srcOrd="2" destOrd="0" presId="urn:microsoft.com/office/officeart/2008/layout/LinedList"/>
    <dgm:cxn modelId="{00B4CA11-3E67-4B7F-BB71-16DF3FB8E8C6}" type="presParOf" srcId="{3E17D76C-A12B-4065-B049-A9803F761DD4}" destId="{ED9BF3E5-8610-49A6-8041-D80738A20A6B}" srcOrd="3" destOrd="0" presId="urn:microsoft.com/office/officeart/2008/layout/LinedList"/>
    <dgm:cxn modelId="{942B8DE7-BC8E-4945-B25F-0F4EDDA2205C}" type="presParOf" srcId="{3E17D76C-A12B-4065-B049-A9803F761DD4}" destId="{5968C366-4CD0-4FB9-B7FC-F776BE68B1C7}" srcOrd="4" destOrd="0" presId="urn:microsoft.com/office/officeart/2008/layout/LinedList"/>
    <dgm:cxn modelId="{879C4460-294D-47EE-B089-9B73B7B9D093}" type="presParOf" srcId="{5968C366-4CD0-4FB9-B7FC-F776BE68B1C7}" destId="{B6F0813F-26A4-4464-A80C-8F61B3E9A554}" srcOrd="0" destOrd="0" presId="urn:microsoft.com/office/officeart/2008/layout/LinedList"/>
    <dgm:cxn modelId="{21A5B934-C7C9-4C20-96B0-087B16CBA38C}" type="presParOf" srcId="{5968C366-4CD0-4FB9-B7FC-F776BE68B1C7}" destId="{A350B203-2C8A-4BBA-AB46-7F5F9CF8A9F7}" srcOrd="1" destOrd="0" presId="urn:microsoft.com/office/officeart/2008/layout/LinedList"/>
    <dgm:cxn modelId="{BE9AF9CA-9EF2-4FBF-B54F-6C5AFCD09D87}" type="presParOf" srcId="{5968C366-4CD0-4FB9-B7FC-F776BE68B1C7}" destId="{3438D005-AB4F-40F3-AAFE-1C9D0653F1DB}" srcOrd="2" destOrd="0" presId="urn:microsoft.com/office/officeart/2008/layout/LinedList"/>
    <dgm:cxn modelId="{77A6F7E1-C538-446B-9744-2F6AE95DDF1F}" type="presParOf" srcId="{3E17D76C-A12B-4065-B049-A9803F761DD4}" destId="{9CAFE688-6F60-4124-8C0C-F36542BD6026}" srcOrd="5" destOrd="0" presId="urn:microsoft.com/office/officeart/2008/layout/LinedList"/>
    <dgm:cxn modelId="{399DCA6D-85E0-4E21-B0EB-9B9EE397F3A0}" type="presParOf" srcId="{3E17D76C-A12B-4065-B049-A9803F761DD4}" destId="{D5DD72CC-62D5-4674-8FF4-BAA61FAF20BA}" srcOrd="6" destOrd="0" presId="urn:microsoft.com/office/officeart/2008/layout/LinedList"/>
    <dgm:cxn modelId="{91C9B87A-ACC4-4172-9098-C2CE3D0445B2}" type="presParOf" srcId="{3E17D76C-A12B-4065-B049-A9803F761DD4}" destId="{13A89FE4-43BC-4404-8244-4655975F1CC6}" srcOrd="7" destOrd="0" presId="urn:microsoft.com/office/officeart/2008/layout/LinedList"/>
    <dgm:cxn modelId="{94498076-E1A2-44EB-8CCC-EF768EA81072}" type="presParOf" srcId="{13A89FE4-43BC-4404-8244-4655975F1CC6}" destId="{B81B2C05-BE28-4953-BD7A-90EC9D0CC725}" srcOrd="0" destOrd="0" presId="urn:microsoft.com/office/officeart/2008/layout/LinedList"/>
    <dgm:cxn modelId="{1A8DDE95-C3E5-42BE-80C9-14CF9583FC11}" type="presParOf" srcId="{13A89FE4-43BC-4404-8244-4655975F1CC6}" destId="{81600B0C-3619-4ACB-8959-838312A76C9B}" srcOrd="1" destOrd="0" presId="urn:microsoft.com/office/officeart/2008/layout/LinedList"/>
    <dgm:cxn modelId="{7946E800-6183-4947-A7F4-1C162354F275}" type="presParOf" srcId="{13A89FE4-43BC-4404-8244-4655975F1CC6}" destId="{33129814-B462-4190-995D-589E1833965C}" srcOrd="2" destOrd="0" presId="urn:microsoft.com/office/officeart/2008/layout/LinedList"/>
    <dgm:cxn modelId="{6A79B941-5D98-45A2-8BE2-74D795C37025}" type="presParOf" srcId="{3E17D76C-A12B-4065-B049-A9803F761DD4}" destId="{C994FF85-0380-40E0-824C-7CF8F0425977}" srcOrd="8" destOrd="0" presId="urn:microsoft.com/office/officeart/2008/layout/LinedList"/>
    <dgm:cxn modelId="{28F9B6D7-D94E-4C16-B7CD-2E26484FFF07}" type="presParOf" srcId="{3E17D76C-A12B-4065-B049-A9803F761DD4}" destId="{25EDC815-1043-49CC-BC23-5B63A7B696A5}" srcOrd="9"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20394AF-3C35-48B9-955D-DAD93BE5F85F}"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zh-CN" altLang="en-US"/>
        </a:p>
      </dgm:t>
    </dgm:pt>
    <dgm:pt modelId="{7520EE51-8139-4D60-98A1-BB18A9146CD7}">
      <dgm:prSet phldrT="[文本]" custT="1"/>
      <dgm:spPr/>
      <dgm:t>
        <a:bodyPr/>
        <a:lstStyle/>
        <a:p>
          <a:r>
            <a:rPr lang="zh-CN" altLang="en-US" sz="1200" b="1" dirty="0">
              <a:solidFill>
                <a:schemeClr val="accent1">
                  <a:lumMod val="75000"/>
                </a:schemeClr>
              </a:solidFill>
            </a:rPr>
            <a:t>车位引导</a:t>
          </a:r>
        </a:p>
      </dgm:t>
    </dgm:pt>
    <dgm:pt modelId="{B73E4D86-9901-4A58-BE62-7A316152C13F}" type="parTrans" cxnId="{5168503F-DE07-4C7D-9FBA-D9007D98D1D4}">
      <dgm:prSet/>
      <dgm:spPr/>
      <dgm:t>
        <a:bodyPr/>
        <a:lstStyle/>
        <a:p>
          <a:endParaRPr lang="zh-CN" altLang="en-US" sz="1200">
            <a:solidFill>
              <a:schemeClr val="tx1">
                <a:lumMod val="65000"/>
                <a:lumOff val="35000"/>
              </a:schemeClr>
            </a:solidFill>
          </a:endParaRPr>
        </a:p>
      </dgm:t>
    </dgm:pt>
    <dgm:pt modelId="{A6BA76E1-5ED2-4D9B-B5AF-79C45170B5D4}" type="sibTrans" cxnId="{5168503F-DE07-4C7D-9FBA-D9007D98D1D4}">
      <dgm:prSet/>
      <dgm:spPr/>
      <dgm:t>
        <a:bodyPr/>
        <a:lstStyle/>
        <a:p>
          <a:endParaRPr lang="zh-CN" altLang="en-US" sz="1200">
            <a:solidFill>
              <a:schemeClr val="tx1">
                <a:lumMod val="65000"/>
                <a:lumOff val="35000"/>
              </a:schemeClr>
            </a:solidFill>
          </a:endParaRPr>
        </a:p>
      </dgm:t>
    </dgm:pt>
    <dgm:pt modelId="{13D3DBF2-C025-458A-AEBD-FD63F9FA1573}">
      <dgm:prSet phldrT="[文本]" custT="1"/>
      <dgm:spPr/>
      <dgm:t>
        <a:bodyPr/>
        <a:lstStyle/>
        <a:p>
          <a:r>
            <a:rPr lang="zh-CN" altLang="en-US" sz="1100" dirty="0">
              <a:solidFill>
                <a:schemeClr val="tx1">
                  <a:lumMod val="65000"/>
                  <a:lumOff val="35000"/>
                </a:schemeClr>
              </a:solidFill>
            </a:rPr>
            <a:t>全程可视化监控，岔口引导及空位提示；准确引车入位</a:t>
          </a:r>
        </a:p>
      </dgm:t>
    </dgm:pt>
    <dgm:pt modelId="{34B05C01-2D8B-4F0B-A35C-E1A281B77CA5}" type="parTrans" cxnId="{D2A54003-5F86-4419-BE11-265DDBAFEA40}">
      <dgm:prSet/>
      <dgm:spPr/>
      <dgm:t>
        <a:bodyPr/>
        <a:lstStyle/>
        <a:p>
          <a:endParaRPr lang="zh-CN" altLang="en-US" sz="1200">
            <a:solidFill>
              <a:schemeClr val="tx1">
                <a:lumMod val="65000"/>
                <a:lumOff val="35000"/>
              </a:schemeClr>
            </a:solidFill>
          </a:endParaRPr>
        </a:p>
      </dgm:t>
    </dgm:pt>
    <dgm:pt modelId="{DA6024CB-50F8-4DC2-8CD5-D2D334100B91}" type="sibTrans" cxnId="{D2A54003-5F86-4419-BE11-265DDBAFEA40}">
      <dgm:prSet/>
      <dgm:spPr/>
      <dgm:t>
        <a:bodyPr/>
        <a:lstStyle/>
        <a:p>
          <a:endParaRPr lang="zh-CN" altLang="en-US" sz="1200">
            <a:solidFill>
              <a:schemeClr val="tx1">
                <a:lumMod val="65000"/>
                <a:lumOff val="35000"/>
              </a:schemeClr>
            </a:solidFill>
          </a:endParaRPr>
        </a:p>
      </dgm:t>
    </dgm:pt>
    <dgm:pt modelId="{AFEFA8F8-0365-4605-8E09-3EB9B21DC05C}">
      <dgm:prSet phldrT="[文本]" custT="1"/>
      <dgm:spPr/>
      <dgm:t>
        <a:bodyPr/>
        <a:lstStyle/>
        <a:p>
          <a:r>
            <a:rPr lang="zh-CN" altLang="en-US" sz="1200" b="1" dirty="0">
              <a:solidFill>
                <a:schemeClr val="accent1">
                  <a:lumMod val="75000"/>
                </a:schemeClr>
              </a:solidFill>
            </a:rPr>
            <a:t>快速出入</a:t>
          </a:r>
        </a:p>
      </dgm:t>
    </dgm:pt>
    <dgm:pt modelId="{FAECB1AC-52BF-4B1E-B7F2-4D092EC80818}" type="parTrans" cxnId="{45BBC101-76E5-4132-BC2A-E63EC3F826B4}">
      <dgm:prSet/>
      <dgm:spPr/>
      <dgm:t>
        <a:bodyPr/>
        <a:lstStyle/>
        <a:p>
          <a:endParaRPr lang="zh-CN" altLang="en-US" sz="1200">
            <a:solidFill>
              <a:schemeClr val="tx1">
                <a:lumMod val="65000"/>
                <a:lumOff val="35000"/>
              </a:schemeClr>
            </a:solidFill>
          </a:endParaRPr>
        </a:p>
      </dgm:t>
    </dgm:pt>
    <dgm:pt modelId="{B21E3A88-6D1E-44B7-9A53-3A136103E681}" type="sibTrans" cxnId="{45BBC101-76E5-4132-BC2A-E63EC3F826B4}">
      <dgm:prSet/>
      <dgm:spPr/>
      <dgm:t>
        <a:bodyPr/>
        <a:lstStyle/>
        <a:p>
          <a:endParaRPr lang="zh-CN" altLang="en-US" sz="1200">
            <a:solidFill>
              <a:schemeClr val="tx1">
                <a:lumMod val="65000"/>
                <a:lumOff val="35000"/>
              </a:schemeClr>
            </a:solidFill>
          </a:endParaRPr>
        </a:p>
      </dgm:t>
    </dgm:pt>
    <dgm:pt modelId="{BCDC2D4C-6298-4E69-9A6F-7048746DB59E}">
      <dgm:prSet phldrT="[文本]" custT="1"/>
      <dgm:spPr/>
      <dgm:t>
        <a:bodyPr/>
        <a:lstStyle/>
        <a:p>
          <a:r>
            <a:rPr lang="zh-CN" altLang="en-US" sz="1100" dirty="0">
              <a:solidFill>
                <a:schemeClr val="tx1">
                  <a:lumMod val="65000"/>
                  <a:lumOff val="35000"/>
                </a:schemeClr>
              </a:solidFill>
            </a:rPr>
            <a:t>基于车牌识别技术的无卡化管理，提升出入效率</a:t>
          </a:r>
        </a:p>
      </dgm:t>
    </dgm:pt>
    <dgm:pt modelId="{4DE6A570-8867-4AE0-A6B2-2A94691812D6}" type="parTrans" cxnId="{5F5D6FEB-D5C5-4803-ADF2-997C1239C4FD}">
      <dgm:prSet/>
      <dgm:spPr/>
      <dgm:t>
        <a:bodyPr/>
        <a:lstStyle/>
        <a:p>
          <a:endParaRPr lang="zh-CN" altLang="en-US" sz="1200">
            <a:solidFill>
              <a:schemeClr val="tx1">
                <a:lumMod val="65000"/>
                <a:lumOff val="35000"/>
              </a:schemeClr>
            </a:solidFill>
          </a:endParaRPr>
        </a:p>
      </dgm:t>
    </dgm:pt>
    <dgm:pt modelId="{9D066BF4-7F25-4C3B-B913-B88139A61797}" type="sibTrans" cxnId="{5F5D6FEB-D5C5-4803-ADF2-997C1239C4FD}">
      <dgm:prSet/>
      <dgm:spPr/>
      <dgm:t>
        <a:bodyPr/>
        <a:lstStyle/>
        <a:p>
          <a:endParaRPr lang="zh-CN" altLang="en-US" sz="1200">
            <a:solidFill>
              <a:schemeClr val="tx1">
                <a:lumMod val="65000"/>
                <a:lumOff val="35000"/>
              </a:schemeClr>
            </a:solidFill>
          </a:endParaRPr>
        </a:p>
      </dgm:t>
    </dgm:pt>
    <dgm:pt modelId="{DB13D521-B96F-42EC-94ED-30BF6AA8DB64}">
      <dgm:prSet phldrT="[文本]" custT="1"/>
      <dgm:spPr/>
      <dgm:t>
        <a:bodyPr/>
        <a:lstStyle/>
        <a:p>
          <a:r>
            <a:rPr lang="zh-CN" altLang="en-US" sz="1200" b="1" dirty="0">
              <a:solidFill>
                <a:schemeClr val="accent1">
                  <a:lumMod val="75000"/>
                </a:schemeClr>
              </a:solidFill>
            </a:rPr>
            <a:t>反向寻车</a:t>
          </a:r>
        </a:p>
      </dgm:t>
    </dgm:pt>
    <dgm:pt modelId="{6C40E4E4-7412-455A-AE29-AF0364E88E2A}" type="parTrans" cxnId="{87B1BADB-8B16-4EEC-A840-74CBE5A35C95}">
      <dgm:prSet/>
      <dgm:spPr/>
      <dgm:t>
        <a:bodyPr/>
        <a:lstStyle/>
        <a:p>
          <a:endParaRPr lang="zh-CN" altLang="en-US" sz="1200">
            <a:solidFill>
              <a:schemeClr val="tx1">
                <a:lumMod val="65000"/>
                <a:lumOff val="35000"/>
              </a:schemeClr>
            </a:solidFill>
          </a:endParaRPr>
        </a:p>
      </dgm:t>
    </dgm:pt>
    <dgm:pt modelId="{30987BB0-5D07-4C3A-B180-911CDF3058A3}" type="sibTrans" cxnId="{87B1BADB-8B16-4EEC-A840-74CBE5A35C95}">
      <dgm:prSet/>
      <dgm:spPr/>
      <dgm:t>
        <a:bodyPr/>
        <a:lstStyle/>
        <a:p>
          <a:endParaRPr lang="zh-CN" altLang="en-US" sz="1200">
            <a:solidFill>
              <a:schemeClr val="tx1">
                <a:lumMod val="65000"/>
                <a:lumOff val="35000"/>
              </a:schemeClr>
            </a:solidFill>
          </a:endParaRPr>
        </a:p>
      </dgm:t>
    </dgm:pt>
    <dgm:pt modelId="{CB22C4BB-9131-456D-ADDC-EB5C04D77D3A}">
      <dgm:prSet phldrT="[文本]" custT="1"/>
      <dgm:spPr/>
      <dgm:t>
        <a:bodyPr/>
        <a:lstStyle/>
        <a:p>
          <a:r>
            <a:rPr lang="zh-CN" altLang="en-US" sz="1100" dirty="0">
              <a:solidFill>
                <a:schemeClr val="tx1">
                  <a:lumMod val="65000"/>
                  <a:lumOff val="35000"/>
                </a:schemeClr>
              </a:solidFill>
            </a:rPr>
            <a:t>支持寻车机、手机</a:t>
          </a:r>
          <a:r>
            <a:rPr lang="en-US" altLang="zh-CN" sz="1100" dirty="0">
              <a:solidFill>
                <a:schemeClr val="tx1">
                  <a:lumMod val="65000"/>
                  <a:lumOff val="35000"/>
                </a:schemeClr>
              </a:solidFill>
            </a:rPr>
            <a:t>APP</a:t>
          </a:r>
          <a:r>
            <a:rPr lang="zh-CN" altLang="en-US" sz="1100" dirty="0">
              <a:solidFill>
                <a:schemeClr val="tx1">
                  <a:lumMod val="65000"/>
                  <a:lumOff val="35000"/>
                </a:schemeClr>
              </a:solidFill>
            </a:rPr>
            <a:t>实现模糊化车辆搜索、精确定位及优化路线规划</a:t>
          </a:r>
        </a:p>
      </dgm:t>
    </dgm:pt>
    <dgm:pt modelId="{0149D11F-2814-4832-82A7-6C4484E7EB9D}" type="parTrans" cxnId="{5DD8D5CE-ED88-4AC2-941D-6FBE8DD4B7FB}">
      <dgm:prSet/>
      <dgm:spPr/>
      <dgm:t>
        <a:bodyPr/>
        <a:lstStyle/>
        <a:p>
          <a:endParaRPr lang="zh-CN" altLang="en-US" sz="1200">
            <a:solidFill>
              <a:schemeClr val="tx1">
                <a:lumMod val="65000"/>
                <a:lumOff val="35000"/>
              </a:schemeClr>
            </a:solidFill>
          </a:endParaRPr>
        </a:p>
      </dgm:t>
    </dgm:pt>
    <dgm:pt modelId="{DA420C3D-6B62-4593-9E7C-956643EFCD16}" type="sibTrans" cxnId="{5DD8D5CE-ED88-4AC2-941D-6FBE8DD4B7FB}">
      <dgm:prSet/>
      <dgm:spPr/>
      <dgm:t>
        <a:bodyPr/>
        <a:lstStyle/>
        <a:p>
          <a:endParaRPr lang="zh-CN" altLang="en-US" sz="1200">
            <a:solidFill>
              <a:schemeClr val="tx1">
                <a:lumMod val="65000"/>
                <a:lumOff val="35000"/>
              </a:schemeClr>
            </a:solidFill>
          </a:endParaRPr>
        </a:p>
      </dgm:t>
    </dgm:pt>
    <dgm:pt modelId="{0147392B-3504-4C42-83CA-75FE46FEE199}">
      <dgm:prSet phldrT="[文本]" custT="1"/>
      <dgm:spPr/>
      <dgm:t>
        <a:bodyPr/>
        <a:lstStyle/>
        <a:p>
          <a:r>
            <a:rPr lang="zh-CN" altLang="en-US" sz="1200" b="1" dirty="0">
              <a:solidFill>
                <a:schemeClr val="accent1">
                  <a:lumMod val="75000"/>
                </a:schemeClr>
              </a:solidFill>
            </a:rPr>
            <a:t>便捷缴费</a:t>
          </a:r>
        </a:p>
      </dgm:t>
    </dgm:pt>
    <dgm:pt modelId="{F649E86A-122C-4087-AF79-6AE301AEAF80}" type="parTrans" cxnId="{7C0F4AE5-E9E6-40BB-A128-FAB35E2D3F1F}">
      <dgm:prSet/>
      <dgm:spPr/>
      <dgm:t>
        <a:bodyPr/>
        <a:lstStyle/>
        <a:p>
          <a:endParaRPr lang="zh-CN" altLang="en-US" sz="1200">
            <a:solidFill>
              <a:schemeClr val="tx1">
                <a:lumMod val="65000"/>
                <a:lumOff val="35000"/>
              </a:schemeClr>
            </a:solidFill>
          </a:endParaRPr>
        </a:p>
      </dgm:t>
    </dgm:pt>
    <dgm:pt modelId="{ACA04B1E-BAC6-42BA-A5A3-2EFBF7799337}" type="sibTrans" cxnId="{7C0F4AE5-E9E6-40BB-A128-FAB35E2D3F1F}">
      <dgm:prSet/>
      <dgm:spPr/>
      <dgm:t>
        <a:bodyPr/>
        <a:lstStyle/>
        <a:p>
          <a:endParaRPr lang="zh-CN" altLang="en-US" sz="1200">
            <a:solidFill>
              <a:schemeClr val="tx1">
                <a:lumMod val="65000"/>
                <a:lumOff val="35000"/>
              </a:schemeClr>
            </a:solidFill>
          </a:endParaRPr>
        </a:p>
      </dgm:t>
    </dgm:pt>
    <dgm:pt modelId="{32BD3647-16BC-41D2-988C-7C327DD0A89B}">
      <dgm:prSet phldrT="[文本]" custT="1"/>
      <dgm:spPr/>
      <dgm:t>
        <a:bodyPr/>
        <a:lstStyle/>
        <a:p>
          <a:r>
            <a:rPr lang="zh-CN" altLang="en-US" sz="1100" dirty="0">
              <a:solidFill>
                <a:schemeClr val="tx1">
                  <a:lumMod val="65000"/>
                  <a:lumOff val="35000"/>
                </a:schemeClr>
              </a:solidFill>
            </a:rPr>
            <a:t>基于可视化电子地图管理，实现实时监控、快速车辆查询及大数据智能分析</a:t>
          </a:r>
        </a:p>
      </dgm:t>
    </dgm:pt>
    <dgm:pt modelId="{C0E8C62A-6C55-4B27-8C46-91D1DA996D17}" type="parTrans" cxnId="{E5A3087B-6B8B-404C-9C42-AF39F42C7518}">
      <dgm:prSet/>
      <dgm:spPr/>
      <dgm:t>
        <a:bodyPr/>
        <a:lstStyle/>
        <a:p>
          <a:endParaRPr lang="zh-CN" altLang="en-US" sz="1200">
            <a:solidFill>
              <a:schemeClr val="tx1">
                <a:lumMod val="65000"/>
                <a:lumOff val="35000"/>
              </a:schemeClr>
            </a:solidFill>
          </a:endParaRPr>
        </a:p>
      </dgm:t>
    </dgm:pt>
    <dgm:pt modelId="{F7CCD82E-5B28-4F74-99EA-E2FE25543F36}" type="sibTrans" cxnId="{E5A3087B-6B8B-404C-9C42-AF39F42C7518}">
      <dgm:prSet/>
      <dgm:spPr/>
      <dgm:t>
        <a:bodyPr/>
        <a:lstStyle/>
        <a:p>
          <a:endParaRPr lang="zh-CN" altLang="en-US" sz="1200">
            <a:solidFill>
              <a:schemeClr val="tx1">
                <a:lumMod val="65000"/>
                <a:lumOff val="35000"/>
              </a:schemeClr>
            </a:solidFill>
          </a:endParaRPr>
        </a:p>
      </dgm:t>
    </dgm:pt>
    <dgm:pt modelId="{D1A92ED1-A5D4-4C4A-B66B-78DD3475893C}" type="pres">
      <dgm:prSet presAssocID="{B20394AF-3C35-48B9-955D-DAD93BE5F85F}" presName="Name0" presStyleCnt="0">
        <dgm:presLayoutVars>
          <dgm:chMax/>
          <dgm:chPref/>
          <dgm:dir/>
        </dgm:presLayoutVars>
      </dgm:prSet>
      <dgm:spPr/>
    </dgm:pt>
    <dgm:pt modelId="{95DB5C02-6534-4A64-87DA-93591D7EDC93}" type="pres">
      <dgm:prSet presAssocID="{7520EE51-8139-4D60-98A1-BB18A9146CD7}" presName="parenttextcomposite" presStyleCnt="0"/>
      <dgm:spPr/>
    </dgm:pt>
    <dgm:pt modelId="{E1CDB920-9A69-47B4-B925-B96DA4E83ABB}" type="pres">
      <dgm:prSet presAssocID="{7520EE51-8139-4D60-98A1-BB18A9146CD7}" presName="parenttext" presStyleLbl="revTx" presStyleIdx="0" presStyleCnt="4">
        <dgm:presLayoutVars>
          <dgm:chMax/>
          <dgm:chPref val="2"/>
          <dgm:bulletEnabled val="1"/>
        </dgm:presLayoutVars>
      </dgm:prSet>
      <dgm:spPr/>
    </dgm:pt>
    <dgm:pt modelId="{5D9E4162-B548-458E-B136-A39BE715A7BE}" type="pres">
      <dgm:prSet presAssocID="{7520EE51-8139-4D60-98A1-BB18A9146CD7}" presName="composite" presStyleCnt="0"/>
      <dgm:spPr/>
    </dgm:pt>
    <dgm:pt modelId="{FDD280DD-4D59-4E02-A889-AF1D64807CF4}" type="pres">
      <dgm:prSet presAssocID="{7520EE51-8139-4D60-98A1-BB18A9146CD7}" presName="chevron1" presStyleLbl="alignNode1" presStyleIdx="0" presStyleCnt="28"/>
      <dgm:spPr/>
    </dgm:pt>
    <dgm:pt modelId="{DB2A9D73-E8E7-4841-88CC-828E5FFCA51A}" type="pres">
      <dgm:prSet presAssocID="{7520EE51-8139-4D60-98A1-BB18A9146CD7}" presName="chevron2" presStyleLbl="alignNode1" presStyleIdx="1" presStyleCnt="28"/>
      <dgm:spPr/>
    </dgm:pt>
    <dgm:pt modelId="{CB1C00A5-00E7-4F77-ABCD-2A65C08FB011}" type="pres">
      <dgm:prSet presAssocID="{7520EE51-8139-4D60-98A1-BB18A9146CD7}" presName="chevron3" presStyleLbl="alignNode1" presStyleIdx="2" presStyleCnt="28"/>
      <dgm:spPr/>
    </dgm:pt>
    <dgm:pt modelId="{37F9185D-8334-4B0E-B9E2-6FACC8768B1C}" type="pres">
      <dgm:prSet presAssocID="{7520EE51-8139-4D60-98A1-BB18A9146CD7}" presName="chevron4" presStyleLbl="alignNode1" presStyleIdx="3" presStyleCnt="28"/>
      <dgm:spPr/>
    </dgm:pt>
    <dgm:pt modelId="{A14161DB-67A2-4B92-B0D0-FD7C308A82B3}" type="pres">
      <dgm:prSet presAssocID="{7520EE51-8139-4D60-98A1-BB18A9146CD7}" presName="chevron5" presStyleLbl="alignNode1" presStyleIdx="4" presStyleCnt="28"/>
      <dgm:spPr/>
    </dgm:pt>
    <dgm:pt modelId="{AF156F9B-4696-419A-A409-DF749B51B9D5}" type="pres">
      <dgm:prSet presAssocID="{7520EE51-8139-4D60-98A1-BB18A9146CD7}" presName="chevron6" presStyleLbl="alignNode1" presStyleIdx="5" presStyleCnt="28"/>
      <dgm:spPr/>
    </dgm:pt>
    <dgm:pt modelId="{5417AA7E-FF61-4043-AF78-306EB1433496}" type="pres">
      <dgm:prSet presAssocID="{7520EE51-8139-4D60-98A1-BB18A9146CD7}" presName="chevron7" presStyleLbl="alignNode1" presStyleIdx="6" presStyleCnt="28"/>
      <dgm:spPr/>
    </dgm:pt>
    <dgm:pt modelId="{45877F5B-09AE-4F5F-A69B-992B3B454FBD}" type="pres">
      <dgm:prSet presAssocID="{7520EE51-8139-4D60-98A1-BB18A9146CD7}" presName="childtext" presStyleLbl="solidFgAcc1" presStyleIdx="0" presStyleCnt="4">
        <dgm:presLayoutVars>
          <dgm:chMax/>
          <dgm:chPref val="0"/>
          <dgm:bulletEnabled val="1"/>
        </dgm:presLayoutVars>
      </dgm:prSet>
      <dgm:spPr/>
    </dgm:pt>
    <dgm:pt modelId="{AB18CFE5-2BB7-4E89-A8EE-FA4C3CE46EAA}" type="pres">
      <dgm:prSet presAssocID="{A6BA76E1-5ED2-4D9B-B5AF-79C45170B5D4}" presName="sibTrans" presStyleCnt="0"/>
      <dgm:spPr/>
    </dgm:pt>
    <dgm:pt modelId="{46F4AF2B-F4FF-43FF-A2D4-8BA7765139CE}" type="pres">
      <dgm:prSet presAssocID="{AFEFA8F8-0365-4605-8E09-3EB9B21DC05C}" presName="parenttextcomposite" presStyleCnt="0"/>
      <dgm:spPr/>
    </dgm:pt>
    <dgm:pt modelId="{66A365F8-3430-46B8-8584-50B7BBB75712}" type="pres">
      <dgm:prSet presAssocID="{AFEFA8F8-0365-4605-8E09-3EB9B21DC05C}" presName="parenttext" presStyleLbl="revTx" presStyleIdx="1" presStyleCnt="4">
        <dgm:presLayoutVars>
          <dgm:chMax/>
          <dgm:chPref val="2"/>
          <dgm:bulletEnabled val="1"/>
        </dgm:presLayoutVars>
      </dgm:prSet>
      <dgm:spPr/>
    </dgm:pt>
    <dgm:pt modelId="{4F305D0C-D3A0-4A88-A724-59F2F674ABFF}" type="pres">
      <dgm:prSet presAssocID="{AFEFA8F8-0365-4605-8E09-3EB9B21DC05C}" presName="composite" presStyleCnt="0"/>
      <dgm:spPr/>
    </dgm:pt>
    <dgm:pt modelId="{A10B3261-6F7D-41D0-8E69-A1A342F6782F}" type="pres">
      <dgm:prSet presAssocID="{AFEFA8F8-0365-4605-8E09-3EB9B21DC05C}" presName="chevron1" presStyleLbl="alignNode1" presStyleIdx="7" presStyleCnt="28"/>
      <dgm:spPr/>
    </dgm:pt>
    <dgm:pt modelId="{3D904AC7-ED57-4868-9386-87BDF4AE63B2}" type="pres">
      <dgm:prSet presAssocID="{AFEFA8F8-0365-4605-8E09-3EB9B21DC05C}" presName="chevron2" presStyleLbl="alignNode1" presStyleIdx="8" presStyleCnt="28"/>
      <dgm:spPr/>
    </dgm:pt>
    <dgm:pt modelId="{DF9A1886-543A-4DEE-93B8-6F3905E11956}" type="pres">
      <dgm:prSet presAssocID="{AFEFA8F8-0365-4605-8E09-3EB9B21DC05C}" presName="chevron3" presStyleLbl="alignNode1" presStyleIdx="9" presStyleCnt="28"/>
      <dgm:spPr/>
    </dgm:pt>
    <dgm:pt modelId="{5C9BA5E5-1CC0-40AE-A844-272A4EED1442}" type="pres">
      <dgm:prSet presAssocID="{AFEFA8F8-0365-4605-8E09-3EB9B21DC05C}" presName="chevron4" presStyleLbl="alignNode1" presStyleIdx="10" presStyleCnt="28"/>
      <dgm:spPr/>
    </dgm:pt>
    <dgm:pt modelId="{831DEEE4-2A3C-4F0F-A09B-EAF305BA7283}" type="pres">
      <dgm:prSet presAssocID="{AFEFA8F8-0365-4605-8E09-3EB9B21DC05C}" presName="chevron5" presStyleLbl="alignNode1" presStyleIdx="11" presStyleCnt="28"/>
      <dgm:spPr/>
    </dgm:pt>
    <dgm:pt modelId="{7CBB3D77-D423-45AB-9E54-BF0C62831ED2}" type="pres">
      <dgm:prSet presAssocID="{AFEFA8F8-0365-4605-8E09-3EB9B21DC05C}" presName="chevron6" presStyleLbl="alignNode1" presStyleIdx="12" presStyleCnt="28"/>
      <dgm:spPr/>
    </dgm:pt>
    <dgm:pt modelId="{3A6C0FF5-BEF6-4EA3-A09D-45FEAD77E90C}" type="pres">
      <dgm:prSet presAssocID="{AFEFA8F8-0365-4605-8E09-3EB9B21DC05C}" presName="chevron7" presStyleLbl="alignNode1" presStyleIdx="13" presStyleCnt="28"/>
      <dgm:spPr/>
    </dgm:pt>
    <dgm:pt modelId="{5FE1F218-A725-4B25-A221-517AAF2C9CC6}" type="pres">
      <dgm:prSet presAssocID="{AFEFA8F8-0365-4605-8E09-3EB9B21DC05C}" presName="childtext" presStyleLbl="solidFgAcc1" presStyleIdx="1" presStyleCnt="4">
        <dgm:presLayoutVars>
          <dgm:chMax/>
          <dgm:chPref val="0"/>
          <dgm:bulletEnabled val="1"/>
        </dgm:presLayoutVars>
      </dgm:prSet>
      <dgm:spPr/>
    </dgm:pt>
    <dgm:pt modelId="{4C66B81D-8F3F-4342-ABA6-CFC281032667}" type="pres">
      <dgm:prSet presAssocID="{B21E3A88-6D1E-44B7-9A53-3A136103E681}" presName="sibTrans" presStyleCnt="0"/>
      <dgm:spPr/>
    </dgm:pt>
    <dgm:pt modelId="{D1C992F3-BC2E-4CEA-AF0E-3D3A07FB9EA4}" type="pres">
      <dgm:prSet presAssocID="{DB13D521-B96F-42EC-94ED-30BF6AA8DB64}" presName="parenttextcomposite" presStyleCnt="0"/>
      <dgm:spPr/>
    </dgm:pt>
    <dgm:pt modelId="{E671AC16-1E5F-4646-9470-64D7332D2FCB}" type="pres">
      <dgm:prSet presAssocID="{DB13D521-B96F-42EC-94ED-30BF6AA8DB64}" presName="parenttext" presStyleLbl="revTx" presStyleIdx="2" presStyleCnt="4">
        <dgm:presLayoutVars>
          <dgm:chMax/>
          <dgm:chPref val="2"/>
          <dgm:bulletEnabled val="1"/>
        </dgm:presLayoutVars>
      </dgm:prSet>
      <dgm:spPr/>
    </dgm:pt>
    <dgm:pt modelId="{5CBAB521-2EAA-43E8-AE13-61EC013E73BB}" type="pres">
      <dgm:prSet presAssocID="{DB13D521-B96F-42EC-94ED-30BF6AA8DB64}" presName="composite" presStyleCnt="0"/>
      <dgm:spPr/>
    </dgm:pt>
    <dgm:pt modelId="{F3E28149-681F-4D76-855B-E394C0271BDD}" type="pres">
      <dgm:prSet presAssocID="{DB13D521-B96F-42EC-94ED-30BF6AA8DB64}" presName="chevron1" presStyleLbl="alignNode1" presStyleIdx="14" presStyleCnt="28"/>
      <dgm:spPr/>
    </dgm:pt>
    <dgm:pt modelId="{B7DE1732-0B98-4723-89AA-82277CCE5D34}" type="pres">
      <dgm:prSet presAssocID="{DB13D521-B96F-42EC-94ED-30BF6AA8DB64}" presName="chevron2" presStyleLbl="alignNode1" presStyleIdx="15" presStyleCnt="28"/>
      <dgm:spPr/>
    </dgm:pt>
    <dgm:pt modelId="{F4D589AD-FD89-404D-9DEA-B8F75097BF6B}" type="pres">
      <dgm:prSet presAssocID="{DB13D521-B96F-42EC-94ED-30BF6AA8DB64}" presName="chevron3" presStyleLbl="alignNode1" presStyleIdx="16" presStyleCnt="28"/>
      <dgm:spPr/>
    </dgm:pt>
    <dgm:pt modelId="{C81D4513-47BF-4BA0-8601-674A2FE2D998}" type="pres">
      <dgm:prSet presAssocID="{DB13D521-B96F-42EC-94ED-30BF6AA8DB64}" presName="chevron4" presStyleLbl="alignNode1" presStyleIdx="17" presStyleCnt="28"/>
      <dgm:spPr/>
    </dgm:pt>
    <dgm:pt modelId="{DF7FAB51-8FFB-41B7-9ABB-0BF7A74D122F}" type="pres">
      <dgm:prSet presAssocID="{DB13D521-B96F-42EC-94ED-30BF6AA8DB64}" presName="chevron5" presStyleLbl="alignNode1" presStyleIdx="18" presStyleCnt="28"/>
      <dgm:spPr/>
    </dgm:pt>
    <dgm:pt modelId="{BD80B9C3-562B-4E98-849C-A0FD86B6E521}" type="pres">
      <dgm:prSet presAssocID="{DB13D521-B96F-42EC-94ED-30BF6AA8DB64}" presName="chevron6" presStyleLbl="alignNode1" presStyleIdx="19" presStyleCnt="28"/>
      <dgm:spPr/>
    </dgm:pt>
    <dgm:pt modelId="{4829086D-8695-4254-AB3B-6373EEAF00F1}" type="pres">
      <dgm:prSet presAssocID="{DB13D521-B96F-42EC-94ED-30BF6AA8DB64}" presName="chevron7" presStyleLbl="alignNode1" presStyleIdx="20" presStyleCnt="28"/>
      <dgm:spPr/>
    </dgm:pt>
    <dgm:pt modelId="{356BFDF4-00B3-4C4C-A8B9-7A983A63E68E}" type="pres">
      <dgm:prSet presAssocID="{DB13D521-B96F-42EC-94ED-30BF6AA8DB64}" presName="childtext" presStyleLbl="solidFgAcc1" presStyleIdx="2" presStyleCnt="4">
        <dgm:presLayoutVars>
          <dgm:chMax/>
          <dgm:chPref val="0"/>
          <dgm:bulletEnabled val="1"/>
        </dgm:presLayoutVars>
      </dgm:prSet>
      <dgm:spPr/>
    </dgm:pt>
    <dgm:pt modelId="{53CB6C84-CD09-49C5-8F05-0E2DE2387D21}" type="pres">
      <dgm:prSet presAssocID="{30987BB0-5D07-4C3A-B180-911CDF3058A3}" presName="sibTrans" presStyleCnt="0"/>
      <dgm:spPr/>
    </dgm:pt>
    <dgm:pt modelId="{88921661-085B-4A09-996E-75375DF33148}" type="pres">
      <dgm:prSet presAssocID="{0147392B-3504-4C42-83CA-75FE46FEE199}" presName="parenttextcomposite" presStyleCnt="0"/>
      <dgm:spPr/>
    </dgm:pt>
    <dgm:pt modelId="{E99D1C2A-6894-4122-A425-4F534750C1BC}" type="pres">
      <dgm:prSet presAssocID="{0147392B-3504-4C42-83CA-75FE46FEE199}" presName="parenttext" presStyleLbl="revTx" presStyleIdx="3" presStyleCnt="4">
        <dgm:presLayoutVars>
          <dgm:chMax/>
          <dgm:chPref val="2"/>
          <dgm:bulletEnabled val="1"/>
        </dgm:presLayoutVars>
      </dgm:prSet>
      <dgm:spPr/>
    </dgm:pt>
    <dgm:pt modelId="{8E9100B0-89AA-446F-AD6E-F3A45A22C111}" type="pres">
      <dgm:prSet presAssocID="{0147392B-3504-4C42-83CA-75FE46FEE199}" presName="composite" presStyleCnt="0"/>
      <dgm:spPr/>
    </dgm:pt>
    <dgm:pt modelId="{0F5396CF-8F5D-4C06-84EE-3374E1A75A79}" type="pres">
      <dgm:prSet presAssocID="{0147392B-3504-4C42-83CA-75FE46FEE199}" presName="chevron1" presStyleLbl="alignNode1" presStyleIdx="21" presStyleCnt="28"/>
      <dgm:spPr/>
    </dgm:pt>
    <dgm:pt modelId="{CFF07C08-B6F7-48F2-9446-4EC9A8504023}" type="pres">
      <dgm:prSet presAssocID="{0147392B-3504-4C42-83CA-75FE46FEE199}" presName="chevron2" presStyleLbl="alignNode1" presStyleIdx="22" presStyleCnt="28"/>
      <dgm:spPr/>
    </dgm:pt>
    <dgm:pt modelId="{364041DF-C160-4BE4-B0DE-65690B0F485E}" type="pres">
      <dgm:prSet presAssocID="{0147392B-3504-4C42-83CA-75FE46FEE199}" presName="chevron3" presStyleLbl="alignNode1" presStyleIdx="23" presStyleCnt="28"/>
      <dgm:spPr/>
    </dgm:pt>
    <dgm:pt modelId="{F148C60C-F61C-43D7-B8CE-B92BDD90C53B}" type="pres">
      <dgm:prSet presAssocID="{0147392B-3504-4C42-83CA-75FE46FEE199}" presName="chevron4" presStyleLbl="alignNode1" presStyleIdx="24" presStyleCnt="28"/>
      <dgm:spPr/>
    </dgm:pt>
    <dgm:pt modelId="{B9EABE47-1F59-4086-9D74-B77053E8CC5C}" type="pres">
      <dgm:prSet presAssocID="{0147392B-3504-4C42-83CA-75FE46FEE199}" presName="chevron5" presStyleLbl="alignNode1" presStyleIdx="25" presStyleCnt="28"/>
      <dgm:spPr/>
    </dgm:pt>
    <dgm:pt modelId="{7FE5FE23-8A50-497D-955D-F5B910EDA74F}" type="pres">
      <dgm:prSet presAssocID="{0147392B-3504-4C42-83CA-75FE46FEE199}" presName="chevron6" presStyleLbl="alignNode1" presStyleIdx="26" presStyleCnt="28"/>
      <dgm:spPr/>
    </dgm:pt>
    <dgm:pt modelId="{5780B6FA-35DF-47B3-9242-DC4B5D39C701}" type="pres">
      <dgm:prSet presAssocID="{0147392B-3504-4C42-83CA-75FE46FEE199}" presName="chevron7" presStyleLbl="alignNode1" presStyleIdx="27" presStyleCnt="28"/>
      <dgm:spPr/>
    </dgm:pt>
    <dgm:pt modelId="{B179CEC6-4888-46FE-B647-3745DA790429}" type="pres">
      <dgm:prSet presAssocID="{0147392B-3504-4C42-83CA-75FE46FEE199}" presName="childtext" presStyleLbl="solidFgAcc1" presStyleIdx="3" presStyleCnt="4">
        <dgm:presLayoutVars>
          <dgm:chMax/>
          <dgm:chPref val="0"/>
          <dgm:bulletEnabled val="1"/>
        </dgm:presLayoutVars>
      </dgm:prSet>
      <dgm:spPr/>
    </dgm:pt>
  </dgm:ptLst>
  <dgm:cxnLst>
    <dgm:cxn modelId="{5DD8D5CE-ED88-4AC2-941D-6FBE8DD4B7FB}" srcId="{DB13D521-B96F-42EC-94ED-30BF6AA8DB64}" destId="{CB22C4BB-9131-456D-ADDC-EB5C04D77D3A}" srcOrd="0" destOrd="0" parTransId="{0149D11F-2814-4832-82A7-6C4484E7EB9D}" sibTransId="{DA420C3D-6B62-4593-9E7C-956643EFCD16}"/>
    <dgm:cxn modelId="{5F5D6FEB-D5C5-4803-ADF2-997C1239C4FD}" srcId="{AFEFA8F8-0365-4605-8E09-3EB9B21DC05C}" destId="{BCDC2D4C-6298-4E69-9A6F-7048746DB59E}" srcOrd="0" destOrd="0" parTransId="{4DE6A570-8867-4AE0-A6B2-2A94691812D6}" sibTransId="{9D066BF4-7F25-4C3B-B913-B88139A61797}"/>
    <dgm:cxn modelId="{45BBC101-76E5-4132-BC2A-E63EC3F826B4}" srcId="{B20394AF-3C35-48B9-955D-DAD93BE5F85F}" destId="{AFEFA8F8-0365-4605-8E09-3EB9B21DC05C}" srcOrd="1" destOrd="0" parTransId="{FAECB1AC-52BF-4B1E-B7F2-4D092EC80818}" sibTransId="{B21E3A88-6D1E-44B7-9A53-3A136103E681}"/>
    <dgm:cxn modelId="{286495D8-61B0-4C4C-A714-CEE0025AD1BA}" type="presOf" srcId="{32BD3647-16BC-41D2-988C-7C327DD0A89B}" destId="{B179CEC6-4888-46FE-B647-3745DA790429}" srcOrd="0" destOrd="0" presId="urn:microsoft.com/office/officeart/2008/layout/VerticalAccentList"/>
    <dgm:cxn modelId="{1B1C50FA-8B91-490F-A84A-AEB5F3AEBBC8}" type="presOf" srcId="{AFEFA8F8-0365-4605-8E09-3EB9B21DC05C}" destId="{66A365F8-3430-46B8-8584-50B7BBB75712}" srcOrd="0" destOrd="0" presId="urn:microsoft.com/office/officeart/2008/layout/VerticalAccentList"/>
    <dgm:cxn modelId="{93F50727-BC8E-4420-956C-911A3B021982}" type="presOf" srcId="{BCDC2D4C-6298-4E69-9A6F-7048746DB59E}" destId="{5FE1F218-A725-4B25-A221-517AAF2C9CC6}" srcOrd="0" destOrd="0" presId="urn:microsoft.com/office/officeart/2008/layout/VerticalAccentList"/>
    <dgm:cxn modelId="{C92ED815-BFF4-4B35-AFC5-44A7BD3B0185}" type="presOf" srcId="{B20394AF-3C35-48B9-955D-DAD93BE5F85F}" destId="{D1A92ED1-A5D4-4C4A-B66B-78DD3475893C}" srcOrd="0" destOrd="0" presId="urn:microsoft.com/office/officeart/2008/layout/VerticalAccentList"/>
    <dgm:cxn modelId="{D2A54003-5F86-4419-BE11-265DDBAFEA40}" srcId="{7520EE51-8139-4D60-98A1-BB18A9146CD7}" destId="{13D3DBF2-C025-458A-AEBD-FD63F9FA1573}" srcOrd="0" destOrd="0" parTransId="{34B05C01-2D8B-4F0B-A35C-E1A281B77CA5}" sibTransId="{DA6024CB-50F8-4DC2-8CD5-D2D334100B91}"/>
    <dgm:cxn modelId="{87B1BADB-8B16-4EEC-A840-74CBE5A35C95}" srcId="{B20394AF-3C35-48B9-955D-DAD93BE5F85F}" destId="{DB13D521-B96F-42EC-94ED-30BF6AA8DB64}" srcOrd="2" destOrd="0" parTransId="{6C40E4E4-7412-455A-AE29-AF0364E88E2A}" sibTransId="{30987BB0-5D07-4C3A-B180-911CDF3058A3}"/>
    <dgm:cxn modelId="{33F6EFC0-201C-4AA2-9FDE-BE52F83833C2}" type="presOf" srcId="{0147392B-3504-4C42-83CA-75FE46FEE199}" destId="{E99D1C2A-6894-4122-A425-4F534750C1BC}" srcOrd="0" destOrd="0" presId="urn:microsoft.com/office/officeart/2008/layout/VerticalAccentList"/>
    <dgm:cxn modelId="{E5A3087B-6B8B-404C-9C42-AF39F42C7518}" srcId="{0147392B-3504-4C42-83CA-75FE46FEE199}" destId="{32BD3647-16BC-41D2-988C-7C327DD0A89B}" srcOrd="0" destOrd="0" parTransId="{C0E8C62A-6C55-4B27-8C46-91D1DA996D17}" sibTransId="{F7CCD82E-5B28-4F74-99EA-E2FE25543F36}"/>
    <dgm:cxn modelId="{9D4B6898-392C-43EC-AC2F-5D513D86F0E8}" type="presOf" srcId="{CB22C4BB-9131-456D-ADDC-EB5C04D77D3A}" destId="{356BFDF4-00B3-4C4C-A8B9-7A983A63E68E}" srcOrd="0" destOrd="0" presId="urn:microsoft.com/office/officeart/2008/layout/VerticalAccentList"/>
    <dgm:cxn modelId="{F0043D1D-2A96-4355-BA52-12C4F961011C}" type="presOf" srcId="{7520EE51-8139-4D60-98A1-BB18A9146CD7}" destId="{E1CDB920-9A69-47B4-B925-B96DA4E83ABB}" srcOrd="0" destOrd="0" presId="urn:microsoft.com/office/officeart/2008/layout/VerticalAccentList"/>
    <dgm:cxn modelId="{3E38562E-8E66-4E60-A2ED-CB5F16392C7E}" type="presOf" srcId="{DB13D521-B96F-42EC-94ED-30BF6AA8DB64}" destId="{E671AC16-1E5F-4646-9470-64D7332D2FCB}" srcOrd="0" destOrd="0" presId="urn:microsoft.com/office/officeart/2008/layout/VerticalAccentList"/>
    <dgm:cxn modelId="{E4F76B61-A0F8-4F78-87FA-9250D36E6F03}" type="presOf" srcId="{13D3DBF2-C025-458A-AEBD-FD63F9FA1573}" destId="{45877F5B-09AE-4F5F-A69B-992B3B454FBD}" srcOrd="0" destOrd="0" presId="urn:microsoft.com/office/officeart/2008/layout/VerticalAccentList"/>
    <dgm:cxn modelId="{5168503F-DE07-4C7D-9FBA-D9007D98D1D4}" srcId="{B20394AF-3C35-48B9-955D-DAD93BE5F85F}" destId="{7520EE51-8139-4D60-98A1-BB18A9146CD7}" srcOrd="0" destOrd="0" parTransId="{B73E4D86-9901-4A58-BE62-7A316152C13F}" sibTransId="{A6BA76E1-5ED2-4D9B-B5AF-79C45170B5D4}"/>
    <dgm:cxn modelId="{7C0F4AE5-E9E6-40BB-A128-FAB35E2D3F1F}" srcId="{B20394AF-3C35-48B9-955D-DAD93BE5F85F}" destId="{0147392B-3504-4C42-83CA-75FE46FEE199}" srcOrd="3" destOrd="0" parTransId="{F649E86A-122C-4087-AF79-6AE301AEAF80}" sibTransId="{ACA04B1E-BAC6-42BA-A5A3-2EFBF7799337}"/>
    <dgm:cxn modelId="{D41C7859-79D5-47B6-9AC8-73E68E95A13B}" type="presParOf" srcId="{D1A92ED1-A5D4-4C4A-B66B-78DD3475893C}" destId="{95DB5C02-6534-4A64-87DA-93591D7EDC93}" srcOrd="0" destOrd="0" presId="urn:microsoft.com/office/officeart/2008/layout/VerticalAccentList"/>
    <dgm:cxn modelId="{4167CCA0-A734-4EF3-9E22-A99E6DDEBEBA}" type="presParOf" srcId="{95DB5C02-6534-4A64-87DA-93591D7EDC93}" destId="{E1CDB920-9A69-47B4-B925-B96DA4E83ABB}" srcOrd="0" destOrd="0" presId="urn:microsoft.com/office/officeart/2008/layout/VerticalAccentList"/>
    <dgm:cxn modelId="{68242E97-FD34-4343-973F-A473DD740A8B}" type="presParOf" srcId="{D1A92ED1-A5D4-4C4A-B66B-78DD3475893C}" destId="{5D9E4162-B548-458E-B136-A39BE715A7BE}" srcOrd="1" destOrd="0" presId="urn:microsoft.com/office/officeart/2008/layout/VerticalAccentList"/>
    <dgm:cxn modelId="{50EADA8F-558B-48BA-8E78-9AB005E70098}" type="presParOf" srcId="{5D9E4162-B548-458E-B136-A39BE715A7BE}" destId="{FDD280DD-4D59-4E02-A889-AF1D64807CF4}" srcOrd="0" destOrd="0" presId="urn:microsoft.com/office/officeart/2008/layout/VerticalAccentList"/>
    <dgm:cxn modelId="{0CD29BA4-E6F1-48BF-B1E4-36C97F70B70A}" type="presParOf" srcId="{5D9E4162-B548-458E-B136-A39BE715A7BE}" destId="{DB2A9D73-E8E7-4841-88CC-828E5FFCA51A}" srcOrd="1" destOrd="0" presId="urn:microsoft.com/office/officeart/2008/layout/VerticalAccentList"/>
    <dgm:cxn modelId="{E891A62B-190B-494B-BAA4-B38F499AFFE2}" type="presParOf" srcId="{5D9E4162-B548-458E-B136-A39BE715A7BE}" destId="{CB1C00A5-00E7-4F77-ABCD-2A65C08FB011}" srcOrd="2" destOrd="0" presId="urn:microsoft.com/office/officeart/2008/layout/VerticalAccentList"/>
    <dgm:cxn modelId="{1CAA59AF-F77D-456A-9779-D32A977C3715}" type="presParOf" srcId="{5D9E4162-B548-458E-B136-A39BE715A7BE}" destId="{37F9185D-8334-4B0E-B9E2-6FACC8768B1C}" srcOrd="3" destOrd="0" presId="urn:microsoft.com/office/officeart/2008/layout/VerticalAccentList"/>
    <dgm:cxn modelId="{F7F8E0A6-0BF4-4B0B-A5EE-7F4831EE6495}" type="presParOf" srcId="{5D9E4162-B548-458E-B136-A39BE715A7BE}" destId="{A14161DB-67A2-4B92-B0D0-FD7C308A82B3}" srcOrd="4" destOrd="0" presId="urn:microsoft.com/office/officeart/2008/layout/VerticalAccentList"/>
    <dgm:cxn modelId="{7EE02D6C-EBB3-40AC-B5CC-398A305C0A9D}" type="presParOf" srcId="{5D9E4162-B548-458E-B136-A39BE715A7BE}" destId="{AF156F9B-4696-419A-A409-DF749B51B9D5}" srcOrd="5" destOrd="0" presId="urn:microsoft.com/office/officeart/2008/layout/VerticalAccentList"/>
    <dgm:cxn modelId="{3CD70095-7A2B-4BE0-BB79-DE3390C4542A}" type="presParOf" srcId="{5D9E4162-B548-458E-B136-A39BE715A7BE}" destId="{5417AA7E-FF61-4043-AF78-306EB1433496}" srcOrd="6" destOrd="0" presId="urn:microsoft.com/office/officeart/2008/layout/VerticalAccentList"/>
    <dgm:cxn modelId="{B1DB42DB-94FB-4A54-B2C6-CD4E64880274}" type="presParOf" srcId="{5D9E4162-B548-458E-B136-A39BE715A7BE}" destId="{45877F5B-09AE-4F5F-A69B-992B3B454FBD}" srcOrd="7" destOrd="0" presId="urn:microsoft.com/office/officeart/2008/layout/VerticalAccentList"/>
    <dgm:cxn modelId="{973B4BE9-439D-4692-A753-449AB8FE9D52}" type="presParOf" srcId="{D1A92ED1-A5D4-4C4A-B66B-78DD3475893C}" destId="{AB18CFE5-2BB7-4E89-A8EE-FA4C3CE46EAA}" srcOrd="2" destOrd="0" presId="urn:microsoft.com/office/officeart/2008/layout/VerticalAccentList"/>
    <dgm:cxn modelId="{911BA5D7-199A-4DBF-9DD1-4CDB557EFA1A}" type="presParOf" srcId="{D1A92ED1-A5D4-4C4A-B66B-78DD3475893C}" destId="{46F4AF2B-F4FF-43FF-A2D4-8BA7765139CE}" srcOrd="3" destOrd="0" presId="urn:microsoft.com/office/officeart/2008/layout/VerticalAccentList"/>
    <dgm:cxn modelId="{808C3844-A31C-4D0B-A24E-6DB9F249A458}" type="presParOf" srcId="{46F4AF2B-F4FF-43FF-A2D4-8BA7765139CE}" destId="{66A365F8-3430-46B8-8584-50B7BBB75712}" srcOrd="0" destOrd="0" presId="urn:microsoft.com/office/officeart/2008/layout/VerticalAccentList"/>
    <dgm:cxn modelId="{88A9E7BE-A0A2-4CE7-8047-366B17928848}" type="presParOf" srcId="{D1A92ED1-A5D4-4C4A-B66B-78DD3475893C}" destId="{4F305D0C-D3A0-4A88-A724-59F2F674ABFF}" srcOrd="4" destOrd="0" presId="urn:microsoft.com/office/officeart/2008/layout/VerticalAccentList"/>
    <dgm:cxn modelId="{5597D70D-B9C1-4D5F-B9E1-551CD3A4CDFC}" type="presParOf" srcId="{4F305D0C-D3A0-4A88-A724-59F2F674ABFF}" destId="{A10B3261-6F7D-41D0-8E69-A1A342F6782F}" srcOrd="0" destOrd="0" presId="urn:microsoft.com/office/officeart/2008/layout/VerticalAccentList"/>
    <dgm:cxn modelId="{65BEA904-28FE-473F-93F7-9B0DFE8AB490}" type="presParOf" srcId="{4F305D0C-D3A0-4A88-A724-59F2F674ABFF}" destId="{3D904AC7-ED57-4868-9386-87BDF4AE63B2}" srcOrd="1" destOrd="0" presId="urn:microsoft.com/office/officeart/2008/layout/VerticalAccentList"/>
    <dgm:cxn modelId="{E9CA2DAA-1469-4448-9020-E5C873242D19}" type="presParOf" srcId="{4F305D0C-D3A0-4A88-A724-59F2F674ABFF}" destId="{DF9A1886-543A-4DEE-93B8-6F3905E11956}" srcOrd="2" destOrd="0" presId="urn:microsoft.com/office/officeart/2008/layout/VerticalAccentList"/>
    <dgm:cxn modelId="{12B17649-6738-49D6-BB21-620CA86D8AE0}" type="presParOf" srcId="{4F305D0C-D3A0-4A88-A724-59F2F674ABFF}" destId="{5C9BA5E5-1CC0-40AE-A844-272A4EED1442}" srcOrd="3" destOrd="0" presId="urn:microsoft.com/office/officeart/2008/layout/VerticalAccentList"/>
    <dgm:cxn modelId="{11E660A3-D005-43F7-8878-2C0DD226CF9E}" type="presParOf" srcId="{4F305D0C-D3A0-4A88-A724-59F2F674ABFF}" destId="{831DEEE4-2A3C-4F0F-A09B-EAF305BA7283}" srcOrd="4" destOrd="0" presId="urn:microsoft.com/office/officeart/2008/layout/VerticalAccentList"/>
    <dgm:cxn modelId="{6B120154-C6B6-463D-B701-CE88D22B9C46}" type="presParOf" srcId="{4F305D0C-D3A0-4A88-A724-59F2F674ABFF}" destId="{7CBB3D77-D423-45AB-9E54-BF0C62831ED2}" srcOrd="5" destOrd="0" presId="urn:microsoft.com/office/officeart/2008/layout/VerticalAccentList"/>
    <dgm:cxn modelId="{B59F1A98-C190-4791-9FAD-D23BEC778BD9}" type="presParOf" srcId="{4F305D0C-D3A0-4A88-A724-59F2F674ABFF}" destId="{3A6C0FF5-BEF6-4EA3-A09D-45FEAD77E90C}" srcOrd="6" destOrd="0" presId="urn:microsoft.com/office/officeart/2008/layout/VerticalAccentList"/>
    <dgm:cxn modelId="{5DD7B6AE-417C-4BDF-A519-54B375EDC3D2}" type="presParOf" srcId="{4F305D0C-D3A0-4A88-A724-59F2F674ABFF}" destId="{5FE1F218-A725-4B25-A221-517AAF2C9CC6}" srcOrd="7" destOrd="0" presId="urn:microsoft.com/office/officeart/2008/layout/VerticalAccentList"/>
    <dgm:cxn modelId="{E0E93399-6E87-420F-A491-6A53E06B9A4F}" type="presParOf" srcId="{D1A92ED1-A5D4-4C4A-B66B-78DD3475893C}" destId="{4C66B81D-8F3F-4342-ABA6-CFC281032667}" srcOrd="5" destOrd="0" presId="urn:microsoft.com/office/officeart/2008/layout/VerticalAccentList"/>
    <dgm:cxn modelId="{5BBD2ADB-C012-46D1-80C8-1FF7491BE80C}" type="presParOf" srcId="{D1A92ED1-A5D4-4C4A-B66B-78DD3475893C}" destId="{D1C992F3-BC2E-4CEA-AF0E-3D3A07FB9EA4}" srcOrd="6" destOrd="0" presId="urn:microsoft.com/office/officeart/2008/layout/VerticalAccentList"/>
    <dgm:cxn modelId="{D75B13EA-DBAF-40E3-93FA-B91CE3546847}" type="presParOf" srcId="{D1C992F3-BC2E-4CEA-AF0E-3D3A07FB9EA4}" destId="{E671AC16-1E5F-4646-9470-64D7332D2FCB}" srcOrd="0" destOrd="0" presId="urn:microsoft.com/office/officeart/2008/layout/VerticalAccentList"/>
    <dgm:cxn modelId="{3C5F5C57-2A31-47EB-853D-2411EAA5F376}" type="presParOf" srcId="{D1A92ED1-A5D4-4C4A-B66B-78DD3475893C}" destId="{5CBAB521-2EAA-43E8-AE13-61EC013E73BB}" srcOrd="7" destOrd="0" presId="urn:microsoft.com/office/officeart/2008/layout/VerticalAccentList"/>
    <dgm:cxn modelId="{55068A82-41B4-42A7-97DB-2FEF3DF9E694}" type="presParOf" srcId="{5CBAB521-2EAA-43E8-AE13-61EC013E73BB}" destId="{F3E28149-681F-4D76-855B-E394C0271BDD}" srcOrd="0" destOrd="0" presId="urn:microsoft.com/office/officeart/2008/layout/VerticalAccentList"/>
    <dgm:cxn modelId="{04BAB751-78BD-4D1F-9A51-F27685998266}" type="presParOf" srcId="{5CBAB521-2EAA-43E8-AE13-61EC013E73BB}" destId="{B7DE1732-0B98-4723-89AA-82277CCE5D34}" srcOrd="1" destOrd="0" presId="urn:microsoft.com/office/officeart/2008/layout/VerticalAccentList"/>
    <dgm:cxn modelId="{6E8DA5D0-9094-4A8B-AD46-96A7CC1681A3}" type="presParOf" srcId="{5CBAB521-2EAA-43E8-AE13-61EC013E73BB}" destId="{F4D589AD-FD89-404D-9DEA-B8F75097BF6B}" srcOrd="2" destOrd="0" presId="urn:microsoft.com/office/officeart/2008/layout/VerticalAccentList"/>
    <dgm:cxn modelId="{C253A44D-35A9-4B98-BE4C-7E60BE4BF5FE}" type="presParOf" srcId="{5CBAB521-2EAA-43E8-AE13-61EC013E73BB}" destId="{C81D4513-47BF-4BA0-8601-674A2FE2D998}" srcOrd="3" destOrd="0" presId="urn:microsoft.com/office/officeart/2008/layout/VerticalAccentList"/>
    <dgm:cxn modelId="{01CB955E-2D53-4D86-A713-D401483D3B25}" type="presParOf" srcId="{5CBAB521-2EAA-43E8-AE13-61EC013E73BB}" destId="{DF7FAB51-8FFB-41B7-9ABB-0BF7A74D122F}" srcOrd="4" destOrd="0" presId="urn:microsoft.com/office/officeart/2008/layout/VerticalAccentList"/>
    <dgm:cxn modelId="{3D088DA8-69C6-4D74-B282-9CC2AE2D5B8F}" type="presParOf" srcId="{5CBAB521-2EAA-43E8-AE13-61EC013E73BB}" destId="{BD80B9C3-562B-4E98-849C-A0FD86B6E521}" srcOrd="5" destOrd="0" presId="urn:microsoft.com/office/officeart/2008/layout/VerticalAccentList"/>
    <dgm:cxn modelId="{459AA4DE-4A25-491D-B762-8A5233C3106B}" type="presParOf" srcId="{5CBAB521-2EAA-43E8-AE13-61EC013E73BB}" destId="{4829086D-8695-4254-AB3B-6373EEAF00F1}" srcOrd="6" destOrd="0" presId="urn:microsoft.com/office/officeart/2008/layout/VerticalAccentList"/>
    <dgm:cxn modelId="{450483AA-FF82-4C0C-9869-38546069C868}" type="presParOf" srcId="{5CBAB521-2EAA-43E8-AE13-61EC013E73BB}" destId="{356BFDF4-00B3-4C4C-A8B9-7A983A63E68E}" srcOrd="7" destOrd="0" presId="urn:microsoft.com/office/officeart/2008/layout/VerticalAccentList"/>
    <dgm:cxn modelId="{B5056A2B-C4C1-476A-B718-269832EEE0B8}" type="presParOf" srcId="{D1A92ED1-A5D4-4C4A-B66B-78DD3475893C}" destId="{53CB6C84-CD09-49C5-8F05-0E2DE2387D21}" srcOrd="8" destOrd="0" presId="urn:microsoft.com/office/officeart/2008/layout/VerticalAccentList"/>
    <dgm:cxn modelId="{ADA269D2-B8D3-4754-BE4D-5B74C742A171}" type="presParOf" srcId="{D1A92ED1-A5D4-4C4A-B66B-78DD3475893C}" destId="{88921661-085B-4A09-996E-75375DF33148}" srcOrd="9" destOrd="0" presId="urn:microsoft.com/office/officeart/2008/layout/VerticalAccentList"/>
    <dgm:cxn modelId="{4E60D291-F7DD-4ABB-AE4D-3617F9B87CFB}" type="presParOf" srcId="{88921661-085B-4A09-996E-75375DF33148}" destId="{E99D1C2A-6894-4122-A425-4F534750C1BC}" srcOrd="0" destOrd="0" presId="urn:microsoft.com/office/officeart/2008/layout/VerticalAccentList"/>
    <dgm:cxn modelId="{A163332C-2EA2-4BFE-A3EA-C12DE2A4B28F}" type="presParOf" srcId="{D1A92ED1-A5D4-4C4A-B66B-78DD3475893C}" destId="{8E9100B0-89AA-446F-AD6E-F3A45A22C111}" srcOrd="10" destOrd="0" presId="urn:microsoft.com/office/officeart/2008/layout/VerticalAccentList"/>
    <dgm:cxn modelId="{00DACC8F-24F2-45C3-80CB-12D40BAC5749}" type="presParOf" srcId="{8E9100B0-89AA-446F-AD6E-F3A45A22C111}" destId="{0F5396CF-8F5D-4C06-84EE-3374E1A75A79}" srcOrd="0" destOrd="0" presId="urn:microsoft.com/office/officeart/2008/layout/VerticalAccentList"/>
    <dgm:cxn modelId="{32313F8D-CAF6-446F-9BF3-2AE7AD4B5EAD}" type="presParOf" srcId="{8E9100B0-89AA-446F-AD6E-F3A45A22C111}" destId="{CFF07C08-B6F7-48F2-9446-4EC9A8504023}" srcOrd="1" destOrd="0" presId="urn:microsoft.com/office/officeart/2008/layout/VerticalAccentList"/>
    <dgm:cxn modelId="{6143B2B0-2E1B-441A-8FB3-7216A3002A68}" type="presParOf" srcId="{8E9100B0-89AA-446F-AD6E-F3A45A22C111}" destId="{364041DF-C160-4BE4-B0DE-65690B0F485E}" srcOrd="2" destOrd="0" presId="urn:microsoft.com/office/officeart/2008/layout/VerticalAccentList"/>
    <dgm:cxn modelId="{A0C45FA4-F9C8-4AC6-8AFB-C6CAE85F5749}" type="presParOf" srcId="{8E9100B0-89AA-446F-AD6E-F3A45A22C111}" destId="{F148C60C-F61C-43D7-B8CE-B92BDD90C53B}" srcOrd="3" destOrd="0" presId="urn:microsoft.com/office/officeart/2008/layout/VerticalAccentList"/>
    <dgm:cxn modelId="{3E8E1390-68D2-4B0E-805A-46A2AD4713A2}" type="presParOf" srcId="{8E9100B0-89AA-446F-AD6E-F3A45A22C111}" destId="{B9EABE47-1F59-4086-9D74-B77053E8CC5C}" srcOrd="4" destOrd="0" presId="urn:microsoft.com/office/officeart/2008/layout/VerticalAccentList"/>
    <dgm:cxn modelId="{40FE6A85-B2F3-4074-B461-6D949DCCC596}" type="presParOf" srcId="{8E9100B0-89AA-446F-AD6E-F3A45A22C111}" destId="{7FE5FE23-8A50-497D-955D-F5B910EDA74F}" srcOrd="5" destOrd="0" presId="urn:microsoft.com/office/officeart/2008/layout/VerticalAccentList"/>
    <dgm:cxn modelId="{8888DF35-89F1-4BF6-9AFE-3B8605224D9B}" type="presParOf" srcId="{8E9100B0-89AA-446F-AD6E-F3A45A22C111}" destId="{5780B6FA-35DF-47B3-9242-DC4B5D39C701}" srcOrd="6" destOrd="0" presId="urn:microsoft.com/office/officeart/2008/layout/VerticalAccentList"/>
    <dgm:cxn modelId="{967B69A6-87B0-46E4-9336-7064ADB67DAA}" type="presParOf" srcId="{8E9100B0-89AA-446F-AD6E-F3A45A22C111}" destId="{B179CEC6-4888-46FE-B647-3745DA790429}" srcOrd="7"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3B61F2-769C-4206-B524-FAFF3F2A464C}">
      <dsp:nvSpPr>
        <dsp:cNvPr id="0" name=""/>
        <dsp:cNvSpPr/>
      </dsp:nvSpPr>
      <dsp:spPr>
        <a:xfrm>
          <a:off x="1205" y="427274"/>
          <a:ext cx="675650" cy="675650"/>
        </a:xfrm>
        <a:prstGeom prst="chord">
          <a:avLst>
            <a:gd name="adj1" fmla="val 4800000"/>
            <a:gd name="adj2" fmla="val 1680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570490-2732-453E-8A6B-C4211137EF02}">
      <dsp:nvSpPr>
        <dsp:cNvPr id="0" name=""/>
        <dsp:cNvSpPr/>
      </dsp:nvSpPr>
      <dsp:spPr>
        <a:xfrm>
          <a:off x="68770" y="494839"/>
          <a:ext cx="540520" cy="540520"/>
        </a:xfrm>
        <a:prstGeom prst="pie">
          <a:avLst>
            <a:gd name="adj1" fmla="val 13500000"/>
            <a:gd name="adj2" fmla="val 16200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1C3730-DCE1-41B4-AE4C-1207E60203C0}">
      <dsp:nvSpPr>
        <dsp:cNvPr id="0" name=""/>
        <dsp:cNvSpPr/>
      </dsp:nvSpPr>
      <dsp:spPr>
        <a:xfrm>
          <a:off x="-382093" y="1185482"/>
          <a:ext cx="1959385" cy="405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r" defTabSz="533400">
            <a:lnSpc>
              <a:spcPct val="90000"/>
            </a:lnSpc>
            <a:spcBef>
              <a:spcPct val="0"/>
            </a:spcBef>
            <a:spcAft>
              <a:spcPct val="35000"/>
            </a:spcAft>
            <a:buNone/>
          </a:pPr>
          <a:r>
            <a:rPr lang="zh-CN" altLang="en-US" sz="1200" kern="1200" dirty="0">
              <a:solidFill>
                <a:schemeClr val="tx1">
                  <a:lumMod val="65000"/>
                  <a:lumOff val="35000"/>
                </a:schemeClr>
              </a:solidFill>
            </a:rPr>
            <a:t>鱼眼、星光级、夜鹰</a:t>
          </a:r>
        </a:p>
      </dsp:txBody>
      <dsp:txXfrm>
        <a:off x="-382093" y="1185482"/>
        <a:ext cx="1959385" cy="405390"/>
      </dsp:txXfrm>
    </dsp:sp>
    <dsp:sp modelId="{70DBD441-E36B-4D1C-9B5C-DE103762D6E3}">
      <dsp:nvSpPr>
        <dsp:cNvPr id="0" name=""/>
        <dsp:cNvSpPr/>
      </dsp:nvSpPr>
      <dsp:spPr>
        <a:xfrm>
          <a:off x="474160" y="427274"/>
          <a:ext cx="1351300" cy="2702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zh-CN" altLang="en-US" sz="1200" kern="1200">
              <a:solidFill>
                <a:schemeClr val="tx1">
                  <a:lumMod val="65000"/>
                  <a:lumOff val="35000"/>
                </a:schemeClr>
              </a:solidFill>
            </a:rPr>
            <a:t>全方位监控</a:t>
          </a:r>
          <a:endParaRPr lang="zh-CN" altLang="en-US" sz="1200" kern="1200" dirty="0">
            <a:solidFill>
              <a:schemeClr val="tx1">
                <a:lumMod val="65000"/>
                <a:lumOff val="35000"/>
              </a:schemeClr>
            </a:solidFill>
          </a:endParaRPr>
        </a:p>
      </dsp:txBody>
      <dsp:txXfrm>
        <a:off x="474160" y="427274"/>
        <a:ext cx="1351300" cy="2702600"/>
      </dsp:txXfrm>
    </dsp:sp>
    <dsp:sp modelId="{CEFC7C50-53C9-474F-B238-809EE7F95755}">
      <dsp:nvSpPr>
        <dsp:cNvPr id="0" name=""/>
        <dsp:cNvSpPr/>
      </dsp:nvSpPr>
      <dsp:spPr>
        <a:xfrm>
          <a:off x="2086440" y="427274"/>
          <a:ext cx="675650" cy="675650"/>
        </a:xfrm>
        <a:prstGeom prst="chord">
          <a:avLst>
            <a:gd name="adj1" fmla="val 4800000"/>
            <a:gd name="adj2" fmla="val 1680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37313E-3AE4-4914-A78C-251BA817E25A}">
      <dsp:nvSpPr>
        <dsp:cNvPr id="0" name=""/>
        <dsp:cNvSpPr/>
      </dsp:nvSpPr>
      <dsp:spPr>
        <a:xfrm>
          <a:off x="2154005" y="494839"/>
          <a:ext cx="540520" cy="540520"/>
        </a:xfrm>
        <a:prstGeom prst="pie">
          <a:avLst>
            <a:gd name="adj1" fmla="val 10800000"/>
            <a:gd name="adj2" fmla="val 16200000"/>
          </a:avLst>
        </a:prstGeom>
        <a:solidFill>
          <a:schemeClr val="accent5">
            <a:hueOff val="-2451115"/>
            <a:satOff val="-3409"/>
            <a:lumOff val="-1307"/>
            <a:alphaOff val="0"/>
          </a:schemeClr>
        </a:solidFill>
        <a:ln w="12700" cap="flat" cmpd="sng" algn="ctr">
          <a:solidFill>
            <a:schemeClr val="accent5">
              <a:hueOff val="-2451115"/>
              <a:satOff val="-3409"/>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37E9FC-62C4-4502-8716-8FF6061EC8A5}">
      <dsp:nvSpPr>
        <dsp:cNvPr id="0" name=""/>
        <dsp:cNvSpPr/>
      </dsp:nvSpPr>
      <dsp:spPr>
        <a:xfrm>
          <a:off x="2057282" y="1464792"/>
          <a:ext cx="1959385" cy="405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533400">
            <a:lnSpc>
              <a:spcPct val="90000"/>
            </a:lnSpc>
            <a:spcBef>
              <a:spcPct val="0"/>
            </a:spcBef>
            <a:spcAft>
              <a:spcPct val="35000"/>
            </a:spcAft>
            <a:buNone/>
          </a:pPr>
          <a:r>
            <a:rPr lang="zh-CN" altLang="en-US" sz="1200" kern="1200" dirty="0">
              <a:solidFill>
                <a:schemeClr val="tx1">
                  <a:lumMod val="65000"/>
                  <a:lumOff val="35000"/>
                </a:schemeClr>
              </a:solidFill>
            </a:rPr>
            <a:t>门禁、人脸识别</a:t>
          </a:r>
          <a:endParaRPr lang="en-US" altLang="zh-CN" sz="1200" kern="1200" dirty="0">
            <a:solidFill>
              <a:schemeClr val="tx1">
                <a:lumMod val="65000"/>
                <a:lumOff val="35000"/>
              </a:schemeClr>
            </a:solidFill>
          </a:endParaRPr>
        </a:p>
        <a:p>
          <a:pPr marL="0" lvl="0" indent="0" algn="l" defTabSz="533400">
            <a:lnSpc>
              <a:spcPct val="90000"/>
            </a:lnSpc>
            <a:spcBef>
              <a:spcPct val="0"/>
            </a:spcBef>
            <a:spcAft>
              <a:spcPct val="35000"/>
            </a:spcAft>
            <a:buNone/>
          </a:pPr>
          <a:r>
            <a:rPr lang="zh-CN" altLang="en-US" sz="1200" kern="1200" dirty="0">
              <a:solidFill>
                <a:schemeClr val="tx1">
                  <a:lumMod val="65000"/>
                  <a:lumOff val="35000"/>
                </a:schemeClr>
              </a:solidFill>
            </a:rPr>
            <a:t>人行道闸</a:t>
          </a:r>
        </a:p>
      </dsp:txBody>
      <dsp:txXfrm>
        <a:off x="2057282" y="1464792"/>
        <a:ext cx="1959385" cy="405390"/>
      </dsp:txXfrm>
    </dsp:sp>
    <dsp:sp modelId="{E7CD8973-7AF4-4A5A-AD18-8B01C7EF849E}">
      <dsp:nvSpPr>
        <dsp:cNvPr id="0" name=""/>
        <dsp:cNvSpPr/>
      </dsp:nvSpPr>
      <dsp:spPr>
        <a:xfrm>
          <a:off x="2559395" y="427274"/>
          <a:ext cx="1351300" cy="2702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zh-CN" altLang="en-US" sz="1200" kern="1200" dirty="0">
              <a:solidFill>
                <a:schemeClr val="tx1">
                  <a:lumMod val="65000"/>
                  <a:lumOff val="35000"/>
                </a:schemeClr>
              </a:solidFill>
            </a:rPr>
            <a:t>进出人员控制</a:t>
          </a:r>
        </a:p>
      </dsp:txBody>
      <dsp:txXfrm>
        <a:off x="2559395" y="427274"/>
        <a:ext cx="1351300" cy="2702600"/>
      </dsp:txXfrm>
    </dsp:sp>
    <dsp:sp modelId="{FE035DEE-EB6B-401C-B142-5DD6A6BB521D}">
      <dsp:nvSpPr>
        <dsp:cNvPr id="0" name=""/>
        <dsp:cNvSpPr/>
      </dsp:nvSpPr>
      <dsp:spPr>
        <a:xfrm>
          <a:off x="4171676" y="427274"/>
          <a:ext cx="675650" cy="675650"/>
        </a:xfrm>
        <a:prstGeom prst="chord">
          <a:avLst>
            <a:gd name="adj1" fmla="val 4800000"/>
            <a:gd name="adj2" fmla="val 1680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025B42-5A3B-4D16-8A6E-B4809BA28DD4}">
      <dsp:nvSpPr>
        <dsp:cNvPr id="0" name=""/>
        <dsp:cNvSpPr/>
      </dsp:nvSpPr>
      <dsp:spPr>
        <a:xfrm>
          <a:off x="4239241" y="494839"/>
          <a:ext cx="540520" cy="540520"/>
        </a:xfrm>
        <a:prstGeom prst="pie">
          <a:avLst>
            <a:gd name="adj1" fmla="val 8100000"/>
            <a:gd name="adj2" fmla="val 16200000"/>
          </a:avLst>
        </a:prstGeom>
        <a:solidFill>
          <a:schemeClr val="accent5">
            <a:hueOff val="-4902230"/>
            <a:satOff val="-6819"/>
            <a:lumOff val="-2615"/>
            <a:alphaOff val="0"/>
          </a:schemeClr>
        </a:solidFill>
        <a:ln w="12700" cap="flat" cmpd="sng" algn="ctr">
          <a:solidFill>
            <a:schemeClr val="accent5">
              <a:hueOff val="-4902230"/>
              <a:satOff val="-6819"/>
              <a:lumOff val="-261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3D06A5-5DD7-46A7-8160-D507F5CE1F2F}">
      <dsp:nvSpPr>
        <dsp:cNvPr id="0" name=""/>
        <dsp:cNvSpPr/>
      </dsp:nvSpPr>
      <dsp:spPr>
        <a:xfrm>
          <a:off x="3915057" y="1198218"/>
          <a:ext cx="1959385" cy="405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r" defTabSz="533400">
            <a:lnSpc>
              <a:spcPct val="90000"/>
            </a:lnSpc>
            <a:spcBef>
              <a:spcPct val="0"/>
            </a:spcBef>
            <a:spcAft>
              <a:spcPct val="35000"/>
            </a:spcAft>
            <a:buNone/>
          </a:pPr>
          <a:r>
            <a:rPr lang="zh-CN" altLang="en-US" sz="1200" kern="1200" dirty="0">
              <a:solidFill>
                <a:schemeClr val="tx1">
                  <a:lumMod val="65000"/>
                  <a:lumOff val="35000"/>
                </a:schemeClr>
              </a:solidFill>
            </a:rPr>
            <a:t>物品看护、区域防控</a:t>
          </a:r>
        </a:p>
      </dsp:txBody>
      <dsp:txXfrm>
        <a:off x="3915057" y="1198218"/>
        <a:ext cx="1959385" cy="405390"/>
      </dsp:txXfrm>
    </dsp:sp>
    <dsp:sp modelId="{B86DDA6D-3B69-4E60-986D-3A8313B8FB5E}">
      <dsp:nvSpPr>
        <dsp:cNvPr id="0" name=""/>
        <dsp:cNvSpPr/>
      </dsp:nvSpPr>
      <dsp:spPr>
        <a:xfrm>
          <a:off x="4644631" y="427274"/>
          <a:ext cx="1351300" cy="2702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zh-CN" altLang="en-US" sz="1200" kern="1200" dirty="0">
              <a:solidFill>
                <a:schemeClr val="tx1">
                  <a:lumMod val="65000"/>
                  <a:lumOff val="35000"/>
                </a:schemeClr>
              </a:solidFill>
            </a:rPr>
            <a:t>智能分析技术应用</a:t>
          </a:r>
        </a:p>
      </dsp:txBody>
      <dsp:txXfrm>
        <a:off x="4644631" y="427274"/>
        <a:ext cx="1351300" cy="2702600"/>
      </dsp:txXfrm>
    </dsp:sp>
    <dsp:sp modelId="{06E46D44-CF66-4DFB-928A-9F0A33260BFC}">
      <dsp:nvSpPr>
        <dsp:cNvPr id="0" name=""/>
        <dsp:cNvSpPr/>
      </dsp:nvSpPr>
      <dsp:spPr>
        <a:xfrm>
          <a:off x="6256911" y="427274"/>
          <a:ext cx="675650" cy="675650"/>
        </a:xfrm>
        <a:prstGeom prst="chord">
          <a:avLst>
            <a:gd name="adj1" fmla="val 4800000"/>
            <a:gd name="adj2" fmla="val 1680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7BA44C-FBE4-41CB-9548-4713B39A9EF4}">
      <dsp:nvSpPr>
        <dsp:cNvPr id="0" name=""/>
        <dsp:cNvSpPr/>
      </dsp:nvSpPr>
      <dsp:spPr>
        <a:xfrm>
          <a:off x="6324476" y="494839"/>
          <a:ext cx="540520" cy="540520"/>
        </a:xfrm>
        <a:prstGeom prst="pie">
          <a:avLst>
            <a:gd name="adj1" fmla="val 5400000"/>
            <a:gd name="adj2" fmla="val 16200000"/>
          </a:avLst>
        </a:prstGeom>
        <a:solidFill>
          <a:schemeClr val="accent5">
            <a:hueOff val="-7353344"/>
            <a:satOff val="-10228"/>
            <a:lumOff val="-3922"/>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DFC714-7EF4-4E61-9C9F-A7251EEAD9A6}">
      <dsp:nvSpPr>
        <dsp:cNvPr id="0" name=""/>
        <dsp:cNvSpPr/>
      </dsp:nvSpPr>
      <dsp:spPr>
        <a:xfrm>
          <a:off x="6114912" y="1198199"/>
          <a:ext cx="1959385" cy="405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r" defTabSz="533400">
            <a:lnSpc>
              <a:spcPct val="90000"/>
            </a:lnSpc>
            <a:spcBef>
              <a:spcPct val="0"/>
            </a:spcBef>
            <a:spcAft>
              <a:spcPct val="35000"/>
            </a:spcAft>
            <a:buNone/>
          </a:pPr>
          <a:r>
            <a:rPr lang="zh-CN" altLang="en-US" sz="1200" kern="1200" dirty="0">
              <a:solidFill>
                <a:schemeClr val="tx1">
                  <a:lumMod val="65000"/>
                  <a:lumOff val="35000"/>
                </a:schemeClr>
              </a:solidFill>
            </a:rPr>
            <a:t>消防接入、视频联动</a:t>
          </a:r>
        </a:p>
      </dsp:txBody>
      <dsp:txXfrm>
        <a:off x="6114912" y="1198199"/>
        <a:ext cx="1959385" cy="405390"/>
      </dsp:txXfrm>
    </dsp:sp>
    <dsp:sp modelId="{83DAF6C8-0F61-445F-9E37-B16D4326C5C9}">
      <dsp:nvSpPr>
        <dsp:cNvPr id="0" name=""/>
        <dsp:cNvSpPr/>
      </dsp:nvSpPr>
      <dsp:spPr>
        <a:xfrm>
          <a:off x="6729866" y="427274"/>
          <a:ext cx="1351300" cy="2702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zh-CN" altLang="en-US" sz="1200" kern="1200" dirty="0">
              <a:solidFill>
                <a:schemeClr val="tx1">
                  <a:lumMod val="65000"/>
                  <a:lumOff val="35000"/>
                </a:schemeClr>
              </a:solidFill>
            </a:rPr>
            <a:t>多种报警接入</a:t>
          </a:r>
        </a:p>
      </dsp:txBody>
      <dsp:txXfrm>
        <a:off x="6729866" y="427274"/>
        <a:ext cx="1351300" cy="27026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AC538C-3478-41F7-8490-8AF7601D1BE3}">
      <dsp:nvSpPr>
        <dsp:cNvPr id="0" name=""/>
        <dsp:cNvSpPr/>
      </dsp:nvSpPr>
      <dsp:spPr>
        <a:xfrm>
          <a:off x="732" y="315987"/>
          <a:ext cx="1495136" cy="175898"/>
        </a:xfrm>
        <a:prstGeom prst="rect">
          <a:avLst/>
        </a:prstGeom>
        <a:solidFill>
          <a:schemeClr val="accent5">
            <a:shade val="8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65D51C-6D07-4D7B-B538-309E6E8A1F80}">
      <dsp:nvSpPr>
        <dsp:cNvPr id="0" name=""/>
        <dsp:cNvSpPr/>
      </dsp:nvSpPr>
      <dsp:spPr>
        <a:xfrm>
          <a:off x="732" y="382047"/>
          <a:ext cx="109838" cy="109838"/>
        </a:xfrm>
        <a:prstGeom prst="rect">
          <a:avLst/>
        </a:prstGeom>
        <a:solidFill>
          <a:schemeClr val="lt1">
            <a:alpha val="9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768384-79C5-4178-A0A5-C8F20171B319}">
      <dsp:nvSpPr>
        <dsp:cNvPr id="0" name=""/>
        <dsp:cNvSpPr/>
      </dsp:nvSpPr>
      <dsp:spPr>
        <a:xfrm>
          <a:off x="732" y="0"/>
          <a:ext cx="1495136" cy="315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zh-CN" altLang="en-US" sz="1600" kern="1200" dirty="0">
              <a:solidFill>
                <a:schemeClr val="tx1">
                  <a:lumMod val="65000"/>
                  <a:lumOff val="35000"/>
                </a:schemeClr>
              </a:solidFill>
            </a:rPr>
            <a:t>联动视频上墙</a:t>
          </a:r>
        </a:p>
      </dsp:txBody>
      <dsp:txXfrm>
        <a:off x="732" y="0"/>
        <a:ext cx="1495136" cy="315987"/>
      </dsp:txXfrm>
    </dsp:sp>
    <dsp:sp modelId="{BDE5D227-2E90-4558-A47B-7925EC849780}">
      <dsp:nvSpPr>
        <dsp:cNvPr id="0" name=""/>
        <dsp:cNvSpPr/>
      </dsp:nvSpPr>
      <dsp:spPr>
        <a:xfrm>
          <a:off x="732" y="638077"/>
          <a:ext cx="109835" cy="109835"/>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41BA17-99D3-4A47-8C03-1A11EC4ECE78}">
      <dsp:nvSpPr>
        <dsp:cNvPr id="0" name=""/>
        <dsp:cNvSpPr/>
      </dsp:nvSpPr>
      <dsp:spPr>
        <a:xfrm>
          <a:off x="105392" y="564981"/>
          <a:ext cx="1390476" cy="256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l" defTabSz="533400">
            <a:lnSpc>
              <a:spcPct val="90000"/>
            </a:lnSpc>
            <a:spcBef>
              <a:spcPct val="0"/>
            </a:spcBef>
            <a:spcAft>
              <a:spcPct val="35000"/>
            </a:spcAft>
            <a:buNone/>
          </a:pPr>
          <a:r>
            <a:rPr lang="zh-CN" altLang="en-US" sz="1200" kern="1200" dirty="0">
              <a:solidFill>
                <a:schemeClr val="tx1">
                  <a:lumMod val="65000"/>
                  <a:lumOff val="35000"/>
                </a:schemeClr>
              </a:solidFill>
            </a:rPr>
            <a:t>周界防范</a:t>
          </a:r>
        </a:p>
      </dsp:txBody>
      <dsp:txXfrm>
        <a:off x="105392" y="564981"/>
        <a:ext cx="1390476" cy="256026"/>
      </dsp:txXfrm>
    </dsp:sp>
    <dsp:sp modelId="{A9F18A49-DCFD-4ABF-BB36-1923A646E382}">
      <dsp:nvSpPr>
        <dsp:cNvPr id="0" name=""/>
        <dsp:cNvSpPr/>
      </dsp:nvSpPr>
      <dsp:spPr>
        <a:xfrm>
          <a:off x="732" y="894103"/>
          <a:ext cx="109835" cy="109835"/>
        </a:xfrm>
        <a:prstGeom prst="rect">
          <a:avLst/>
        </a:prstGeom>
        <a:solidFill>
          <a:schemeClr val="lt1">
            <a:hueOff val="0"/>
            <a:satOff val="0"/>
            <a:lumOff val="0"/>
            <a:alphaOff val="0"/>
          </a:schemeClr>
        </a:solidFill>
        <a:ln w="12700" cap="flat" cmpd="sng" algn="ctr">
          <a:solidFill>
            <a:schemeClr val="accent5">
              <a:shade val="80000"/>
              <a:hueOff val="69857"/>
              <a:satOff val="-1251"/>
              <a:lumOff val="5317"/>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87F104-2650-46B0-BD51-D31418A5BDE8}">
      <dsp:nvSpPr>
        <dsp:cNvPr id="0" name=""/>
        <dsp:cNvSpPr/>
      </dsp:nvSpPr>
      <dsp:spPr>
        <a:xfrm>
          <a:off x="105392" y="821008"/>
          <a:ext cx="1390476" cy="256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l" defTabSz="533400">
            <a:lnSpc>
              <a:spcPct val="90000"/>
            </a:lnSpc>
            <a:spcBef>
              <a:spcPct val="0"/>
            </a:spcBef>
            <a:spcAft>
              <a:spcPct val="35000"/>
            </a:spcAft>
            <a:buNone/>
          </a:pPr>
          <a:r>
            <a:rPr lang="zh-CN" altLang="en-US" sz="1200" kern="1200" dirty="0">
              <a:solidFill>
                <a:schemeClr val="tx1">
                  <a:lumMod val="65000"/>
                  <a:lumOff val="35000"/>
                </a:schemeClr>
              </a:solidFill>
            </a:rPr>
            <a:t>智能分析报警</a:t>
          </a:r>
        </a:p>
      </dsp:txBody>
      <dsp:txXfrm>
        <a:off x="105392" y="821008"/>
        <a:ext cx="1390476" cy="256026"/>
      </dsp:txXfrm>
    </dsp:sp>
    <dsp:sp modelId="{25D8BAF9-DCAD-4B58-BF99-A7692FE77041}">
      <dsp:nvSpPr>
        <dsp:cNvPr id="0" name=""/>
        <dsp:cNvSpPr/>
      </dsp:nvSpPr>
      <dsp:spPr>
        <a:xfrm>
          <a:off x="1570625" y="315987"/>
          <a:ext cx="1495136" cy="175898"/>
        </a:xfrm>
        <a:prstGeom prst="rect">
          <a:avLst/>
        </a:prstGeom>
        <a:solidFill>
          <a:schemeClr val="accent5">
            <a:shade val="80000"/>
            <a:hueOff val="174641"/>
            <a:satOff val="-3128"/>
            <a:lumOff val="13293"/>
            <a:alphaOff val="0"/>
          </a:schemeClr>
        </a:solidFill>
        <a:ln w="12700" cap="flat" cmpd="sng" algn="ctr">
          <a:solidFill>
            <a:schemeClr val="accent5">
              <a:shade val="80000"/>
              <a:hueOff val="174641"/>
              <a:satOff val="-3128"/>
              <a:lumOff val="132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6F99F6-A5CE-42D4-A5A3-4040B64175DA}">
      <dsp:nvSpPr>
        <dsp:cNvPr id="0" name=""/>
        <dsp:cNvSpPr/>
      </dsp:nvSpPr>
      <dsp:spPr>
        <a:xfrm>
          <a:off x="1570625" y="382047"/>
          <a:ext cx="109838" cy="109838"/>
        </a:xfrm>
        <a:prstGeom prst="rect">
          <a:avLst/>
        </a:prstGeom>
        <a:solidFill>
          <a:schemeClr val="lt1">
            <a:alpha val="90000"/>
            <a:hueOff val="0"/>
            <a:satOff val="0"/>
            <a:lumOff val="0"/>
            <a:alphaOff val="0"/>
          </a:schemeClr>
        </a:solidFill>
        <a:ln w="12700" cap="flat" cmpd="sng" algn="ctr">
          <a:solidFill>
            <a:schemeClr val="accent5">
              <a:shade val="80000"/>
              <a:hueOff val="174641"/>
              <a:satOff val="-3128"/>
              <a:lumOff val="13293"/>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CDFAFA-F355-47CC-9A69-EE1D754FD69F}">
      <dsp:nvSpPr>
        <dsp:cNvPr id="0" name=""/>
        <dsp:cNvSpPr/>
      </dsp:nvSpPr>
      <dsp:spPr>
        <a:xfrm>
          <a:off x="1570625" y="0"/>
          <a:ext cx="1495136" cy="315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zh-CN" altLang="en-US" sz="1600" kern="1200" dirty="0">
              <a:solidFill>
                <a:schemeClr val="tx1">
                  <a:lumMod val="65000"/>
                  <a:lumOff val="35000"/>
                </a:schemeClr>
              </a:solidFill>
            </a:rPr>
            <a:t>播放语音喊话</a:t>
          </a:r>
        </a:p>
      </dsp:txBody>
      <dsp:txXfrm>
        <a:off x="1570625" y="0"/>
        <a:ext cx="1495136" cy="315987"/>
      </dsp:txXfrm>
    </dsp:sp>
    <dsp:sp modelId="{24C9E728-00D3-40C3-8E1D-C823C00997CD}">
      <dsp:nvSpPr>
        <dsp:cNvPr id="0" name=""/>
        <dsp:cNvSpPr/>
      </dsp:nvSpPr>
      <dsp:spPr>
        <a:xfrm>
          <a:off x="1570625" y="638077"/>
          <a:ext cx="109835" cy="109835"/>
        </a:xfrm>
        <a:prstGeom prst="rect">
          <a:avLst/>
        </a:prstGeom>
        <a:solidFill>
          <a:schemeClr val="lt1">
            <a:hueOff val="0"/>
            <a:satOff val="0"/>
            <a:lumOff val="0"/>
            <a:alphaOff val="0"/>
          </a:schemeClr>
        </a:solidFill>
        <a:ln w="12700" cap="flat" cmpd="sng" algn="ctr">
          <a:solidFill>
            <a:schemeClr val="accent5">
              <a:shade val="80000"/>
              <a:hueOff val="139713"/>
              <a:satOff val="-2502"/>
              <a:lumOff val="10634"/>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C03CD8-CEF7-4764-918F-3D4070413747}">
      <dsp:nvSpPr>
        <dsp:cNvPr id="0" name=""/>
        <dsp:cNvSpPr/>
      </dsp:nvSpPr>
      <dsp:spPr>
        <a:xfrm>
          <a:off x="1675285" y="564981"/>
          <a:ext cx="1390476" cy="256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l" defTabSz="533400">
            <a:lnSpc>
              <a:spcPct val="90000"/>
            </a:lnSpc>
            <a:spcBef>
              <a:spcPct val="0"/>
            </a:spcBef>
            <a:spcAft>
              <a:spcPct val="35000"/>
            </a:spcAft>
            <a:buNone/>
          </a:pPr>
          <a:r>
            <a:rPr lang="zh-CN" altLang="en-US" sz="1200" kern="1200" dirty="0">
              <a:solidFill>
                <a:schemeClr val="tx1">
                  <a:lumMod val="65000"/>
                  <a:lumOff val="35000"/>
                </a:schemeClr>
              </a:solidFill>
            </a:rPr>
            <a:t>违章停车</a:t>
          </a:r>
        </a:p>
      </dsp:txBody>
      <dsp:txXfrm>
        <a:off x="1675285" y="564981"/>
        <a:ext cx="1390476" cy="256026"/>
      </dsp:txXfrm>
    </dsp:sp>
    <dsp:sp modelId="{4834B702-EC8C-4FAA-A667-5B5D95F6165E}">
      <dsp:nvSpPr>
        <dsp:cNvPr id="0" name=""/>
        <dsp:cNvSpPr/>
      </dsp:nvSpPr>
      <dsp:spPr>
        <a:xfrm>
          <a:off x="1570625" y="894103"/>
          <a:ext cx="109835" cy="109835"/>
        </a:xfrm>
        <a:prstGeom prst="rect">
          <a:avLst/>
        </a:prstGeom>
        <a:solidFill>
          <a:schemeClr val="lt1">
            <a:hueOff val="0"/>
            <a:satOff val="0"/>
            <a:lumOff val="0"/>
            <a:alphaOff val="0"/>
          </a:schemeClr>
        </a:solidFill>
        <a:ln w="12700" cap="flat" cmpd="sng" algn="ctr">
          <a:solidFill>
            <a:schemeClr val="accent5">
              <a:shade val="80000"/>
              <a:hueOff val="209570"/>
              <a:satOff val="-3754"/>
              <a:lumOff val="15951"/>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69188E-AE12-4F2C-AB0A-97B9D8AE8202}">
      <dsp:nvSpPr>
        <dsp:cNvPr id="0" name=""/>
        <dsp:cNvSpPr/>
      </dsp:nvSpPr>
      <dsp:spPr>
        <a:xfrm>
          <a:off x="1675285" y="821008"/>
          <a:ext cx="1390476" cy="256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l" defTabSz="533400">
            <a:lnSpc>
              <a:spcPct val="90000"/>
            </a:lnSpc>
            <a:spcBef>
              <a:spcPct val="0"/>
            </a:spcBef>
            <a:spcAft>
              <a:spcPct val="35000"/>
            </a:spcAft>
            <a:buNone/>
          </a:pPr>
          <a:r>
            <a:rPr lang="zh-CN" altLang="en-US" sz="1200" kern="1200" dirty="0">
              <a:solidFill>
                <a:schemeClr val="tx1">
                  <a:lumMod val="65000"/>
                  <a:lumOff val="35000"/>
                </a:schemeClr>
              </a:solidFill>
            </a:rPr>
            <a:t>学生翻墙</a:t>
          </a:r>
        </a:p>
      </dsp:txBody>
      <dsp:txXfrm>
        <a:off x="1675285" y="821008"/>
        <a:ext cx="1390476" cy="256026"/>
      </dsp:txXfrm>
    </dsp:sp>
    <dsp:sp modelId="{F669C21B-AD99-4BBB-A12A-1CF63CFB7427}">
      <dsp:nvSpPr>
        <dsp:cNvPr id="0" name=""/>
        <dsp:cNvSpPr/>
      </dsp:nvSpPr>
      <dsp:spPr>
        <a:xfrm>
          <a:off x="3140519" y="315987"/>
          <a:ext cx="1495136" cy="175898"/>
        </a:xfrm>
        <a:prstGeom prst="rect">
          <a:avLst/>
        </a:prstGeom>
        <a:solidFill>
          <a:schemeClr val="accent5">
            <a:shade val="80000"/>
            <a:hueOff val="349283"/>
            <a:satOff val="-6256"/>
            <a:lumOff val="26585"/>
            <a:alphaOff val="0"/>
          </a:schemeClr>
        </a:solidFill>
        <a:ln w="12700" cap="flat" cmpd="sng" algn="ctr">
          <a:solidFill>
            <a:schemeClr val="accent5">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45ABFD-191F-44DF-BEA6-656489D15E3D}">
      <dsp:nvSpPr>
        <dsp:cNvPr id="0" name=""/>
        <dsp:cNvSpPr/>
      </dsp:nvSpPr>
      <dsp:spPr>
        <a:xfrm>
          <a:off x="3140519" y="382047"/>
          <a:ext cx="109838" cy="109838"/>
        </a:xfrm>
        <a:prstGeom prst="rect">
          <a:avLst/>
        </a:prstGeom>
        <a:solidFill>
          <a:schemeClr val="lt1">
            <a:alpha val="90000"/>
            <a:hueOff val="0"/>
            <a:satOff val="0"/>
            <a:lumOff val="0"/>
            <a:alphaOff val="0"/>
          </a:schemeClr>
        </a:solidFill>
        <a:ln w="12700" cap="flat" cmpd="sng" algn="ctr">
          <a:solidFill>
            <a:schemeClr val="accent5">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EEEFA2-8AE9-4EC1-A444-4FB7E5A2E163}">
      <dsp:nvSpPr>
        <dsp:cNvPr id="0" name=""/>
        <dsp:cNvSpPr/>
      </dsp:nvSpPr>
      <dsp:spPr>
        <a:xfrm>
          <a:off x="3140519" y="0"/>
          <a:ext cx="1495136" cy="315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zh-CN" altLang="en-US" sz="1600" kern="1200" dirty="0">
              <a:solidFill>
                <a:schemeClr val="tx1">
                  <a:lumMod val="65000"/>
                  <a:lumOff val="35000"/>
                </a:schemeClr>
              </a:solidFill>
            </a:rPr>
            <a:t>广播疏散</a:t>
          </a:r>
        </a:p>
      </dsp:txBody>
      <dsp:txXfrm>
        <a:off x="3140519" y="0"/>
        <a:ext cx="1495136" cy="315987"/>
      </dsp:txXfrm>
    </dsp:sp>
    <dsp:sp modelId="{1A7F3A1E-EE78-41FD-B640-CAE7292356EB}">
      <dsp:nvSpPr>
        <dsp:cNvPr id="0" name=""/>
        <dsp:cNvSpPr/>
      </dsp:nvSpPr>
      <dsp:spPr>
        <a:xfrm>
          <a:off x="3140519" y="638077"/>
          <a:ext cx="109835" cy="109835"/>
        </a:xfrm>
        <a:prstGeom prst="rect">
          <a:avLst/>
        </a:prstGeom>
        <a:solidFill>
          <a:schemeClr val="lt1">
            <a:hueOff val="0"/>
            <a:satOff val="0"/>
            <a:lumOff val="0"/>
            <a:alphaOff val="0"/>
          </a:schemeClr>
        </a:solidFill>
        <a:ln w="12700" cap="flat" cmpd="sng" algn="ctr">
          <a:solidFill>
            <a:schemeClr val="accent5">
              <a:shade val="80000"/>
              <a:hueOff val="279426"/>
              <a:satOff val="-5005"/>
              <a:lumOff val="21268"/>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4B1F4B-E03E-4B79-A59D-59601CC4235A}">
      <dsp:nvSpPr>
        <dsp:cNvPr id="0" name=""/>
        <dsp:cNvSpPr/>
      </dsp:nvSpPr>
      <dsp:spPr>
        <a:xfrm>
          <a:off x="3245178" y="564981"/>
          <a:ext cx="1390476" cy="256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l" defTabSz="533400">
            <a:lnSpc>
              <a:spcPct val="90000"/>
            </a:lnSpc>
            <a:spcBef>
              <a:spcPct val="0"/>
            </a:spcBef>
            <a:spcAft>
              <a:spcPct val="35000"/>
            </a:spcAft>
            <a:buNone/>
          </a:pPr>
          <a:r>
            <a:rPr lang="zh-CN" altLang="en-US" sz="1200" kern="1200" dirty="0">
              <a:solidFill>
                <a:schemeClr val="tx1">
                  <a:lumMod val="65000"/>
                  <a:lumOff val="35000"/>
                </a:schemeClr>
              </a:solidFill>
            </a:rPr>
            <a:t>歹徒闯入</a:t>
          </a:r>
        </a:p>
      </dsp:txBody>
      <dsp:txXfrm>
        <a:off x="3245178" y="564981"/>
        <a:ext cx="1390476" cy="256026"/>
      </dsp:txXfrm>
    </dsp:sp>
    <dsp:sp modelId="{314ED8A1-7B45-4C8A-8099-CC4511361DF4}">
      <dsp:nvSpPr>
        <dsp:cNvPr id="0" name=""/>
        <dsp:cNvSpPr/>
      </dsp:nvSpPr>
      <dsp:spPr>
        <a:xfrm>
          <a:off x="3140519" y="894103"/>
          <a:ext cx="109835" cy="109835"/>
        </a:xfrm>
        <a:prstGeom prst="rect">
          <a:avLst/>
        </a:prstGeom>
        <a:solidFill>
          <a:schemeClr val="lt1">
            <a:hueOff val="0"/>
            <a:satOff val="0"/>
            <a:lumOff val="0"/>
            <a:alphaOff val="0"/>
          </a:schemeClr>
        </a:solidFill>
        <a:ln w="12700" cap="flat" cmpd="sng" algn="ctr">
          <a:solidFill>
            <a:schemeClr val="accent5">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36135A-A50C-4F64-BB42-FEEFEC373A29}">
      <dsp:nvSpPr>
        <dsp:cNvPr id="0" name=""/>
        <dsp:cNvSpPr/>
      </dsp:nvSpPr>
      <dsp:spPr>
        <a:xfrm>
          <a:off x="3245178" y="821008"/>
          <a:ext cx="1390476" cy="256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l" defTabSz="533400">
            <a:lnSpc>
              <a:spcPct val="90000"/>
            </a:lnSpc>
            <a:spcBef>
              <a:spcPct val="0"/>
            </a:spcBef>
            <a:spcAft>
              <a:spcPct val="35000"/>
            </a:spcAft>
            <a:buNone/>
          </a:pPr>
          <a:r>
            <a:rPr lang="zh-CN" altLang="en-US" sz="1200" kern="1200" dirty="0">
              <a:solidFill>
                <a:schemeClr val="tx1">
                  <a:lumMod val="65000"/>
                  <a:lumOff val="35000"/>
                </a:schemeClr>
              </a:solidFill>
            </a:rPr>
            <a:t>火警</a:t>
          </a:r>
        </a:p>
      </dsp:txBody>
      <dsp:txXfrm>
        <a:off x="3245178" y="821008"/>
        <a:ext cx="1390476" cy="2560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A542B8-C4A4-4843-9352-D669B49BAC45}">
      <dsp:nvSpPr>
        <dsp:cNvPr id="0" name=""/>
        <dsp:cNvSpPr/>
      </dsp:nvSpPr>
      <dsp:spPr>
        <a:xfrm>
          <a:off x="3395081" y="1617902"/>
          <a:ext cx="2460222" cy="786727"/>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4902230"/>
              <a:satOff val="-6819"/>
              <a:lumOff val="-26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57150" lvl="1" indent="-57150" algn="l" defTabSz="488950">
            <a:lnSpc>
              <a:spcPct val="90000"/>
            </a:lnSpc>
            <a:spcBef>
              <a:spcPct val="0"/>
            </a:spcBef>
            <a:spcAft>
              <a:spcPct val="15000"/>
            </a:spcAft>
            <a:buChar char="•"/>
          </a:pPr>
          <a:r>
            <a:rPr lang="zh-CN" altLang="en-US" sz="1100" kern="1200" dirty="0">
              <a:solidFill>
                <a:schemeClr val="tx1">
                  <a:lumMod val="65000"/>
                  <a:lumOff val="35000"/>
                </a:schemeClr>
              </a:solidFill>
              <a:latin typeface="+mn-ea"/>
            </a:rPr>
            <a:t>利用云存储的高速下载能力，有效解决了</a:t>
          </a:r>
          <a:r>
            <a:rPr lang="en-US" altLang="zh-CN" sz="1100" kern="1200" dirty="0">
              <a:solidFill>
                <a:schemeClr val="tx1">
                  <a:lumMod val="65000"/>
                  <a:lumOff val="35000"/>
                </a:schemeClr>
              </a:solidFill>
              <a:latin typeface="+mn-ea"/>
            </a:rPr>
            <a:t>I/0</a:t>
          </a:r>
          <a:r>
            <a:rPr lang="zh-CN" altLang="en-US" sz="1100" kern="1200" dirty="0">
              <a:solidFill>
                <a:schemeClr val="tx1">
                  <a:lumMod val="65000"/>
                  <a:lumOff val="35000"/>
                </a:schemeClr>
              </a:solidFill>
              <a:latin typeface="+mn-ea"/>
            </a:rPr>
            <a:t>瓶颈</a:t>
          </a:r>
          <a:endParaRPr lang="zh-CN" altLang="en-US" sz="1100" kern="1200" dirty="0">
            <a:solidFill>
              <a:schemeClr val="tx1">
                <a:lumMod val="65000"/>
                <a:lumOff val="35000"/>
              </a:schemeClr>
            </a:solidFill>
          </a:endParaRPr>
        </a:p>
      </dsp:txBody>
      <dsp:txXfrm>
        <a:off x="4150429" y="1831866"/>
        <a:ext cx="1687592" cy="555481"/>
      </dsp:txXfrm>
    </dsp:sp>
    <dsp:sp modelId="{C64615BC-C1C3-404C-B9B3-C0A2571670C8}">
      <dsp:nvSpPr>
        <dsp:cNvPr id="0" name=""/>
        <dsp:cNvSpPr/>
      </dsp:nvSpPr>
      <dsp:spPr>
        <a:xfrm>
          <a:off x="934737" y="1396250"/>
          <a:ext cx="2216591" cy="1182137"/>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57150" lvl="1" indent="-57150" algn="l" defTabSz="488950">
            <a:lnSpc>
              <a:spcPct val="90000"/>
            </a:lnSpc>
            <a:spcBef>
              <a:spcPct val="0"/>
            </a:spcBef>
            <a:spcAft>
              <a:spcPct val="15000"/>
            </a:spcAft>
            <a:buChar char="•"/>
          </a:pPr>
          <a:r>
            <a:rPr lang="zh-CN" altLang="en-US" sz="1100" kern="1200" dirty="0">
              <a:solidFill>
                <a:schemeClr val="tx1">
                  <a:lumMod val="65000"/>
                  <a:lumOff val="35000"/>
                </a:schemeClr>
              </a:solidFill>
              <a:latin typeface="+mn-ea"/>
            </a:rPr>
            <a:t>随着业务发展规模的增大，性能也随业务节点呈线性增加</a:t>
          </a:r>
          <a:endParaRPr lang="zh-CN" altLang="en-US" sz="1100" kern="1200" dirty="0">
            <a:solidFill>
              <a:schemeClr val="tx1">
                <a:lumMod val="65000"/>
                <a:lumOff val="35000"/>
              </a:schemeClr>
            </a:solidFill>
          </a:endParaRPr>
        </a:p>
      </dsp:txBody>
      <dsp:txXfrm>
        <a:off x="960705" y="1717752"/>
        <a:ext cx="1499678" cy="834666"/>
      </dsp:txXfrm>
    </dsp:sp>
    <dsp:sp modelId="{676FD613-EE4D-4744-B026-DA26E2C43EF2}">
      <dsp:nvSpPr>
        <dsp:cNvPr id="0" name=""/>
        <dsp:cNvSpPr/>
      </dsp:nvSpPr>
      <dsp:spPr>
        <a:xfrm>
          <a:off x="3657391" y="-47843"/>
          <a:ext cx="1820054" cy="786727"/>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2451115"/>
              <a:satOff val="-3409"/>
              <a:lumOff val="-130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57150" lvl="1" indent="-57150" algn="l" defTabSz="488950">
            <a:lnSpc>
              <a:spcPct val="90000"/>
            </a:lnSpc>
            <a:spcBef>
              <a:spcPct val="0"/>
            </a:spcBef>
            <a:spcAft>
              <a:spcPct val="15000"/>
            </a:spcAft>
            <a:buChar char="•"/>
          </a:pPr>
          <a:r>
            <a:rPr lang="zh-CN" altLang="en-US" sz="1100" kern="1200" dirty="0">
              <a:solidFill>
                <a:schemeClr val="tx1">
                  <a:lumMod val="65000"/>
                  <a:lumOff val="35000"/>
                </a:schemeClr>
              </a:solidFill>
              <a:latin typeface="+mn-ea"/>
            </a:rPr>
            <a:t>利用</a:t>
          </a:r>
          <a:r>
            <a:rPr lang="en-US" altLang="zh-CN" sz="1100" kern="1200" dirty="0">
              <a:solidFill>
                <a:schemeClr val="tx1">
                  <a:lumMod val="65000"/>
                  <a:lumOff val="35000"/>
                </a:schemeClr>
              </a:solidFill>
              <a:latin typeface="+mn-ea"/>
            </a:rPr>
            <a:t>GPU</a:t>
          </a:r>
          <a:r>
            <a:rPr lang="zh-CN" altLang="en-US" sz="1100" kern="1200" dirty="0">
              <a:solidFill>
                <a:schemeClr val="tx1">
                  <a:lumMod val="65000"/>
                  <a:lumOff val="35000"/>
                </a:schemeClr>
              </a:solidFill>
              <a:latin typeface="+mn-ea"/>
            </a:rPr>
            <a:t>进行解码，</a:t>
          </a:r>
          <a:r>
            <a:rPr lang="en-US" altLang="zh-CN" sz="1100" kern="1200" dirty="0">
              <a:solidFill>
                <a:schemeClr val="tx1">
                  <a:lumMod val="65000"/>
                  <a:lumOff val="35000"/>
                </a:schemeClr>
              </a:solidFill>
              <a:latin typeface="+mn-ea"/>
            </a:rPr>
            <a:t>CPU</a:t>
          </a:r>
          <a:r>
            <a:rPr lang="zh-CN" altLang="en-US" sz="1100" kern="1200" dirty="0">
              <a:solidFill>
                <a:schemeClr val="tx1">
                  <a:lumMod val="65000"/>
                  <a:lumOff val="35000"/>
                </a:schemeClr>
              </a:solidFill>
              <a:latin typeface="+mn-ea"/>
            </a:rPr>
            <a:t>智能分析效率最大化</a:t>
          </a:r>
          <a:endParaRPr lang="zh-CN" altLang="en-US" sz="1100" kern="1200" dirty="0">
            <a:solidFill>
              <a:schemeClr val="tx1">
                <a:lumMod val="65000"/>
                <a:lumOff val="35000"/>
              </a:schemeClr>
            </a:solidFill>
          </a:endParaRPr>
        </a:p>
      </dsp:txBody>
      <dsp:txXfrm>
        <a:off x="4220689" y="-30561"/>
        <a:ext cx="1239473" cy="555481"/>
      </dsp:txXfrm>
    </dsp:sp>
    <dsp:sp modelId="{BCFA6FB8-9E79-4B7F-A2E3-21C0807C2AF1}">
      <dsp:nvSpPr>
        <dsp:cNvPr id="0" name=""/>
        <dsp:cNvSpPr/>
      </dsp:nvSpPr>
      <dsp:spPr>
        <a:xfrm>
          <a:off x="979365" y="-48811"/>
          <a:ext cx="1704711" cy="786727"/>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57150" lvl="1" indent="-57150" algn="l" defTabSz="488950">
            <a:lnSpc>
              <a:spcPct val="90000"/>
            </a:lnSpc>
            <a:spcBef>
              <a:spcPct val="0"/>
            </a:spcBef>
            <a:spcAft>
              <a:spcPct val="15000"/>
            </a:spcAft>
            <a:buChar char="•"/>
          </a:pPr>
          <a:r>
            <a:rPr lang="zh-CN" altLang="en-US" sz="1100" kern="1200" dirty="0">
              <a:solidFill>
                <a:schemeClr val="tx1">
                  <a:lumMod val="65000"/>
                  <a:lumOff val="35000"/>
                </a:schemeClr>
              </a:solidFill>
              <a:latin typeface="+mn-ea"/>
            </a:rPr>
            <a:t>利用云计算技术，对视频数据进行并发分析处理</a:t>
          </a:r>
          <a:endParaRPr lang="zh-CN" altLang="en-US" sz="1100" kern="1200" dirty="0">
            <a:solidFill>
              <a:schemeClr val="tx1">
                <a:lumMod val="65000"/>
                <a:lumOff val="35000"/>
              </a:schemeClr>
            </a:solidFill>
          </a:endParaRPr>
        </a:p>
      </dsp:txBody>
      <dsp:txXfrm>
        <a:off x="996647" y="-31529"/>
        <a:ext cx="1158734" cy="555481"/>
      </dsp:txXfrm>
    </dsp:sp>
    <dsp:sp modelId="{EDFF2BE2-8D8C-4F01-9D80-753DA0BFF4E0}">
      <dsp:nvSpPr>
        <dsp:cNvPr id="0" name=""/>
        <dsp:cNvSpPr/>
      </dsp:nvSpPr>
      <dsp:spPr>
        <a:xfrm>
          <a:off x="2205800" y="190176"/>
          <a:ext cx="1064541" cy="1064541"/>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zh-CN" altLang="en-US" sz="1300" kern="1200">
              <a:solidFill>
                <a:schemeClr val="tx1">
                  <a:lumMod val="65000"/>
                  <a:lumOff val="35000"/>
                </a:schemeClr>
              </a:solidFill>
              <a:latin typeface="+mn-ea"/>
            </a:rPr>
            <a:t>大并发处理</a:t>
          </a:r>
          <a:endParaRPr lang="zh-CN" altLang="en-US" sz="1300" kern="1200" dirty="0">
            <a:solidFill>
              <a:schemeClr val="tx1">
                <a:lumMod val="65000"/>
                <a:lumOff val="35000"/>
              </a:schemeClr>
            </a:solidFill>
          </a:endParaRPr>
        </a:p>
      </dsp:txBody>
      <dsp:txXfrm>
        <a:off x="2517597" y="501973"/>
        <a:ext cx="752744" cy="752744"/>
      </dsp:txXfrm>
    </dsp:sp>
    <dsp:sp modelId="{C93C23AB-67F3-44D9-A581-7E0C4C9CE8AF}">
      <dsp:nvSpPr>
        <dsp:cNvPr id="0" name=""/>
        <dsp:cNvSpPr/>
      </dsp:nvSpPr>
      <dsp:spPr>
        <a:xfrm rot="5400000">
          <a:off x="3319512" y="190176"/>
          <a:ext cx="1064541" cy="1064541"/>
        </a:xfrm>
        <a:prstGeom prst="pieWedge">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zh-CN" altLang="en-US" sz="1300" kern="1200">
              <a:solidFill>
                <a:schemeClr val="tx1">
                  <a:lumMod val="65000"/>
                  <a:lumOff val="35000"/>
                </a:schemeClr>
              </a:solidFill>
              <a:latin typeface="+mn-ea"/>
            </a:rPr>
            <a:t>硬件加速</a:t>
          </a:r>
          <a:endParaRPr lang="zh-CN" altLang="en-US" sz="1300" kern="1200" dirty="0">
            <a:solidFill>
              <a:schemeClr val="tx1">
                <a:lumMod val="65000"/>
                <a:lumOff val="35000"/>
              </a:schemeClr>
            </a:solidFill>
          </a:endParaRPr>
        </a:p>
      </dsp:txBody>
      <dsp:txXfrm rot="-5400000">
        <a:off x="3319512" y="501973"/>
        <a:ext cx="752744" cy="752744"/>
      </dsp:txXfrm>
    </dsp:sp>
    <dsp:sp modelId="{AD554B76-335E-4F04-A939-6309C31E17EC}">
      <dsp:nvSpPr>
        <dsp:cNvPr id="0" name=""/>
        <dsp:cNvSpPr/>
      </dsp:nvSpPr>
      <dsp:spPr>
        <a:xfrm rot="10800000">
          <a:off x="3319512" y="1303888"/>
          <a:ext cx="1064541" cy="1064541"/>
        </a:xfrm>
        <a:prstGeom prst="pieWedge">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zh-CN" altLang="en-US" sz="1300" kern="1200">
              <a:solidFill>
                <a:schemeClr val="tx1">
                  <a:lumMod val="65000"/>
                  <a:lumOff val="35000"/>
                </a:schemeClr>
              </a:solidFill>
              <a:latin typeface="+mn-ea"/>
            </a:rPr>
            <a:t>超高速下载</a:t>
          </a:r>
          <a:endParaRPr lang="zh-CN" altLang="en-US" sz="1300" kern="1200" dirty="0">
            <a:solidFill>
              <a:schemeClr val="tx1">
                <a:lumMod val="65000"/>
                <a:lumOff val="35000"/>
              </a:schemeClr>
            </a:solidFill>
          </a:endParaRPr>
        </a:p>
      </dsp:txBody>
      <dsp:txXfrm rot="10800000">
        <a:off x="3319512" y="1303888"/>
        <a:ext cx="752744" cy="752744"/>
      </dsp:txXfrm>
    </dsp:sp>
    <dsp:sp modelId="{913CC78B-116B-4AF5-93D6-470A1A820567}">
      <dsp:nvSpPr>
        <dsp:cNvPr id="0" name=""/>
        <dsp:cNvSpPr/>
      </dsp:nvSpPr>
      <dsp:spPr>
        <a:xfrm rot="16200000">
          <a:off x="2205800" y="1303888"/>
          <a:ext cx="1064541" cy="1064541"/>
        </a:xfrm>
        <a:prstGeom prst="pieWedge">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zh-CN" altLang="en-US" sz="1300" kern="1200">
              <a:solidFill>
                <a:schemeClr val="tx1">
                  <a:lumMod val="65000"/>
                  <a:lumOff val="35000"/>
                </a:schemeClr>
              </a:solidFill>
              <a:latin typeface="+mn-ea"/>
            </a:rPr>
            <a:t>性能线性扩展</a:t>
          </a:r>
          <a:endParaRPr lang="zh-CN" altLang="en-US" sz="1300" kern="1200" dirty="0">
            <a:solidFill>
              <a:schemeClr val="tx1">
                <a:lumMod val="65000"/>
                <a:lumOff val="35000"/>
              </a:schemeClr>
            </a:solidFill>
          </a:endParaRPr>
        </a:p>
      </dsp:txBody>
      <dsp:txXfrm rot="5400000">
        <a:off x="2517597" y="1303888"/>
        <a:ext cx="752744" cy="752744"/>
      </dsp:txXfrm>
    </dsp:sp>
    <dsp:sp modelId="{A7A792B4-E369-4017-9491-183D28161D38}">
      <dsp:nvSpPr>
        <dsp:cNvPr id="0" name=""/>
        <dsp:cNvSpPr/>
      </dsp:nvSpPr>
      <dsp:spPr>
        <a:xfrm>
          <a:off x="3111152" y="1058035"/>
          <a:ext cx="367549" cy="319608"/>
        </a:xfrm>
        <a:prstGeom prst="circular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0221AED-8EB3-44F4-AFB0-3CC60337FFC6}">
      <dsp:nvSpPr>
        <dsp:cNvPr id="0" name=""/>
        <dsp:cNvSpPr/>
      </dsp:nvSpPr>
      <dsp:spPr>
        <a:xfrm rot="10800000">
          <a:off x="3111152" y="1180962"/>
          <a:ext cx="367549" cy="319608"/>
        </a:xfrm>
        <a:prstGeom prst="circular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581018-43BA-4A31-93EA-797CEC373E56}">
      <dsp:nvSpPr>
        <dsp:cNvPr id="0" name=""/>
        <dsp:cNvSpPr/>
      </dsp:nvSpPr>
      <dsp:spPr>
        <a:xfrm>
          <a:off x="1326000" y="1678041"/>
          <a:ext cx="1776238" cy="1706334"/>
        </a:xfrm>
        <a:prstGeom prst="ellipse">
          <a:avLst/>
        </a:prstGeom>
        <a:solidFill>
          <a:srgbClr val="4A709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529906-56B8-4980-950C-D7A060ED3DA1}">
      <dsp:nvSpPr>
        <dsp:cNvPr id="0" name=""/>
        <dsp:cNvSpPr/>
      </dsp:nvSpPr>
      <dsp:spPr>
        <a:xfrm>
          <a:off x="1584176" y="1944223"/>
          <a:ext cx="1259906" cy="1190002"/>
        </a:xfrm>
        <a:prstGeom prst="ellipse">
          <a:avLst/>
        </a:prstGeom>
        <a:solidFill>
          <a:srgbClr val="4A709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1F7A57-3AFD-4CFB-A5CF-C7FD875F1B91}">
      <dsp:nvSpPr>
        <dsp:cNvPr id="0" name=""/>
        <dsp:cNvSpPr/>
      </dsp:nvSpPr>
      <dsp:spPr>
        <a:xfrm>
          <a:off x="1960296" y="2285386"/>
          <a:ext cx="507656" cy="507656"/>
        </a:xfrm>
        <a:prstGeom prst="ellipse">
          <a:avLst/>
        </a:prstGeom>
        <a:solidFill>
          <a:srgbClr val="4A709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3CEB51-75BB-4372-A00A-4DFE569D6FDC}">
      <dsp:nvSpPr>
        <dsp:cNvPr id="0" name=""/>
        <dsp:cNvSpPr/>
      </dsp:nvSpPr>
      <dsp:spPr>
        <a:xfrm>
          <a:off x="3817118" y="179247"/>
          <a:ext cx="1979314" cy="740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marL="0" lvl="0" indent="0" algn="l" defTabSz="533400">
            <a:lnSpc>
              <a:spcPct val="90000"/>
            </a:lnSpc>
            <a:spcBef>
              <a:spcPct val="0"/>
            </a:spcBef>
            <a:spcAft>
              <a:spcPct val="35000"/>
            </a:spcAft>
            <a:buNone/>
          </a:pPr>
          <a:r>
            <a:rPr lang="zh-CN" altLang="en-US" sz="1200" b="1" kern="1200" dirty="0">
              <a:solidFill>
                <a:srgbClr val="FF0000"/>
              </a:solidFill>
              <a:latin typeface="微软雅黑" panose="020B0503020204020204" pitchFamily="34" charset="-122"/>
              <a:ea typeface="微软雅黑" panose="020B0503020204020204" pitchFamily="34" charset="-122"/>
            </a:rPr>
            <a:t>消费者</a:t>
          </a:r>
          <a:endParaRPr lang="en-US" altLang="zh-CN" sz="1200" b="1" kern="1200" dirty="0">
            <a:solidFill>
              <a:srgbClr val="FF0000"/>
            </a:solidFill>
            <a:latin typeface="微软雅黑" panose="020B0503020204020204" pitchFamily="34" charset="-122"/>
            <a:ea typeface="微软雅黑" panose="020B0503020204020204" pitchFamily="34" charset="-122"/>
          </a:endParaRPr>
        </a:p>
        <a:p>
          <a:pPr marL="0" lvl="0" indent="0" algn="l" defTabSz="533400" rtl="0">
            <a:lnSpc>
              <a:spcPct val="90000"/>
            </a:lnSpc>
            <a:spcBef>
              <a:spcPct val="0"/>
            </a:spcBef>
            <a:spcAft>
              <a:spcPct val="35000"/>
            </a:spcAft>
            <a:buNone/>
          </a:pPr>
          <a:r>
            <a:rPr lang="zh-CN" altLang="en-US" sz="1200" b="0" kern="1200" dirty="0">
              <a:solidFill>
                <a:schemeClr val="tx1">
                  <a:lumMod val="65000"/>
                  <a:lumOff val="35000"/>
                </a:schemeClr>
              </a:solidFill>
              <a:latin typeface="微软雅黑" panose="020B0503020204020204" pitchFamily="34" charset="-122"/>
              <a:ea typeface="微软雅黑" panose="020B0503020204020204" pitchFamily="34" charset="-122"/>
            </a:rPr>
            <a:t>让学生吃的更安全、更放心</a:t>
          </a:r>
          <a:endParaRPr lang="zh-CN" altLang="en-US" sz="1200" b="0" kern="1200" dirty="0">
            <a:solidFill>
              <a:schemeClr val="tx1">
                <a:lumMod val="65000"/>
                <a:lumOff val="35000"/>
              </a:schemeClr>
            </a:solidFill>
          </a:endParaRPr>
        </a:p>
      </dsp:txBody>
      <dsp:txXfrm>
        <a:off x="3817118" y="179247"/>
        <a:ext cx="1979314" cy="740332"/>
      </dsp:txXfrm>
    </dsp:sp>
    <dsp:sp modelId="{1BB4EAE4-0692-4DB6-BC82-E3E4BA27568B}">
      <dsp:nvSpPr>
        <dsp:cNvPr id="0" name=""/>
        <dsp:cNvSpPr/>
      </dsp:nvSpPr>
      <dsp:spPr>
        <a:xfrm>
          <a:off x="3494471" y="578152"/>
          <a:ext cx="317285"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ACD503-819E-486A-90B8-D2B17F500EA6}">
      <dsp:nvSpPr>
        <dsp:cNvPr id="0" name=""/>
        <dsp:cNvSpPr/>
      </dsp:nvSpPr>
      <dsp:spPr>
        <a:xfrm rot="5400000">
          <a:off x="1934062" y="764082"/>
          <a:ext cx="1744645" cy="1373633"/>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C9B3F8-A971-4F68-9D99-EEFA670DB517}">
      <dsp:nvSpPr>
        <dsp:cNvPr id="0" name=""/>
        <dsp:cNvSpPr/>
      </dsp:nvSpPr>
      <dsp:spPr>
        <a:xfrm>
          <a:off x="3782173" y="953730"/>
          <a:ext cx="2613998" cy="740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marL="0" lvl="0" indent="0" algn="l" defTabSz="533400">
            <a:lnSpc>
              <a:spcPct val="90000"/>
            </a:lnSpc>
            <a:spcBef>
              <a:spcPct val="0"/>
            </a:spcBef>
            <a:spcAft>
              <a:spcPct val="35000"/>
            </a:spcAft>
            <a:buNone/>
          </a:pPr>
          <a:r>
            <a:rPr lang="zh-CN" altLang="en-US" sz="1200" b="1" kern="1200" dirty="0">
              <a:solidFill>
                <a:srgbClr val="FF0000"/>
              </a:solidFill>
              <a:latin typeface="微软雅黑" panose="020B0503020204020204" pitchFamily="34" charset="-122"/>
              <a:ea typeface="微软雅黑" panose="020B0503020204020204" pitchFamily="34" charset="-122"/>
            </a:rPr>
            <a:t>餐饮单位</a:t>
          </a:r>
          <a:endParaRPr lang="en-US" altLang="zh-CN" sz="1200" b="1" kern="1200" dirty="0">
            <a:solidFill>
              <a:srgbClr val="FF0000"/>
            </a:solidFill>
            <a:latin typeface="微软雅黑" panose="020B0503020204020204" pitchFamily="34" charset="-122"/>
            <a:ea typeface="微软雅黑" panose="020B0503020204020204" pitchFamily="34" charset="-122"/>
          </a:endParaRPr>
        </a:p>
        <a:p>
          <a:pPr marL="0" lvl="0" indent="0" algn="l" defTabSz="533400" rtl="0">
            <a:lnSpc>
              <a:spcPct val="90000"/>
            </a:lnSpc>
            <a:spcBef>
              <a:spcPct val="0"/>
            </a:spcBef>
            <a:spcAft>
              <a:spcPct val="35000"/>
            </a:spcAft>
            <a:buNone/>
          </a:pPr>
          <a:r>
            <a:rPr lang="zh-CN" altLang="en-US" sz="1200" b="0" kern="1200" dirty="0">
              <a:solidFill>
                <a:schemeClr val="tx1">
                  <a:lumMod val="65000"/>
                  <a:lumOff val="35000"/>
                </a:schemeClr>
              </a:solidFill>
              <a:latin typeface="微软雅黑" panose="020B0503020204020204" pitchFamily="34" charset="-122"/>
              <a:ea typeface="微软雅黑" panose="020B0503020204020204" pitchFamily="34" charset="-122"/>
            </a:rPr>
            <a:t>多角度、多层次，全方位监督。保障餐饮安全。</a:t>
          </a:r>
        </a:p>
      </dsp:txBody>
      <dsp:txXfrm>
        <a:off x="3782173" y="953730"/>
        <a:ext cx="2613998" cy="740332"/>
      </dsp:txXfrm>
    </dsp:sp>
    <dsp:sp modelId="{2C0B7B71-5A22-4FBE-94F0-2C455F0C0B7C}">
      <dsp:nvSpPr>
        <dsp:cNvPr id="0" name=""/>
        <dsp:cNvSpPr/>
      </dsp:nvSpPr>
      <dsp:spPr>
        <a:xfrm>
          <a:off x="3494471" y="1318485"/>
          <a:ext cx="317285"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C00F144-7AC9-459D-BBDD-2067A3C688B5}">
      <dsp:nvSpPr>
        <dsp:cNvPr id="0" name=""/>
        <dsp:cNvSpPr/>
      </dsp:nvSpPr>
      <dsp:spPr>
        <a:xfrm rot="5400000">
          <a:off x="2308543" y="1492865"/>
          <a:ext cx="1359503" cy="1009813"/>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C8D2825-B7E9-4911-89AA-91DC24A94F33}">
      <dsp:nvSpPr>
        <dsp:cNvPr id="0" name=""/>
        <dsp:cNvSpPr/>
      </dsp:nvSpPr>
      <dsp:spPr>
        <a:xfrm>
          <a:off x="3782166" y="1857299"/>
          <a:ext cx="2490041" cy="740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marL="0" lvl="0" indent="0" algn="l" defTabSz="533400">
            <a:lnSpc>
              <a:spcPct val="90000"/>
            </a:lnSpc>
            <a:spcBef>
              <a:spcPct val="0"/>
            </a:spcBef>
            <a:spcAft>
              <a:spcPct val="35000"/>
            </a:spcAft>
            <a:buNone/>
          </a:pPr>
          <a:r>
            <a:rPr lang="zh-CN" altLang="en-US" sz="1200" b="1" kern="1200" dirty="0">
              <a:solidFill>
                <a:srgbClr val="FF0000"/>
              </a:solidFill>
              <a:latin typeface="微软雅黑" panose="020B0503020204020204" pitchFamily="34" charset="-122"/>
              <a:ea typeface="微软雅黑" panose="020B0503020204020204" pitchFamily="34" charset="-122"/>
            </a:rPr>
            <a:t>食品监管</a:t>
          </a:r>
          <a:endParaRPr lang="en-US" altLang="zh-CN" sz="1200" b="1" kern="1200" dirty="0">
            <a:solidFill>
              <a:srgbClr val="FF0000"/>
            </a:solidFill>
            <a:latin typeface="微软雅黑" panose="020B0503020204020204" pitchFamily="34" charset="-122"/>
            <a:ea typeface="微软雅黑" panose="020B0503020204020204" pitchFamily="34" charset="-122"/>
          </a:endParaRPr>
        </a:p>
        <a:p>
          <a:pPr marL="0" lvl="0" indent="0" algn="l" defTabSz="533400" rtl="0">
            <a:lnSpc>
              <a:spcPct val="90000"/>
            </a:lnSpc>
            <a:spcBef>
              <a:spcPct val="0"/>
            </a:spcBef>
            <a:spcAft>
              <a:spcPct val="35000"/>
            </a:spcAft>
            <a:buNone/>
          </a:pPr>
          <a:r>
            <a:rPr lang="zh-CN" altLang="en-US" sz="1200" b="0" kern="1200" dirty="0">
              <a:solidFill>
                <a:schemeClr val="tx1">
                  <a:lumMod val="65000"/>
                  <a:lumOff val="35000"/>
                </a:schemeClr>
              </a:solidFill>
              <a:latin typeface="微软雅黑" panose="020B0503020204020204" pitchFamily="34" charset="-122"/>
              <a:ea typeface="微软雅黑" panose="020B0503020204020204" pitchFamily="34" charset="-122"/>
            </a:rPr>
            <a:t>透明化、便捷化管理，解决执法难，监管难，取证难的困扰，提升行政办公效率。</a:t>
          </a:r>
        </a:p>
      </dsp:txBody>
      <dsp:txXfrm>
        <a:off x="3782166" y="1857299"/>
        <a:ext cx="2490041" cy="740332"/>
      </dsp:txXfrm>
    </dsp:sp>
    <dsp:sp modelId="{BFCF2B63-41CA-4CBA-8BA6-18F1ED715675}">
      <dsp:nvSpPr>
        <dsp:cNvPr id="0" name=""/>
        <dsp:cNvSpPr/>
      </dsp:nvSpPr>
      <dsp:spPr>
        <a:xfrm>
          <a:off x="3494471" y="2058817"/>
          <a:ext cx="317285"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4B71AB-2FF8-4DCC-ABAE-63058ED42285}">
      <dsp:nvSpPr>
        <dsp:cNvPr id="0" name=""/>
        <dsp:cNvSpPr/>
      </dsp:nvSpPr>
      <dsp:spPr>
        <a:xfrm rot="5400000">
          <a:off x="2683490" y="2221055"/>
          <a:ext cx="971315" cy="645992"/>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5CFAB9-D24F-4729-A9BE-AF11D792E57E}">
      <dsp:nvSpPr>
        <dsp:cNvPr id="0" name=""/>
        <dsp:cNvSpPr/>
      </dsp:nvSpPr>
      <dsp:spPr>
        <a:xfrm>
          <a:off x="0" y="995"/>
          <a:ext cx="216020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8B006B-89A8-4A52-92DE-22FA5FBF91E0}">
      <dsp:nvSpPr>
        <dsp:cNvPr id="0" name=""/>
        <dsp:cNvSpPr/>
      </dsp:nvSpPr>
      <dsp:spPr>
        <a:xfrm>
          <a:off x="0" y="995"/>
          <a:ext cx="322329" cy="24185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zh-CN" altLang="en-US" sz="1200" kern="1200" dirty="0">
              <a:solidFill>
                <a:schemeClr val="bg1"/>
              </a:solidFill>
            </a:rPr>
            <a:t>动环监测</a:t>
          </a:r>
        </a:p>
      </dsp:txBody>
      <dsp:txXfrm>
        <a:off x="0" y="995"/>
        <a:ext cx="322329" cy="2418540"/>
      </dsp:txXfrm>
    </dsp:sp>
    <dsp:sp modelId="{FBDD4729-7EC0-48B5-94A9-473548B7EF6C}">
      <dsp:nvSpPr>
        <dsp:cNvPr id="0" name=""/>
        <dsp:cNvSpPr/>
      </dsp:nvSpPr>
      <dsp:spPr>
        <a:xfrm>
          <a:off x="354732" y="30495"/>
          <a:ext cx="1798866" cy="590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zh-CN" altLang="en-US" sz="1200" kern="1200" dirty="0">
              <a:solidFill>
                <a:schemeClr val="tx1">
                  <a:lumMod val="65000"/>
                  <a:lumOff val="35000"/>
                </a:schemeClr>
              </a:solidFill>
              <a:latin typeface="+mn-ea"/>
            </a:rPr>
            <a:t>留样、仓库温湿度监测</a:t>
          </a:r>
          <a:endParaRPr lang="zh-CN" altLang="en-US" sz="1200" kern="1200" dirty="0">
            <a:solidFill>
              <a:schemeClr val="tx1">
                <a:lumMod val="65000"/>
                <a:lumOff val="35000"/>
              </a:schemeClr>
            </a:solidFill>
          </a:endParaRPr>
        </a:p>
      </dsp:txBody>
      <dsp:txXfrm>
        <a:off x="354732" y="30495"/>
        <a:ext cx="1798866" cy="590004"/>
      </dsp:txXfrm>
    </dsp:sp>
    <dsp:sp modelId="{7B595FCD-9199-4077-A137-2C96ECC0219A}">
      <dsp:nvSpPr>
        <dsp:cNvPr id="0" name=""/>
        <dsp:cNvSpPr/>
      </dsp:nvSpPr>
      <dsp:spPr>
        <a:xfrm>
          <a:off x="322329" y="620500"/>
          <a:ext cx="1728167"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50B203-2C8A-4BBA-AB46-7F5F9CF8A9F7}">
      <dsp:nvSpPr>
        <dsp:cNvPr id="0" name=""/>
        <dsp:cNvSpPr/>
      </dsp:nvSpPr>
      <dsp:spPr>
        <a:xfrm>
          <a:off x="354732" y="650000"/>
          <a:ext cx="1695764" cy="590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zh-CN" altLang="en-US" sz="1200" kern="1200" dirty="0">
              <a:solidFill>
                <a:schemeClr val="tx1">
                  <a:lumMod val="65000"/>
                  <a:lumOff val="35000"/>
                </a:schemeClr>
              </a:solidFill>
              <a:latin typeface="+mn-ea"/>
            </a:rPr>
            <a:t>温湿度叠加到视频</a:t>
          </a:r>
          <a:endParaRPr lang="zh-CN" altLang="en-US" sz="1200" kern="1200" dirty="0">
            <a:solidFill>
              <a:schemeClr val="tx1">
                <a:lumMod val="65000"/>
                <a:lumOff val="35000"/>
              </a:schemeClr>
            </a:solidFill>
          </a:endParaRPr>
        </a:p>
      </dsp:txBody>
      <dsp:txXfrm>
        <a:off x="354732" y="650000"/>
        <a:ext cx="1695764" cy="590004"/>
      </dsp:txXfrm>
    </dsp:sp>
    <dsp:sp modelId="{9CAFE688-6F60-4124-8C0C-F36542BD6026}">
      <dsp:nvSpPr>
        <dsp:cNvPr id="0" name=""/>
        <dsp:cNvSpPr/>
      </dsp:nvSpPr>
      <dsp:spPr>
        <a:xfrm>
          <a:off x="322329" y="1240004"/>
          <a:ext cx="1728167"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600B0C-3619-4ACB-8959-838312A76C9B}">
      <dsp:nvSpPr>
        <dsp:cNvPr id="0" name=""/>
        <dsp:cNvSpPr/>
      </dsp:nvSpPr>
      <dsp:spPr>
        <a:xfrm>
          <a:off x="354732" y="1269505"/>
          <a:ext cx="1695764" cy="590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zh-CN" altLang="en-US" sz="1200" kern="1200" dirty="0">
              <a:solidFill>
                <a:schemeClr val="tx1">
                  <a:lumMod val="65000"/>
                  <a:lumOff val="35000"/>
                </a:schemeClr>
              </a:solidFill>
              <a:latin typeface="+mn-ea"/>
            </a:rPr>
            <a:t>温湿度超过范围报警</a:t>
          </a:r>
          <a:endParaRPr lang="zh-CN" altLang="en-US" sz="1200" kern="1200" dirty="0">
            <a:solidFill>
              <a:schemeClr val="tx1">
                <a:lumMod val="65000"/>
                <a:lumOff val="35000"/>
              </a:schemeClr>
            </a:solidFill>
          </a:endParaRPr>
        </a:p>
      </dsp:txBody>
      <dsp:txXfrm>
        <a:off x="354732" y="1269505"/>
        <a:ext cx="1695764" cy="590004"/>
      </dsp:txXfrm>
    </dsp:sp>
    <dsp:sp modelId="{C994FF85-0380-40E0-824C-7CF8F0425977}">
      <dsp:nvSpPr>
        <dsp:cNvPr id="0" name=""/>
        <dsp:cNvSpPr/>
      </dsp:nvSpPr>
      <dsp:spPr>
        <a:xfrm>
          <a:off x="322329" y="1859509"/>
          <a:ext cx="1728167"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D9212E-12AE-4C86-9296-1D5ED5067069}">
      <dsp:nvSpPr>
        <dsp:cNvPr id="0" name=""/>
        <dsp:cNvSpPr/>
      </dsp:nvSpPr>
      <dsp:spPr>
        <a:xfrm>
          <a:off x="354732" y="1889009"/>
          <a:ext cx="1695764" cy="590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zh-CN" altLang="en-US" sz="1200" kern="1200" dirty="0">
              <a:solidFill>
                <a:schemeClr val="tx1">
                  <a:lumMod val="65000"/>
                  <a:lumOff val="35000"/>
                </a:schemeClr>
              </a:solidFill>
            </a:rPr>
            <a:t>燃气泄露报警</a:t>
          </a:r>
        </a:p>
      </dsp:txBody>
      <dsp:txXfrm>
        <a:off x="354732" y="1889009"/>
        <a:ext cx="1695764" cy="590004"/>
      </dsp:txXfrm>
    </dsp:sp>
    <dsp:sp modelId="{66E7FAB0-C3CF-4209-9CB3-71E1491BD732}">
      <dsp:nvSpPr>
        <dsp:cNvPr id="0" name=""/>
        <dsp:cNvSpPr/>
      </dsp:nvSpPr>
      <dsp:spPr>
        <a:xfrm>
          <a:off x="322329" y="2479014"/>
          <a:ext cx="1728167"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5CFAB9-D24F-4729-A9BE-AF11D792E57E}">
      <dsp:nvSpPr>
        <dsp:cNvPr id="0" name=""/>
        <dsp:cNvSpPr/>
      </dsp:nvSpPr>
      <dsp:spPr>
        <a:xfrm>
          <a:off x="0" y="1225"/>
          <a:ext cx="216020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8B006B-89A8-4A52-92DE-22FA5FBF91E0}">
      <dsp:nvSpPr>
        <dsp:cNvPr id="0" name=""/>
        <dsp:cNvSpPr/>
      </dsp:nvSpPr>
      <dsp:spPr>
        <a:xfrm>
          <a:off x="0" y="1225"/>
          <a:ext cx="322329" cy="2416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endParaRPr lang="zh-CN" altLang="en-US" sz="1200" kern="1200" dirty="0">
            <a:solidFill>
              <a:schemeClr val="tx1"/>
            </a:solidFill>
          </a:endParaRPr>
        </a:p>
      </dsp:txBody>
      <dsp:txXfrm>
        <a:off x="0" y="1225"/>
        <a:ext cx="322329" cy="2416178"/>
      </dsp:txXfrm>
    </dsp:sp>
    <dsp:sp modelId="{FBDD4729-7EC0-48B5-94A9-473548B7EF6C}">
      <dsp:nvSpPr>
        <dsp:cNvPr id="0" name=""/>
        <dsp:cNvSpPr/>
      </dsp:nvSpPr>
      <dsp:spPr>
        <a:xfrm>
          <a:off x="354732" y="40398"/>
          <a:ext cx="1798866" cy="783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zh-CN" altLang="en-US" sz="1200" b="1" kern="1200" dirty="0">
              <a:solidFill>
                <a:schemeClr val="tx1">
                  <a:lumMod val="65000"/>
                  <a:lumOff val="35000"/>
                </a:schemeClr>
              </a:solidFill>
              <a:latin typeface="+mn-ea"/>
            </a:rPr>
            <a:t>防油污</a:t>
          </a:r>
          <a:r>
            <a:rPr lang="zh-CN" altLang="en-US" sz="1200" kern="1200" dirty="0">
              <a:solidFill>
                <a:schemeClr val="tx1">
                  <a:lumMod val="65000"/>
                  <a:lumOff val="35000"/>
                </a:schemeClr>
              </a:solidFill>
              <a:latin typeface="+mn-ea"/>
            </a:rPr>
            <a:t>：高级加硬防油污膜，防刮花，防油污</a:t>
          </a:r>
        </a:p>
        <a:p>
          <a:pPr marL="0" lvl="0" indent="0" algn="l" defTabSz="533400">
            <a:lnSpc>
              <a:spcPct val="90000"/>
            </a:lnSpc>
            <a:spcBef>
              <a:spcPct val="0"/>
            </a:spcBef>
            <a:spcAft>
              <a:spcPct val="35000"/>
            </a:spcAft>
            <a:buNone/>
          </a:pPr>
          <a:endParaRPr lang="zh-CN" altLang="en-US" sz="1200" kern="1200" dirty="0">
            <a:solidFill>
              <a:schemeClr val="tx1">
                <a:lumMod val="65000"/>
                <a:lumOff val="35000"/>
              </a:schemeClr>
            </a:solidFill>
          </a:endParaRPr>
        </a:p>
      </dsp:txBody>
      <dsp:txXfrm>
        <a:off x="354732" y="40398"/>
        <a:ext cx="1798866" cy="783456"/>
      </dsp:txXfrm>
    </dsp:sp>
    <dsp:sp modelId="{7B595FCD-9199-4077-A137-2C96ECC0219A}">
      <dsp:nvSpPr>
        <dsp:cNvPr id="0" name=""/>
        <dsp:cNvSpPr/>
      </dsp:nvSpPr>
      <dsp:spPr>
        <a:xfrm>
          <a:off x="322329" y="823854"/>
          <a:ext cx="1728167"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50B203-2C8A-4BBA-AB46-7F5F9CF8A9F7}">
      <dsp:nvSpPr>
        <dsp:cNvPr id="0" name=""/>
        <dsp:cNvSpPr/>
      </dsp:nvSpPr>
      <dsp:spPr>
        <a:xfrm>
          <a:off x="354732" y="863026"/>
          <a:ext cx="1695764" cy="783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zh-CN" altLang="en-US" sz="1200" b="1" kern="1200" dirty="0">
              <a:solidFill>
                <a:schemeClr val="tx1">
                  <a:lumMod val="65000"/>
                  <a:lumOff val="35000"/>
                </a:schemeClr>
              </a:solidFill>
              <a:latin typeface="+mn-ea"/>
            </a:rPr>
            <a:t>防蒸汽</a:t>
          </a:r>
          <a:r>
            <a:rPr lang="zh-CN" altLang="en-US" sz="1200" kern="1200" dirty="0">
              <a:solidFill>
                <a:schemeClr val="tx1">
                  <a:lumMod val="65000"/>
                  <a:lumOff val="35000"/>
                </a:schemeClr>
              </a:solidFill>
              <a:latin typeface="+mn-ea"/>
            </a:rPr>
            <a:t>：具备</a:t>
          </a:r>
          <a:r>
            <a:rPr lang="en-US" altLang="en-US" sz="1200" kern="1200" dirty="0">
              <a:solidFill>
                <a:schemeClr val="tx1">
                  <a:lumMod val="65000"/>
                  <a:lumOff val="35000"/>
                </a:schemeClr>
              </a:solidFill>
              <a:latin typeface="+mn-ea"/>
            </a:rPr>
            <a:t>IP67</a:t>
          </a:r>
          <a:r>
            <a:rPr lang="zh-CN" altLang="en-US" sz="1200" kern="1200" dirty="0">
              <a:solidFill>
                <a:schemeClr val="tx1">
                  <a:lumMod val="65000"/>
                  <a:lumOff val="35000"/>
                </a:schemeClr>
              </a:solidFill>
              <a:latin typeface="+mn-ea"/>
            </a:rPr>
            <a:t>、透雾技术，抵抗蒸汽干扰</a:t>
          </a:r>
        </a:p>
        <a:p>
          <a:pPr marL="0" lvl="0" indent="0" algn="l" defTabSz="533400">
            <a:lnSpc>
              <a:spcPct val="90000"/>
            </a:lnSpc>
            <a:spcBef>
              <a:spcPct val="0"/>
            </a:spcBef>
            <a:spcAft>
              <a:spcPct val="35000"/>
            </a:spcAft>
            <a:buNone/>
          </a:pPr>
          <a:endParaRPr lang="zh-CN" altLang="en-US" sz="1200" kern="1200" dirty="0">
            <a:solidFill>
              <a:schemeClr val="tx1">
                <a:lumMod val="65000"/>
                <a:lumOff val="35000"/>
              </a:schemeClr>
            </a:solidFill>
          </a:endParaRPr>
        </a:p>
      </dsp:txBody>
      <dsp:txXfrm>
        <a:off x="354732" y="863026"/>
        <a:ext cx="1695764" cy="783456"/>
      </dsp:txXfrm>
    </dsp:sp>
    <dsp:sp modelId="{9CAFE688-6F60-4124-8C0C-F36542BD6026}">
      <dsp:nvSpPr>
        <dsp:cNvPr id="0" name=""/>
        <dsp:cNvSpPr/>
      </dsp:nvSpPr>
      <dsp:spPr>
        <a:xfrm>
          <a:off x="322329" y="1646483"/>
          <a:ext cx="1728167"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600B0C-3619-4ACB-8959-838312A76C9B}">
      <dsp:nvSpPr>
        <dsp:cNvPr id="0" name=""/>
        <dsp:cNvSpPr/>
      </dsp:nvSpPr>
      <dsp:spPr>
        <a:xfrm>
          <a:off x="354732" y="1685655"/>
          <a:ext cx="1695764" cy="783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zh-CN" altLang="en-US" sz="1200" b="1" kern="1200" dirty="0">
              <a:solidFill>
                <a:schemeClr val="tx1"/>
              </a:solidFill>
              <a:latin typeface="+mn-ea"/>
            </a:rPr>
            <a:t>可拆卸前盖：方便清洗、更换</a:t>
          </a:r>
        </a:p>
        <a:p>
          <a:pPr marL="0" lvl="0" indent="0" algn="l" defTabSz="533400">
            <a:lnSpc>
              <a:spcPct val="90000"/>
            </a:lnSpc>
            <a:spcBef>
              <a:spcPct val="0"/>
            </a:spcBef>
            <a:spcAft>
              <a:spcPct val="35000"/>
            </a:spcAft>
            <a:buNone/>
          </a:pPr>
          <a:endParaRPr lang="zh-CN" altLang="en-US" sz="1200" kern="1200" dirty="0">
            <a:solidFill>
              <a:schemeClr val="tx1">
                <a:lumMod val="65000"/>
                <a:lumOff val="35000"/>
              </a:schemeClr>
            </a:solidFill>
          </a:endParaRPr>
        </a:p>
      </dsp:txBody>
      <dsp:txXfrm>
        <a:off x="354732" y="1685655"/>
        <a:ext cx="1695764" cy="783456"/>
      </dsp:txXfrm>
    </dsp:sp>
    <dsp:sp modelId="{C994FF85-0380-40E0-824C-7CF8F0425977}">
      <dsp:nvSpPr>
        <dsp:cNvPr id="0" name=""/>
        <dsp:cNvSpPr/>
      </dsp:nvSpPr>
      <dsp:spPr>
        <a:xfrm>
          <a:off x="322329" y="2469111"/>
          <a:ext cx="1728167"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DB920-9A69-47B4-B925-B96DA4E83ABB}">
      <dsp:nvSpPr>
        <dsp:cNvPr id="0" name=""/>
        <dsp:cNvSpPr/>
      </dsp:nvSpPr>
      <dsp:spPr>
        <a:xfrm>
          <a:off x="1720907" y="475"/>
          <a:ext cx="2734567" cy="248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533400">
            <a:lnSpc>
              <a:spcPct val="90000"/>
            </a:lnSpc>
            <a:spcBef>
              <a:spcPct val="0"/>
            </a:spcBef>
            <a:spcAft>
              <a:spcPct val="35000"/>
            </a:spcAft>
            <a:buNone/>
          </a:pPr>
          <a:r>
            <a:rPr lang="zh-CN" altLang="en-US" sz="1200" b="1" kern="1200" dirty="0">
              <a:solidFill>
                <a:schemeClr val="accent1">
                  <a:lumMod val="75000"/>
                </a:schemeClr>
              </a:solidFill>
            </a:rPr>
            <a:t>车位引导</a:t>
          </a:r>
        </a:p>
      </dsp:txBody>
      <dsp:txXfrm>
        <a:off x="1720907" y="475"/>
        <a:ext cx="2734567" cy="248597"/>
      </dsp:txXfrm>
    </dsp:sp>
    <dsp:sp modelId="{FDD280DD-4D59-4E02-A889-AF1D64807CF4}">
      <dsp:nvSpPr>
        <dsp:cNvPr id="0" name=""/>
        <dsp:cNvSpPr/>
      </dsp:nvSpPr>
      <dsp:spPr>
        <a:xfrm>
          <a:off x="1720907" y="249072"/>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2A9D73-E8E7-4841-88CC-828E5FFCA51A}">
      <dsp:nvSpPr>
        <dsp:cNvPr id="0" name=""/>
        <dsp:cNvSpPr/>
      </dsp:nvSpPr>
      <dsp:spPr>
        <a:xfrm>
          <a:off x="2105266" y="249072"/>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1C00A5-00E7-4F77-ABCD-2A65C08FB011}">
      <dsp:nvSpPr>
        <dsp:cNvPr id="0" name=""/>
        <dsp:cNvSpPr/>
      </dsp:nvSpPr>
      <dsp:spPr>
        <a:xfrm>
          <a:off x="2489929" y="249072"/>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F9185D-8334-4B0E-B9E2-6FACC8768B1C}">
      <dsp:nvSpPr>
        <dsp:cNvPr id="0" name=""/>
        <dsp:cNvSpPr/>
      </dsp:nvSpPr>
      <dsp:spPr>
        <a:xfrm>
          <a:off x="2874287" y="249072"/>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4161DB-67A2-4B92-B0D0-FD7C308A82B3}">
      <dsp:nvSpPr>
        <dsp:cNvPr id="0" name=""/>
        <dsp:cNvSpPr/>
      </dsp:nvSpPr>
      <dsp:spPr>
        <a:xfrm>
          <a:off x="3258950" y="249072"/>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156F9B-4696-419A-A409-DF749B51B9D5}">
      <dsp:nvSpPr>
        <dsp:cNvPr id="0" name=""/>
        <dsp:cNvSpPr/>
      </dsp:nvSpPr>
      <dsp:spPr>
        <a:xfrm>
          <a:off x="3643308" y="249072"/>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17AA7E-FF61-4043-AF78-306EB1433496}">
      <dsp:nvSpPr>
        <dsp:cNvPr id="0" name=""/>
        <dsp:cNvSpPr/>
      </dsp:nvSpPr>
      <dsp:spPr>
        <a:xfrm>
          <a:off x="4027971" y="249072"/>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877F5B-09AE-4F5F-A69B-992B3B454FBD}">
      <dsp:nvSpPr>
        <dsp:cNvPr id="0" name=""/>
        <dsp:cNvSpPr/>
      </dsp:nvSpPr>
      <dsp:spPr>
        <a:xfrm>
          <a:off x="1720907" y="299712"/>
          <a:ext cx="2770116" cy="40512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l" defTabSz="488950">
            <a:lnSpc>
              <a:spcPct val="90000"/>
            </a:lnSpc>
            <a:spcBef>
              <a:spcPct val="0"/>
            </a:spcBef>
            <a:spcAft>
              <a:spcPct val="35000"/>
            </a:spcAft>
            <a:buNone/>
          </a:pPr>
          <a:r>
            <a:rPr lang="zh-CN" altLang="en-US" sz="1100" kern="1200" dirty="0">
              <a:solidFill>
                <a:schemeClr val="tx1">
                  <a:lumMod val="65000"/>
                  <a:lumOff val="35000"/>
                </a:schemeClr>
              </a:solidFill>
            </a:rPr>
            <a:t>全程可视化监控，岔口引导及空位提示；准确引车入位</a:t>
          </a:r>
        </a:p>
      </dsp:txBody>
      <dsp:txXfrm>
        <a:off x="1720907" y="299712"/>
        <a:ext cx="2770116" cy="405121"/>
      </dsp:txXfrm>
    </dsp:sp>
    <dsp:sp modelId="{66A365F8-3430-46B8-8584-50B7BBB75712}">
      <dsp:nvSpPr>
        <dsp:cNvPr id="0" name=""/>
        <dsp:cNvSpPr/>
      </dsp:nvSpPr>
      <dsp:spPr>
        <a:xfrm>
          <a:off x="1720907" y="785051"/>
          <a:ext cx="2734567" cy="248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533400">
            <a:lnSpc>
              <a:spcPct val="90000"/>
            </a:lnSpc>
            <a:spcBef>
              <a:spcPct val="0"/>
            </a:spcBef>
            <a:spcAft>
              <a:spcPct val="35000"/>
            </a:spcAft>
            <a:buNone/>
          </a:pPr>
          <a:r>
            <a:rPr lang="zh-CN" altLang="en-US" sz="1200" b="1" kern="1200" dirty="0">
              <a:solidFill>
                <a:schemeClr val="accent1">
                  <a:lumMod val="75000"/>
                </a:schemeClr>
              </a:solidFill>
            </a:rPr>
            <a:t>快速出入</a:t>
          </a:r>
        </a:p>
      </dsp:txBody>
      <dsp:txXfrm>
        <a:off x="1720907" y="785051"/>
        <a:ext cx="2734567" cy="248597"/>
      </dsp:txXfrm>
    </dsp:sp>
    <dsp:sp modelId="{A10B3261-6F7D-41D0-8E69-A1A342F6782F}">
      <dsp:nvSpPr>
        <dsp:cNvPr id="0" name=""/>
        <dsp:cNvSpPr/>
      </dsp:nvSpPr>
      <dsp:spPr>
        <a:xfrm>
          <a:off x="1720907" y="1033648"/>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904AC7-ED57-4868-9386-87BDF4AE63B2}">
      <dsp:nvSpPr>
        <dsp:cNvPr id="0" name=""/>
        <dsp:cNvSpPr/>
      </dsp:nvSpPr>
      <dsp:spPr>
        <a:xfrm>
          <a:off x="2105266" y="1033648"/>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9A1886-543A-4DEE-93B8-6F3905E11956}">
      <dsp:nvSpPr>
        <dsp:cNvPr id="0" name=""/>
        <dsp:cNvSpPr/>
      </dsp:nvSpPr>
      <dsp:spPr>
        <a:xfrm>
          <a:off x="2489929" y="1033648"/>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9BA5E5-1CC0-40AE-A844-272A4EED1442}">
      <dsp:nvSpPr>
        <dsp:cNvPr id="0" name=""/>
        <dsp:cNvSpPr/>
      </dsp:nvSpPr>
      <dsp:spPr>
        <a:xfrm>
          <a:off x="2874287" y="1033648"/>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1DEEE4-2A3C-4F0F-A09B-EAF305BA7283}">
      <dsp:nvSpPr>
        <dsp:cNvPr id="0" name=""/>
        <dsp:cNvSpPr/>
      </dsp:nvSpPr>
      <dsp:spPr>
        <a:xfrm>
          <a:off x="3258950" y="1033648"/>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BB3D77-D423-45AB-9E54-BF0C62831ED2}">
      <dsp:nvSpPr>
        <dsp:cNvPr id="0" name=""/>
        <dsp:cNvSpPr/>
      </dsp:nvSpPr>
      <dsp:spPr>
        <a:xfrm>
          <a:off x="3643308" y="1033648"/>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6C0FF5-BEF6-4EA3-A09D-45FEAD77E90C}">
      <dsp:nvSpPr>
        <dsp:cNvPr id="0" name=""/>
        <dsp:cNvSpPr/>
      </dsp:nvSpPr>
      <dsp:spPr>
        <a:xfrm>
          <a:off x="4027971" y="1033648"/>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E1F218-A725-4B25-A221-517AAF2C9CC6}">
      <dsp:nvSpPr>
        <dsp:cNvPr id="0" name=""/>
        <dsp:cNvSpPr/>
      </dsp:nvSpPr>
      <dsp:spPr>
        <a:xfrm>
          <a:off x="1720907" y="1084289"/>
          <a:ext cx="2770116" cy="40512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l" defTabSz="488950">
            <a:lnSpc>
              <a:spcPct val="90000"/>
            </a:lnSpc>
            <a:spcBef>
              <a:spcPct val="0"/>
            </a:spcBef>
            <a:spcAft>
              <a:spcPct val="35000"/>
            </a:spcAft>
            <a:buNone/>
          </a:pPr>
          <a:r>
            <a:rPr lang="zh-CN" altLang="en-US" sz="1100" kern="1200" dirty="0">
              <a:solidFill>
                <a:schemeClr val="tx1">
                  <a:lumMod val="65000"/>
                  <a:lumOff val="35000"/>
                </a:schemeClr>
              </a:solidFill>
            </a:rPr>
            <a:t>基于车牌识别技术的无卡化管理，提升出入效率</a:t>
          </a:r>
        </a:p>
      </dsp:txBody>
      <dsp:txXfrm>
        <a:off x="1720907" y="1084289"/>
        <a:ext cx="2770116" cy="405121"/>
      </dsp:txXfrm>
    </dsp:sp>
    <dsp:sp modelId="{E671AC16-1E5F-4646-9470-64D7332D2FCB}">
      <dsp:nvSpPr>
        <dsp:cNvPr id="0" name=""/>
        <dsp:cNvSpPr/>
      </dsp:nvSpPr>
      <dsp:spPr>
        <a:xfrm>
          <a:off x="1720907" y="1569628"/>
          <a:ext cx="2734567" cy="248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533400">
            <a:lnSpc>
              <a:spcPct val="90000"/>
            </a:lnSpc>
            <a:spcBef>
              <a:spcPct val="0"/>
            </a:spcBef>
            <a:spcAft>
              <a:spcPct val="35000"/>
            </a:spcAft>
            <a:buNone/>
          </a:pPr>
          <a:r>
            <a:rPr lang="zh-CN" altLang="en-US" sz="1200" b="1" kern="1200" dirty="0">
              <a:solidFill>
                <a:schemeClr val="accent1">
                  <a:lumMod val="75000"/>
                </a:schemeClr>
              </a:solidFill>
            </a:rPr>
            <a:t>反向寻车</a:t>
          </a:r>
        </a:p>
      </dsp:txBody>
      <dsp:txXfrm>
        <a:off x="1720907" y="1569628"/>
        <a:ext cx="2734567" cy="248597"/>
      </dsp:txXfrm>
    </dsp:sp>
    <dsp:sp modelId="{F3E28149-681F-4D76-855B-E394C0271BDD}">
      <dsp:nvSpPr>
        <dsp:cNvPr id="0" name=""/>
        <dsp:cNvSpPr/>
      </dsp:nvSpPr>
      <dsp:spPr>
        <a:xfrm>
          <a:off x="1720907" y="1818225"/>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DE1732-0B98-4723-89AA-82277CCE5D34}">
      <dsp:nvSpPr>
        <dsp:cNvPr id="0" name=""/>
        <dsp:cNvSpPr/>
      </dsp:nvSpPr>
      <dsp:spPr>
        <a:xfrm>
          <a:off x="2105266" y="1818225"/>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D589AD-FD89-404D-9DEA-B8F75097BF6B}">
      <dsp:nvSpPr>
        <dsp:cNvPr id="0" name=""/>
        <dsp:cNvSpPr/>
      </dsp:nvSpPr>
      <dsp:spPr>
        <a:xfrm>
          <a:off x="2489929" y="1818225"/>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1D4513-47BF-4BA0-8601-674A2FE2D998}">
      <dsp:nvSpPr>
        <dsp:cNvPr id="0" name=""/>
        <dsp:cNvSpPr/>
      </dsp:nvSpPr>
      <dsp:spPr>
        <a:xfrm>
          <a:off x="2874287" y="1818225"/>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7FAB51-8FFB-41B7-9ABB-0BF7A74D122F}">
      <dsp:nvSpPr>
        <dsp:cNvPr id="0" name=""/>
        <dsp:cNvSpPr/>
      </dsp:nvSpPr>
      <dsp:spPr>
        <a:xfrm>
          <a:off x="3258950" y="1818225"/>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80B9C3-562B-4E98-849C-A0FD86B6E521}">
      <dsp:nvSpPr>
        <dsp:cNvPr id="0" name=""/>
        <dsp:cNvSpPr/>
      </dsp:nvSpPr>
      <dsp:spPr>
        <a:xfrm>
          <a:off x="3643308" y="1818225"/>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29086D-8695-4254-AB3B-6373EEAF00F1}">
      <dsp:nvSpPr>
        <dsp:cNvPr id="0" name=""/>
        <dsp:cNvSpPr/>
      </dsp:nvSpPr>
      <dsp:spPr>
        <a:xfrm>
          <a:off x="4027971" y="1818225"/>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6BFDF4-00B3-4C4C-A8B9-7A983A63E68E}">
      <dsp:nvSpPr>
        <dsp:cNvPr id="0" name=""/>
        <dsp:cNvSpPr/>
      </dsp:nvSpPr>
      <dsp:spPr>
        <a:xfrm>
          <a:off x="1720907" y="1868865"/>
          <a:ext cx="2770116" cy="40512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l" defTabSz="488950">
            <a:lnSpc>
              <a:spcPct val="90000"/>
            </a:lnSpc>
            <a:spcBef>
              <a:spcPct val="0"/>
            </a:spcBef>
            <a:spcAft>
              <a:spcPct val="35000"/>
            </a:spcAft>
            <a:buNone/>
          </a:pPr>
          <a:r>
            <a:rPr lang="zh-CN" altLang="en-US" sz="1100" kern="1200" dirty="0">
              <a:solidFill>
                <a:schemeClr val="tx1">
                  <a:lumMod val="65000"/>
                  <a:lumOff val="35000"/>
                </a:schemeClr>
              </a:solidFill>
            </a:rPr>
            <a:t>支持寻车机、手机</a:t>
          </a:r>
          <a:r>
            <a:rPr lang="en-US" altLang="zh-CN" sz="1100" kern="1200" dirty="0">
              <a:solidFill>
                <a:schemeClr val="tx1">
                  <a:lumMod val="65000"/>
                  <a:lumOff val="35000"/>
                </a:schemeClr>
              </a:solidFill>
            </a:rPr>
            <a:t>APP</a:t>
          </a:r>
          <a:r>
            <a:rPr lang="zh-CN" altLang="en-US" sz="1100" kern="1200" dirty="0">
              <a:solidFill>
                <a:schemeClr val="tx1">
                  <a:lumMod val="65000"/>
                  <a:lumOff val="35000"/>
                </a:schemeClr>
              </a:solidFill>
            </a:rPr>
            <a:t>实现模糊化车辆搜索、精确定位及优化路线规划</a:t>
          </a:r>
        </a:p>
      </dsp:txBody>
      <dsp:txXfrm>
        <a:off x="1720907" y="1868865"/>
        <a:ext cx="2770116" cy="405121"/>
      </dsp:txXfrm>
    </dsp:sp>
    <dsp:sp modelId="{E99D1C2A-6894-4122-A425-4F534750C1BC}">
      <dsp:nvSpPr>
        <dsp:cNvPr id="0" name=""/>
        <dsp:cNvSpPr/>
      </dsp:nvSpPr>
      <dsp:spPr>
        <a:xfrm>
          <a:off x="1720907" y="2354205"/>
          <a:ext cx="2734567" cy="248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533400">
            <a:lnSpc>
              <a:spcPct val="90000"/>
            </a:lnSpc>
            <a:spcBef>
              <a:spcPct val="0"/>
            </a:spcBef>
            <a:spcAft>
              <a:spcPct val="35000"/>
            </a:spcAft>
            <a:buNone/>
          </a:pPr>
          <a:r>
            <a:rPr lang="zh-CN" altLang="en-US" sz="1200" b="1" kern="1200" dirty="0">
              <a:solidFill>
                <a:schemeClr val="accent1">
                  <a:lumMod val="75000"/>
                </a:schemeClr>
              </a:solidFill>
            </a:rPr>
            <a:t>便捷缴费</a:t>
          </a:r>
        </a:p>
      </dsp:txBody>
      <dsp:txXfrm>
        <a:off x="1720907" y="2354205"/>
        <a:ext cx="2734567" cy="248597"/>
      </dsp:txXfrm>
    </dsp:sp>
    <dsp:sp modelId="{0F5396CF-8F5D-4C06-84EE-3374E1A75A79}">
      <dsp:nvSpPr>
        <dsp:cNvPr id="0" name=""/>
        <dsp:cNvSpPr/>
      </dsp:nvSpPr>
      <dsp:spPr>
        <a:xfrm>
          <a:off x="1720907" y="2602802"/>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F07C08-B6F7-48F2-9446-4EC9A8504023}">
      <dsp:nvSpPr>
        <dsp:cNvPr id="0" name=""/>
        <dsp:cNvSpPr/>
      </dsp:nvSpPr>
      <dsp:spPr>
        <a:xfrm>
          <a:off x="2105266" y="2602802"/>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4041DF-C160-4BE4-B0DE-65690B0F485E}">
      <dsp:nvSpPr>
        <dsp:cNvPr id="0" name=""/>
        <dsp:cNvSpPr/>
      </dsp:nvSpPr>
      <dsp:spPr>
        <a:xfrm>
          <a:off x="2489929" y="2602802"/>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48C60C-F61C-43D7-B8CE-B92BDD90C53B}">
      <dsp:nvSpPr>
        <dsp:cNvPr id="0" name=""/>
        <dsp:cNvSpPr/>
      </dsp:nvSpPr>
      <dsp:spPr>
        <a:xfrm>
          <a:off x="2874287" y="2602802"/>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EABE47-1F59-4086-9D74-B77053E8CC5C}">
      <dsp:nvSpPr>
        <dsp:cNvPr id="0" name=""/>
        <dsp:cNvSpPr/>
      </dsp:nvSpPr>
      <dsp:spPr>
        <a:xfrm>
          <a:off x="3258950" y="2602802"/>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E5FE23-8A50-497D-955D-F5B910EDA74F}">
      <dsp:nvSpPr>
        <dsp:cNvPr id="0" name=""/>
        <dsp:cNvSpPr/>
      </dsp:nvSpPr>
      <dsp:spPr>
        <a:xfrm>
          <a:off x="3643308" y="2602802"/>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80B6FA-35DF-47B3-9242-DC4B5D39C701}">
      <dsp:nvSpPr>
        <dsp:cNvPr id="0" name=""/>
        <dsp:cNvSpPr/>
      </dsp:nvSpPr>
      <dsp:spPr>
        <a:xfrm>
          <a:off x="4027971" y="2602802"/>
          <a:ext cx="639888" cy="50640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79CEC6-4888-46FE-B647-3745DA790429}">
      <dsp:nvSpPr>
        <dsp:cNvPr id="0" name=""/>
        <dsp:cNvSpPr/>
      </dsp:nvSpPr>
      <dsp:spPr>
        <a:xfrm>
          <a:off x="1720907" y="2653442"/>
          <a:ext cx="2770116" cy="40512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l" defTabSz="488950">
            <a:lnSpc>
              <a:spcPct val="90000"/>
            </a:lnSpc>
            <a:spcBef>
              <a:spcPct val="0"/>
            </a:spcBef>
            <a:spcAft>
              <a:spcPct val="35000"/>
            </a:spcAft>
            <a:buNone/>
          </a:pPr>
          <a:r>
            <a:rPr lang="zh-CN" altLang="en-US" sz="1100" kern="1200" dirty="0">
              <a:solidFill>
                <a:schemeClr val="tx1">
                  <a:lumMod val="65000"/>
                  <a:lumOff val="35000"/>
                </a:schemeClr>
              </a:solidFill>
            </a:rPr>
            <a:t>基于可视化电子地图管理，实现实时监控、快速车辆查询及大数据智能分析</a:t>
          </a:r>
        </a:p>
      </dsp:txBody>
      <dsp:txXfrm>
        <a:off x="1720907" y="2653442"/>
        <a:ext cx="2770116" cy="405121"/>
      </dsp:txXfrm>
    </dsp:sp>
  </dsp:spTree>
</dsp:drawing>
</file>

<file path=ppt/diagrams/layout1.xml><?xml version="1.0" encoding="utf-8"?>
<dgm:layoutDef xmlns:dgm="http://schemas.openxmlformats.org/drawingml/2006/diagram" xmlns:a="http://schemas.openxmlformats.org/drawingml/2006/main" uniqueId="urn:microsoft.com/office/officeart/2009/3/layout/PieProcess">
  <dgm:title val=""/>
  <dgm:desc val=""/>
  <dgm:catLst>
    <dgm:cat type="list" pri="8600"/>
    <dgm:cat type="process" pri="4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constrLst>
      <dgm:constr type="primFontSz" for="des" forName="Parent" val="65"/>
      <dgm:constr type="primFontSz" for="des" forName="Child" refType="primFontSz" refFor="des" refForName="Parent" op="lte"/>
      <dgm:constr type="w" for="ch" forName="composite" refType="w"/>
      <dgm:constr type="h" for="ch" forName="composite" refType="h"/>
      <dgm:constr type="w" for="ch" forName="ParentComposite" refType="w" fact="0.5"/>
      <dgm:constr type="h" for="ch" forName="ParentComposite" refType="h"/>
      <dgm:constr type="w" for="ch" forName="negSibTrans" refType="h" refFor="ch" refForName="composite" fact="-0.075"/>
      <dgm:constr type="w" for="ch" forName="sibTrans" refType="w" refFor="ch" refForName="composite" fact="0.0425"/>
    </dgm:constrLst>
    <dgm:forEach name="nodesForEach" axis="ch" ptType="node" cnt="7">
      <dgm:layoutNode name="ParentComposite">
        <dgm:alg type="composite">
          <dgm:param type="ar" val="0.2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275"/>
              <dgm:constr type="w" for="ch" forName="Parent" refType="w" fact="0.6"/>
              <dgm:constr type="h" for="ch" forName="Parent" refType="h" fact="0.725"/>
              <dgm:constr type="l" for="ch" forName="Chord" refType="w" fact="0"/>
              <dgm:constr type="t" for="ch" forName="Chord" refType="h" fact="0"/>
              <dgm:constr type="w" for="ch" forName="Chord" refType="w"/>
              <dgm:constr type="h" for="ch" forName="Chord" refType="h" fact="0.25"/>
              <dgm:constr type="l" for="ch" forName="Pie" refType="w" fact="0.1"/>
              <dgm:constr type="t" for="ch" forName="Pie" refType="h" fact="0.025"/>
              <dgm:constr type="w" for="ch" forName="Pie" refType="w" fact="0.8"/>
              <dgm:constr type="h" for="ch" forName="Pie" refType="h" fact="0.2"/>
            </dgm:constrLst>
          </dgm:if>
          <dgm:else name="Name6">
            <dgm:constrLst>
              <dgm:constr type="r" for="ch" forName="Parent" refType="w"/>
              <dgm:constr type="t" for="ch" forName="Parent" refType="h" fact="0.275"/>
              <dgm:constr type="w" for="ch" forName="Parent" refType="w" fact="0.6"/>
              <dgm:constr type="h" for="ch" forName="Parent" refType="h" fact="0.725"/>
              <dgm:constr type="r" for="ch" forName="Chord" refType="w"/>
              <dgm:constr type="t" for="ch" forName="Chord" refType="h" fact="0"/>
              <dgm:constr type="w" for="ch" forName="Chord" refType="w"/>
              <dgm:constr type="h" for="ch" forName="Chord" refType="h" fact="0.25"/>
              <dgm:constr type="r" for="ch" forName="Pie" refType="w" fact="0.9"/>
              <dgm:constr type="t" for="ch" forName="Pie" refType="h" fact="0.025"/>
              <dgm:constr type="w" for="ch" forName="Pie" refType="w" fact="0.8"/>
              <dgm:constr type="h" for="ch" forName="Pie" refType="h" fact="0.2"/>
            </dgm:constrLst>
          </dgm:else>
        </dgm:choose>
        <dgm:layoutNode name="Chord" styleLbl="bgShp">
          <dgm:alg type="sp"/>
          <dgm:choose name="Name7">
            <dgm:if name="Name8" func="var" arg="dir" op="equ" val="norm">
              <dgm:shape xmlns:r="http://schemas.openxmlformats.org/officeDocument/2006/relationships" type="chord" r:blip="">
                <dgm:adjLst>
                  <dgm:adj idx="1" val="80"/>
                  <dgm:adj idx="2" val="-80"/>
                </dgm:adjLst>
              </dgm:shape>
            </dgm:if>
            <dgm:else name="Name9">
              <dgm:shape xmlns:r="http://schemas.openxmlformats.org/officeDocument/2006/relationships" rot="180" type="chord" r:blip="">
                <dgm:adjLst>
                  <dgm:adj idx="1" val="80"/>
                  <dgm:adj idx="2" val="-80"/>
                </dgm:adjLst>
              </dgm:shape>
            </dgm:else>
          </dgm:choose>
          <dgm:presOf/>
        </dgm:layoutNode>
        <dgm:layoutNode name="Pie" styleLbl="alignNode1">
          <dgm:alg type="sp"/>
          <dgm:choose name="Name10">
            <dgm:if name="Name11" func="var" arg="dir" op="equ" val="norm">
              <dgm:choose name="Name12">
                <dgm:if name="Name13" axis="precedSib" ptType="node" func="cnt" op="equ" val="0">
                  <dgm:choose name="Name14">
                    <dgm:if name="Name15" axis="followSib" ptType="node" func="cnt" op="equ" val="0">
                      <dgm:shape xmlns:r="http://schemas.openxmlformats.org/officeDocument/2006/relationships" type="pie" r:blip="">
                        <dgm:adjLst>
                          <dgm:adj idx="1" val="90"/>
                          <dgm:adj idx="2" val="-90"/>
                        </dgm:adjLst>
                      </dgm:shape>
                    </dgm:if>
                    <dgm:if name="Name16" axis="followSib" ptType="node" func="cnt" op="equ" val="1">
                      <dgm:shape xmlns:r="http://schemas.openxmlformats.org/officeDocument/2006/relationships" type="pie" r:blip="">
                        <dgm:adjLst>
                          <dgm:adj idx="1" val="180"/>
                          <dgm:adj idx="2" val="-90"/>
                        </dgm:adjLst>
                      </dgm:shape>
                    </dgm:if>
                    <dgm:if name="Name17" axis="followSib" ptType="node" func="cnt" op="equ" val="2">
                      <dgm:shape xmlns:r="http://schemas.openxmlformats.org/officeDocument/2006/relationships" type="pie" r:blip="">
                        <dgm:adjLst>
                          <dgm:adj idx="1" val="-150"/>
                          <dgm:adj idx="2" val="-90"/>
                        </dgm:adjLst>
                      </dgm:shape>
                    </dgm:if>
                    <dgm:if name="Name18" axis="followSib" ptType="node" func="cnt" op="equ" val="3">
                      <dgm:shape xmlns:r="http://schemas.openxmlformats.org/officeDocument/2006/relationships" type="pie" r:blip="">
                        <dgm:adjLst>
                          <dgm:adj idx="1" val="-135"/>
                          <dgm:adj idx="2" val="-90"/>
                        </dgm:adjLst>
                      </dgm:shape>
                    </dgm:if>
                    <dgm:if name="Name19" axis="followSib" ptType="node" func="cnt" op="equ" val="4">
                      <dgm:shape xmlns:r="http://schemas.openxmlformats.org/officeDocument/2006/relationships" type="pie" r:blip="">
                        <dgm:adjLst>
                          <dgm:adj idx="1" val="-126"/>
                          <dgm:adj idx="2" val="-90"/>
                        </dgm:adjLst>
                      </dgm:shape>
                    </dgm:if>
                    <dgm:if name="Name20" axis="followSib" ptType="node" func="cnt" op="equ" val="5">
                      <dgm:shape xmlns:r="http://schemas.openxmlformats.org/officeDocument/2006/relationships" type="pie" r:blip="">
                        <dgm:adjLst>
                          <dgm:adj idx="1" val="-120"/>
                          <dgm:adj idx="2" val="-90"/>
                        </dgm:adjLst>
                      </dgm:shape>
                    </dgm:if>
                    <dgm:else name="Name21">
                      <dgm:shape xmlns:r="http://schemas.openxmlformats.org/officeDocument/2006/relationships" type="pie" r:blip="">
                        <dgm:adjLst>
                          <dgm:adj idx="1" val="-115.7143"/>
                          <dgm:adj idx="2" val="-90"/>
                        </dgm:adjLst>
                      </dgm:shape>
                    </dgm:else>
                  </dgm:choose>
                </dgm:if>
                <dgm:if name="Name22" axis="precedSib" ptType="node" func="cnt" op="equ" val="1">
                  <dgm:choose name="Name23">
                    <dgm:if name="Name24" axis="followSib" ptType="node" func="cnt" op="equ" val="0">
                      <dgm:shape xmlns:r="http://schemas.openxmlformats.org/officeDocument/2006/relationships" type="pie" r:blip="">
                        <dgm:adjLst>
                          <dgm:adj idx="1" val="90"/>
                          <dgm:adj idx="2" val="-90"/>
                        </dgm:adjLst>
                      </dgm:shape>
                    </dgm:if>
                    <dgm:if name="Name25" axis="followSib" ptType="node" func="cnt" op="equ" val="1">
                      <dgm:shape xmlns:r="http://schemas.openxmlformats.org/officeDocument/2006/relationships" type="pie" r:blip="">
                        <dgm:adjLst>
                          <dgm:adj idx="1" val="150"/>
                          <dgm:adj idx="2" val="-90"/>
                        </dgm:adjLst>
                      </dgm:shape>
                    </dgm:if>
                    <dgm:if name="Name26" axis="followSib" ptType="node" func="cnt" op="equ" val="2">
                      <dgm:shape xmlns:r="http://schemas.openxmlformats.org/officeDocument/2006/relationships" type="pie" r:blip="">
                        <dgm:adjLst>
                          <dgm:adj idx="1" val="180"/>
                          <dgm:adj idx="2" val="-90"/>
                        </dgm:adjLst>
                      </dgm:shape>
                    </dgm:if>
                    <dgm:if name="Name27" axis="followSib" ptType="node" func="cnt" op="equ" val="3">
                      <dgm:shape xmlns:r="http://schemas.openxmlformats.org/officeDocument/2006/relationships" type="pie" r:blip="">
                        <dgm:adjLst>
                          <dgm:adj idx="1" val="-162"/>
                          <dgm:adj idx="2" val="-90"/>
                        </dgm:adjLst>
                      </dgm:shape>
                    </dgm:if>
                    <dgm:if name="Name28" axis="followSib" ptType="node" func="cnt" op="equ" val="4">
                      <dgm:shape xmlns:r="http://schemas.openxmlformats.org/officeDocument/2006/relationships" type="pie" r:blip="">
                        <dgm:adjLst>
                          <dgm:adj idx="1" val="-150"/>
                          <dgm:adj idx="2" val="-90"/>
                        </dgm:adjLst>
                      </dgm:shape>
                    </dgm:if>
                    <dgm:else name="Name29">
                      <dgm:shape xmlns:r="http://schemas.openxmlformats.org/officeDocument/2006/relationships" type="pie" r:blip="">
                        <dgm:adjLst>
                          <dgm:adj idx="1" val="-141.4286"/>
                          <dgm:adj idx="2" val="-90"/>
                        </dgm:adjLst>
                      </dgm:shape>
                    </dgm:else>
                  </dgm:choose>
                </dgm:if>
                <dgm:if name="Name30" axis="precedSib" ptType="node" func="cnt" op="equ" val="2">
                  <dgm:choose name="Name31">
                    <dgm:if name="Name32" axis="followSib" ptType="node" func="cnt" op="equ" val="0">
                      <dgm:shape xmlns:r="http://schemas.openxmlformats.org/officeDocument/2006/relationships" type="pie" r:blip="">
                        <dgm:adjLst>
                          <dgm:adj idx="1" val="90"/>
                          <dgm:adj idx="2" val="-90"/>
                        </dgm:adjLst>
                      </dgm:shape>
                    </dgm:if>
                    <dgm:if name="Name33" axis="followSib" ptType="node" func="cnt" op="equ" val="1">
                      <dgm:shape xmlns:r="http://schemas.openxmlformats.org/officeDocument/2006/relationships" type="pie" r:blip="">
                        <dgm:adjLst>
                          <dgm:adj idx="1" val="135"/>
                          <dgm:adj idx="2" val="-90"/>
                        </dgm:adjLst>
                      </dgm:shape>
                    </dgm:if>
                    <dgm:if name="Name34" axis="followSib" ptType="node" func="cnt" op="equ" val="2">
                      <dgm:shape xmlns:r="http://schemas.openxmlformats.org/officeDocument/2006/relationships" type="pie" r:blip="">
                        <dgm:adjLst>
                          <dgm:adj idx="1" val="162"/>
                          <dgm:adj idx="2" val="-90"/>
                        </dgm:adjLst>
                      </dgm:shape>
                    </dgm:if>
                    <dgm:if name="Name35" axis="followSib" ptType="node" func="cnt" op="equ" val="3">
                      <dgm:shape xmlns:r="http://schemas.openxmlformats.org/officeDocument/2006/relationships" type="pie" r:blip="">
                        <dgm:adjLst>
                          <dgm:adj idx="1" val="180"/>
                          <dgm:adj idx="2" val="-90"/>
                        </dgm:adjLst>
                      </dgm:shape>
                    </dgm:if>
                    <dgm:else name="Name36">
                      <dgm:shape xmlns:r="http://schemas.openxmlformats.org/officeDocument/2006/relationships" type="pie" r:blip="">
                        <dgm:adjLst>
                          <dgm:adj idx="1" val="-167.1429"/>
                          <dgm:adj idx="2" val="-90"/>
                        </dgm:adjLst>
                      </dgm:shape>
                    </dgm:else>
                  </dgm:choose>
                </dgm:if>
                <dgm:if name="Name37" axis="precedSib" ptType="node" func="cnt" op="equ" val="3">
                  <dgm:choose name="Name38">
                    <dgm:if name="Name39" axis="followSib" ptType="node" func="cnt" op="equ" val="0">
                      <dgm:shape xmlns:r="http://schemas.openxmlformats.org/officeDocument/2006/relationships" type="pie" r:blip="">
                        <dgm:adjLst>
                          <dgm:adj idx="1" val="90"/>
                          <dgm:adj idx="2" val="-90"/>
                        </dgm:adjLst>
                      </dgm:shape>
                    </dgm:if>
                    <dgm:if name="Name40" axis="followSib" ptType="node" func="cnt" op="equ" val="1">
                      <dgm:shape xmlns:r="http://schemas.openxmlformats.org/officeDocument/2006/relationships" type="pie" r:blip="">
                        <dgm:adjLst>
                          <dgm:adj idx="1" val="126"/>
                          <dgm:adj idx="2" val="-90"/>
                        </dgm:adjLst>
                      </dgm:shape>
                    </dgm:if>
                    <dgm:if name="Name41" axis="followSib" ptType="node" func="cnt" op="equ" val="2">
                      <dgm:shape xmlns:r="http://schemas.openxmlformats.org/officeDocument/2006/relationships" type="pie" r:blip="">
                        <dgm:adjLst>
                          <dgm:adj idx="1" val="150"/>
                          <dgm:adj idx="2" val="-90"/>
                        </dgm:adjLst>
                      </dgm:shape>
                    </dgm:if>
                    <dgm:else name="Name42">
                      <dgm:shape xmlns:r="http://schemas.openxmlformats.org/officeDocument/2006/relationships" type="pie" r:blip="">
                        <dgm:adjLst>
                          <dgm:adj idx="1" val="167.1429"/>
                          <dgm:adj idx="2" val="-90"/>
                        </dgm:adjLst>
                      </dgm:shape>
                    </dgm:else>
                  </dgm:choose>
                </dgm:if>
                <dgm:if name="Name43" axis="precedSib" ptType="node" func="cnt" op="equ" val="4">
                  <dgm:choose name="Name44">
                    <dgm:if name="Name45" axis="followSib" ptType="node" func="cnt" op="equ" val="0">
                      <dgm:shape xmlns:r="http://schemas.openxmlformats.org/officeDocument/2006/relationships" type="pie" r:blip="">
                        <dgm:adjLst>
                          <dgm:adj idx="1" val="90"/>
                          <dgm:adj idx="2" val="-90"/>
                        </dgm:adjLst>
                      </dgm:shape>
                    </dgm:if>
                    <dgm:if name="Name46" axis="followSib" ptType="node" func="cnt" op="equ" val="1">
                      <dgm:shape xmlns:r="http://schemas.openxmlformats.org/officeDocument/2006/relationships" type="pie" r:blip="">
                        <dgm:adjLst>
                          <dgm:adj idx="1" val="120"/>
                          <dgm:adj idx="2" val="-90"/>
                        </dgm:adjLst>
                      </dgm:shape>
                    </dgm:if>
                    <dgm:else name="Name47">
                      <dgm:shape xmlns:r="http://schemas.openxmlformats.org/officeDocument/2006/relationships" type="pie" r:blip="">
                        <dgm:adjLst>
                          <dgm:adj idx="1" val="141.4286"/>
                          <dgm:adj idx="2" val="-90"/>
                        </dgm:adjLst>
                      </dgm:shape>
                    </dgm:else>
                  </dgm:choose>
                </dgm:if>
                <dgm:if name="Name48" axis="precedSib" ptType="node" func="cnt" op="equ" val="5">
                  <dgm:choose name="Name49">
                    <dgm:if name="Name50" axis="followSib" ptType="node" func="cnt" op="equ" val="0">
                      <dgm:shape xmlns:r="http://schemas.openxmlformats.org/officeDocument/2006/relationships" type="pie" r:blip="">
                        <dgm:adjLst>
                          <dgm:adj idx="1" val="90"/>
                          <dgm:adj idx="2" val="-90"/>
                        </dgm:adjLst>
                      </dgm:shape>
                    </dgm:if>
                    <dgm:else name="Name51">
                      <dgm:shape xmlns:r="http://schemas.openxmlformats.org/officeDocument/2006/relationships" type="pie" r:blip="">
                        <dgm:adjLst>
                          <dgm:adj idx="1" val="115.7143"/>
                          <dgm:adj idx="2" val="-90"/>
                        </dgm:adjLst>
                      </dgm:shape>
                    </dgm:else>
                  </dgm:choose>
                </dgm:if>
                <dgm:else name="Name52">
                  <dgm:shape xmlns:r="http://schemas.openxmlformats.org/officeDocument/2006/relationships" type="pie" r:blip="">
                    <dgm:adjLst>
                      <dgm:adj idx="1" val="90"/>
                      <dgm:adj idx="2" val="-90"/>
                    </dgm:adjLst>
                  </dgm:shape>
                </dgm:else>
              </dgm:choose>
            </dgm:if>
            <dgm:else name="Name53">
              <dgm:choose name="Name54">
                <dgm:if name="Name55" axis="precedSib" ptType="node" func="cnt" op="equ" val="0">
                  <dgm:choose name="Name56">
                    <dgm:if name="Name57" axis="followSib" ptType="node" func="cnt" op="equ" val="0">
                      <dgm:shape xmlns:r="http://schemas.openxmlformats.org/officeDocument/2006/relationships" rot="180" type="pie" r:blip="">
                        <dgm:adjLst>
                          <dgm:adj idx="1" val="90"/>
                          <dgm:adj idx="2" val="-90"/>
                        </dgm:adjLst>
                      </dgm:shape>
                    </dgm:if>
                    <dgm:if name="Name58" axis="followSib" ptType="node" func="cnt" op="equ" val="1">
                      <dgm:shape xmlns:r="http://schemas.openxmlformats.org/officeDocument/2006/relationships" rot="180" type="pie" r:blip="">
                        <dgm:adjLst>
                          <dgm:adj idx="1" val="90"/>
                          <dgm:adj idx="2" val="180"/>
                        </dgm:adjLst>
                      </dgm:shape>
                    </dgm:if>
                    <dgm:if name="Name59" axis="followSib" ptType="node" func="cnt" op="equ" val="2">
                      <dgm:shape xmlns:r="http://schemas.openxmlformats.org/officeDocument/2006/relationships" rot="180" type="pie" r:blip="">
                        <dgm:adjLst>
                          <dgm:adj idx="1" val="90"/>
                          <dgm:adj idx="2" val="150"/>
                        </dgm:adjLst>
                      </dgm:shape>
                    </dgm:if>
                    <dgm:if name="Name60" axis="followSib" ptType="node" func="cnt" op="equ" val="3">
                      <dgm:shape xmlns:r="http://schemas.openxmlformats.org/officeDocument/2006/relationships" rot="180" type="pie" r:blip="">
                        <dgm:adjLst>
                          <dgm:adj idx="1" val="90"/>
                          <dgm:adj idx="2" val="135"/>
                        </dgm:adjLst>
                      </dgm:shape>
                    </dgm:if>
                    <dgm:if name="Name61" axis="followSib" ptType="node" func="cnt" op="equ" val="4">
                      <dgm:shape xmlns:r="http://schemas.openxmlformats.org/officeDocument/2006/relationships" rot="180" type="pie" r:blip="">
                        <dgm:adjLst>
                          <dgm:adj idx="1" val="90"/>
                          <dgm:adj idx="2" val="126"/>
                        </dgm:adjLst>
                      </dgm:shape>
                    </dgm:if>
                    <dgm:if name="Name62" axis="followSib" ptType="node" func="cnt" op="equ" val="5">
                      <dgm:shape xmlns:r="http://schemas.openxmlformats.org/officeDocument/2006/relationships" rot="180" type="pie" r:blip="">
                        <dgm:adjLst>
                          <dgm:adj idx="1" val="90"/>
                          <dgm:adj idx="2" val="120"/>
                        </dgm:adjLst>
                      </dgm:shape>
                    </dgm:if>
                    <dgm:else name="Name63">
                      <dgm:shape xmlns:r="http://schemas.openxmlformats.org/officeDocument/2006/relationships" rot="180" type="pie" r:blip="">
                        <dgm:adjLst>
                          <dgm:adj idx="1" val="90"/>
                          <dgm:adj idx="2" val="115.7143"/>
                        </dgm:adjLst>
                      </dgm:shape>
                    </dgm:else>
                  </dgm:choose>
                </dgm:if>
                <dgm:if name="Name64" axis="precedSib" ptType="node" func="cnt" op="equ" val="1">
                  <dgm:choose name="Name65">
                    <dgm:if name="Name66" axis="followSib" ptType="node" func="cnt" op="equ" val="0">
                      <dgm:shape xmlns:r="http://schemas.openxmlformats.org/officeDocument/2006/relationships" rot="180" type="pie" r:blip="">
                        <dgm:adjLst>
                          <dgm:adj idx="1" val="90"/>
                          <dgm:adj idx="2" val="-90"/>
                        </dgm:adjLst>
                      </dgm:shape>
                    </dgm:if>
                    <dgm:if name="Name67" axis="followSib" ptType="node" func="cnt" op="equ" val="1">
                      <dgm:shape xmlns:r="http://schemas.openxmlformats.org/officeDocument/2006/relationships" rot="180" type="pie" r:blip="">
                        <dgm:adjLst>
                          <dgm:adj idx="1" val="90"/>
                          <dgm:adj idx="2" val="-150"/>
                        </dgm:adjLst>
                      </dgm:shape>
                    </dgm:if>
                    <dgm:if name="Name68" axis="followSib" ptType="node" func="cnt" op="equ" val="2">
                      <dgm:shape xmlns:r="http://schemas.openxmlformats.org/officeDocument/2006/relationships" rot="180" type="pie" r:blip="">
                        <dgm:adjLst>
                          <dgm:adj idx="1" val="90"/>
                          <dgm:adj idx="2" val="180"/>
                        </dgm:adjLst>
                      </dgm:shape>
                    </dgm:if>
                    <dgm:if name="Name69" axis="followSib" ptType="node" func="cnt" op="equ" val="3">
                      <dgm:shape xmlns:r="http://schemas.openxmlformats.org/officeDocument/2006/relationships" rot="180" type="pie" r:blip="">
                        <dgm:adjLst>
                          <dgm:adj idx="1" val="90"/>
                          <dgm:adj idx="2" val="162"/>
                        </dgm:adjLst>
                      </dgm:shape>
                    </dgm:if>
                    <dgm:if name="Name70" axis="followSib" ptType="node" func="cnt" op="equ" val="4">
                      <dgm:shape xmlns:r="http://schemas.openxmlformats.org/officeDocument/2006/relationships" rot="180" type="pie" r:blip="">
                        <dgm:adjLst>
                          <dgm:adj idx="1" val="90"/>
                          <dgm:adj idx="2" val="150"/>
                        </dgm:adjLst>
                      </dgm:shape>
                    </dgm:if>
                    <dgm:else name="Name71">
                      <dgm:shape xmlns:r="http://schemas.openxmlformats.org/officeDocument/2006/relationships" rot="180" type="pie" r:blip="">
                        <dgm:adjLst>
                          <dgm:adj idx="1" val="90"/>
                          <dgm:adj idx="2" val="141.4286"/>
                        </dgm:adjLst>
                      </dgm:shape>
                    </dgm:else>
                  </dgm:choose>
                </dgm:if>
                <dgm:if name="Name72" axis="precedSib" ptType="node" func="cnt" op="equ" val="2">
                  <dgm:choose name="Name73">
                    <dgm:if name="Name74" axis="followSib" ptType="node" func="cnt" op="equ" val="0">
                      <dgm:shape xmlns:r="http://schemas.openxmlformats.org/officeDocument/2006/relationships" rot="180" type="pie" r:blip="">
                        <dgm:adjLst>
                          <dgm:adj idx="1" val="90"/>
                          <dgm:adj idx="2" val="-90"/>
                        </dgm:adjLst>
                      </dgm:shape>
                    </dgm:if>
                    <dgm:if name="Name75" axis="followSib" ptType="node" func="cnt" op="equ" val="1">
                      <dgm:shape xmlns:r="http://schemas.openxmlformats.org/officeDocument/2006/relationships" rot="180" type="pie" r:blip="">
                        <dgm:adjLst>
                          <dgm:adj idx="1" val="90"/>
                          <dgm:adj idx="2" val="-135"/>
                        </dgm:adjLst>
                      </dgm:shape>
                    </dgm:if>
                    <dgm:if name="Name76" axis="followSib" ptType="node" func="cnt" op="equ" val="2">
                      <dgm:shape xmlns:r="http://schemas.openxmlformats.org/officeDocument/2006/relationships" rot="180" type="pie" r:blip="">
                        <dgm:adjLst>
                          <dgm:adj idx="1" val="90"/>
                          <dgm:adj idx="2" val="-162"/>
                        </dgm:adjLst>
                      </dgm:shape>
                    </dgm:if>
                    <dgm:if name="Name77" axis="followSib" ptType="node" func="cnt" op="equ" val="3">
                      <dgm:shape xmlns:r="http://schemas.openxmlformats.org/officeDocument/2006/relationships" rot="180" type="pie" r:blip="">
                        <dgm:adjLst>
                          <dgm:adj idx="1" val="90"/>
                          <dgm:adj idx="2" val="180"/>
                        </dgm:adjLst>
                      </dgm:shape>
                    </dgm:if>
                    <dgm:else name="Name78">
                      <dgm:shape xmlns:r="http://schemas.openxmlformats.org/officeDocument/2006/relationships" rot="180" type="pie" r:blip="">
                        <dgm:adjLst>
                          <dgm:adj idx="1" val="90"/>
                          <dgm:adj idx="2" val="167.1429"/>
                        </dgm:adjLst>
                      </dgm:shape>
                    </dgm:else>
                  </dgm:choose>
                </dgm:if>
                <dgm:if name="Name79" axis="precedSib" ptType="node" func="cnt" op="equ" val="3">
                  <dgm:choose name="Name80">
                    <dgm:if name="Name81" axis="followSib" ptType="node" func="cnt" op="equ" val="0">
                      <dgm:shape xmlns:r="http://schemas.openxmlformats.org/officeDocument/2006/relationships" rot="180" type="pie" r:blip="">
                        <dgm:adjLst>
                          <dgm:adj idx="1" val="90"/>
                          <dgm:adj idx="2" val="-90"/>
                        </dgm:adjLst>
                      </dgm:shape>
                    </dgm:if>
                    <dgm:if name="Name82" axis="followSib" ptType="node" func="cnt" op="equ" val="1">
                      <dgm:shape xmlns:r="http://schemas.openxmlformats.org/officeDocument/2006/relationships" rot="180" type="pie" r:blip="">
                        <dgm:adjLst>
                          <dgm:adj idx="1" val="90"/>
                          <dgm:adj idx="2" val="-126"/>
                        </dgm:adjLst>
                      </dgm:shape>
                    </dgm:if>
                    <dgm:if name="Name83" axis="followSib" ptType="node" func="cnt" op="equ" val="2">
                      <dgm:shape xmlns:r="http://schemas.openxmlformats.org/officeDocument/2006/relationships" rot="180" type="pie" r:blip="">
                        <dgm:adjLst>
                          <dgm:adj idx="1" val="90"/>
                          <dgm:adj idx="2" val="-150"/>
                        </dgm:adjLst>
                      </dgm:shape>
                    </dgm:if>
                    <dgm:else name="Name84">
                      <dgm:shape xmlns:r="http://schemas.openxmlformats.org/officeDocument/2006/relationships" rot="180" type="pie" r:blip="">
                        <dgm:adjLst>
                          <dgm:adj idx="1" val="90"/>
                          <dgm:adj idx="2" val="-167.1429"/>
                        </dgm:adjLst>
                      </dgm:shape>
                    </dgm:else>
                  </dgm:choose>
                </dgm:if>
                <dgm:if name="Name85" axis="precedSib" ptType="node" func="cnt" op="equ" val="4">
                  <dgm:choose name="Name86">
                    <dgm:if name="Name87" axis="followSib" ptType="node" func="cnt" op="equ" val="0">
                      <dgm:shape xmlns:r="http://schemas.openxmlformats.org/officeDocument/2006/relationships" rot="180" type="pie" r:blip="">
                        <dgm:adjLst>
                          <dgm:adj idx="1" val="90"/>
                          <dgm:adj idx="2" val="-90"/>
                        </dgm:adjLst>
                      </dgm:shape>
                    </dgm:if>
                    <dgm:if name="Name88" axis="followSib" ptType="node" func="cnt" op="equ" val="1">
                      <dgm:shape xmlns:r="http://schemas.openxmlformats.org/officeDocument/2006/relationships" rot="180" type="pie" r:blip="">
                        <dgm:adjLst>
                          <dgm:adj idx="1" val="90"/>
                          <dgm:adj idx="2" val="-120"/>
                        </dgm:adjLst>
                      </dgm:shape>
                    </dgm:if>
                    <dgm:else name="Name89">
                      <dgm:shape xmlns:r="http://schemas.openxmlformats.org/officeDocument/2006/relationships" rot="180" type="pie" r:blip="">
                        <dgm:adjLst>
                          <dgm:adj idx="1" val="90"/>
                          <dgm:adj idx="2" val="-141.4286"/>
                        </dgm:adjLst>
                      </dgm:shape>
                    </dgm:else>
                  </dgm:choose>
                </dgm:if>
                <dgm:if name="Name90" axis="precedSib" ptType="node" func="cnt" op="equ" val="5">
                  <dgm:choose name="Name91">
                    <dgm:if name="Name92" axis="followSib" ptType="node" func="cnt" op="equ" val="0">
                      <dgm:shape xmlns:r="http://schemas.openxmlformats.org/officeDocument/2006/relationships" rot="180" type="pie" r:blip="">
                        <dgm:adjLst>
                          <dgm:adj idx="1" val="90"/>
                          <dgm:adj idx="2" val="-90"/>
                        </dgm:adjLst>
                      </dgm:shape>
                    </dgm:if>
                    <dgm:else name="Name93">
                      <dgm:shape xmlns:r="http://schemas.openxmlformats.org/officeDocument/2006/relationships" rot="180" type="pie" r:blip="">
                        <dgm:adjLst>
                          <dgm:adj idx="1" val="90"/>
                          <dgm:adj idx="2" val="-115.7143"/>
                        </dgm:adjLst>
                      </dgm:shape>
                    </dgm:else>
                  </dgm:choose>
                </dgm:if>
                <dgm:else name="Name94">
                  <dgm:shape xmlns:r="http://schemas.openxmlformats.org/officeDocument/2006/relationships" rot="180" type="pie" r:blip="">
                    <dgm:adjLst>
                      <dgm:adj idx="1" val="90"/>
                      <dgm:adj idx="2" val="-90"/>
                    </dgm:adjLst>
                  </dgm:shape>
                </dgm:else>
              </dgm:choose>
            </dgm:else>
          </dgm:choose>
          <dgm:presOf/>
        </dgm:layoutNode>
        <dgm:layoutNode name="Parent" styleLbl="revTx">
          <dgm:varLst>
            <dgm:chMax val="1"/>
            <dgm:chPref val="1"/>
            <dgm:bulletEnabled val="1"/>
          </dgm:varLst>
          <dgm:choose name="Name95">
            <dgm:if name="Name96" func="var" arg="dir" op="equ" val="norm">
              <dgm:alg type="tx">
                <dgm:param type="parTxLTRAlign" val="r"/>
                <dgm:param type="parTxRTLAlign" val="r"/>
                <dgm:param type="shpTxLTRAlignCh" val="r"/>
                <dgm:param type="shpTxRTLAlignCh" val="r"/>
                <dgm:param type="txAnchorVert" val="b"/>
                <dgm:param type="autoTxRot" val="grav"/>
              </dgm:alg>
            </dgm:if>
            <dgm:else name="Name97">
              <dgm:alg type="tx">
                <dgm:param type="parTxLTRAlign" val="l"/>
                <dgm:param type="parTxRTLAlign" val="l"/>
                <dgm:param type="shpTxLTRAlignCh" val="l"/>
                <dgm:param type="shpTxRTLAlignCh" val="l"/>
                <dgm:param type="txAnchorVert" val="b"/>
                <dgm:param type="autoTxRot" val="grav"/>
              </dgm:alg>
            </dgm:else>
          </dgm:choose>
          <dgm:choose name="Name98">
            <dgm:if name="Name99" func="var" arg="dir" op="equ" val="norm">
              <dgm:shape xmlns:r="http://schemas.openxmlformats.org/officeDocument/2006/relationships" rot="-90" type="rect" r:blip="">
                <dgm:adjLst/>
              </dgm:shape>
            </dgm:if>
            <dgm:else name="Name100">
              <dgm:shape xmlns:r="http://schemas.openxmlformats.org/officeDocument/2006/relationships" rot="90" type="rect" r:blip="">
                <dgm:adjLst/>
              </dgm:shape>
            </dgm:else>
          </dgm:choose>
          <dgm:presOf axis="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dgm:choose name="Name101">
        <dgm:if name="Name102" axis="ch" ptType="node" func="cnt" op="gte" val="1">
          <dgm:forEach name="negSibTransForEach" axis="ch" ptType="sibTrans" hideLastTrans="0" cnt="1">
            <dgm:layoutNode name="negSibTrans">
              <dgm:alg type="sp"/>
              <dgm:shape xmlns:r="http://schemas.openxmlformats.org/officeDocument/2006/relationships" r:blip="">
                <dgm:adjLst/>
              </dgm:shape>
            </dgm:layoutNode>
          </dgm:forEach>
          <dgm:layoutNode name="composite">
            <dgm:alg type="composite">
              <dgm:param type="ar" val="0.5"/>
            </dgm:alg>
            <dgm:shape xmlns:r="http://schemas.openxmlformats.org/officeDocument/2006/relationships" r:blip="">
              <dgm:adjLst/>
            </dgm:shape>
            <dgm:choose name="Name103">
              <dgm:if name="Name104" func="var" arg="dir" op="equ" val="norm">
                <dgm:constrLst>
                  <dgm:constr type="l" for="ch" forName="Child" refType="w" fact="0"/>
                  <dgm:constr type="t" for="ch" forName="Child" refType="h" fact="0"/>
                  <dgm:constr type="w" for="ch" forName="Child" refType="w"/>
                  <dgm:constr type="h" for="ch" forName="Child" refType="h"/>
                </dgm:constrLst>
              </dgm:if>
              <dgm:else name="Name105">
                <dgm:constrLst>
                  <dgm:constr type="r" for="ch" forName="Child" refType="w"/>
                  <dgm:constr type="t" for="ch" forName="Child" refType="h" fact="0"/>
                  <dgm:constr type="w" for="ch" forName="Child" refType="w"/>
                  <dgm:constr type="h" for="ch" forName="Child" refType="h"/>
                </dgm:constrLst>
              </dgm:else>
            </dgm:choose>
            <dgm:ruleLst/>
            <dgm:layoutNode name="Child" styleLbl="revTx">
              <dgm:varLst>
                <dgm:chMax val="0"/>
                <dgm:chPref val="0"/>
                <dgm:bulletEnabled val="1"/>
              </dgm:varLst>
              <dgm:choose name="Name106">
                <dgm:if name="Name107" func="var" arg="dir" op="equ" val="norm">
                  <dgm:alg type="tx">
                    <dgm:param type="parTxLTRAlign" val="l"/>
                    <dgm:param type="parTxRTLAlign" val="r"/>
                    <dgm:param type="txAnchorVert" val="t"/>
                  </dgm:alg>
                </dgm:if>
                <dgm:else name="Name108">
                  <dgm:alg type="tx">
                    <dgm:param type="parTxLTRAlign" val="r"/>
                    <dgm:param type="parTxRTLAlign" val="l"/>
                    <dgm:param type="txAnchorVert" val="t"/>
                  </dgm:alg>
                </dgm:else>
              </dgm:choose>
              <dgm:shape xmlns:r="http://schemas.openxmlformats.org/officeDocument/2006/relationships" type="rect" r:blip="">
                <dgm:adjLst/>
              </dgm:shape>
              <dgm:presOf axis="des"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if>
        <dgm:else name="Name109"/>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4.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C41D66-6E74-4666-AA31-1FE78D6339BF}" type="datetimeFigureOut">
              <a:rPr lang="zh-CN" altLang="en-US" smtClean="0"/>
              <a:t>2016/12/6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ACDC44-F74D-4451-AA8B-0C7AC451302D}" type="slidenum">
              <a:rPr lang="zh-CN" altLang="en-US" smtClean="0"/>
              <a:t>‹#›</a:t>
            </a:fld>
            <a:endParaRPr lang="zh-CN" altLang="en-US"/>
          </a:p>
        </p:txBody>
      </p:sp>
    </p:spTree>
    <p:extLst>
      <p:ext uri="{BB962C8B-B14F-4D97-AF65-F5344CB8AC3E}">
        <p14:creationId xmlns:p14="http://schemas.microsoft.com/office/powerpoint/2010/main" val="2973070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公司介绍，根据实际情况酌情增减，来源于统一的公司介绍</a:t>
            </a:r>
            <a:r>
              <a:rPr lang="en-US" altLang="zh-CN" dirty="0" err="1"/>
              <a:t>ppt</a:t>
            </a:r>
            <a:endParaRPr lang="zh-CN" altLang="en-US" dirty="0"/>
          </a:p>
        </p:txBody>
      </p:sp>
      <p:sp>
        <p:nvSpPr>
          <p:cNvPr id="4" name="灯片编号占位符 3"/>
          <p:cNvSpPr>
            <a:spLocks noGrp="1"/>
          </p:cNvSpPr>
          <p:nvPr>
            <p:ph type="sldNum" sz="quarter" idx="10"/>
          </p:nvPr>
        </p:nvSpPr>
        <p:spPr/>
        <p:txBody>
          <a:bodyPr/>
          <a:lstStyle/>
          <a:p>
            <a:fld id="{5EFABA55-9E93-4038-8066-EF5A2BD7E282}" type="slidenum">
              <a:rPr lang="zh-CN" altLang="en-US" smtClean="0"/>
              <a:t>2</a:t>
            </a:fld>
            <a:endParaRPr lang="zh-CN" altLang="en-US"/>
          </a:p>
        </p:txBody>
      </p:sp>
    </p:spTree>
    <p:extLst>
      <p:ext uri="{BB962C8B-B14F-4D97-AF65-F5344CB8AC3E}">
        <p14:creationId xmlns:p14="http://schemas.microsoft.com/office/powerpoint/2010/main" val="1718457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强调管理条例的要求，如冷菜间的问题，超过</a:t>
            </a:r>
            <a:r>
              <a:rPr lang="en-US" altLang="zh-CN" dirty="0"/>
              <a:t>25</a:t>
            </a:r>
            <a:r>
              <a:rPr lang="zh-CN" altLang="en-US" dirty="0"/>
              <a:t>度报警等。</a:t>
            </a:r>
          </a:p>
        </p:txBody>
      </p:sp>
      <p:sp>
        <p:nvSpPr>
          <p:cNvPr id="4" name="灯片编号占位符 3"/>
          <p:cNvSpPr>
            <a:spLocks noGrp="1"/>
          </p:cNvSpPr>
          <p:nvPr>
            <p:ph type="sldNum" sz="quarter" idx="10"/>
          </p:nvPr>
        </p:nvSpPr>
        <p:spPr/>
        <p:txBody>
          <a:bodyPr/>
          <a:lstStyle/>
          <a:p>
            <a:fld id="{A96564E4-FB13-43F6-A343-7D45A1753758}" type="slidenum">
              <a:rPr lang="zh-CN" altLang="en-US" smtClean="0"/>
              <a:pPr/>
              <a:t>21</a:t>
            </a:fld>
            <a:endParaRPr lang="zh-CN" altLang="en-US"/>
          </a:p>
        </p:txBody>
      </p:sp>
    </p:spTree>
    <p:extLst>
      <p:ext uri="{BB962C8B-B14F-4D97-AF65-F5344CB8AC3E}">
        <p14:creationId xmlns:p14="http://schemas.microsoft.com/office/powerpoint/2010/main" val="3740671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A96564E4-FB13-43F6-A343-7D45A1753758}" type="slidenum">
              <a:rPr lang="zh-CN" altLang="en-US" smtClean="0"/>
              <a:pPr/>
              <a:t>22</a:t>
            </a:fld>
            <a:endParaRPr lang="zh-CN" altLang="en-US"/>
          </a:p>
        </p:txBody>
      </p:sp>
    </p:spTree>
    <p:extLst>
      <p:ext uri="{BB962C8B-B14F-4D97-AF65-F5344CB8AC3E}">
        <p14:creationId xmlns:p14="http://schemas.microsoft.com/office/powerpoint/2010/main" val="838642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728CFF-BFCB-4CF4-853B-A74EC0454DFB}" type="slidenum">
              <a:rPr lang="zh-CN" altLang="en-US" smtClean="0"/>
              <a:pPr/>
              <a:t>23</a:t>
            </a:fld>
            <a:endParaRPr lang="zh-CN" altLang="en-US"/>
          </a:p>
        </p:txBody>
      </p:sp>
    </p:spTree>
    <p:extLst>
      <p:ext uri="{BB962C8B-B14F-4D97-AF65-F5344CB8AC3E}">
        <p14:creationId xmlns:p14="http://schemas.microsoft.com/office/powerpoint/2010/main" val="3457977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728CFF-BFCB-4CF4-853B-A74EC0454DFB}" type="slidenum">
              <a:rPr lang="zh-CN" altLang="en-US" smtClean="0"/>
              <a:pPr/>
              <a:t>24</a:t>
            </a:fld>
            <a:endParaRPr lang="zh-CN" altLang="en-US"/>
          </a:p>
        </p:txBody>
      </p:sp>
    </p:spTree>
    <p:extLst>
      <p:ext uri="{BB962C8B-B14F-4D97-AF65-F5344CB8AC3E}">
        <p14:creationId xmlns:p14="http://schemas.microsoft.com/office/powerpoint/2010/main" val="2149980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8B5EFB8-10BF-404E-95B3-A610E3B92DBB}" type="slidenum">
              <a:rPr lang="zh-CN" altLang="en-US" smtClean="0"/>
              <a:t>26</a:t>
            </a:fld>
            <a:endParaRPr lang="zh-CN" altLang="en-US"/>
          </a:p>
        </p:txBody>
      </p:sp>
    </p:spTree>
    <p:extLst>
      <p:ext uri="{BB962C8B-B14F-4D97-AF65-F5344CB8AC3E}">
        <p14:creationId xmlns:p14="http://schemas.microsoft.com/office/powerpoint/2010/main" val="3342070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8B5EFB8-10BF-404E-95B3-A610E3B92DBB}" type="slidenum">
              <a:rPr lang="zh-CN" altLang="en-US" smtClean="0"/>
              <a:t>27</a:t>
            </a:fld>
            <a:endParaRPr lang="zh-CN" altLang="en-US"/>
          </a:p>
        </p:txBody>
      </p:sp>
    </p:spTree>
    <p:extLst>
      <p:ext uri="{BB962C8B-B14F-4D97-AF65-F5344CB8AC3E}">
        <p14:creationId xmlns:p14="http://schemas.microsoft.com/office/powerpoint/2010/main" val="2077083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8B5EFB8-10BF-404E-95B3-A610E3B92DBB}" type="slidenum">
              <a:rPr lang="zh-CN" altLang="en-US" smtClean="0"/>
              <a:t>29</a:t>
            </a:fld>
            <a:endParaRPr lang="zh-CN" altLang="en-US"/>
          </a:p>
        </p:txBody>
      </p:sp>
    </p:spTree>
    <p:extLst>
      <p:ext uri="{BB962C8B-B14F-4D97-AF65-F5344CB8AC3E}">
        <p14:creationId xmlns:p14="http://schemas.microsoft.com/office/powerpoint/2010/main" val="16559809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8B5EFB8-10BF-404E-95B3-A610E3B92DBB}" type="slidenum">
              <a:rPr lang="zh-CN" altLang="en-US" smtClean="0"/>
              <a:t>30</a:t>
            </a:fld>
            <a:endParaRPr lang="zh-CN" altLang="en-US"/>
          </a:p>
        </p:txBody>
      </p:sp>
    </p:spTree>
    <p:extLst>
      <p:ext uri="{BB962C8B-B14F-4D97-AF65-F5344CB8AC3E}">
        <p14:creationId xmlns:p14="http://schemas.microsoft.com/office/powerpoint/2010/main" val="99939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大华信息发布系统采取先进技术推出</a:t>
            </a:r>
            <a:r>
              <a:rPr lang="en-US" altLang="zh-CN" sz="120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总部集控管理，终端播放、互动</a:t>
            </a:r>
            <a:r>
              <a:rPr lang="en-US" altLang="zh-CN" sz="120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的智能多媒体信息发布系统，助力用户构建基于</a:t>
            </a:r>
            <a:r>
              <a:rPr lang="en-US" altLang="zh-CN" sz="1200" kern="1200" dirty="0">
                <a:solidFill>
                  <a:schemeClr val="tx1"/>
                </a:solidFill>
                <a:effectLst/>
                <a:latin typeface="+mn-lt"/>
                <a:ea typeface="+mn-ea"/>
                <a:cs typeface="+mn-cs"/>
              </a:rPr>
              <a:t>LCD</a:t>
            </a:r>
            <a:r>
              <a:rPr lang="zh-CN" altLang="zh-CN" sz="1200" kern="1200" dirty="0">
                <a:solidFill>
                  <a:schemeClr val="tx1"/>
                </a:solidFill>
                <a:effectLst/>
                <a:latin typeface="+mn-lt"/>
                <a:ea typeface="+mn-ea"/>
                <a:cs typeface="+mn-cs"/>
              </a:rPr>
              <a:t>、</a:t>
            </a:r>
            <a:r>
              <a:rPr lang="en-US" altLang="zh-CN" sz="1200" kern="1200" dirty="0">
                <a:solidFill>
                  <a:schemeClr val="tx1"/>
                </a:solidFill>
                <a:effectLst/>
                <a:latin typeface="+mn-lt"/>
                <a:ea typeface="+mn-ea"/>
                <a:cs typeface="+mn-cs"/>
              </a:rPr>
              <a:t>LED</a:t>
            </a:r>
            <a:r>
              <a:rPr lang="zh-CN" altLang="zh-CN" sz="1200" kern="1200" dirty="0">
                <a:solidFill>
                  <a:schemeClr val="tx1"/>
                </a:solidFill>
                <a:effectLst/>
                <a:latin typeface="+mn-lt"/>
                <a:ea typeface="+mn-ea"/>
                <a:cs typeface="+mn-cs"/>
              </a:rPr>
              <a:t>、触摸屏、拼接墙等多媒体设备的统一信息发布管理平台。系统采用独有的全</a:t>
            </a:r>
            <a:r>
              <a:rPr lang="en-US" altLang="zh-CN" sz="1200" kern="1200" dirty="0">
                <a:solidFill>
                  <a:schemeClr val="tx1"/>
                </a:solidFill>
                <a:effectLst/>
                <a:latin typeface="+mn-lt"/>
                <a:ea typeface="+mn-ea"/>
                <a:cs typeface="+mn-cs"/>
              </a:rPr>
              <a:t>B/S</a:t>
            </a:r>
            <a:r>
              <a:rPr lang="zh-CN" altLang="zh-CN" sz="1200" kern="1200" dirty="0">
                <a:solidFill>
                  <a:schemeClr val="tx1"/>
                </a:solidFill>
                <a:effectLst/>
                <a:latin typeface="+mn-lt"/>
                <a:ea typeface="+mn-ea"/>
                <a:cs typeface="+mn-cs"/>
              </a:rPr>
              <a:t>架构，用户只需通过登陆服务器</a:t>
            </a:r>
            <a:r>
              <a:rPr lang="en-US" altLang="zh-CN" sz="1200" kern="1200" dirty="0">
                <a:solidFill>
                  <a:schemeClr val="tx1"/>
                </a:solidFill>
                <a:effectLst/>
                <a:latin typeface="+mn-lt"/>
                <a:ea typeface="+mn-ea"/>
                <a:cs typeface="+mn-cs"/>
              </a:rPr>
              <a:t>WEB</a:t>
            </a:r>
            <a:r>
              <a:rPr lang="zh-CN" altLang="zh-CN" sz="1200" kern="1200" dirty="0">
                <a:solidFill>
                  <a:schemeClr val="tx1"/>
                </a:solidFill>
                <a:effectLst/>
                <a:latin typeface="+mn-lt"/>
                <a:ea typeface="+mn-ea"/>
                <a:cs typeface="+mn-cs"/>
              </a:rPr>
              <a:t>端即可完成节目制作、发布、终端管理、设置等操作。</a:t>
            </a:r>
          </a:p>
          <a:p>
            <a:endParaRPr lang="zh-CN" altLang="en-US" dirty="0"/>
          </a:p>
        </p:txBody>
      </p:sp>
      <p:sp>
        <p:nvSpPr>
          <p:cNvPr id="4" name="灯片编号占位符 3"/>
          <p:cNvSpPr>
            <a:spLocks noGrp="1"/>
          </p:cNvSpPr>
          <p:nvPr>
            <p:ph type="sldNum" sz="quarter" idx="10"/>
          </p:nvPr>
        </p:nvSpPr>
        <p:spPr/>
        <p:txBody>
          <a:bodyPr/>
          <a:lstStyle/>
          <a:p>
            <a:fld id="{DA728CFF-BFCB-4CF4-853B-A74EC0454DFB}" type="slidenum">
              <a:rPr lang="zh-CN" altLang="en-US" smtClean="0"/>
              <a:pPr/>
              <a:t>35</a:t>
            </a:fld>
            <a:endParaRPr lang="zh-CN" altLang="en-US"/>
          </a:p>
        </p:txBody>
      </p:sp>
    </p:spTree>
    <p:extLst>
      <p:ext uri="{BB962C8B-B14F-4D97-AF65-F5344CB8AC3E}">
        <p14:creationId xmlns:p14="http://schemas.microsoft.com/office/powerpoint/2010/main" val="38311896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728CFF-BFCB-4CF4-853B-A74EC0454DFB}" type="slidenum">
              <a:rPr lang="zh-CN" altLang="en-US" smtClean="0"/>
              <a:pPr/>
              <a:t>36</a:t>
            </a:fld>
            <a:endParaRPr lang="zh-CN" altLang="en-US"/>
          </a:p>
        </p:txBody>
      </p:sp>
    </p:spTree>
    <p:extLst>
      <p:ext uri="{BB962C8B-B14F-4D97-AF65-F5344CB8AC3E}">
        <p14:creationId xmlns:p14="http://schemas.microsoft.com/office/powerpoint/2010/main" val="1004132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728CFF-BFCB-4CF4-853B-A74EC0454DFB}" type="slidenum">
              <a:rPr lang="zh-CN" altLang="en-US" smtClean="0"/>
              <a:pPr/>
              <a:t>3</a:t>
            </a:fld>
            <a:endParaRPr lang="zh-CN" altLang="en-US"/>
          </a:p>
        </p:txBody>
      </p:sp>
    </p:spTree>
    <p:extLst>
      <p:ext uri="{BB962C8B-B14F-4D97-AF65-F5344CB8AC3E}">
        <p14:creationId xmlns:p14="http://schemas.microsoft.com/office/powerpoint/2010/main" val="2486366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第三层：校园教学楼、实验楼、科研楼、宿舍群、餐厅、图书馆</a:t>
            </a:r>
            <a:endParaRPr lang="en-US" altLang="zh-CN" dirty="0"/>
          </a:p>
          <a:p>
            <a:r>
              <a:rPr lang="zh-CN" altLang="en-US" dirty="0"/>
              <a:t>第二层：校园操场绿地、人工湖、植物园、主干道</a:t>
            </a:r>
            <a:endParaRPr lang="en-US" altLang="zh-CN" dirty="0"/>
          </a:p>
          <a:p>
            <a:r>
              <a:rPr lang="zh-CN" altLang="en-US" dirty="0"/>
              <a:t>第一层：校园周边围墙、各出入口（车道、人行口）</a:t>
            </a:r>
          </a:p>
        </p:txBody>
      </p:sp>
      <p:sp>
        <p:nvSpPr>
          <p:cNvPr id="4" name="灯片编号占位符 3"/>
          <p:cNvSpPr>
            <a:spLocks noGrp="1"/>
          </p:cNvSpPr>
          <p:nvPr>
            <p:ph type="sldNum" sz="quarter" idx="10"/>
          </p:nvPr>
        </p:nvSpPr>
        <p:spPr/>
        <p:txBody>
          <a:bodyPr/>
          <a:lstStyle/>
          <a:p>
            <a:fld id="{DA728CFF-BFCB-4CF4-853B-A74EC0454DFB}" type="slidenum">
              <a:rPr lang="zh-CN" altLang="en-US" smtClean="0"/>
              <a:pPr/>
              <a:t>5</a:t>
            </a:fld>
            <a:endParaRPr lang="zh-CN" altLang="en-US"/>
          </a:p>
        </p:txBody>
      </p:sp>
    </p:spTree>
    <p:extLst>
      <p:ext uri="{BB962C8B-B14F-4D97-AF65-F5344CB8AC3E}">
        <p14:creationId xmlns:p14="http://schemas.microsoft.com/office/powerpoint/2010/main" val="4096182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、为什么要上电子围栏、红外探测：小学生逃课上网、高校社会人员进入威胁学生人身安全等；为什么要上人脸识别：高校惯偷犯有效控制</a:t>
            </a:r>
            <a:endParaRPr lang="en-US" altLang="zh-CN" dirty="0"/>
          </a:p>
          <a:p>
            <a:r>
              <a:rPr lang="en-US" altLang="zh-CN" dirty="0"/>
              <a:t>2</a:t>
            </a:r>
            <a:r>
              <a:rPr lang="zh-CN" altLang="en-US" dirty="0"/>
              <a:t>、结合业务：属于安保处的需求，成功抓取惯偷犯使其具有成就感</a:t>
            </a:r>
          </a:p>
        </p:txBody>
      </p:sp>
      <p:sp>
        <p:nvSpPr>
          <p:cNvPr id="4" name="灯片编号占位符 3"/>
          <p:cNvSpPr>
            <a:spLocks noGrp="1"/>
          </p:cNvSpPr>
          <p:nvPr>
            <p:ph type="sldNum" sz="quarter" idx="10"/>
          </p:nvPr>
        </p:nvSpPr>
        <p:spPr/>
        <p:txBody>
          <a:bodyPr/>
          <a:lstStyle/>
          <a:p>
            <a:fld id="{DA728CFF-BFCB-4CF4-853B-A74EC0454DFB}" type="slidenum">
              <a:rPr lang="zh-CN" altLang="en-US" smtClean="0"/>
              <a:pPr/>
              <a:t>6</a:t>
            </a:fld>
            <a:endParaRPr lang="zh-CN" altLang="en-US"/>
          </a:p>
        </p:txBody>
      </p:sp>
    </p:spTree>
    <p:extLst>
      <p:ext uri="{BB962C8B-B14F-4D97-AF65-F5344CB8AC3E}">
        <p14:creationId xmlns:p14="http://schemas.microsoft.com/office/powerpoint/2010/main" val="3350547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728CFF-BFCB-4CF4-853B-A74EC0454DFB}" type="slidenum">
              <a:rPr lang="zh-CN" altLang="en-US" smtClean="0"/>
              <a:pPr/>
              <a:t>7</a:t>
            </a:fld>
            <a:endParaRPr lang="zh-CN" altLang="en-US"/>
          </a:p>
        </p:txBody>
      </p:sp>
    </p:spTree>
    <p:extLst>
      <p:ext uri="{BB962C8B-B14F-4D97-AF65-F5344CB8AC3E}">
        <p14:creationId xmlns:p14="http://schemas.microsoft.com/office/powerpoint/2010/main" val="3827309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728CFF-BFCB-4CF4-853B-A74EC0454DFB}" type="slidenum">
              <a:rPr lang="zh-CN" altLang="en-US" smtClean="0"/>
              <a:pPr/>
              <a:t>8</a:t>
            </a:fld>
            <a:endParaRPr lang="zh-CN" altLang="en-US"/>
          </a:p>
        </p:txBody>
      </p:sp>
    </p:spTree>
    <p:extLst>
      <p:ext uri="{BB962C8B-B14F-4D97-AF65-F5344CB8AC3E}">
        <p14:creationId xmlns:p14="http://schemas.microsoft.com/office/powerpoint/2010/main" val="900457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kern="1600" dirty="0">
                <a:solidFill>
                  <a:schemeClr val="tx1">
                    <a:lumMod val="65000"/>
                    <a:lumOff val="35000"/>
                  </a:schemeClr>
                </a:solidFill>
                <a:latin typeface="微软雅黑"/>
                <a:ea typeface="微软雅黑"/>
              </a:rPr>
              <a:t> 大华教学录播系统</a:t>
            </a:r>
            <a:r>
              <a:rPr lang="zh-CN" altLang="zh-CN" sz="1200" kern="1600" dirty="0">
                <a:solidFill>
                  <a:schemeClr val="tx1">
                    <a:lumMod val="65000"/>
                    <a:lumOff val="35000"/>
                  </a:schemeClr>
                </a:solidFill>
                <a:latin typeface="微软雅黑"/>
                <a:ea typeface="微软雅黑"/>
              </a:rPr>
              <a:t>融合了高清视音频处理技术、图像识别跟踪技术及网络直播技术，师生只需正常上课即可把课程过程录制下来并可实时直播、后期点播等，极大的提高了</a:t>
            </a:r>
            <a:r>
              <a:rPr lang="zh-CN" altLang="en-US" sz="1200" kern="1600" dirty="0">
                <a:solidFill>
                  <a:schemeClr val="tx1">
                    <a:lumMod val="65000"/>
                    <a:lumOff val="35000"/>
                  </a:schemeClr>
                </a:solidFill>
                <a:latin typeface="微软雅黑"/>
                <a:ea typeface="微软雅黑"/>
              </a:rPr>
              <a:t>教师</a:t>
            </a:r>
            <a:r>
              <a:rPr lang="zh-CN" altLang="zh-CN" sz="1200" kern="1600" dirty="0">
                <a:solidFill>
                  <a:schemeClr val="tx1">
                    <a:lumMod val="65000"/>
                    <a:lumOff val="35000"/>
                  </a:schemeClr>
                </a:solidFill>
                <a:latin typeface="微软雅黑"/>
                <a:ea typeface="微软雅黑"/>
              </a:rPr>
              <a:t>课程视频的制作效率</a:t>
            </a:r>
            <a:r>
              <a:rPr lang="zh-CN" altLang="en-US" sz="1200" kern="1600" dirty="0">
                <a:solidFill>
                  <a:schemeClr val="tx1">
                    <a:lumMod val="65000"/>
                    <a:lumOff val="35000"/>
                  </a:schemeClr>
                </a:solidFill>
                <a:latin typeface="微软雅黑"/>
                <a:ea typeface="微软雅黑"/>
              </a:rPr>
              <a:t>。</a:t>
            </a:r>
            <a:endParaRPr lang="en-US" altLang="zh-CN" sz="1200" kern="1600" dirty="0">
              <a:solidFill>
                <a:schemeClr val="tx1">
                  <a:lumMod val="65000"/>
                  <a:lumOff val="35000"/>
                </a:schemeClr>
              </a:solidFill>
              <a:latin typeface="微软雅黑"/>
              <a:ea typeface="微软雅黑"/>
            </a:endParaRPr>
          </a:p>
          <a:p>
            <a:r>
              <a:rPr lang="en-US" altLang="zh-CN" dirty="0"/>
              <a:t>14</a:t>
            </a:r>
            <a:r>
              <a:rPr lang="zh-CN" altLang="en-US" dirty="0"/>
              <a:t>年 教育部提出“一师一优课，一课一名师”</a:t>
            </a:r>
          </a:p>
        </p:txBody>
      </p:sp>
      <p:sp>
        <p:nvSpPr>
          <p:cNvPr id="4" name="灯片编号占位符 3"/>
          <p:cNvSpPr>
            <a:spLocks noGrp="1"/>
          </p:cNvSpPr>
          <p:nvPr>
            <p:ph type="sldNum" sz="quarter" idx="10"/>
          </p:nvPr>
        </p:nvSpPr>
        <p:spPr/>
        <p:txBody>
          <a:bodyPr/>
          <a:lstStyle/>
          <a:p>
            <a:fld id="{DA728CFF-BFCB-4CF4-853B-A74EC0454DFB}" type="slidenum">
              <a:rPr lang="zh-CN" altLang="en-US" smtClean="0"/>
              <a:pPr/>
              <a:t>16</a:t>
            </a:fld>
            <a:endParaRPr lang="zh-CN" altLang="en-US"/>
          </a:p>
        </p:txBody>
      </p:sp>
    </p:spTree>
    <p:extLst>
      <p:ext uri="{BB962C8B-B14F-4D97-AF65-F5344CB8AC3E}">
        <p14:creationId xmlns:p14="http://schemas.microsoft.com/office/powerpoint/2010/main" val="3751732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近几年中小学接连反伤大面积学生事务中毒的现象严重影响学生人身安全</a:t>
            </a:r>
          </a:p>
        </p:txBody>
      </p:sp>
      <p:sp>
        <p:nvSpPr>
          <p:cNvPr id="4" name="灯片编号占位符 3"/>
          <p:cNvSpPr>
            <a:spLocks noGrp="1"/>
          </p:cNvSpPr>
          <p:nvPr>
            <p:ph type="sldNum" sz="quarter" idx="10"/>
          </p:nvPr>
        </p:nvSpPr>
        <p:spPr/>
        <p:txBody>
          <a:bodyPr/>
          <a:lstStyle/>
          <a:p>
            <a:fld id="{DA728CFF-BFCB-4CF4-853B-A74EC0454DFB}" type="slidenum">
              <a:rPr lang="zh-CN" altLang="en-US" smtClean="0"/>
              <a:pPr/>
              <a:t>19</a:t>
            </a:fld>
            <a:endParaRPr lang="zh-CN" altLang="en-US"/>
          </a:p>
        </p:txBody>
      </p:sp>
    </p:spTree>
    <p:extLst>
      <p:ext uri="{BB962C8B-B14F-4D97-AF65-F5344CB8AC3E}">
        <p14:creationId xmlns:p14="http://schemas.microsoft.com/office/powerpoint/2010/main" val="80861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配餐间 消毒间 灶间</a:t>
            </a:r>
            <a:r>
              <a:rPr lang="zh-CN" altLang="en-US" baseline="0" dirty="0"/>
              <a:t> 加工间     </a:t>
            </a:r>
            <a:endParaRPr lang="en-US" altLang="zh-CN"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强调管理条例的要求，如冷菜间的问题，超过</a:t>
            </a:r>
            <a:r>
              <a:rPr lang="en-US" altLang="zh-CN" dirty="0"/>
              <a:t>25</a:t>
            </a:r>
            <a:r>
              <a:rPr lang="zh-CN" altLang="en-US" dirty="0"/>
              <a:t>度报警等。</a:t>
            </a:r>
          </a:p>
          <a:p>
            <a:endParaRPr lang="zh-CN" altLang="en-US" dirty="0"/>
          </a:p>
        </p:txBody>
      </p:sp>
      <p:sp>
        <p:nvSpPr>
          <p:cNvPr id="4" name="灯片编号占位符 3"/>
          <p:cNvSpPr>
            <a:spLocks noGrp="1"/>
          </p:cNvSpPr>
          <p:nvPr>
            <p:ph type="sldNum" sz="quarter" idx="10"/>
          </p:nvPr>
        </p:nvSpPr>
        <p:spPr/>
        <p:txBody>
          <a:bodyPr/>
          <a:lstStyle/>
          <a:p>
            <a:fld id="{DA728CFF-BFCB-4CF4-853B-A74EC0454DFB}" type="slidenum">
              <a:rPr lang="zh-CN" altLang="en-US" smtClean="0"/>
              <a:pPr/>
              <a:t>20</a:t>
            </a:fld>
            <a:endParaRPr lang="zh-CN" altLang="en-US"/>
          </a:p>
        </p:txBody>
      </p:sp>
    </p:spTree>
    <p:extLst>
      <p:ext uri="{BB962C8B-B14F-4D97-AF65-F5344CB8AC3E}">
        <p14:creationId xmlns:p14="http://schemas.microsoft.com/office/powerpoint/2010/main" val="290796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7CF869DB-9C4F-478B-92B5-557142D2D198}" type="datetimeFigureOut">
              <a:rPr lang="zh-CN" altLang="en-US" smtClean="0"/>
              <a:t>2016/12/6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A34C5BF-F16F-4A35-B2FA-B6CFDFE92B75}" type="slidenum">
              <a:rPr lang="zh-CN" altLang="en-US" smtClean="0"/>
              <a:t>‹#›</a:t>
            </a:fld>
            <a:endParaRPr lang="zh-CN" altLang="en-US"/>
          </a:p>
        </p:txBody>
      </p:sp>
    </p:spTree>
    <p:extLst>
      <p:ext uri="{BB962C8B-B14F-4D97-AF65-F5344CB8AC3E}">
        <p14:creationId xmlns:p14="http://schemas.microsoft.com/office/powerpoint/2010/main" val="2741131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a:p>
        </p:txBody>
      </p:sp>
      <p:sp>
        <p:nvSpPr>
          <p:cNvPr id="4" name="日期占位符 3"/>
          <p:cNvSpPr>
            <a:spLocks noGrp="1"/>
          </p:cNvSpPr>
          <p:nvPr>
            <p:ph type="dt" sz="half" idx="10"/>
          </p:nvPr>
        </p:nvSpPr>
        <p:spPr/>
        <p:txBody>
          <a:bodyPr/>
          <a:lstStyle/>
          <a:p>
            <a:fld id="{7CF869DB-9C4F-478B-92B5-557142D2D198}" type="datetimeFigureOut">
              <a:rPr lang="zh-CN" altLang="en-US" smtClean="0"/>
              <a:t>2016/12/6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A34C5BF-F16F-4A35-B2FA-B6CFDFE92B75}" type="slidenum">
              <a:rPr lang="zh-CN" altLang="en-US" smtClean="0"/>
              <a:t>‹#›</a:t>
            </a:fld>
            <a:endParaRPr lang="zh-CN" altLang="en-US"/>
          </a:p>
        </p:txBody>
      </p:sp>
    </p:spTree>
    <p:extLst>
      <p:ext uri="{BB962C8B-B14F-4D97-AF65-F5344CB8AC3E}">
        <p14:creationId xmlns:p14="http://schemas.microsoft.com/office/powerpoint/2010/main" val="4033003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a:p>
        </p:txBody>
      </p:sp>
      <p:sp>
        <p:nvSpPr>
          <p:cNvPr id="4" name="日期占位符 3"/>
          <p:cNvSpPr>
            <a:spLocks noGrp="1"/>
          </p:cNvSpPr>
          <p:nvPr>
            <p:ph type="dt" sz="half" idx="10"/>
          </p:nvPr>
        </p:nvSpPr>
        <p:spPr/>
        <p:txBody>
          <a:bodyPr/>
          <a:lstStyle/>
          <a:p>
            <a:fld id="{7CF869DB-9C4F-478B-92B5-557142D2D198}" type="datetimeFigureOut">
              <a:rPr lang="zh-CN" altLang="en-US" smtClean="0"/>
              <a:t>2016/12/6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A34C5BF-F16F-4A35-B2FA-B6CFDFE92B75}" type="slidenum">
              <a:rPr lang="zh-CN" altLang="en-US" smtClean="0"/>
              <a:t>‹#›</a:t>
            </a:fld>
            <a:endParaRPr lang="zh-CN" altLang="en-US"/>
          </a:p>
        </p:txBody>
      </p:sp>
    </p:spTree>
    <p:extLst>
      <p:ext uri="{BB962C8B-B14F-4D97-AF65-F5344CB8AC3E}">
        <p14:creationId xmlns:p14="http://schemas.microsoft.com/office/powerpoint/2010/main" val="3628096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a:p>
        </p:txBody>
      </p:sp>
      <p:sp>
        <p:nvSpPr>
          <p:cNvPr id="4" name="日期占位符 3"/>
          <p:cNvSpPr>
            <a:spLocks noGrp="1"/>
          </p:cNvSpPr>
          <p:nvPr>
            <p:ph type="dt" sz="half" idx="10"/>
          </p:nvPr>
        </p:nvSpPr>
        <p:spPr/>
        <p:txBody>
          <a:bodyPr/>
          <a:lstStyle/>
          <a:p>
            <a:fld id="{7CF869DB-9C4F-478B-92B5-557142D2D198}" type="datetimeFigureOut">
              <a:rPr lang="zh-CN" altLang="en-US" smtClean="0"/>
              <a:t>2016/12/6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A34C5BF-F16F-4A35-B2FA-B6CFDFE92B75}" type="slidenum">
              <a:rPr lang="zh-CN" altLang="en-US" smtClean="0"/>
              <a:t>‹#›</a:t>
            </a:fld>
            <a:endParaRPr lang="zh-CN" altLang="en-US"/>
          </a:p>
        </p:txBody>
      </p:sp>
    </p:spTree>
    <p:extLst>
      <p:ext uri="{BB962C8B-B14F-4D97-AF65-F5344CB8AC3E}">
        <p14:creationId xmlns:p14="http://schemas.microsoft.com/office/powerpoint/2010/main" val="4107685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7CF869DB-9C4F-478B-92B5-557142D2D198}" type="datetimeFigureOut">
              <a:rPr lang="zh-CN" altLang="en-US" smtClean="0"/>
              <a:t>2016/12/6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A34C5BF-F16F-4A35-B2FA-B6CFDFE92B75}" type="slidenum">
              <a:rPr lang="zh-CN" altLang="en-US" smtClean="0"/>
              <a:t>‹#›</a:t>
            </a:fld>
            <a:endParaRPr lang="zh-CN" altLang="en-US"/>
          </a:p>
        </p:txBody>
      </p:sp>
    </p:spTree>
    <p:extLst>
      <p:ext uri="{BB962C8B-B14F-4D97-AF65-F5344CB8AC3E}">
        <p14:creationId xmlns:p14="http://schemas.microsoft.com/office/powerpoint/2010/main" val="1103467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a:p>
        </p:txBody>
      </p:sp>
      <p:sp>
        <p:nvSpPr>
          <p:cNvPr id="5" name="日期占位符 4"/>
          <p:cNvSpPr>
            <a:spLocks noGrp="1"/>
          </p:cNvSpPr>
          <p:nvPr>
            <p:ph type="dt" sz="half" idx="10"/>
          </p:nvPr>
        </p:nvSpPr>
        <p:spPr/>
        <p:txBody>
          <a:bodyPr/>
          <a:lstStyle/>
          <a:p>
            <a:fld id="{7CF869DB-9C4F-478B-92B5-557142D2D198}" type="datetimeFigureOut">
              <a:rPr lang="zh-CN" altLang="en-US" smtClean="0"/>
              <a:t>2016/12/6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A34C5BF-F16F-4A35-B2FA-B6CFDFE92B75}" type="slidenum">
              <a:rPr lang="zh-CN" altLang="en-US" smtClean="0"/>
              <a:t>‹#›</a:t>
            </a:fld>
            <a:endParaRPr lang="zh-CN" altLang="en-US"/>
          </a:p>
        </p:txBody>
      </p:sp>
    </p:spTree>
    <p:extLst>
      <p:ext uri="{BB962C8B-B14F-4D97-AF65-F5344CB8AC3E}">
        <p14:creationId xmlns:p14="http://schemas.microsoft.com/office/powerpoint/2010/main" val="2183779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a:p>
        </p:txBody>
      </p:sp>
      <p:sp>
        <p:nvSpPr>
          <p:cNvPr id="7" name="日期占位符 6"/>
          <p:cNvSpPr>
            <a:spLocks noGrp="1"/>
          </p:cNvSpPr>
          <p:nvPr>
            <p:ph type="dt" sz="half" idx="10"/>
          </p:nvPr>
        </p:nvSpPr>
        <p:spPr/>
        <p:txBody>
          <a:bodyPr/>
          <a:lstStyle/>
          <a:p>
            <a:fld id="{7CF869DB-9C4F-478B-92B5-557142D2D198}" type="datetimeFigureOut">
              <a:rPr lang="zh-CN" altLang="en-US" smtClean="0"/>
              <a:t>2016/12/6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A34C5BF-F16F-4A35-B2FA-B6CFDFE92B75}" type="slidenum">
              <a:rPr lang="zh-CN" altLang="en-US" smtClean="0"/>
              <a:t>‹#›</a:t>
            </a:fld>
            <a:endParaRPr lang="zh-CN" altLang="en-US"/>
          </a:p>
        </p:txBody>
      </p:sp>
    </p:spTree>
    <p:extLst>
      <p:ext uri="{BB962C8B-B14F-4D97-AF65-F5344CB8AC3E}">
        <p14:creationId xmlns:p14="http://schemas.microsoft.com/office/powerpoint/2010/main" val="3450124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7CF869DB-9C4F-478B-92B5-557142D2D198}" type="datetimeFigureOut">
              <a:rPr lang="zh-CN" altLang="en-US" smtClean="0"/>
              <a:t>2016/12/6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A34C5BF-F16F-4A35-B2FA-B6CFDFE92B75}" type="slidenum">
              <a:rPr lang="zh-CN" altLang="en-US" smtClean="0"/>
              <a:t>‹#›</a:t>
            </a:fld>
            <a:endParaRPr lang="zh-CN" altLang="en-US"/>
          </a:p>
        </p:txBody>
      </p:sp>
    </p:spTree>
    <p:extLst>
      <p:ext uri="{BB962C8B-B14F-4D97-AF65-F5344CB8AC3E}">
        <p14:creationId xmlns:p14="http://schemas.microsoft.com/office/powerpoint/2010/main" val="965542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CF869DB-9C4F-478B-92B5-557142D2D198}" type="datetimeFigureOut">
              <a:rPr lang="zh-CN" altLang="en-US" smtClean="0"/>
              <a:t>2016/12/6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A34C5BF-F16F-4A35-B2FA-B6CFDFE92B75}" type="slidenum">
              <a:rPr lang="zh-CN" altLang="en-US" smtClean="0"/>
              <a:t>‹#›</a:t>
            </a:fld>
            <a:endParaRPr lang="zh-CN" altLang="en-US"/>
          </a:p>
        </p:txBody>
      </p:sp>
    </p:spTree>
    <p:extLst>
      <p:ext uri="{BB962C8B-B14F-4D97-AF65-F5344CB8AC3E}">
        <p14:creationId xmlns:p14="http://schemas.microsoft.com/office/powerpoint/2010/main" val="3156438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7CF869DB-9C4F-478B-92B5-557142D2D198}" type="datetimeFigureOut">
              <a:rPr lang="zh-CN" altLang="en-US" smtClean="0"/>
              <a:t>2016/12/6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A34C5BF-F16F-4A35-B2FA-B6CFDFE92B75}" type="slidenum">
              <a:rPr lang="zh-CN" altLang="en-US" smtClean="0"/>
              <a:t>‹#›</a:t>
            </a:fld>
            <a:endParaRPr lang="zh-CN" altLang="en-US"/>
          </a:p>
        </p:txBody>
      </p:sp>
    </p:spTree>
    <p:extLst>
      <p:ext uri="{BB962C8B-B14F-4D97-AF65-F5344CB8AC3E}">
        <p14:creationId xmlns:p14="http://schemas.microsoft.com/office/powerpoint/2010/main" val="3526710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7CF869DB-9C4F-478B-92B5-557142D2D198}" type="datetimeFigureOut">
              <a:rPr lang="zh-CN" altLang="en-US" smtClean="0"/>
              <a:t>2016/12/6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A34C5BF-F16F-4A35-B2FA-B6CFDFE92B75}" type="slidenum">
              <a:rPr lang="zh-CN" altLang="en-US" smtClean="0"/>
              <a:t>‹#›</a:t>
            </a:fld>
            <a:endParaRPr lang="zh-CN" altLang="en-US"/>
          </a:p>
        </p:txBody>
      </p:sp>
    </p:spTree>
    <p:extLst>
      <p:ext uri="{BB962C8B-B14F-4D97-AF65-F5344CB8AC3E}">
        <p14:creationId xmlns:p14="http://schemas.microsoft.com/office/powerpoint/2010/main" val="212570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F869DB-9C4F-478B-92B5-557142D2D198}" type="datetimeFigureOut">
              <a:rPr lang="zh-CN" altLang="en-US" smtClean="0"/>
              <a:t>2016/12/6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34C5BF-F16F-4A35-B2FA-B6CFDFE92B75}" type="slidenum">
              <a:rPr lang="zh-CN" altLang="en-US" smtClean="0"/>
              <a:t>‹#›</a:t>
            </a:fld>
            <a:endParaRPr lang="zh-CN" altLang="en-US"/>
          </a:p>
        </p:txBody>
      </p:sp>
    </p:spTree>
    <p:extLst>
      <p:ext uri="{BB962C8B-B14F-4D97-AF65-F5344CB8AC3E}">
        <p14:creationId xmlns:p14="http://schemas.microsoft.com/office/powerpoint/2010/main" val="419098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0.png"/><Relationship Id="rId13" Type="http://schemas.microsoft.com/office/2007/relationships/hdphoto" Target="../media/hdphoto11.wdp"/><Relationship Id="rId3" Type="http://schemas.openxmlformats.org/officeDocument/2006/relationships/image" Target="../media/image37.png"/><Relationship Id="rId7" Type="http://schemas.openxmlformats.org/officeDocument/2006/relationships/image" Target="../media/image39.png"/><Relationship Id="rId12" Type="http://schemas.openxmlformats.org/officeDocument/2006/relationships/image" Target="../media/image43.png"/><Relationship Id="rId2" Type="http://schemas.openxmlformats.org/officeDocument/2006/relationships/image" Target="../media/image36.jpeg"/><Relationship Id="rId1" Type="http://schemas.openxmlformats.org/officeDocument/2006/relationships/slideLayout" Target="../slideLayouts/slideLayout6.xml"/><Relationship Id="rId6" Type="http://schemas.microsoft.com/office/2007/relationships/hdphoto" Target="../media/hdphoto9.wdp"/><Relationship Id="rId11" Type="http://schemas.openxmlformats.org/officeDocument/2006/relationships/image" Target="../media/image42.jpeg"/><Relationship Id="rId5" Type="http://schemas.openxmlformats.org/officeDocument/2006/relationships/image" Target="../media/image38.png"/><Relationship Id="rId10" Type="http://schemas.openxmlformats.org/officeDocument/2006/relationships/image" Target="../media/image41.jpeg"/><Relationship Id="rId4" Type="http://schemas.microsoft.com/office/2007/relationships/hdphoto" Target="../media/hdphoto8.wdp"/><Relationship Id="rId9" Type="http://schemas.microsoft.com/office/2007/relationships/hdphoto" Target="../media/hdphoto10.wdp"/></Relationships>
</file>

<file path=ppt/slides/_rels/slide11.xml.rels><?xml version="1.0" encoding="UTF-8" standalone="yes"?>
<Relationships xmlns="http://schemas.openxmlformats.org/package/2006/relationships"><Relationship Id="rId8" Type="http://schemas.openxmlformats.org/officeDocument/2006/relationships/image" Target="../media/image45.emf"/><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4.pn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46.jpg"/></Relationships>
</file>

<file path=ppt/slides/_rels/slide12.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0.jpeg"/><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44.png"/><Relationship Id="rId5" Type="http://schemas.openxmlformats.org/officeDocument/2006/relationships/image" Target="../media/image49.emf"/><Relationship Id="rId4" Type="http://schemas.openxmlformats.org/officeDocument/2006/relationships/image" Target="../media/image48.png"/></Relationships>
</file>

<file path=ppt/slides/_rels/slide1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6.xml"/><Relationship Id="rId4" Type="http://schemas.openxmlformats.org/officeDocument/2006/relationships/image" Target="../media/image53.jpeg"/></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5.jpeg"/><Relationship Id="rId7" Type="http://schemas.openxmlformats.org/officeDocument/2006/relationships/diagramColors" Target="../diagrams/colors3.xml"/><Relationship Id="rId2" Type="http://schemas.openxmlformats.org/officeDocument/2006/relationships/image" Target="../media/image54.png"/><Relationship Id="rId1" Type="http://schemas.openxmlformats.org/officeDocument/2006/relationships/slideLayout" Target="../slideLayouts/slideLayout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59.jpeg"/><Relationship Id="rId11" Type="http://schemas.openxmlformats.org/officeDocument/2006/relationships/image" Target="../media/image64.jpeg"/><Relationship Id="rId5" Type="http://schemas.openxmlformats.org/officeDocument/2006/relationships/image" Target="../media/image58.jpe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1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eg"/></Relationships>
</file>

<file path=ppt/slides/_rels/slide19.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72.jpeg"/><Relationship Id="rId7" Type="http://schemas.openxmlformats.org/officeDocument/2006/relationships/image" Target="../media/image76.jpeg"/><Relationship Id="rId12" Type="http://schemas.openxmlformats.org/officeDocument/2006/relationships/image" Target="../media/image81.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75.jpeg"/><Relationship Id="rId11" Type="http://schemas.openxmlformats.org/officeDocument/2006/relationships/image" Target="../media/image80.jpeg"/><Relationship Id="rId5" Type="http://schemas.openxmlformats.org/officeDocument/2006/relationships/image" Target="../media/image74.jpeg"/><Relationship Id="rId10" Type="http://schemas.openxmlformats.org/officeDocument/2006/relationships/image" Target="../media/image79.jpeg"/><Relationship Id="rId4" Type="http://schemas.openxmlformats.org/officeDocument/2006/relationships/image" Target="../media/image73.jpeg"/><Relationship Id="rId9" Type="http://schemas.openxmlformats.org/officeDocument/2006/relationships/image" Target="../media/image78.jpeg"/></Relationships>
</file>

<file path=ppt/slides/_rels/slide21.xml.rels><?xml version="1.0" encoding="UTF-8" standalone="yes"?>
<Relationships xmlns="http://schemas.openxmlformats.org/package/2006/relationships"><Relationship Id="rId8" Type="http://schemas.openxmlformats.org/officeDocument/2006/relationships/image" Target="../media/image86.jpeg"/><Relationship Id="rId13" Type="http://schemas.microsoft.com/office/2007/relationships/diagramDrawing" Target="../diagrams/drawing5.xml"/><Relationship Id="rId3" Type="http://schemas.openxmlformats.org/officeDocument/2006/relationships/notesSlide" Target="../notesSlides/notesSlide10.xml"/><Relationship Id="rId7" Type="http://schemas.openxmlformats.org/officeDocument/2006/relationships/image" Target="../media/image85.png"/><Relationship Id="rId12" Type="http://schemas.openxmlformats.org/officeDocument/2006/relationships/diagramColors" Target="../diagrams/colors5.xml"/><Relationship Id="rId2" Type="http://schemas.openxmlformats.org/officeDocument/2006/relationships/slideLayout" Target="../slideLayouts/slideLayout6.xml"/><Relationship Id="rId1" Type="http://schemas.openxmlformats.org/officeDocument/2006/relationships/tags" Target="../tags/tag2.xml"/><Relationship Id="rId6" Type="http://schemas.openxmlformats.org/officeDocument/2006/relationships/image" Target="../media/image84.png"/><Relationship Id="rId11" Type="http://schemas.openxmlformats.org/officeDocument/2006/relationships/diagramQuickStyle" Target="../diagrams/quickStyle5.xml"/><Relationship Id="rId5" Type="http://schemas.openxmlformats.org/officeDocument/2006/relationships/image" Target="../media/image83.jpeg"/><Relationship Id="rId10" Type="http://schemas.openxmlformats.org/officeDocument/2006/relationships/diagramLayout" Target="../diagrams/layout5.xml"/><Relationship Id="rId4" Type="http://schemas.openxmlformats.org/officeDocument/2006/relationships/image" Target="../media/image82.jpg"/><Relationship Id="rId9" Type="http://schemas.openxmlformats.org/officeDocument/2006/relationships/diagramData" Target="../diagrams/data5.xml"/></Relationships>
</file>

<file path=ppt/slides/_rels/slide2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11.xml"/><Relationship Id="rId7" Type="http://schemas.openxmlformats.org/officeDocument/2006/relationships/diagramColors" Target="../diagrams/colors6.xml"/><Relationship Id="rId12" Type="http://schemas.microsoft.com/office/2007/relationships/hdphoto" Target="../media/hdphoto12.wdp"/><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diagramQuickStyle" Target="../diagrams/quickStyle6.xml"/><Relationship Id="rId11" Type="http://schemas.openxmlformats.org/officeDocument/2006/relationships/image" Target="../media/image89.png"/><Relationship Id="rId5" Type="http://schemas.openxmlformats.org/officeDocument/2006/relationships/diagramLayout" Target="../diagrams/layout6.xml"/><Relationship Id="rId10" Type="http://schemas.openxmlformats.org/officeDocument/2006/relationships/image" Target="../media/image88.png"/><Relationship Id="rId4" Type="http://schemas.openxmlformats.org/officeDocument/2006/relationships/diagramData" Target="../diagrams/data6.xml"/><Relationship Id="rId9" Type="http://schemas.openxmlformats.org/officeDocument/2006/relationships/image" Target="../media/image87.png"/></Relationships>
</file>

<file path=ppt/slides/_rels/slide2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91.jpeg"/></Relationships>
</file>

<file path=ppt/slides/_rels/slide2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91.jpeg"/><Relationship Id="rId4" Type="http://schemas.openxmlformats.org/officeDocument/2006/relationships/image" Target="../media/image93.png"/></Relationships>
</file>

<file path=ppt/slides/_rels/slide25.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94.jpeg"/><Relationship Id="rId1" Type="http://schemas.openxmlformats.org/officeDocument/2006/relationships/slideLayout" Target="../slideLayouts/slideLayout6.xml"/><Relationship Id="rId4" Type="http://schemas.openxmlformats.org/officeDocument/2006/relationships/image" Target="../media/image96.jpeg"/></Relationships>
</file>

<file path=ppt/slides/_rels/slide26.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00.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99.jpeg"/><Relationship Id="rId5" Type="http://schemas.openxmlformats.org/officeDocument/2006/relationships/image" Target="../media/image98.png"/><Relationship Id="rId4" Type="http://schemas.openxmlformats.org/officeDocument/2006/relationships/image" Target="../media/image97.png"/></Relationships>
</file>

<file path=ppt/slides/_rels/slide27.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10.png"/><Relationship Id="rId3" Type="http://schemas.openxmlformats.org/officeDocument/2006/relationships/audio" Target="../media/audio1.wav"/><Relationship Id="rId7" Type="http://schemas.openxmlformats.org/officeDocument/2006/relationships/image" Target="../media/image104.png"/><Relationship Id="rId12" Type="http://schemas.openxmlformats.org/officeDocument/2006/relationships/image" Target="../media/image109.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103.emf"/><Relationship Id="rId11" Type="http://schemas.openxmlformats.org/officeDocument/2006/relationships/image" Target="../media/image108.png"/><Relationship Id="rId5" Type="http://schemas.openxmlformats.org/officeDocument/2006/relationships/image" Target="../media/image102.png"/><Relationship Id="rId10" Type="http://schemas.openxmlformats.org/officeDocument/2006/relationships/image" Target="../media/image107.png"/><Relationship Id="rId4" Type="http://schemas.openxmlformats.org/officeDocument/2006/relationships/image" Target="../media/image101.jpeg"/><Relationship Id="rId9" Type="http://schemas.openxmlformats.org/officeDocument/2006/relationships/image" Target="../media/image106.png"/></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microsoft.com/office/2007/relationships/hdphoto" Target="../media/hdphoto13.wdp"/><Relationship Id="rId5" Type="http://schemas.openxmlformats.org/officeDocument/2006/relationships/image" Target="../media/image112.png"/><Relationship Id="rId4" Type="http://schemas.openxmlformats.org/officeDocument/2006/relationships/image" Target="../media/image111.emf"/></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16.png"/><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120.png"/><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image" Target="../media/image119.gif"/><Relationship Id="rId5" Type="http://schemas.openxmlformats.org/officeDocument/2006/relationships/image" Target="../media/image118.jpeg"/><Relationship Id="rId4" Type="http://schemas.openxmlformats.org/officeDocument/2006/relationships/image" Target="../media/image117.png"/></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21.png"/><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image" Target="../media/image122.emf"/><Relationship Id="rId1" Type="http://schemas.openxmlformats.org/officeDocument/2006/relationships/slideLayout" Target="../slideLayouts/slideLayout6.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emf"/></Relationships>
</file>

<file path=ppt/slides/_rels/slide33.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6.xml"/><Relationship Id="rId5" Type="http://schemas.openxmlformats.org/officeDocument/2006/relationships/image" Target="../media/image130.jpeg"/><Relationship Id="rId4" Type="http://schemas.openxmlformats.org/officeDocument/2006/relationships/image" Target="../media/image129.jpeg"/></Relationships>
</file>

<file path=ppt/slides/_rels/slide34.xml.rels><?xml version="1.0" encoding="UTF-8" standalone="yes"?>
<Relationships xmlns="http://schemas.openxmlformats.org/package/2006/relationships"><Relationship Id="rId3" Type="http://schemas.openxmlformats.org/officeDocument/2006/relationships/image" Target="../media/image132.png"/><Relationship Id="rId7" Type="http://schemas.openxmlformats.org/officeDocument/2006/relationships/image" Target="../media/image136.png"/><Relationship Id="rId2" Type="http://schemas.openxmlformats.org/officeDocument/2006/relationships/image" Target="../media/image131.png"/><Relationship Id="rId1" Type="http://schemas.openxmlformats.org/officeDocument/2006/relationships/slideLayout" Target="../slideLayouts/slideLayout6.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35.xml.rels><?xml version="1.0" encoding="UTF-8" standalone="yes"?>
<Relationships xmlns="http://schemas.openxmlformats.org/package/2006/relationships"><Relationship Id="rId3" Type="http://schemas.openxmlformats.org/officeDocument/2006/relationships/image" Target="../media/image137.png"/><Relationship Id="rId7" Type="http://schemas.openxmlformats.org/officeDocument/2006/relationships/image" Target="../media/image141.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40.jpeg"/><Relationship Id="rId5" Type="http://schemas.openxmlformats.org/officeDocument/2006/relationships/image" Target="../media/image139.png"/><Relationship Id="rId4" Type="http://schemas.openxmlformats.org/officeDocument/2006/relationships/image" Target="../media/image138.png"/></Relationships>
</file>

<file path=ppt/slides/_rels/slide36.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42.png"/><Relationship Id="rId7" Type="http://schemas.openxmlformats.org/officeDocument/2006/relationships/image" Target="../media/image146.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45.jpeg"/><Relationship Id="rId5" Type="http://schemas.openxmlformats.org/officeDocument/2006/relationships/image" Target="../media/image144.png"/><Relationship Id="rId4" Type="http://schemas.openxmlformats.org/officeDocument/2006/relationships/image" Target="../media/image143.png"/><Relationship Id="rId9" Type="http://schemas.openxmlformats.org/officeDocument/2006/relationships/image" Target="../media/image148.png"/></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6.png"/><Relationship Id="rId7" Type="http://schemas.openxmlformats.org/officeDocument/2006/relationships/image" Target="../media/image159.png"/><Relationship Id="rId2" Type="http://schemas.openxmlformats.org/officeDocument/2006/relationships/image" Target="../media/image155.png"/><Relationship Id="rId1" Type="http://schemas.openxmlformats.org/officeDocument/2006/relationships/slideLayout" Target="../slideLayouts/slideLayout2.xml"/><Relationship Id="rId6" Type="http://schemas.openxmlformats.org/officeDocument/2006/relationships/image" Target="../media/image148.png"/><Relationship Id="rId5" Type="http://schemas.openxmlformats.org/officeDocument/2006/relationships/image" Target="../media/image158.png"/><Relationship Id="rId4" Type="http://schemas.openxmlformats.org/officeDocument/2006/relationships/image" Target="../media/image157.jpeg"/><Relationship Id="rId9" Type="http://schemas.openxmlformats.org/officeDocument/2006/relationships/image" Target="../media/image144.png"/></Relationships>
</file>

<file path=ppt/slides/_rels/slide46.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67.emf"/><Relationship Id="rId2" Type="http://schemas.openxmlformats.org/officeDocument/2006/relationships/image" Target="../media/image16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jpeg"/><Relationship Id="rId9" Type="http://schemas.openxmlformats.org/officeDocument/2006/relationships/image" Target="../media/image16.png"/><Relationship Id="rId1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2.jpeg"/><Relationship Id="rId7"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10" Type="http://schemas.microsoft.com/office/2007/relationships/hdphoto" Target="../media/hdphoto2.wdp"/><Relationship Id="rId4" Type="http://schemas.openxmlformats.org/officeDocument/2006/relationships/image" Target="../media/image23.pn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8.jpeg"/><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30.png"/><Relationship Id="rId4" Type="http://schemas.openxmlformats.org/officeDocument/2006/relationships/image" Target="../media/image29.jpe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image" Target="../media/image33.png"/><Relationship Id="rId11" Type="http://schemas.microsoft.com/office/2007/relationships/hdphoto" Target="../media/hdphoto7.wdp"/><Relationship Id="rId5" Type="http://schemas.microsoft.com/office/2007/relationships/hdphoto" Target="../media/hdphoto4.wdp"/><Relationship Id="rId10" Type="http://schemas.openxmlformats.org/officeDocument/2006/relationships/image" Target="../media/image35.png"/><Relationship Id="rId4" Type="http://schemas.openxmlformats.org/officeDocument/2006/relationships/image" Target="../media/image32.png"/><Relationship Id="rId9"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C:\Users\23668\Desktop\aa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98" y="1"/>
            <a:ext cx="12318999" cy="6929439"/>
          </a:xfrm>
          <a:prstGeom prst="rect">
            <a:avLst/>
          </a:prstGeom>
          <a:noFill/>
          <a:extLst>
            <a:ext uri="{909E8E84-426E-40DD-AFC4-6F175D3DCCD1}">
              <a14:hiddenFill xmlns:a14="http://schemas.microsoft.com/office/drawing/2010/main">
                <a:solidFill>
                  <a:srgbClr val="FFFFFF"/>
                </a:solidFill>
              </a14:hiddenFill>
            </a:ext>
          </a:extLst>
        </p:spPr>
      </p:pic>
      <p:sp>
        <p:nvSpPr>
          <p:cNvPr id="2" name="标题 1"/>
          <p:cNvSpPr>
            <a:spLocks noGrp="1"/>
          </p:cNvSpPr>
          <p:nvPr>
            <p:ph type="ctrTitle"/>
          </p:nvPr>
        </p:nvSpPr>
        <p:spPr>
          <a:xfrm>
            <a:off x="1534509" y="2032990"/>
            <a:ext cx="9564416" cy="1608705"/>
          </a:xfrm>
        </p:spPr>
        <p:txBody>
          <a:bodyPr>
            <a:normAutofit/>
          </a:bodyPr>
          <a:lstStyle/>
          <a:p>
            <a:pPr algn="ctr"/>
            <a:r>
              <a:rPr lang="zh-CN" altLang="en-US" dirty="0">
                <a:solidFill>
                  <a:schemeClr val="bg1"/>
                </a:solidFill>
                <a:latin typeface="微软雅黑" pitchFamily="34" charset="-122"/>
              </a:rPr>
              <a:t>智慧校园综合解决方案</a:t>
            </a:r>
            <a:endParaRPr lang="zh-CN" altLang="en-US" dirty="0">
              <a:solidFill>
                <a:schemeClr val="bg1"/>
              </a:solidFill>
            </a:endParaRPr>
          </a:p>
        </p:txBody>
      </p:sp>
      <p:sp>
        <p:nvSpPr>
          <p:cNvPr id="3" name="副标题 2"/>
          <p:cNvSpPr>
            <a:spLocks noGrp="1"/>
          </p:cNvSpPr>
          <p:nvPr>
            <p:ph type="subTitle" idx="1"/>
          </p:nvPr>
        </p:nvSpPr>
        <p:spPr>
          <a:xfrm>
            <a:off x="5607628" y="3991360"/>
            <a:ext cx="5961005" cy="655336"/>
          </a:xfrm>
          <a:noFill/>
        </p:spPr>
        <p:txBody>
          <a:bodyPr anchor="ctr">
            <a:noAutofit/>
          </a:bodyPr>
          <a:lstStyle/>
          <a:p>
            <a:pPr algn="ctr"/>
            <a:endParaRPr lang="en-US" altLang="zh-CN" sz="3200" b="1" cap="all" dirty="0"/>
          </a:p>
          <a:p>
            <a:pPr algn="ctr"/>
            <a:r>
              <a:rPr lang="zh-CN" altLang="en-US" sz="3200" b="1" cap="all" dirty="0"/>
              <a:t>浙江大华技术股份有限公司</a:t>
            </a:r>
            <a:endParaRPr lang="en-US" altLang="zh-CN" sz="3200" b="1" cap="all" dirty="0"/>
          </a:p>
          <a:p>
            <a:pPr algn="ctr"/>
            <a:endParaRPr lang="en-US" altLang="zh-CN" sz="3200" b="1" cap="all" dirty="0"/>
          </a:p>
        </p:txBody>
      </p:sp>
      <p:pic>
        <p:nvPicPr>
          <p:cNvPr id="5" name="Picture 2" descr="E:\资料\PPT素材\DAHUA  LOGO 浙江大华技术股份有限公司 白色.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6153" y="297953"/>
            <a:ext cx="1558772" cy="595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7843480"/>
      </p:ext>
    </p:extLst>
  </p:cSld>
  <p:clrMapOvr>
    <a:masterClrMapping/>
  </p:clrMapOvr>
  <mc:AlternateContent xmlns:mc="http://schemas.openxmlformats.org/markup-compatibility/2006" xmlns:p14="http://schemas.microsoft.com/office/powerpoint/2010/main">
    <mc:Choice Requires="p14">
      <p:transition spd="med" p14:dur="700" advTm="1035">
        <p:fade/>
      </p:transition>
    </mc:Choice>
    <mc:Fallback xmlns="">
      <p:transition spd="med" advTm="1035">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校园应急系统之发现阶段</a:t>
            </a:r>
            <a:r>
              <a:rPr lang="en-US" altLang="zh-CN" dirty="0"/>
              <a:t>——</a:t>
            </a:r>
            <a:r>
              <a:rPr lang="zh-CN" altLang="en-US" dirty="0"/>
              <a:t>丰富的预警报警机制</a:t>
            </a:r>
          </a:p>
        </p:txBody>
      </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7865" y="1669177"/>
            <a:ext cx="8454028" cy="4065824"/>
          </a:xfrm>
          <a:prstGeom prst="rect">
            <a:avLst/>
          </a:prstGeom>
        </p:spPr>
      </p:pic>
      <p:grpSp>
        <p:nvGrpSpPr>
          <p:cNvPr id="3" name="组合 2"/>
          <p:cNvGrpSpPr/>
          <p:nvPr/>
        </p:nvGrpSpPr>
        <p:grpSpPr>
          <a:xfrm>
            <a:off x="8431613" y="2885933"/>
            <a:ext cx="1565363" cy="2264729"/>
            <a:chOff x="7202184" y="3509735"/>
            <a:chExt cx="1174022" cy="1887274"/>
          </a:xfrm>
        </p:grpSpPr>
        <p:pic>
          <p:nvPicPr>
            <p:cNvPr id="4" name="Picture 5"/>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94118"/>
                      </a14:imgEffect>
                    </a14:imgLayer>
                  </a14:imgProps>
                </a:ext>
                <a:ext uri="{28A0092B-C50C-407E-A947-70E740481C1C}">
                  <a14:useLocalDpi xmlns:a14="http://schemas.microsoft.com/office/drawing/2010/main" val="0"/>
                </a:ext>
              </a:extLst>
            </a:blip>
            <a:srcRect/>
            <a:stretch>
              <a:fillRect/>
            </a:stretch>
          </p:blipFill>
          <p:spPr bwMode="auto">
            <a:xfrm>
              <a:off x="7202184" y="5031957"/>
              <a:ext cx="210369" cy="365052"/>
            </a:xfrm>
            <a:prstGeom prst="rect">
              <a:avLst/>
            </a:prstGeom>
            <a:noFill/>
            <a:ln>
              <a:noFill/>
            </a:ln>
            <a:effectLst>
              <a:glow rad="228600">
                <a:schemeClr val="accent2">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6"/>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8215225" y="3509735"/>
              <a:ext cx="160981" cy="278714"/>
            </a:xfrm>
            <a:prstGeom prst="rect">
              <a:avLst/>
            </a:prstGeom>
            <a:noFill/>
            <a:ln>
              <a:noFill/>
            </a:ln>
            <a:effectLst>
              <a:glow rad="228600">
                <a:schemeClr val="accent2">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7" name="椭圆 6"/>
          <p:cNvSpPr/>
          <p:nvPr/>
        </p:nvSpPr>
        <p:spPr>
          <a:xfrm rot="18757889">
            <a:off x="5499584" y="3034303"/>
            <a:ext cx="1850589" cy="1542525"/>
          </a:xfrm>
          <a:prstGeom prst="ellipse">
            <a:avLst/>
          </a:prstGeom>
          <a:solidFill>
            <a:srgbClr val="C00000">
              <a:alpha val="50000"/>
            </a:srgbClr>
          </a:solidFill>
          <a:ln>
            <a:noFill/>
          </a:ln>
          <a:effectLst/>
        </p:spPr>
        <p:txBody>
          <a:bodyPr wrap="none" anchor="ctr"/>
          <a:lstStyle/>
          <a:p>
            <a:endParaRPr lang="zh-CN" altLang="en-US" sz="2400">
              <a:latin typeface="Arial" charset="0"/>
              <a:ea typeface="微软雅黑" pitchFamily="34" charset="-122"/>
            </a:endParaRPr>
          </a:p>
        </p:txBody>
      </p:sp>
      <p:pic>
        <p:nvPicPr>
          <p:cNvPr id="8" name="Picture 4" descr="E:\日常工作\工作安排\viso相关\大华visio素材\图片资料\PNG小图\红外球副本.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58021" y="2925459"/>
            <a:ext cx="741675" cy="844343"/>
          </a:xfrm>
          <a:prstGeom prst="rect">
            <a:avLst/>
          </a:prstGeom>
          <a:noFill/>
          <a:extLst>
            <a:ext uri="{909E8E84-426E-40DD-AFC4-6F175D3DCCD1}">
              <a14:hiddenFill xmlns:a14="http://schemas.microsoft.com/office/drawing/2010/main">
                <a:solidFill>
                  <a:srgbClr val="FFFFFF"/>
                </a:solidFill>
              </a14:hiddenFill>
            </a:ext>
          </a:extLst>
        </p:spPr>
      </p:pic>
      <p:sp>
        <p:nvSpPr>
          <p:cNvPr id="11" name="自选图形 34"/>
          <p:cNvSpPr>
            <a:spLocks noChangeArrowheads="1"/>
          </p:cNvSpPr>
          <p:nvPr/>
        </p:nvSpPr>
        <p:spPr bwMode="auto">
          <a:xfrm rot="17500499">
            <a:off x="3964251" y="2846062"/>
            <a:ext cx="547485" cy="1919007"/>
          </a:xfrm>
          <a:prstGeom prst="triangle">
            <a:avLst>
              <a:gd name="adj" fmla="val 50000"/>
            </a:avLst>
          </a:prstGeom>
          <a:solidFill>
            <a:srgbClr val="FF0000">
              <a:alpha val="40000"/>
            </a:srgbClr>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sz="2400"/>
          </a:p>
        </p:txBody>
      </p:sp>
      <p:pic>
        <p:nvPicPr>
          <p:cNvPr id="10" name="Picture 2"/>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426" b="100000" l="0" r="100000">
                        <a14:foregroundMark x1="1549" y1="25957" x2="26991" y2="48085"/>
                        <a14:foregroundMark x1="30973" y1="51915" x2="99558" y2="28085"/>
                        <a14:foregroundMark x1="1549" y1="24255" x2="78982" y2="1277"/>
                        <a14:foregroundMark x1="8407" y1="52766" x2="8186" y2="74894"/>
                        <a14:foregroundMark x1="8628" y1="76596" x2="22788" y2="95745"/>
                        <a14:backgroundMark x1="21681" y1="98298" x2="24115" y2="99574"/>
                        <a14:backgroundMark x1="82965" y1="1702" x2="99558" y2="14894"/>
                        <a14:backgroundMark x1="73009" y1="1702" x2="77876" y2="851"/>
                        <a14:backgroundMark x1="98894" y1="27234" x2="99779" y2="24255"/>
                        <a14:backgroundMark x1="42484" y1="3750" x2="5882" y2="12500"/>
                        <a14:backgroundMark x1="3268" y1="35000" x2="5882" y2="96250"/>
                        <a14:backgroundMark x1="58824" y1="3750" x2="39869" y2="8750"/>
                        <a14:backgroundMark x1="57516" y1="2500" x2="68627" y2="0"/>
                      </a14:backgroundRemoval>
                    </a14:imgEffect>
                  </a14:imgLayer>
                </a14:imgProps>
              </a:ext>
              <a:ext uri="{28A0092B-C50C-407E-A947-70E740481C1C}">
                <a14:useLocalDpi xmlns:a14="http://schemas.microsoft.com/office/drawing/2010/main" val="0"/>
              </a:ext>
            </a:extLst>
          </a:blip>
          <a:srcRect/>
          <a:stretch>
            <a:fillRect/>
          </a:stretch>
        </p:blipFill>
        <p:spPr bwMode="auto">
          <a:xfrm rot="306466" flipH="1">
            <a:off x="3261208" y="3353444"/>
            <a:ext cx="847921" cy="396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线形标注 2(无边框) 11"/>
          <p:cNvSpPr/>
          <p:nvPr/>
        </p:nvSpPr>
        <p:spPr>
          <a:xfrm>
            <a:off x="1132993" y="2102615"/>
            <a:ext cx="2112235" cy="604867"/>
          </a:xfrm>
          <a:prstGeom prst="callout2">
            <a:avLst>
              <a:gd name="adj1" fmla="val 26309"/>
              <a:gd name="adj2" fmla="val 101096"/>
              <a:gd name="adj3" fmla="val 28198"/>
              <a:gd name="adj4" fmla="val 128838"/>
              <a:gd name="adj5" fmla="val 322254"/>
              <a:gd name="adj6" fmla="val 18395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3" name="图片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90809" y="1669177"/>
            <a:ext cx="1754419" cy="1038304"/>
          </a:xfrm>
          <a:prstGeom prst="rect">
            <a:avLst/>
          </a:prstGeom>
          <a:effectLst>
            <a:glow rad="101600">
              <a:schemeClr val="accent2">
                <a:satMod val="175000"/>
                <a:alpha val="40000"/>
              </a:schemeClr>
            </a:glow>
            <a:outerShdw dist="50800" dir="5400000" algn="ctr" rotWithShape="0">
              <a:srgbClr val="000000">
                <a:alpha val="43137"/>
              </a:srgbClr>
            </a:outerShdw>
          </a:effectLst>
        </p:spPr>
      </p:pic>
      <p:pic>
        <p:nvPicPr>
          <p:cNvPr id="15" name="Picture 2" descr="http://s11.sinaimg.cn/large/003RHBqAgy6MpGCXpuG5a"/>
          <p:cNvPicPr>
            <a:picLocks noChangeAspect="1" noChangeArrowheads="1"/>
          </p:cNvPicPr>
          <p:nvPr/>
        </p:nvPicPr>
        <p:blipFill>
          <a:blip r:embed="rId11" cstate="print"/>
          <a:srcRect l="2392" t="10068" r="33812" b="11100"/>
          <a:stretch>
            <a:fillRect/>
          </a:stretch>
        </p:blipFill>
        <p:spPr bwMode="auto">
          <a:xfrm>
            <a:off x="4835486" y="2538363"/>
            <a:ext cx="790543" cy="658429"/>
          </a:xfrm>
          <a:prstGeom prst="rect">
            <a:avLst/>
          </a:prstGeom>
          <a:noFill/>
        </p:spPr>
      </p:pic>
      <p:sp>
        <p:nvSpPr>
          <p:cNvPr id="16" name="TextBox 15"/>
          <p:cNvSpPr txBox="1"/>
          <p:nvPr/>
        </p:nvSpPr>
        <p:spPr>
          <a:xfrm>
            <a:off x="4675750" y="1917949"/>
            <a:ext cx="1110017" cy="338554"/>
          </a:xfrm>
          <a:prstGeom prst="rect">
            <a:avLst/>
          </a:prstGeom>
          <a:solidFill>
            <a:srgbClr val="FF0000"/>
          </a:solidFill>
        </p:spPr>
        <p:txBody>
          <a:bodyPr wrap="square" rtlCol="0">
            <a:spAutoFit/>
          </a:bodyPr>
          <a:lstStyle/>
          <a:p>
            <a:pPr algn="ctr"/>
            <a:r>
              <a:rPr lang="zh-CN" altLang="en-US" sz="1600" dirty="0">
                <a:solidFill>
                  <a:schemeClr val="bg1"/>
                </a:solidFill>
              </a:rPr>
              <a:t>消防报警</a:t>
            </a:r>
          </a:p>
        </p:txBody>
      </p:sp>
      <p:sp>
        <p:nvSpPr>
          <p:cNvPr id="17" name="椭圆 16"/>
          <p:cNvSpPr/>
          <p:nvPr/>
        </p:nvSpPr>
        <p:spPr>
          <a:xfrm>
            <a:off x="4303493" y="1556507"/>
            <a:ext cx="1854528" cy="1854528"/>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8" name="椭圆 17"/>
          <p:cNvSpPr/>
          <p:nvPr/>
        </p:nvSpPr>
        <p:spPr>
          <a:xfrm>
            <a:off x="2553648" y="2269528"/>
            <a:ext cx="1854528" cy="1854528"/>
          </a:xfrm>
          <a:prstGeom prst="ellipse">
            <a:avLst/>
          </a:prstGeom>
          <a:noFill/>
          <a:ln>
            <a:solidFill>
              <a:srgbClr val="46B02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9" name="TextBox 18"/>
          <p:cNvSpPr txBox="1"/>
          <p:nvPr/>
        </p:nvSpPr>
        <p:spPr>
          <a:xfrm>
            <a:off x="2983297" y="2851058"/>
            <a:ext cx="1110017" cy="338554"/>
          </a:xfrm>
          <a:prstGeom prst="rect">
            <a:avLst/>
          </a:prstGeom>
          <a:solidFill>
            <a:srgbClr val="46B029"/>
          </a:solidFill>
        </p:spPr>
        <p:txBody>
          <a:bodyPr wrap="square" rtlCol="0">
            <a:spAutoFit/>
          </a:bodyPr>
          <a:lstStyle/>
          <a:p>
            <a:pPr algn="ctr"/>
            <a:r>
              <a:rPr lang="zh-CN" altLang="en-US" sz="1600" dirty="0">
                <a:solidFill>
                  <a:schemeClr val="bg1"/>
                </a:solidFill>
              </a:rPr>
              <a:t>智能分析</a:t>
            </a:r>
          </a:p>
        </p:txBody>
      </p:sp>
      <p:cxnSp>
        <p:nvCxnSpPr>
          <p:cNvPr id="20" name="直接连接符 19"/>
          <p:cNvCxnSpPr>
            <a:stCxn id="5" idx="1"/>
          </p:cNvCxnSpPr>
          <p:nvPr/>
        </p:nvCxnSpPr>
        <p:spPr>
          <a:xfrm flipH="1">
            <a:off x="8712106" y="3053162"/>
            <a:ext cx="1070229" cy="1828617"/>
          </a:xfrm>
          <a:prstGeom prst="line">
            <a:avLst/>
          </a:prstGeom>
          <a:ln w="50800">
            <a:solidFill>
              <a:srgbClr val="FF0000">
                <a:alpha val="89000"/>
              </a:srgbClr>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23" name="椭圆 22"/>
          <p:cNvSpPr/>
          <p:nvPr/>
        </p:nvSpPr>
        <p:spPr>
          <a:xfrm>
            <a:off x="7858169" y="3614235"/>
            <a:ext cx="1854528" cy="1854528"/>
          </a:xfrm>
          <a:prstGeom prst="ellipse">
            <a:avLst/>
          </a:prstGeom>
          <a:noFill/>
          <a:ln>
            <a:solidFill>
              <a:schemeClr val="accent5">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4" name="TextBox 23"/>
          <p:cNvSpPr txBox="1"/>
          <p:nvPr/>
        </p:nvSpPr>
        <p:spPr>
          <a:xfrm>
            <a:off x="8230425" y="3976446"/>
            <a:ext cx="1110017" cy="338554"/>
          </a:xfrm>
          <a:prstGeom prst="rect">
            <a:avLst/>
          </a:prstGeom>
          <a:solidFill>
            <a:schemeClr val="accent5">
              <a:lumMod val="75000"/>
            </a:schemeClr>
          </a:solidFill>
        </p:spPr>
        <p:txBody>
          <a:bodyPr wrap="square" rtlCol="0">
            <a:spAutoFit/>
          </a:bodyPr>
          <a:lstStyle/>
          <a:p>
            <a:pPr algn="ctr"/>
            <a:r>
              <a:rPr lang="zh-CN" altLang="en-US" sz="1600" dirty="0">
                <a:solidFill>
                  <a:schemeClr val="bg1"/>
                </a:solidFill>
              </a:rPr>
              <a:t>周界防范</a:t>
            </a:r>
          </a:p>
        </p:txBody>
      </p:sp>
      <p:sp>
        <p:nvSpPr>
          <p:cNvPr id="25" name="椭圆 24"/>
          <p:cNvSpPr/>
          <p:nvPr/>
        </p:nvSpPr>
        <p:spPr>
          <a:xfrm>
            <a:off x="7243319" y="1663633"/>
            <a:ext cx="1854528" cy="1854528"/>
          </a:xfrm>
          <a:prstGeom prst="ellipse">
            <a:avLst/>
          </a:prstGeom>
          <a:noFill/>
          <a:ln>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7" name="TextBox 26"/>
          <p:cNvSpPr txBox="1"/>
          <p:nvPr/>
        </p:nvSpPr>
        <p:spPr>
          <a:xfrm>
            <a:off x="7492905" y="1964785"/>
            <a:ext cx="1314449" cy="338554"/>
          </a:xfrm>
          <a:prstGeom prst="rect">
            <a:avLst/>
          </a:prstGeom>
          <a:solidFill>
            <a:srgbClr val="FFC000"/>
          </a:solidFill>
        </p:spPr>
        <p:txBody>
          <a:bodyPr wrap="square" rtlCol="0">
            <a:spAutoFit/>
          </a:bodyPr>
          <a:lstStyle/>
          <a:p>
            <a:pPr algn="ctr"/>
            <a:r>
              <a:rPr lang="zh-CN" altLang="en-US" sz="1600" dirty="0">
                <a:solidFill>
                  <a:schemeClr val="bg1"/>
                </a:solidFill>
              </a:rPr>
              <a:t>应急报警亭</a:t>
            </a:r>
          </a:p>
        </p:txBody>
      </p:sp>
      <p:sp>
        <p:nvSpPr>
          <p:cNvPr id="28" name="椭圆 27"/>
          <p:cNvSpPr/>
          <p:nvPr/>
        </p:nvSpPr>
        <p:spPr>
          <a:xfrm>
            <a:off x="5661344" y="2867577"/>
            <a:ext cx="1854528" cy="1854528"/>
          </a:xfrm>
          <a:prstGeom prst="ellipse">
            <a:avLst/>
          </a:prstGeom>
          <a:noFill/>
          <a:ln>
            <a:solidFill>
              <a:schemeClr val="tx2">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9" name="TextBox 28"/>
          <p:cNvSpPr txBox="1"/>
          <p:nvPr/>
        </p:nvSpPr>
        <p:spPr>
          <a:xfrm>
            <a:off x="5931346" y="4026809"/>
            <a:ext cx="1357849" cy="338554"/>
          </a:xfrm>
          <a:prstGeom prst="rect">
            <a:avLst/>
          </a:prstGeom>
          <a:solidFill>
            <a:schemeClr val="tx2">
              <a:lumMod val="60000"/>
              <a:lumOff val="40000"/>
            </a:schemeClr>
          </a:solidFill>
        </p:spPr>
        <p:txBody>
          <a:bodyPr wrap="square" rtlCol="0">
            <a:spAutoFit/>
          </a:bodyPr>
          <a:lstStyle/>
          <a:p>
            <a:pPr algn="ctr"/>
            <a:r>
              <a:rPr lang="zh-CN" altLang="en-US" sz="1600" dirty="0">
                <a:solidFill>
                  <a:schemeClr val="bg1"/>
                </a:solidFill>
              </a:rPr>
              <a:t>制高点监控</a:t>
            </a:r>
          </a:p>
        </p:txBody>
      </p:sp>
      <p:pic>
        <p:nvPicPr>
          <p:cNvPr id="26" name="Picture 2" descr="D:\2015工作\2015设计\智能楼宇\报警柱\PPT\2016331.2副本.jpg"/>
          <p:cNvPicPr>
            <a:picLocks noChangeAspect="1" noChangeArrowheads="1"/>
          </p:cNvPicPr>
          <p:nvPr/>
        </p:nvPicPr>
        <p:blipFill rotWithShape="1">
          <a:blip r:embed="rId12" cstate="screen">
            <a:extLst>
              <a:ext uri="{BEBA8EAE-BF5A-486C-A8C5-ECC9F3942E4B}">
                <a14:imgProps xmlns:a14="http://schemas.microsoft.com/office/drawing/2010/main">
                  <a14:imgLayer r:embed="rId13">
                    <a14:imgEffect>
                      <a14:backgroundRemoval t="272" b="97729" l="9770" r="89943"/>
                    </a14:imgEffect>
                  </a14:imgLayer>
                </a14:imgProps>
              </a:ext>
              <a:ext uri="{28A0092B-C50C-407E-A947-70E740481C1C}">
                <a14:useLocalDpi xmlns:a14="http://schemas.microsoft.com/office/drawing/2010/main"/>
              </a:ext>
            </a:extLst>
          </a:blip>
          <a:srcRect/>
          <a:stretch/>
        </p:blipFill>
        <p:spPr bwMode="auto">
          <a:xfrm flipH="1">
            <a:off x="7882898" y="2340373"/>
            <a:ext cx="494055" cy="926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448007"/>
      </p:ext>
    </p:extLst>
  </p:cSld>
  <p:clrMapOvr>
    <a:masterClrMapping/>
  </p:clrMapOvr>
  <mc:AlternateContent xmlns:mc="http://schemas.openxmlformats.org/markup-compatibility/2006" xmlns:p14="http://schemas.microsoft.com/office/powerpoint/2010/main">
    <mc:Choice Requires="p14">
      <p:transition spd="med" p14:dur="700" advTm="18411">
        <p:fade/>
      </p:transition>
    </mc:Choice>
    <mc:Fallback xmlns="">
      <p:transition spd="med" advTm="184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outVertical)">
                                      <p:cBhvr>
                                        <p:cTn id="7" dur="1000"/>
                                        <p:tgtEl>
                                          <p:spTgt spid="20"/>
                                        </p:tgtEl>
                                      </p:cBhvr>
                                    </p:animEffect>
                                  </p:childTnLst>
                                </p:cTn>
                              </p:par>
                              <p:par>
                                <p:cTn id="8" presetID="26" presetClass="emph" presetSubtype="0" repeatCount="indefinite" fill="hold" nodeType="withEffect">
                                  <p:stCondLst>
                                    <p:cond delay="0"/>
                                  </p:stCondLst>
                                  <p:endCondLst>
                                    <p:cond evt="onNext" delay="0">
                                      <p:tgtEl>
                                        <p:sldTgt/>
                                      </p:tgtEl>
                                    </p:cond>
                                  </p:endCondLst>
                                  <p:childTnLst>
                                    <p:animEffect transition="out" filter="fade">
                                      <p:cBhvr>
                                        <p:cTn id="9" dur="1000" tmFilter="0, 0; .2, .5; .8, .5; 1, 0"/>
                                        <p:tgtEl>
                                          <p:spTgt spid="20"/>
                                        </p:tgtEl>
                                      </p:cBhvr>
                                    </p:animEffect>
                                    <p:animScale>
                                      <p:cBhvr>
                                        <p:cTn id="10" dur="500" autoRev="1" fill="hold"/>
                                        <p:tgtEl>
                                          <p:spTgt spid="20"/>
                                        </p:tgtEl>
                                      </p:cBhvr>
                                      <p:by x="105000" y="105000"/>
                                    </p:animScale>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par>
                          <p:cTn id="14" fill="hold">
                            <p:stCondLst>
                              <p:cond delay="1000"/>
                            </p:stCondLst>
                            <p:childTnLst>
                              <p:par>
                                <p:cTn id="15" presetID="21" presetClass="entr" presetSubtype="1" fill="hold" grpId="0"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heel(1)">
                                      <p:cBhvr>
                                        <p:cTn id="17" dur="1000"/>
                                        <p:tgtEl>
                                          <p:spTgt spid="23"/>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2000"/>
                                        <p:tgtEl>
                                          <p:spTgt spid="24"/>
                                        </p:tgtEl>
                                      </p:cBhvr>
                                    </p:animEffect>
                                    <p:anim calcmode="lin" valueType="num">
                                      <p:cBhvr>
                                        <p:cTn id="21" dur="2000" fill="hold"/>
                                        <p:tgtEl>
                                          <p:spTgt spid="24"/>
                                        </p:tgtEl>
                                        <p:attrNameLst>
                                          <p:attrName>ppt_x</p:attrName>
                                        </p:attrNameLst>
                                      </p:cBhvr>
                                      <p:tavLst>
                                        <p:tav tm="0">
                                          <p:val>
                                            <p:strVal val="#ppt_x"/>
                                          </p:val>
                                        </p:tav>
                                        <p:tav tm="100000">
                                          <p:val>
                                            <p:strVal val="#ppt_x"/>
                                          </p:val>
                                        </p:tav>
                                      </p:tavLst>
                                    </p:anim>
                                    <p:anim calcmode="lin" valueType="num">
                                      <p:cBhvr>
                                        <p:cTn id="22" dur="2000" fill="hold"/>
                                        <p:tgtEl>
                                          <p:spTgt spid="24"/>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16" presetClass="entr" presetSubtype="21"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childTnLst>
                          </p:cTn>
                        </p:par>
                        <p:par>
                          <p:cTn id="27" fill="hold">
                            <p:stCondLst>
                              <p:cond delay="3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par>
                          <p:cTn id="31" fill="hold">
                            <p:stCondLst>
                              <p:cond delay="4000"/>
                            </p:stCondLst>
                            <p:childTnLst>
                              <p:par>
                                <p:cTn id="32" presetID="22" presetClass="entr" presetSubtype="2"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right)">
                                      <p:cBhvr>
                                        <p:cTn id="34" dur="500"/>
                                        <p:tgtEl>
                                          <p:spTgt spid="12"/>
                                        </p:tgtEl>
                                      </p:cBhvr>
                                    </p:animEffect>
                                  </p:childTnLst>
                                </p:cTn>
                              </p:par>
                            </p:childTnLst>
                          </p:cTn>
                        </p:par>
                        <p:par>
                          <p:cTn id="35" fill="hold">
                            <p:stCondLst>
                              <p:cond delay="4500"/>
                            </p:stCondLst>
                            <p:childTnLst>
                              <p:par>
                                <p:cTn id="36" presetID="22" presetClass="entr" presetSubtype="2"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right)">
                                      <p:cBhvr>
                                        <p:cTn id="38" dur="500"/>
                                        <p:tgtEl>
                                          <p:spTgt spid="13"/>
                                        </p:tgtEl>
                                      </p:cBhvr>
                                    </p:animEffect>
                                  </p:childTnLst>
                                </p:cTn>
                              </p:par>
                            </p:childTnLst>
                          </p:cTn>
                        </p:par>
                        <p:par>
                          <p:cTn id="39" fill="hold">
                            <p:stCondLst>
                              <p:cond delay="5000"/>
                            </p:stCondLst>
                            <p:childTnLst>
                              <p:par>
                                <p:cTn id="40" presetID="21" presetClass="entr" presetSubtype="1"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heel(1)">
                                      <p:cBhvr>
                                        <p:cTn id="42" dur="1000"/>
                                        <p:tgtEl>
                                          <p:spTgt spid="18"/>
                                        </p:tgtEl>
                                      </p:cBhvr>
                                    </p:animEffect>
                                  </p:childTnLst>
                                </p:cTn>
                              </p:par>
                              <p:par>
                                <p:cTn id="43" presetID="42"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2000"/>
                                        <p:tgtEl>
                                          <p:spTgt spid="19"/>
                                        </p:tgtEl>
                                      </p:cBhvr>
                                    </p:animEffect>
                                    <p:anim calcmode="lin" valueType="num">
                                      <p:cBhvr>
                                        <p:cTn id="46" dur="2000" fill="hold"/>
                                        <p:tgtEl>
                                          <p:spTgt spid="19"/>
                                        </p:tgtEl>
                                        <p:attrNameLst>
                                          <p:attrName>ppt_x</p:attrName>
                                        </p:attrNameLst>
                                      </p:cBhvr>
                                      <p:tavLst>
                                        <p:tav tm="0">
                                          <p:val>
                                            <p:strVal val="#ppt_x"/>
                                          </p:val>
                                        </p:tav>
                                        <p:tav tm="100000">
                                          <p:val>
                                            <p:strVal val="#ppt_x"/>
                                          </p:val>
                                        </p:tav>
                                      </p:tavLst>
                                    </p:anim>
                                    <p:anim calcmode="lin" valueType="num">
                                      <p:cBhvr>
                                        <p:cTn id="47" dur="2000" fill="hold"/>
                                        <p:tgtEl>
                                          <p:spTgt spid="19"/>
                                        </p:tgtEl>
                                        <p:attrNameLst>
                                          <p:attrName>ppt_y</p:attrName>
                                        </p:attrNameLst>
                                      </p:cBhvr>
                                      <p:tavLst>
                                        <p:tav tm="0">
                                          <p:val>
                                            <p:strVal val="#ppt_y+.1"/>
                                          </p:val>
                                        </p:tav>
                                        <p:tav tm="100000">
                                          <p:val>
                                            <p:strVal val="#ppt_y"/>
                                          </p:val>
                                        </p:tav>
                                      </p:tavLst>
                                    </p:anim>
                                  </p:childTnLst>
                                </p:cTn>
                              </p:par>
                            </p:childTnLst>
                          </p:cTn>
                        </p:par>
                        <p:par>
                          <p:cTn id="48" fill="hold">
                            <p:stCondLst>
                              <p:cond delay="7000"/>
                            </p:stCondLst>
                            <p:childTnLst>
                              <p:par>
                                <p:cTn id="49" presetID="16" presetClass="entr" presetSubtype="21" fill="hold" nodeType="after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barn(inVertical)">
                                      <p:cBhvr>
                                        <p:cTn id="51" dur="500"/>
                                        <p:tgtEl>
                                          <p:spTgt spid="8"/>
                                        </p:tgtEl>
                                      </p:cBhvr>
                                    </p:animEffect>
                                  </p:childTnLst>
                                </p:cTn>
                              </p:par>
                            </p:childTnLst>
                          </p:cTn>
                        </p:par>
                        <p:par>
                          <p:cTn id="52" fill="hold">
                            <p:stCondLst>
                              <p:cond delay="7500"/>
                            </p:stCondLst>
                            <p:childTnLst>
                              <p:par>
                                <p:cTn id="53" presetID="22" presetClass="entr" presetSubtype="1" fill="hold" grpId="0" nodeType="after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up)">
                                      <p:cBhvr>
                                        <p:cTn id="55" dur="500"/>
                                        <p:tgtEl>
                                          <p:spTgt spid="7"/>
                                        </p:tgtEl>
                                      </p:cBhvr>
                                    </p:animEffect>
                                  </p:childTnLst>
                                </p:cTn>
                              </p:par>
                            </p:childTnLst>
                          </p:cTn>
                        </p:par>
                        <p:par>
                          <p:cTn id="56" fill="hold">
                            <p:stCondLst>
                              <p:cond delay="8000"/>
                            </p:stCondLst>
                            <p:childTnLst>
                              <p:par>
                                <p:cTn id="57" presetID="21" presetClass="entr" presetSubtype="1" fill="hold" grpId="0"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heel(1)">
                                      <p:cBhvr>
                                        <p:cTn id="59" dur="1000"/>
                                        <p:tgtEl>
                                          <p:spTgt spid="28"/>
                                        </p:tgtEl>
                                      </p:cBhvr>
                                    </p:animEffect>
                                  </p:childTnLst>
                                </p:cTn>
                              </p:par>
                              <p:par>
                                <p:cTn id="60" presetID="42" presetClass="entr" presetSubtype="0" fill="hold" grpId="0" nodeType="with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2000"/>
                                        <p:tgtEl>
                                          <p:spTgt spid="29"/>
                                        </p:tgtEl>
                                      </p:cBhvr>
                                    </p:animEffect>
                                    <p:anim calcmode="lin" valueType="num">
                                      <p:cBhvr>
                                        <p:cTn id="63" dur="2000" fill="hold"/>
                                        <p:tgtEl>
                                          <p:spTgt spid="29"/>
                                        </p:tgtEl>
                                        <p:attrNameLst>
                                          <p:attrName>ppt_x</p:attrName>
                                        </p:attrNameLst>
                                      </p:cBhvr>
                                      <p:tavLst>
                                        <p:tav tm="0">
                                          <p:val>
                                            <p:strVal val="#ppt_x"/>
                                          </p:val>
                                        </p:tav>
                                        <p:tav tm="100000">
                                          <p:val>
                                            <p:strVal val="#ppt_x"/>
                                          </p:val>
                                        </p:tav>
                                      </p:tavLst>
                                    </p:anim>
                                    <p:anim calcmode="lin" valueType="num">
                                      <p:cBhvr>
                                        <p:cTn id="64" dur="2000" fill="hold"/>
                                        <p:tgtEl>
                                          <p:spTgt spid="29"/>
                                        </p:tgtEl>
                                        <p:attrNameLst>
                                          <p:attrName>ppt_y</p:attrName>
                                        </p:attrNameLst>
                                      </p:cBhvr>
                                      <p:tavLst>
                                        <p:tav tm="0">
                                          <p:val>
                                            <p:strVal val="#ppt_y+.1"/>
                                          </p:val>
                                        </p:tav>
                                        <p:tav tm="100000">
                                          <p:val>
                                            <p:strVal val="#ppt_y"/>
                                          </p:val>
                                        </p:tav>
                                      </p:tavLst>
                                    </p:anim>
                                  </p:childTnLst>
                                </p:cTn>
                              </p:par>
                            </p:childTnLst>
                          </p:cTn>
                        </p:par>
                        <p:par>
                          <p:cTn id="65" fill="hold">
                            <p:stCondLst>
                              <p:cond delay="10000"/>
                            </p:stCondLst>
                            <p:childTnLst>
                              <p:par>
                                <p:cTn id="66" presetID="21" presetClass="entr" presetSubtype="1" fill="hold" grpId="0" nodeType="after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wheel(1)">
                                      <p:cBhvr>
                                        <p:cTn id="68" dur="1000"/>
                                        <p:tgtEl>
                                          <p:spTgt spid="25"/>
                                        </p:tgtEl>
                                      </p:cBhvr>
                                    </p:animEffect>
                                  </p:childTnLst>
                                </p:cTn>
                              </p:par>
                              <p:par>
                                <p:cTn id="69" presetID="42" presetClass="entr" presetSubtype="0" fill="hold" grpId="0" nodeType="with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fade">
                                      <p:cBhvr>
                                        <p:cTn id="71" dur="2000"/>
                                        <p:tgtEl>
                                          <p:spTgt spid="27"/>
                                        </p:tgtEl>
                                      </p:cBhvr>
                                    </p:animEffect>
                                    <p:anim calcmode="lin" valueType="num">
                                      <p:cBhvr>
                                        <p:cTn id="72" dur="2000" fill="hold"/>
                                        <p:tgtEl>
                                          <p:spTgt spid="27"/>
                                        </p:tgtEl>
                                        <p:attrNameLst>
                                          <p:attrName>ppt_x</p:attrName>
                                        </p:attrNameLst>
                                      </p:cBhvr>
                                      <p:tavLst>
                                        <p:tav tm="0">
                                          <p:val>
                                            <p:strVal val="#ppt_x"/>
                                          </p:val>
                                        </p:tav>
                                        <p:tav tm="100000">
                                          <p:val>
                                            <p:strVal val="#ppt_x"/>
                                          </p:val>
                                        </p:tav>
                                      </p:tavLst>
                                    </p:anim>
                                    <p:anim calcmode="lin" valueType="num">
                                      <p:cBhvr>
                                        <p:cTn id="73" dur="2000" fill="hold"/>
                                        <p:tgtEl>
                                          <p:spTgt spid="27"/>
                                        </p:tgtEl>
                                        <p:attrNameLst>
                                          <p:attrName>ppt_y</p:attrName>
                                        </p:attrNameLst>
                                      </p:cBhvr>
                                      <p:tavLst>
                                        <p:tav tm="0">
                                          <p:val>
                                            <p:strVal val="#ppt_y+.1"/>
                                          </p:val>
                                        </p:tav>
                                        <p:tav tm="100000">
                                          <p:val>
                                            <p:strVal val="#ppt_y"/>
                                          </p:val>
                                        </p:tav>
                                      </p:tavLst>
                                    </p:anim>
                                  </p:childTnLst>
                                </p:cTn>
                              </p:par>
                            </p:childTnLst>
                          </p:cTn>
                        </p:par>
                        <p:par>
                          <p:cTn id="74" fill="hold">
                            <p:stCondLst>
                              <p:cond delay="12000"/>
                            </p:stCondLst>
                            <p:childTnLst>
                              <p:par>
                                <p:cTn id="75" presetID="16" presetClass="entr" presetSubtype="21" fill="hold" nodeType="after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barn(inVertical)">
                                      <p:cBhvr>
                                        <p:cTn id="77" dur="500"/>
                                        <p:tgtEl>
                                          <p:spTgt spid="15"/>
                                        </p:tgtEl>
                                      </p:cBhvr>
                                    </p:animEffect>
                                  </p:childTnLst>
                                </p:cTn>
                              </p:par>
                            </p:childTnLst>
                          </p:cTn>
                        </p:par>
                        <p:par>
                          <p:cTn id="78" fill="hold">
                            <p:stCondLst>
                              <p:cond delay="12500"/>
                            </p:stCondLst>
                            <p:childTnLst>
                              <p:par>
                                <p:cTn id="79" presetID="21" presetClass="entr" presetSubtype="1" fill="hold" grpId="0" nodeType="after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wheel(1)">
                                      <p:cBhvr>
                                        <p:cTn id="81" dur="1000"/>
                                        <p:tgtEl>
                                          <p:spTgt spid="17"/>
                                        </p:tgtEl>
                                      </p:cBhvr>
                                    </p:animEffect>
                                  </p:childTnLst>
                                </p:cTn>
                              </p:par>
                              <p:par>
                                <p:cTn id="82" presetID="42" presetClass="entr" presetSubtype="0" fill="hold" grpId="0" nodeType="withEffect">
                                  <p:stCondLst>
                                    <p:cond delay="0"/>
                                  </p:stCondLst>
                                  <p:childTnLst>
                                    <p:set>
                                      <p:cBhvr>
                                        <p:cTn id="83" dur="1" fill="hold">
                                          <p:stCondLst>
                                            <p:cond delay="0"/>
                                          </p:stCondLst>
                                        </p:cTn>
                                        <p:tgtEl>
                                          <p:spTgt spid="16"/>
                                        </p:tgtEl>
                                        <p:attrNameLst>
                                          <p:attrName>style.visibility</p:attrName>
                                        </p:attrNameLst>
                                      </p:cBhvr>
                                      <p:to>
                                        <p:strVal val="visible"/>
                                      </p:to>
                                    </p:set>
                                    <p:animEffect transition="in" filter="fade">
                                      <p:cBhvr>
                                        <p:cTn id="84" dur="2000"/>
                                        <p:tgtEl>
                                          <p:spTgt spid="16"/>
                                        </p:tgtEl>
                                      </p:cBhvr>
                                    </p:animEffect>
                                    <p:anim calcmode="lin" valueType="num">
                                      <p:cBhvr>
                                        <p:cTn id="85" dur="2000" fill="hold"/>
                                        <p:tgtEl>
                                          <p:spTgt spid="16"/>
                                        </p:tgtEl>
                                        <p:attrNameLst>
                                          <p:attrName>ppt_x</p:attrName>
                                        </p:attrNameLst>
                                      </p:cBhvr>
                                      <p:tavLst>
                                        <p:tav tm="0">
                                          <p:val>
                                            <p:strVal val="#ppt_x"/>
                                          </p:val>
                                        </p:tav>
                                        <p:tav tm="100000">
                                          <p:val>
                                            <p:strVal val="#ppt_x"/>
                                          </p:val>
                                        </p:tav>
                                      </p:tavLst>
                                    </p:anim>
                                    <p:anim calcmode="lin" valueType="num">
                                      <p:cBhvr>
                                        <p:cTn id="86" dur="2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2" grpId="0" animBg="1"/>
      <p:bldP spid="16" grpId="0" animBg="1"/>
      <p:bldP spid="17" grpId="0" animBg="1"/>
      <p:bldP spid="18" grpId="0" animBg="1"/>
      <p:bldP spid="19" grpId="0" animBg="1"/>
      <p:bldP spid="23" grpId="0" animBg="1"/>
      <p:bldP spid="24" grpId="0" animBg="1"/>
      <p:bldP spid="25" grpId="0" animBg="1"/>
      <p:bldP spid="27" grpId="0" animBg="1"/>
      <p:bldP spid="28" grpId="0" animBg="1"/>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校园应急系统之确认阶段</a:t>
            </a:r>
            <a:r>
              <a:rPr lang="en-US" altLang="zh-CN" dirty="0"/>
              <a:t>——</a:t>
            </a:r>
            <a:r>
              <a:rPr lang="zh-CN" altLang="en-US" dirty="0"/>
              <a:t>分级预案联动、语音对讲确认</a:t>
            </a:r>
          </a:p>
        </p:txBody>
      </p:sp>
      <p:pic>
        <p:nvPicPr>
          <p:cNvPr id="3" name="图片 2"/>
          <p:cNvPicPr>
            <a:picLocks noChangeAspect="1"/>
          </p:cNvPicPr>
          <p:nvPr/>
        </p:nvPicPr>
        <p:blipFill>
          <a:blip r:embed="rId2" cstate="print"/>
          <a:stretch>
            <a:fillRect/>
          </a:stretch>
        </p:blipFill>
        <p:spPr>
          <a:xfrm>
            <a:off x="1940816" y="1688635"/>
            <a:ext cx="751307" cy="712451"/>
          </a:xfrm>
          <a:prstGeom prst="rect">
            <a:avLst/>
          </a:prstGeom>
          <a:effectLst>
            <a:glow rad="101600">
              <a:srgbClr val="FF0000">
                <a:alpha val="60000"/>
              </a:srgbClr>
            </a:glow>
          </a:effectLst>
        </p:spPr>
      </p:pic>
      <p:pic>
        <p:nvPicPr>
          <p:cNvPr id="4" name="图片 3"/>
          <p:cNvPicPr>
            <a:picLocks noChangeAspect="1"/>
          </p:cNvPicPr>
          <p:nvPr/>
        </p:nvPicPr>
        <p:blipFill>
          <a:blip r:embed="rId2" cstate="print"/>
          <a:stretch>
            <a:fillRect/>
          </a:stretch>
        </p:blipFill>
        <p:spPr>
          <a:xfrm>
            <a:off x="1942057" y="1697170"/>
            <a:ext cx="735703" cy="697655"/>
          </a:xfrm>
          <a:prstGeom prst="rect">
            <a:avLst/>
          </a:prstGeom>
          <a:effectLst/>
        </p:spPr>
      </p:pic>
      <p:sp>
        <p:nvSpPr>
          <p:cNvPr id="5" name="TextBox 4"/>
          <p:cNvSpPr txBox="1"/>
          <p:nvPr/>
        </p:nvSpPr>
        <p:spPr>
          <a:xfrm>
            <a:off x="1153012" y="2487996"/>
            <a:ext cx="2416046" cy="461665"/>
          </a:xfrm>
          <a:prstGeom prst="rect">
            <a:avLst/>
          </a:prstGeom>
          <a:noFill/>
          <a:ln>
            <a:noFill/>
          </a:ln>
          <a:effectLst/>
        </p:spPr>
        <p:style>
          <a:lnRef idx="3">
            <a:schemeClr val="lt1"/>
          </a:lnRef>
          <a:fillRef idx="1">
            <a:schemeClr val="accent2"/>
          </a:fillRef>
          <a:effectRef idx="1">
            <a:schemeClr val="accent2"/>
          </a:effectRef>
          <a:fontRef idx="minor">
            <a:schemeClr val="lt1"/>
          </a:fontRef>
        </p:style>
        <p:txBody>
          <a:bodyPr wrap="none" rtlCol="0">
            <a:spAutoFit/>
          </a:bodyPr>
          <a:lstStyle/>
          <a:p>
            <a:pPr marL="380990" indent="-380990" algn="ctr">
              <a:buClr>
                <a:srgbClr val="C00000"/>
              </a:buClr>
              <a:buFont typeface="Wingdings" pitchFamily="2" charset="2"/>
              <a:buChar char="l"/>
            </a:pPr>
            <a:r>
              <a:rPr lang="zh-CN" altLang="en-US" sz="2400" dirty="0">
                <a:solidFill>
                  <a:schemeClr val="tx1">
                    <a:lumMod val="65000"/>
                    <a:lumOff val="35000"/>
                  </a:schemeClr>
                </a:solidFill>
              </a:rPr>
              <a:t>智能预警报警</a:t>
            </a:r>
            <a:endParaRPr lang="zh-CN" altLang="en-US" sz="1867" dirty="0">
              <a:solidFill>
                <a:schemeClr val="tx1">
                  <a:lumMod val="65000"/>
                  <a:lumOff val="35000"/>
                </a:schemeClr>
              </a:solidFill>
            </a:endParaRPr>
          </a:p>
        </p:txBody>
      </p:sp>
      <p:sp>
        <p:nvSpPr>
          <p:cNvPr id="9" name="上箭头 8"/>
          <p:cNvSpPr/>
          <p:nvPr/>
        </p:nvSpPr>
        <p:spPr>
          <a:xfrm rot="5400000">
            <a:off x="4018625" y="1436161"/>
            <a:ext cx="516699" cy="1630044"/>
          </a:xfrm>
          <a:prstGeom prst="upArrow">
            <a:avLst>
              <a:gd name="adj1" fmla="val 50000"/>
              <a:gd name="adj2" fmla="val 115690"/>
            </a:avLst>
          </a:prstGeom>
          <a:gradFill flip="none" rotWithShape="1">
            <a:gsLst>
              <a:gs pos="0">
                <a:srgbClr val="99999A"/>
              </a:gs>
              <a:gs pos="100000">
                <a:srgbClr val="99999A">
                  <a:alpha val="0"/>
                </a:srgb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2400"/>
          </a:p>
        </p:txBody>
      </p:sp>
      <p:graphicFrame>
        <p:nvGraphicFramePr>
          <p:cNvPr id="7" name="图示 6"/>
          <p:cNvGraphicFramePr/>
          <p:nvPr>
            <p:extLst/>
          </p:nvPr>
        </p:nvGraphicFramePr>
        <p:xfrm>
          <a:off x="5174268" y="1378897"/>
          <a:ext cx="6181851" cy="44847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21" name="直接连接符 20"/>
          <p:cNvCxnSpPr/>
          <p:nvPr/>
        </p:nvCxnSpPr>
        <p:spPr>
          <a:xfrm>
            <a:off x="5551441" y="3356964"/>
            <a:ext cx="6238952"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27" name="图片 26"/>
          <p:cNvPicPr>
            <a:picLocks noChangeAspect="1"/>
          </p:cNvPicPr>
          <p:nvPr/>
        </p:nvPicPr>
        <p:blipFill>
          <a:blip r:embed="rId8" cstate="print"/>
          <a:stretch>
            <a:fillRect/>
          </a:stretch>
        </p:blipFill>
        <p:spPr>
          <a:xfrm>
            <a:off x="7600104" y="3598159"/>
            <a:ext cx="3058883" cy="1982055"/>
          </a:xfrm>
          <a:prstGeom prst="rect">
            <a:avLst/>
          </a:prstGeom>
        </p:spPr>
      </p:pic>
      <p:pic>
        <p:nvPicPr>
          <p:cNvPr id="28" name="图片 27"/>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2011109" y="3942931"/>
            <a:ext cx="1243081" cy="15379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9" name="TextBox 28"/>
          <p:cNvSpPr txBox="1"/>
          <p:nvPr/>
        </p:nvSpPr>
        <p:spPr>
          <a:xfrm>
            <a:off x="1327419" y="5535513"/>
            <a:ext cx="2146488" cy="379656"/>
          </a:xfrm>
          <a:prstGeom prst="rect">
            <a:avLst/>
          </a:prstGeom>
          <a:noFill/>
          <a:ln>
            <a:noFill/>
          </a:ln>
          <a:effectLst/>
        </p:spPr>
        <p:style>
          <a:lnRef idx="3">
            <a:schemeClr val="lt1"/>
          </a:lnRef>
          <a:fillRef idx="1">
            <a:schemeClr val="accent2"/>
          </a:fillRef>
          <a:effectRef idx="1">
            <a:schemeClr val="accent2"/>
          </a:effectRef>
          <a:fontRef idx="minor">
            <a:schemeClr val="lt1"/>
          </a:fontRef>
        </p:style>
        <p:txBody>
          <a:bodyPr wrap="square" rtlCol="0">
            <a:spAutoFit/>
          </a:bodyPr>
          <a:lstStyle/>
          <a:p>
            <a:pPr marL="380990" indent="-380990" algn="ctr">
              <a:buClr>
                <a:srgbClr val="C00000"/>
              </a:buClr>
              <a:buFont typeface="Wingdings" pitchFamily="2" charset="2"/>
              <a:buChar char="l"/>
            </a:pPr>
            <a:r>
              <a:rPr lang="zh-CN" altLang="en-US" sz="1867" dirty="0">
                <a:solidFill>
                  <a:schemeClr val="tx1">
                    <a:lumMod val="65000"/>
                    <a:lumOff val="35000"/>
                  </a:schemeClr>
                </a:solidFill>
              </a:rPr>
              <a:t>警亭紧急报警</a:t>
            </a:r>
          </a:p>
        </p:txBody>
      </p:sp>
      <p:sp>
        <p:nvSpPr>
          <p:cNvPr id="31" name="云形标注 30"/>
          <p:cNvSpPr/>
          <p:nvPr/>
        </p:nvSpPr>
        <p:spPr>
          <a:xfrm>
            <a:off x="2914556" y="3200776"/>
            <a:ext cx="1631496" cy="1348285"/>
          </a:xfrm>
          <a:prstGeom prst="cloudCallout">
            <a:avLst>
              <a:gd name="adj1" fmla="val -36490"/>
              <a:gd name="adj2" fmla="val 88643"/>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467" dirty="0">
                <a:latin typeface="微软雅黑" pitchFamily="34" charset="-122"/>
                <a:ea typeface="微软雅黑" pitchFamily="34" charset="-122"/>
              </a:rPr>
              <a:t>刚刚有两个男子抢劫我，现在已经逃跑 </a:t>
            </a:r>
            <a:r>
              <a:rPr lang="en-US" altLang="zh-CN" sz="1467" dirty="0">
                <a:latin typeface="微软雅黑" pitchFamily="34" charset="-122"/>
                <a:ea typeface="微软雅黑" pitchFamily="34" charset="-122"/>
              </a:rPr>
              <a:t>…</a:t>
            </a:r>
            <a:endParaRPr lang="zh-CN" altLang="en-US" sz="1467" dirty="0">
              <a:latin typeface="微软雅黑" pitchFamily="34" charset="-122"/>
              <a:ea typeface="微软雅黑" pitchFamily="34" charset="-122"/>
            </a:endParaRPr>
          </a:p>
        </p:txBody>
      </p:sp>
      <p:sp>
        <p:nvSpPr>
          <p:cNvPr id="32" name="云形标注 31"/>
          <p:cNvSpPr/>
          <p:nvPr/>
        </p:nvSpPr>
        <p:spPr>
          <a:xfrm>
            <a:off x="6363161" y="3222513"/>
            <a:ext cx="1902033" cy="1571860"/>
          </a:xfrm>
          <a:prstGeom prst="cloudCallout">
            <a:avLst>
              <a:gd name="adj1" fmla="val 65754"/>
              <a:gd name="adj2" fmla="val 82908"/>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467" dirty="0">
                <a:latin typeface="微软雅黑" pitchFamily="34" charset="-122"/>
                <a:ea typeface="微软雅黑" pitchFamily="34" charset="-122"/>
              </a:rPr>
              <a:t>我们已调出附近监控实时画面，发现嫌犯，立即抓捕</a:t>
            </a:r>
            <a:r>
              <a:rPr lang="en-US" altLang="zh-CN" sz="1467" dirty="0">
                <a:latin typeface="微软雅黑" pitchFamily="34" charset="-122"/>
                <a:ea typeface="微软雅黑" pitchFamily="34" charset="-122"/>
              </a:rPr>
              <a:t>…</a:t>
            </a:r>
            <a:endParaRPr lang="zh-CN" altLang="en-US" sz="1467" dirty="0">
              <a:latin typeface="微软雅黑" pitchFamily="34" charset="-122"/>
              <a:ea typeface="微软雅黑" pitchFamily="34" charset="-122"/>
            </a:endParaRPr>
          </a:p>
        </p:txBody>
      </p:sp>
      <p:sp>
        <p:nvSpPr>
          <p:cNvPr id="37" name="TextBox 36"/>
          <p:cNvSpPr txBox="1"/>
          <p:nvPr/>
        </p:nvSpPr>
        <p:spPr>
          <a:xfrm>
            <a:off x="3366412" y="1725030"/>
            <a:ext cx="1366163" cy="830997"/>
          </a:xfrm>
          <a:prstGeom prst="rect">
            <a:avLst/>
          </a:prstGeom>
          <a:noFill/>
        </p:spPr>
        <p:txBody>
          <a:bodyPr wrap="square" rtlCol="0">
            <a:spAutoFit/>
          </a:bodyPr>
          <a:lstStyle/>
          <a:p>
            <a:r>
              <a:rPr lang="zh-CN" altLang="en-US" sz="2400" dirty="0">
                <a:solidFill>
                  <a:schemeClr val="tx1">
                    <a:lumMod val="65000"/>
                    <a:lumOff val="35000"/>
                  </a:schemeClr>
                </a:solidFill>
              </a:rPr>
              <a:t>分级预案</a:t>
            </a:r>
          </a:p>
        </p:txBody>
      </p:sp>
      <p:grpSp>
        <p:nvGrpSpPr>
          <p:cNvPr id="6" name="组合 5"/>
          <p:cNvGrpSpPr/>
          <p:nvPr/>
        </p:nvGrpSpPr>
        <p:grpSpPr>
          <a:xfrm>
            <a:off x="4124664" y="4698200"/>
            <a:ext cx="2536795" cy="830997"/>
            <a:chOff x="3093498" y="3523651"/>
            <a:chExt cx="1902596" cy="623248"/>
          </a:xfrm>
        </p:grpSpPr>
        <p:sp>
          <p:nvSpPr>
            <p:cNvPr id="36" name="TextBox 35"/>
            <p:cNvSpPr txBox="1"/>
            <p:nvPr/>
          </p:nvSpPr>
          <p:spPr>
            <a:xfrm>
              <a:off x="3409539" y="3523651"/>
              <a:ext cx="1348368" cy="623248"/>
            </a:xfrm>
            <a:prstGeom prst="rect">
              <a:avLst/>
            </a:prstGeom>
            <a:noFill/>
          </p:spPr>
          <p:txBody>
            <a:bodyPr wrap="square" rtlCol="0">
              <a:spAutoFit/>
            </a:bodyPr>
            <a:lstStyle/>
            <a:p>
              <a:r>
                <a:rPr lang="zh-CN" altLang="en-US" sz="2400" dirty="0">
                  <a:solidFill>
                    <a:schemeClr val="tx1">
                      <a:lumMod val="65000"/>
                      <a:lumOff val="35000"/>
                    </a:schemeClr>
                  </a:solidFill>
                </a:rPr>
                <a:t>双向语音对讲</a:t>
              </a:r>
            </a:p>
          </p:txBody>
        </p:sp>
        <p:cxnSp>
          <p:nvCxnSpPr>
            <p:cNvPr id="41" name="直接箭头连接符 40"/>
            <p:cNvCxnSpPr/>
            <p:nvPr/>
          </p:nvCxnSpPr>
          <p:spPr>
            <a:xfrm>
              <a:off x="3093498" y="3847354"/>
              <a:ext cx="1902596" cy="1"/>
            </a:xfrm>
            <a:prstGeom prst="straightConnector1">
              <a:avLst/>
            </a:prstGeom>
            <a:ln>
              <a:prstDash val="dash"/>
              <a:headEnd type="arrow"/>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54902941"/>
      </p:ext>
    </p:extLst>
  </p:cSld>
  <p:clrMapOvr>
    <a:masterClrMapping/>
  </p:clrMapOvr>
  <mc:AlternateContent xmlns:mc="http://schemas.openxmlformats.org/markup-compatibility/2006" xmlns:p14="http://schemas.microsoft.com/office/powerpoint/2010/main">
    <mc:Choice Requires="p14">
      <p:transition spd="med" p14:dur="700" advTm="14260">
        <p:fade/>
      </p:transition>
    </mc:Choice>
    <mc:Fallback xmlns="">
      <p:transition spd="med" advTm="1426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26" presetClass="emph" presetSubtype="0" repeatCount="indefinite" fill="hold" nodeType="withEffect">
                                  <p:stCondLst>
                                    <p:cond delay="0"/>
                                  </p:stCondLst>
                                  <p:childTnLst>
                                    <p:animEffect transition="out" filter="fade">
                                      <p:cBhvr>
                                        <p:cTn id="12" dur="500" tmFilter="0, 0; .2, .5; .8, .5; 1, 0"/>
                                        <p:tgtEl>
                                          <p:spTgt spid="3"/>
                                        </p:tgtEl>
                                      </p:cBhvr>
                                    </p:animEffect>
                                    <p:animScale>
                                      <p:cBhvr>
                                        <p:cTn id="13" dur="250" autoRev="1" fill="hold"/>
                                        <p:tgtEl>
                                          <p:spTgt spid="3"/>
                                        </p:tgtEl>
                                      </p:cBhvr>
                                      <p:by x="105000" y="105000"/>
                                    </p:animScale>
                                  </p:childTnLst>
                                </p:cTn>
                              </p:par>
                            </p:childTnLst>
                          </p:cTn>
                        </p:par>
                        <p:par>
                          <p:cTn id="14" fill="hold">
                            <p:stCondLst>
                              <p:cond delay="1000"/>
                            </p:stCondLst>
                            <p:childTnLst>
                              <p:par>
                                <p:cTn id="15" presetID="12" presetClass="entr" presetSubtype="8"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p:tgtEl>
                                          <p:spTgt spid="5"/>
                                        </p:tgtEl>
                                        <p:attrNameLst>
                                          <p:attrName>ppt_x</p:attrName>
                                        </p:attrNameLst>
                                      </p:cBhvr>
                                      <p:tavLst>
                                        <p:tav tm="0">
                                          <p:val>
                                            <p:strVal val="#ppt_x-#ppt_w*1.125000"/>
                                          </p:val>
                                        </p:tav>
                                        <p:tav tm="100000">
                                          <p:val>
                                            <p:strVal val="#ppt_x"/>
                                          </p:val>
                                        </p:tav>
                                      </p:tavLst>
                                    </p:anim>
                                    <p:animEffect transition="in" filter="wipe(right)">
                                      <p:cBhvr>
                                        <p:cTn id="18" dur="500"/>
                                        <p:tgtEl>
                                          <p:spTgt spid="5"/>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10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1000"/>
                                        <p:tgtEl>
                                          <p:spTgt spid="37"/>
                                        </p:tgtEl>
                                      </p:cBhvr>
                                    </p:animEffect>
                                  </p:childTnLst>
                                </p:cTn>
                              </p:par>
                            </p:childTnLst>
                          </p:cTn>
                        </p:par>
                        <p:par>
                          <p:cTn id="26" fill="hold">
                            <p:stCondLst>
                              <p:cond delay="2500"/>
                            </p:stCondLst>
                            <p:childTnLst>
                              <p:par>
                                <p:cTn id="27" presetID="22" presetClass="entr" presetSubtype="8"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500"/>
                                        <p:tgtEl>
                                          <p:spTgt spid="7"/>
                                        </p:tgtEl>
                                      </p:cBhvr>
                                    </p:animEffect>
                                  </p:childTnLst>
                                </p:cTn>
                              </p:par>
                            </p:childTnLst>
                          </p:cTn>
                        </p:par>
                        <p:par>
                          <p:cTn id="30" fill="hold">
                            <p:stCondLst>
                              <p:cond delay="3000"/>
                            </p:stCondLst>
                            <p:childTnLst>
                              <p:par>
                                <p:cTn id="31" presetID="53" presetClass="entr" presetSubtype="16" fill="hold" nodeType="afterEffect">
                                  <p:stCondLst>
                                    <p:cond delay="1000"/>
                                  </p:stCondLst>
                                  <p:childTnLst>
                                    <p:set>
                                      <p:cBhvr>
                                        <p:cTn id="32" dur="1" fill="hold">
                                          <p:stCondLst>
                                            <p:cond delay="0"/>
                                          </p:stCondLst>
                                        </p:cTn>
                                        <p:tgtEl>
                                          <p:spTgt spid="28"/>
                                        </p:tgtEl>
                                        <p:attrNameLst>
                                          <p:attrName>style.visibility</p:attrName>
                                        </p:attrNameLst>
                                      </p:cBhvr>
                                      <p:to>
                                        <p:strVal val="visible"/>
                                      </p:to>
                                    </p:set>
                                    <p:anim calcmode="lin" valueType="num">
                                      <p:cBhvr>
                                        <p:cTn id="33" dur="500" fill="hold"/>
                                        <p:tgtEl>
                                          <p:spTgt spid="28"/>
                                        </p:tgtEl>
                                        <p:attrNameLst>
                                          <p:attrName>ppt_w</p:attrName>
                                        </p:attrNameLst>
                                      </p:cBhvr>
                                      <p:tavLst>
                                        <p:tav tm="0">
                                          <p:val>
                                            <p:fltVal val="0"/>
                                          </p:val>
                                        </p:tav>
                                        <p:tav tm="100000">
                                          <p:val>
                                            <p:strVal val="#ppt_w"/>
                                          </p:val>
                                        </p:tav>
                                      </p:tavLst>
                                    </p:anim>
                                    <p:anim calcmode="lin" valueType="num">
                                      <p:cBhvr>
                                        <p:cTn id="34" dur="500" fill="hold"/>
                                        <p:tgtEl>
                                          <p:spTgt spid="28"/>
                                        </p:tgtEl>
                                        <p:attrNameLst>
                                          <p:attrName>ppt_h</p:attrName>
                                        </p:attrNameLst>
                                      </p:cBhvr>
                                      <p:tavLst>
                                        <p:tav tm="0">
                                          <p:val>
                                            <p:fltVal val="0"/>
                                          </p:val>
                                        </p:tav>
                                        <p:tav tm="100000">
                                          <p:val>
                                            <p:strVal val="#ppt_h"/>
                                          </p:val>
                                        </p:tav>
                                      </p:tavLst>
                                    </p:anim>
                                    <p:animEffect transition="in" filter="fade">
                                      <p:cBhvr>
                                        <p:cTn id="35" dur="500"/>
                                        <p:tgtEl>
                                          <p:spTgt spid="28"/>
                                        </p:tgtEl>
                                      </p:cBhvr>
                                    </p:animEffect>
                                  </p:childTnLst>
                                </p:cTn>
                              </p:par>
                              <p:par>
                                <p:cTn id="36" presetID="16" presetClass="entr" presetSubtype="21" fill="hold" nodeType="withEffect">
                                  <p:stCondLst>
                                    <p:cond delay="1000"/>
                                  </p:stCondLst>
                                  <p:childTnLst>
                                    <p:set>
                                      <p:cBhvr>
                                        <p:cTn id="37" dur="1" fill="hold">
                                          <p:stCondLst>
                                            <p:cond delay="0"/>
                                          </p:stCondLst>
                                        </p:cTn>
                                        <p:tgtEl>
                                          <p:spTgt spid="27"/>
                                        </p:tgtEl>
                                        <p:attrNameLst>
                                          <p:attrName>style.visibility</p:attrName>
                                        </p:attrNameLst>
                                      </p:cBhvr>
                                      <p:to>
                                        <p:strVal val="visible"/>
                                      </p:to>
                                    </p:set>
                                    <p:animEffect transition="in" filter="barn(inVertical)">
                                      <p:cBhvr>
                                        <p:cTn id="38" dur="500"/>
                                        <p:tgtEl>
                                          <p:spTgt spid="27"/>
                                        </p:tgtEl>
                                      </p:cBhvr>
                                    </p:animEffect>
                                  </p:childTnLst>
                                </p:cTn>
                              </p:par>
                            </p:childTnLst>
                          </p:cTn>
                        </p:par>
                        <p:par>
                          <p:cTn id="39" fill="hold">
                            <p:stCondLst>
                              <p:cond delay="4500"/>
                            </p:stCondLst>
                            <p:childTnLst>
                              <p:par>
                                <p:cTn id="40" presetID="12" presetClass="entr" presetSubtype="8" fill="hold" grpId="0" nodeType="after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additive="base">
                                        <p:cTn id="42" dur="500"/>
                                        <p:tgtEl>
                                          <p:spTgt spid="29"/>
                                        </p:tgtEl>
                                        <p:attrNameLst>
                                          <p:attrName>ppt_x</p:attrName>
                                        </p:attrNameLst>
                                      </p:cBhvr>
                                      <p:tavLst>
                                        <p:tav tm="0">
                                          <p:val>
                                            <p:strVal val="#ppt_x-#ppt_w*1.125000"/>
                                          </p:val>
                                        </p:tav>
                                        <p:tav tm="100000">
                                          <p:val>
                                            <p:strVal val="#ppt_x"/>
                                          </p:val>
                                        </p:tav>
                                      </p:tavLst>
                                    </p:anim>
                                    <p:animEffect transition="in" filter="wipe(right)">
                                      <p:cBhvr>
                                        <p:cTn id="43" dur="500"/>
                                        <p:tgtEl>
                                          <p:spTgt spid="29"/>
                                        </p:tgtEl>
                                      </p:cBhvr>
                                    </p:animEffect>
                                  </p:childTnLst>
                                </p:cTn>
                              </p:par>
                            </p:childTnLst>
                          </p:cTn>
                        </p:par>
                        <p:par>
                          <p:cTn id="44" fill="hold">
                            <p:stCondLst>
                              <p:cond delay="5000"/>
                            </p:stCondLst>
                            <p:childTnLst>
                              <p:par>
                                <p:cTn id="45" presetID="42" presetClass="entr" presetSubtype="0" fill="hold" grpId="0" nodeType="after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2000"/>
                                        <p:tgtEl>
                                          <p:spTgt spid="31"/>
                                        </p:tgtEl>
                                      </p:cBhvr>
                                    </p:animEffect>
                                    <p:anim calcmode="lin" valueType="num">
                                      <p:cBhvr>
                                        <p:cTn id="48" dur="2000" fill="hold"/>
                                        <p:tgtEl>
                                          <p:spTgt spid="31"/>
                                        </p:tgtEl>
                                        <p:attrNameLst>
                                          <p:attrName>ppt_x</p:attrName>
                                        </p:attrNameLst>
                                      </p:cBhvr>
                                      <p:tavLst>
                                        <p:tav tm="0">
                                          <p:val>
                                            <p:strVal val="#ppt_x"/>
                                          </p:val>
                                        </p:tav>
                                        <p:tav tm="100000">
                                          <p:val>
                                            <p:strVal val="#ppt_x"/>
                                          </p:val>
                                        </p:tav>
                                      </p:tavLst>
                                    </p:anim>
                                    <p:anim calcmode="lin" valueType="num">
                                      <p:cBhvr>
                                        <p:cTn id="49" dur="2000" fill="hold"/>
                                        <p:tgtEl>
                                          <p:spTgt spid="31"/>
                                        </p:tgtEl>
                                        <p:attrNameLst>
                                          <p:attrName>ppt_y</p:attrName>
                                        </p:attrNameLst>
                                      </p:cBhvr>
                                      <p:tavLst>
                                        <p:tav tm="0">
                                          <p:val>
                                            <p:strVal val="#ppt_y+.1"/>
                                          </p:val>
                                        </p:tav>
                                        <p:tav tm="100000">
                                          <p:val>
                                            <p:strVal val="#ppt_y"/>
                                          </p:val>
                                        </p:tav>
                                      </p:tavLst>
                                    </p:anim>
                                  </p:childTnLst>
                                </p:cTn>
                              </p:par>
                            </p:childTnLst>
                          </p:cTn>
                        </p:par>
                        <p:par>
                          <p:cTn id="50" fill="hold">
                            <p:stCondLst>
                              <p:cond delay="7000"/>
                            </p:stCondLst>
                            <p:childTnLst>
                              <p:par>
                                <p:cTn id="51" presetID="16" presetClass="entr" presetSubtype="37" fill="hold" nodeType="after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barn(outVertical)">
                                      <p:cBhvr>
                                        <p:cTn id="53" dur="500"/>
                                        <p:tgtEl>
                                          <p:spTgt spid="6"/>
                                        </p:tgtEl>
                                      </p:cBhvr>
                                    </p:animEffect>
                                  </p:childTnLst>
                                </p:cTn>
                              </p:par>
                            </p:childTnLst>
                          </p:cTn>
                        </p:par>
                        <p:par>
                          <p:cTn id="54" fill="hold">
                            <p:stCondLst>
                              <p:cond delay="7500"/>
                            </p:stCondLst>
                            <p:childTnLst>
                              <p:par>
                                <p:cTn id="55" presetID="42" presetClass="entr" presetSubtype="0" fill="hold" grpId="0" nodeType="after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2000"/>
                                        <p:tgtEl>
                                          <p:spTgt spid="32"/>
                                        </p:tgtEl>
                                      </p:cBhvr>
                                    </p:animEffect>
                                    <p:anim calcmode="lin" valueType="num">
                                      <p:cBhvr>
                                        <p:cTn id="58" dur="2000" fill="hold"/>
                                        <p:tgtEl>
                                          <p:spTgt spid="32"/>
                                        </p:tgtEl>
                                        <p:attrNameLst>
                                          <p:attrName>ppt_x</p:attrName>
                                        </p:attrNameLst>
                                      </p:cBhvr>
                                      <p:tavLst>
                                        <p:tav tm="0">
                                          <p:val>
                                            <p:strVal val="#ppt_x"/>
                                          </p:val>
                                        </p:tav>
                                        <p:tav tm="100000">
                                          <p:val>
                                            <p:strVal val="#ppt_x"/>
                                          </p:val>
                                        </p:tav>
                                      </p:tavLst>
                                    </p:anim>
                                    <p:anim calcmode="lin" valueType="num">
                                      <p:cBhvr>
                                        <p:cTn id="59" dur="2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Graphic spid="7" grpId="0">
        <p:bldAsOne/>
      </p:bldGraphic>
      <p:bldP spid="29" grpId="0"/>
      <p:bldP spid="31" grpId="0" animBg="1"/>
      <p:bldP spid="32" grpId="0" animBg="1"/>
      <p:bldP spid="3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校园应急系统之调度阶段</a:t>
            </a:r>
            <a:r>
              <a:rPr lang="en-US" altLang="zh-CN" dirty="0"/>
              <a:t>——</a:t>
            </a:r>
            <a:r>
              <a:rPr lang="zh-CN" altLang="en-US" dirty="0"/>
              <a:t>精准定位，高效指挥</a:t>
            </a:r>
          </a:p>
        </p:txBody>
      </p:sp>
      <p:pic>
        <p:nvPicPr>
          <p:cNvPr id="3" name="Picture 4" descr="E:\图片素材\2014-12-01472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726" y="1420669"/>
            <a:ext cx="3009447" cy="19711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23668\Desktop\校园地图.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51667" y="1526050"/>
            <a:ext cx="7098768" cy="4257545"/>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5"/>
          <p:cNvPicPr>
            <a:picLocks noChangeAspect="1"/>
          </p:cNvPicPr>
          <p:nvPr/>
        </p:nvPicPr>
        <p:blipFill>
          <a:blip r:embed="rId5" cstate="print"/>
          <a:stretch>
            <a:fillRect/>
          </a:stretch>
        </p:blipFill>
        <p:spPr>
          <a:xfrm>
            <a:off x="7539290" y="4060835"/>
            <a:ext cx="314313" cy="362155"/>
          </a:xfrm>
          <a:prstGeom prst="rect">
            <a:avLst/>
          </a:prstGeom>
        </p:spPr>
      </p:pic>
      <p:pic>
        <p:nvPicPr>
          <p:cNvPr id="7" name="图片 6"/>
          <p:cNvPicPr>
            <a:picLocks noChangeAspect="1"/>
          </p:cNvPicPr>
          <p:nvPr/>
        </p:nvPicPr>
        <p:blipFill>
          <a:blip r:embed="rId5" cstate="print"/>
          <a:stretch>
            <a:fillRect/>
          </a:stretch>
        </p:blipFill>
        <p:spPr>
          <a:xfrm>
            <a:off x="7224977" y="2347396"/>
            <a:ext cx="314313" cy="362155"/>
          </a:xfrm>
          <a:prstGeom prst="rect">
            <a:avLst/>
          </a:prstGeom>
        </p:spPr>
      </p:pic>
      <p:pic>
        <p:nvPicPr>
          <p:cNvPr id="8" name="图片 7"/>
          <p:cNvPicPr>
            <a:picLocks noChangeAspect="1"/>
          </p:cNvPicPr>
          <p:nvPr/>
        </p:nvPicPr>
        <p:blipFill>
          <a:blip r:embed="rId6" cstate="print"/>
          <a:stretch>
            <a:fillRect/>
          </a:stretch>
        </p:blipFill>
        <p:spPr>
          <a:xfrm>
            <a:off x="9568526" y="3869089"/>
            <a:ext cx="251927" cy="198679"/>
          </a:xfrm>
          <a:prstGeom prst="rect">
            <a:avLst/>
          </a:prstGeom>
          <a:effectLst/>
        </p:spPr>
      </p:pic>
      <p:pic>
        <p:nvPicPr>
          <p:cNvPr id="9" name="Picture 3" descr="E:\图片素材\20130111100145.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8327" y="3787350"/>
            <a:ext cx="3097084" cy="1996244"/>
          </a:xfrm>
          <a:prstGeom prst="rect">
            <a:avLst/>
          </a:prstGeom>
          <a:noFill/>
          <a:extLst>
            <a:ext uri="{909E8E84-426E-40DD-AFC4-6F175D3DCCD1}">
              <a14:hiddenFill xmlns:a14="http://schemas.microsoft.com/office/drawing/2010/main">
                <a:solidFill>
                  <a:srgbClr val="FFFFFF"/>
                </a:solidFill>
              </a14:hiddenFill>
            </a:ext>
          </a:extLst>
        </p:spPr>
      </p:pic>
      <p:sp>
        <p:nvSpPr>
          <p:cNvPr id="10" name="云形标注 9"/>
          <p:cNvSpPr/>
          <p:nvPr/>
        </p:nvSpPr>
        <p:spPr>
          <a:xfrm>
            <a:off x="1212725" y="1743979"/>
            <a:ext cx="2950195" cy="1568987"/>
          </a:xfrm>
          <a:prstGeom prst="cloudCallou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t>操场西面有人抢劫，小王，快赶往现场处理</a:t>
            </a:r>
          </a:p>
        </p:txBody>
      </p:sp>
      <p:sp>
        <p:nvSpPr>
          <p:cNvPr id="11" name="云形标注 10"/>
          <p:cNvSpPr/>
          <p:nvPr/>
        </p:nvSpPr>
        <p:spPr>
          <a:xfrm>
            <a:off x="8736320" y="2815290"/>
            <a:ext cx="2168265" cy="1153137"/>
          </a:xfrm>
          <a:prstGeom prst="cloudCallou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t>收到，马上赶到！</a:t>
            </a:r>
          </a:p>
        </p:txBody>
      </p:sp>
      <p:sp>
        <p:nvSpPr>
          <p:cNvPr id="12" name="云形标注 11"/>
          <p:cNvSpPr/>
          <p:nvPr/>
        </p:nvSpPr>
        <p:spPr>
          <a:xfrm>
            <a:off x="9223020" y="2043642"/>
            <a:ext cx="2325421" cy="1456893"/>
          </a:xfrm>
          <a:prstGeom prst="cloudCallou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t>发现嫌犯，已逃往食堂方向！</a:t>
            </a:r>
          </a:p>
        </p:txBody>
      </p:sp>
      <p:pic>
        <p:nvPicPr>
          <p:cNvPr id="5" name="图片 4"/>
          <p:cNvPicPr>
            <a:picLocks noChangeAspect="1"/>
          </p:cNvPicPr>
          <p:nvPr/>
        </p:nvPicPr>
        <p:blipFill>
          <a:blip r:embed="rId5" cstate="print"/>
          <a:stretch>
            <a:fillRect/>
          </a:stretch>
        </p:blipFill>
        <p:spPr>
          <a:xfrm>
            <a:off x="9223020" y="4149505"/>
            <a:ext cx="314313" cy="362155"/>
          </a:xfrm>
          <a:prstGeom prst="rect">
            <a:avLst/>
          </a:prstGeom>
        </p:spPr>
      </p:pic>
    </p:spTree>
    <p:custDataLst>
      <p:tags r:id="rId1"/>
    </p:custDataLst>
    <p:extLst>
      <p:ext uri="{BB962C8B-B14F-4D97-AF65-F5344CB8AC3E}">
        <p14:creationId xmlns:p14="http://schemas.microsoft.com/office/powerpoint/2010/main" val="36341230"/>
      </p:ext>
    </p:extLst>
  </p:cSld>
  <p:clrMapOvr>
    <a:masterClrMapping/>
  </p:clrMapOvr>
  <mc:AlternateContent xmlns:mc="http://schemas.openxmlformats.org/markup-compatibility/2006" xmlns:p14="http://schemas.microsoft.com/office/powerpoint/2010/main">
    <mc:Choice Requires="p14">
      <p:transition spd="med" p14:dur="700" advTm="10910">
        <p:fade/>
      </p:transition>
    </mc:Choice>
    <mc:Fallback xmlns="">
      <p:transition spd="med" advTm="109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42"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par>
                          <p:cTn id="27" fill="hold">
                            <p:stCondLst>
                              <p:cond delay="1500"/>
                            </p:stCondLst>
                            <p:childTnLst>
                              <p:par>
                                <p:cTn id="28" presetID="6" presetClass="entr" presetSubtype="16"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circle(in)">
                                      <p:cBhvr>
                                        <p:cTn id="30" dur="2000"/>
                                        <p:tgtEl>
                                          <p:spTgt spid="3"/>
                                        </p:tgtEl>
                                      </p:cBhvr>
                                    </p:animEffect>
                                  </p:childTnLst>
                                </p:cTn>
                              </p:par>
                              <p:par>
                                <p:cTn id="31" presetID="26" presetClass="emph" presetSubtype="0" repeatCount="3000" fill="remove" nodeType="withEffect">
                                  <p:stCondLst>
                                    <p:cond delay="0"/>
                                  </p:stCondLst>
                                  <p:childTnLst>
                                    <p:animEffect transition="out" filter="fade">
                                      <p:cBhvr>
                                        <p:cTn id="32" dur="867" tmFilter="0, 0; .2, .5; .8, .5; 1, 0"/>
                                        <p:tgtEl>
                                          <p:spTgt spid="8"/>
                                        </p:tgtEl>
                                      </p:cBhvr>
                                    </p:animEffect>
                                    <p:animScale>
                                      <p:cBhvr>
                                        <p:cTn id="33" dur="433" autoRev="1" fill="hold"/>
                                        <p:tgtEl>
                                          <p:spTgt spid="8"/>
                                        </p:tgtEl>
                                      </p:cBhvr>
                                      <p:by x="105000" y="105000"/>
                                    </p:animScale>
                                  </p:childTnLst>
                                </p:cTn>
                              </p:par>
                            </p:childTnLst>
                          </p:cTn>
                        </p:par>
                        <p:par>
                          <p:cTn id="34" fill="hold">
                            <p:stCondLst>
                              <p:cond delay="4100"/>
                            </p:stCondLst>
                            <p:childTnLst>
                              <p:par>
                                <p:cTn id="35" presetID="42" presetClass="entr" presetSubtype="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childTnLst>
                          </p:cTn>
                        </p:par>
                        <p:par>
                          <p:cTn id="40" fill="hold">
                            <p:stCondLst>
                              <p:cond delay="5100"/>
                            </p:stCondLst>
                            <p:childTnLst>
                              <p:par>
                                <p:cTn id="41" presetID="22" presetClass="entr" presetSubtype="4"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down)">
                                      <p:cBhvr>
                                        <p:cTn id="43" dur="500"/>
                                        <p:tgtEl>
                                          <p:spTgt spid="11"/>
                                        </p:tgtEl>
                                      </p:cBhvr>
                                    </p:animEffect>
                                  </p:childTnLst>
                                </p:cTn>
                              </p:par>
                            </p:childTnLst>
                          </p:cTn>
                        </p:par>
                        <p:par>
                          <p:cTn id="44" fill="hold">
                            <p:stCondLst>
                              <p:cond delay="5600"/>
                            </p:stCondLst>
                            <p:childTnLst>
                              <p:par>
                                <p:cTn id="45" presetID="0" presetClass="path" presetSubtype="0" accel="50000" decel="50000" fill="hold" nodeType="afterEffect">
                                  <p:stCondLst>
                                    <p:cond delay="0"/>
                                  </p:stCondLst>
                                  <p:childTnLst>
                                    <p:animMotion origin="layout" path="M -2.5E-6 3.20988E-6 C 0.00052 -0.00494 0.00035 -0.01019 0.00139 -0.01482 C 0.0033 -0.02315 0.00816 -0.0287 0.00973 -0.03704 C 0.01059 -0.04198 0.01146 -0.04846 0.01389 -0.05185 C 0.01893 -0.05895 0.02917 -0.05679 0.03473 -0.05679 " pathEditMode="relative" ptsTypes="ffffA">
                                      <p:cBhvr>
                                        <p:cTn id="46" dur="2000" fill="hold"/>
                                        <p:tgtEl>
                                          <p:spTgt spid="5"/>
                                        </p:tgtEl>
                                        <p:attrNameLst>
                                          <p:attrName>ppt_x</p:attrName>
                                          <p:attrName>ppt_y</p:attrName>
                                        </p:attrNameLst>
                                      </p:cBhvr>
                                    </p:animMotion>
                                  </p:childTnLst>
                                </p:cTn>
                              </p:par>
                            </p:childTnLst>
                          </p:cTn>
                        </p:par>
                        <p:par>
                          <p:cTn id="47" fill="hold">
                            <p:stCondLst>
                              <p:cond delay="7600"/>
                            </p:stCondLst>
                            <p:childTnLst>
                              <p:par>
                                <p:cTn id="48" presetID="22" presetClass="entr" presetSubtype="4" fill="hold" grpId="0" nodeType="after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down)">
                                      <p:cBhvr>
                                        <p:cTn id="5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校园应急系统之处理阶段</a:t>
            </a:r>
            <a:r>
              <a:rPr lang="en-US" altLang="zh-CN" dirty="0"/>
              <a:t>——</a:t>
            </a:r>
            <a:r>
              <a:rPr lang="zh-CN" altLang="en-US" dirty="0"/>
              <a:t>三维地图挂图作战</a:t>
            </a: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315" y="1230704"/>
            <a:ext cx="8185016" cy="4604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descr="E:\图片素材\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0860" y="4406026"/>
            <a:ext cx="3048000" cy="142875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23668\Desktop\王企鹅.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56013" y="2375130"/>
            <a:ext cx="1126603" cy="115760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组合 5"/>
          <p:cNvGrpSpPr/>
          <p:nvPr/>
        </p:nvGrpSpPr>
        <p:grpSpPr>
          <a:xfrm>
            <a:off x="8378695" y="3957767"/>
            <a:ext cx="2006279" cy="879676"/>
            <a:chOff x="6284021" y="2968325"/>
            <a:chExt cx="1504709" cy="659757"/>
          </a:xfrm>
        </p:grpSpPr>
        <p:cxnSp>
          <p:nvCxnSpPr>
            <p:cNvPr id="7" name="直接连接符 6"/>
            <p:cNvCxnSpPr/>
            <p:nvPr/>
          </p:nvCxnSpPr>
          <p:spPr>
            <a:xfrm flipV="1">
              <a:off x="6284021" y="2968325"/>
              <a:ext cx="370390" cy="659757"/>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6654411" y="2968325"/>
              <a:ext cx="1134319" cy="0"/>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grpSp>
        <p:nvGrpSpPr>
          <p:cNvPr id="4" name="组合 3"/>
          <p:cNvGrpSpPr/>
          <p:nvPr/>
        </p:nvGrpSpPr>
        <p:grpSpPr>
          <a:xfrm>
            <a:off x="3640792" y="2375130"/>
            <a:ext cx="1790217" cy="578804"/>
            <a:chOff x="2730593" y="1781347"/>
            <a:chExt cx="1342663" cy="434103"/>
          </a:xfrm>
        </p:grpSpPr>
        <p:cxnSp>
          <p:nvCxnSpPr>
            <p:cNvPr id="11" name="直接连接符 10"/>
            <p:cNvCxnSpPr/>
            <p:nvPr/>
          </p:nvCxnSpPr>
          <p:spPr>
            <a:xfrm flipV="1">
              <a:off x="2730593" y="1781347"/>
              <a:ext cx="451413" cy="434103"/>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182006" y="1781347"/>
              <a:ext cx="891250" cy="0"/>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4111495" y="1874323"/>
            <a:ext cx="1450693" cy="338554"/>
          </a:xfrm>
          <a:prstGeom prst="rect">
            <a:avLst/>
          </a:prstGeom>
          <a:solidFill>
            <a:srgbClr val="FF0000"/>
          </a:solidFill>
        </p:spPr>
        <p:txBody>
          <a:bodyPr wrap="square" rtlCol="0">
            <a:spAutoFit/>
          </a:bodyPr>
          <a:lstStyle/>
          <a:p>
            <a:pPr algn="ctr"/>
            <a:r>
              <a:rPr lang="zh-CN" altLang="en-US" sz="1600" dirty="0">
                <a:solidFill>
                  <a:schemeClr val="bg1"/>
                </a:solidFill>
              </a:rPr>
              <a:t>实时监控</a:t>
            </a:r>
          </a:p>
        </p:txBody>
      </p:sp>
      <p:sp>
        <p:nvSpPr>
          <p:cNvPr id="18" name="TextBox 17"/>
          <p:cNvSpPr txBox="1"/>
          <p:nvPr/>
        </p:nvSpPr>
        <p:spPr>
          <a:xfrm>
            <a:off x="8934280" y="3486439"/>
            <a:ext cx="1450693" cy="338554"/>
          </a:xfrm>
          <a:prstGeom prst="rect">
            <a:avLst/>
          </a:prstGeom>
          <a:solidFill>
            <a:srgbClr val="FF0000"/>
          </a:solidFill>
        </p:spPr>
        <p:txBody>
          <a:bodyPr wrap="square" rtlCol="0">
            <a:spAutoFit/>
          </a:bodyPr>
          <a:lstStyle/>
          <a:p>
            <a:pPr algn="ctr"/>
            <a:r>
              <a:rPr lang="zh-CN" altLang="en-US" sz="1600" dirty="0">
                <a:solidFill>
                  <a:schemeClr val="bg1"/>
                </a:solidFill>
              </a:rPr>
              <a:t>全景地图</a:t>
            </a:r>
          </a:p>
        </p:txBody>
      </p:sp>
      <p:sp>
        <p:nvSpPr>
          <p:cNvPr id="20" name="TextBox 19"/>
          <p:cNvSpPr txBox="1"/>
          <p:nvPr/>
        </p:nvSpPr>
        <p:spPr>
          <a:xfrm>
            <a:off x="5562188" y="2953934"/>
            <a:ext cx="1581873" cy="338554"/>
          </a:xfrm>
          <a:prstGeom prst="rect">
            <a:avLst/>
          </a:prstGeom>
          <a:solidFill>
            <a:srgbClr val="FF0000"/>
          </a:solidFill>
        </p:spPr>
        <p:txBody>
          <a:bodyPr wrap="square" rtlCol="0">
            <a:spAutoFit/>
          </a:bodyPr>
          <a:lstStyle/>
          <a:p>
            <a:pPr algn="ctr"/>
            <a:r>
              <a:rPr lang="zh-CN" altLang="en-US" sz="1600" dirty="0">
                <a:solidFill>
                  <a:schemeClr val="bg1"/>
                </a:solidFill>
              </a:rPr>
              <a:t>第一人称视角</a:t>
            </a:r>
          </a:p>
        </p:txBody>
      </p:sp>
      <p:grpSp>
        <p:nvGrpSpPr>
          <p:cNvPr id="8" name="组合 7"/>
          <p:cNvGrpSpPr/>
          <p:nvPr/>
        </p:nvGrpSpPr>
        <p:grpSpPr>
          <a:xfrm>
            <a:off x="5006603" y="3425262"/>
            <a:ext cx="2020469" cy="879676"/>
            <a:chOff x="3754952" y="2568946"/>
            <a:chExt cx="1515352" cy="659757"/>
          </a:xfrm>
        </p:grpSpPr>
        <p:cxnSp>
          <p:nvCxnSpPr>
            <p:cNvPr id="19" name="直接连接符 18"/>
            <p:cNvCxnSpPr/>
            <p:nvPr/>
          </p:nvCxnSpPr>
          <p:spPr>
            <a:xfrm flipV="1">
              <a:off x="3754952" y="2568946"/>
              <a:ext cx="370390" cy="659757"/>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4135985" y="2568946"/>
              <a:ext cx="1134319" cy="0"/>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grpSp>
        <p:nvGrpSpPr>
          <p:cNvPr id="5" name="组合 4"/>
          <p:cNvGrpSpPr/>
          <p:nvPr/>
        </p:nvGrpSpPr>
        <p:grpSpPr>
          <a:xfrm>
            <a:off x="9628759" y="2461428"/>
            <a:ext cx="2006279" cy="492507"/>
            <a:chOff x="7221569" y="1846071"/>
            <a:chExt cx="1504709" cy="369380"/>
          </a:xfrm>
        </p:grpSpPr>
        <p:cxnSp>
          <p:nvCxnSpPr>
            <p:cNvPr id="22" name="直接连接符 21"/>
            <p:cNvCxnSpPr/>
            <p:nvPr/>
          </p:nvCxnSpPr>
          <p:spPr>
            <a:xfrm>
              <a:off x="7221569" y="1846071"/>
              <a:ext cx="370390" cy="369380"/>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7591959" y="2215450"/>
              <a:ext cx="1134319" cy="0"/>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sp>
        <p:nvSpPr>
          <p:cNvPr id="24" name="TextBox 23"/>
          <p:cNvSpPr txBox="1"/>
          <p:nvPr/>
        </p:nvSpPr>
        <p:spPr>
          <a:xfrm>
            <a:off x="10184344" y="2482606"/>
            <a:ext cx="1450693" cy="338554"/>
          </a:xfrm>
          <a:prstGeom prst="rect">
            <a:avLst/>
          </a:prstGeom>
          <a:solidFill>
            <a:srgbClr val="FF0000"/>
          </a:solidFill>
        </p:spPr>
        <p:txBody>
          <a:bodyPr wrap="square" rtlCol="0">
            <a:spAutoFit/>
          </a:bodyPr>
          <a:lstStyle/>
          <a:p>
            <a:pPr algn="ctr"/>
            <a:r>
              <a:rPr lang="zh-CN" altLang="en-US" sz="1600" dirty="0">
                <a:solidFill>
                  <a:schemeClr val="bg1"/>
                </a:solidFill>
              </a:rPr>
              <a:t>摄像机列表</a:t>
            </a:r>
          </a:p>
        </p:txBody>
      </p:sp>
      <p:grpSp>
        <p:nvGrpSpPr>
          <p:cNvPr id="3" name="组合 2"/>
          <p:cNvGrpSpPr/>
          <p:nvPr/>
        </p:nvGrpSpPr>
        <p:grpSpPr>
          <a:xfrm>
            <a:off x="801135" y="2172026"/>
            <a:ext cx="1831415" cy="390509"/>
            <a:chOff x="600851" y="1629019"/>
            <a:chExt cx="1373561" cy="292882"/>
          </a:xfrm>
        </p:grpSpPr>
        <p:cxnSp>
          <p:nvCxnSpPr>
            <p:cNvPr id="26" name="直接连接符 25"/>
            <p:cNvCxnSpPr/>
            <p:nvPr/>
          </p:nvCxnSpPr>
          <p:spPr>
            <a:xfrm flipH="1">
              <a:off x="1735170" y="1629019"/>
              <a:ext cx="239242" cy="292882"/>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600851" y="1921901"/>
              <a:ext cx="1134319" cy="0"/>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sp>
        <p:nvSpPr>
          <p:cNvPr id="28" name="TextBox 27"/>
          <p:cNvSpPr txBox="1"/>
          <p:nvPr/>
        </p:nvSpPr>
        <p:spPr>
          <a:xfrm>
            <a:off x="788318" y="2092097"/>
            <a:ext cx="1450693" cy="338554"/>
          </a:xfrm>
          <a:prstGeom prst="rect">
            <a:avLst/>
          </a:prstGeom>
          <a:solidFill>
            <a:srgbClr val="FF0000"/>
          </a:solidFill>
        </p:spPr>
        <p:txBody>
          <a:bodyPr wrap="square" rtlCol="0">
            <a:spAutoFit/>
          </a:bodyPr>
          <a:lstStyle/>
          <a:p>
            <a:pPr algn="ctr"/>
            <a:r>
              <a:rPr lang="zh-CN" altLang="en-US" sz="1600" dirty="0">
                <a:solidFill>
                  <a:schemeClr val="bg1"/>
                </a:solidFill>
              </a:rPr>
              <a:t>摄像机概况</a:t>
            </a:r>
          </a:p>
        </p:txBody>
      </p:sp>
    </p:spTree>
    <p:extLst>
      <p:ext uri="{BB962C8B-B14F-4D97-AF65-F5344CB8AC3E}">
        <p14:creationId xmlns:p14="http://schemas.microsoft.com/office/powerpoint/2010/main" val="1406742316"/>
      </p:ext>
    </p:extLst>
  </p:cSld>
  <p:clrMapOvr>
    <a:masterClrMapping/>
  </p:clrMapOvr>
  <mc:AlternateContent xmlns:mc="http://schemas.openxmlformats.org/markup-compatibility/2006" xmlns:p14="http://schemas.microsoft.com/office/powerpoint/2010/main">
    <mc:Choice Requires="p14">
      <p:transition spd="med" p14:dur="700" advTm="13049">
        <p:fade/>
      </p:transition>
    </mc:Choice>
    <mc:Fallback xmlns="">
      <p:transition spd="med" advTm="1304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arn(outVertical)">
                                      <p:cBhvr>
                                        <p:cTn id="7" dur="500"/>
                                        <p:tgtEl>
                                          <p:spTgt spid="717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anim calcmode="lin" valueType="num">
                                      <p:cBhvr>
                                        <p:cTn id="16" dur="1000" fill="hold"/>
                                        <p:tgtEl>
                                          <p:spTgt spid="20"/>
                                        </p:tgtEl>
                                        <p:attrNameLst>
                                          <p:attrName>ppt_x</p:attrName>
                                        </p:attrNameLst>
                                      </p:cBhvr>
                                      <p:tavLst>
                                        <p:tav tm="0">
                                          <p:val>
                                            <p:strVal val="#ppt_x"/>
                                          </p:val>
                                        </p:tav>
                                        <p:tav tm="100000">
                                          <p:val>
                                            <p:strVal val="#ppt_x"/>
                                          </p:val>
                                        </p:tav>
                                      </p:tavLst>
                                    </p:anim>
                                    <p:anim calcmode="lin" valueType="num">
                                      <p:cBhvr>
                                        <p:cTn id="17" dur="1000" fill="hold"/>
                                        <p:tgtEl>
                                          <p:spTgt spid="20"/>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22" presetClass="entr" presetSubtype="8"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1000"/>
                                        <p:tgtEl>
                                          <p:spTgt spid="5"/>
                                        </p:tgtEl>
                                      </p:cBhvr>
                                    </p:animEffect>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1000"/>
                                        <p:tgtEl>
                                          <p:spTgt spid="24"/>
                                        </p:tgtEl>
                                      </p:cBhvr>
                                    </p:animEffect>
                                    <p:anim calcmode="lin" valueType="num">
                                      <p:cBhvr>
                                        <p:cTn id="26" dur="1000" fill="hold"/>
                                        <p:tgtEl>
                                          <p:spTgt spid="24"/>
                                        </p:tgtEl>
                                        <p:attrNameLst>
                                          <p:attrName>ppt_x</p:attrName>
                                        </p:attrNameLst>
                                      </p:cBhvr>
                                      <p:tavLst>
                                        <p:tav tm="0">
                                          <p:val>
                                            <p:strVal val="#ppt_x"/>
                                          </p:val>
                                        </p:tav>
                                        <p:tav tm="100000">
                                          <p:val>
                                            <p:strVal val="#ppt_x"/>
                                          </p:val>
                                        </p:tav>
                                      </p:tavLst>
                                    </p:anim>
                                    <p:anim calcmode="lin" valueType="num">
                                      <p:cBhvr>
                                        <p:cTn id="27" dur="1000" fill="hold"/>
                                        <p:tgtEl>
                                          <p:spTgt spid="24"/>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22" presetClass="entr" presetSubtype="2"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right)">
                                      <p:cBhvr>
                                        <p:cTn id="31" dur="1000"/>
                                        <p:tgtEl>
                                          <p:spTgt spid="3"/>
                                        </p:tgtEl>
                                      </p:cBhvr>
                                    </p:animEffect>
                                  </p:childTnLst>
                                </p:cTn>
                              </p:par>
                            </p:childTnLst>
                          </p:cTn>
                        </p:par>
                        <p:par>
                          <p:cTn id="32" fill="hold">
                            <p:stCondLst>
                              <p:cond delay="5000"/>
                            </p:stCondLst>
                            <p:childTnLst>
                              <p:par>
                                <p:cTn id="33" presetID="42" presetClass="entr" presetSubtype="0" fill="hold" grpId="0"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1000"/>
                                        <p:tgtEl>
                                          <p:spTgt spid="28"/>
                                        </p:tgtEl>
                                      </p:cBhvr>
                                    </p:animEffect>
                                    <p:anim calcmode="lin" valueType="num">
                                      <p:cBhvr>
                                        <p:cTn id="36" dur="1000" fill="hold"/>
                                        <p:tgtEl>
                                          <p:spTgt spid="28"/>
                                        </p:tgtEl>
                                        <p:attrNameLst>
                                          <p:attrName>ppt_x</p:attrName>
                                        </p:attrNameLst>
                                      </p:cBhvr>
                                      <p:tavLst>
                                        <p:tav tm="0">
                                          <p:val>
                                            <p:strVal val="#ppt_x"/>
                                          </p:val>
                                        </p:tav>
                                        <p:tav tm="100000">
                                          <p:val>
                                            <p:strVal val="#ppt_x"/>
                                          </p:val>
                                        </p:tav>
                                      </p:tavLst>
                                    </p:anim>
                                    <p:anim calcmode="lin" valueType="num">
                                      <p:cBhvr>
                                        <p:cTn id="37" dur="1000" fill="hold"/>
                                        <p:tgtEl>
                                          <p:spTgt spid="28"/>
                                        </p:tgtEl>
                                        <p:attrNameLst>
                                          <p:attrName>ppt_y</p:attrName>
                                        </p:attrNameLst>
                                      </p:cBhvr>
                                      <p:tavLst>
                                        <p:tav tm="0">
                                          <p:val>
                                            <p:strVal val="#ppt_y+.1"/>
                                          </p:val>
                                        </p:tav>
                                        <p:tav tm="100000">
                                          <p:val>
                                            <p:strVal val="#ppt_y"/>
                                          </p:val>
                                        </p:tav>
                                      </p:tavLst>
                                    </p:anim>
                                  </p:childTnLst>
                                </p:cTn>
                              </p:par>
                            </p:childTnLst>
                          </p:cTn>
                        </p:par>
                        <p:par>
                          <p:cTn id="38" fill="hold">
                            <p:stCondLst>
                              <p:cond delay="6000"/>
                            </p:stCondLst>
                            <p:childTnLst>
                              <p:par>
                                <p:cTn id="39" presetID="14" presetClass="entr" presetSubtype="10" fill="hold" nodeType="afterEffect">
                                  <p:stCondLst>
                                    <p:cond delay="0"/>
                                  </p:stCondLst>
                                  <p:childTnLst>
                                    <p:set>
                                      <p:cBhvr>
                                        <p:cTn id="40" dur="1" fill="hold">
                                          <p:stCondLst>
                                            <p:cond delay="0"/>
                                          </p:stCondLst>
                                        </p:cTn>
                                        <p:tgtEl>
                                          <p:spTgt spid="7172"/>
                                        </p:tgtEl>
                                        <p:attrNameLst>
                                          <p:attrName>style.visibility</p:attrName>
                                        </p:attrNameLst>
                                      </p:cBhvr>
                                      <p:to>
                                        <p:strVal val="visible"/>
                                      </p:to>
                                    </p:set>
                                    <p:animEffect transition="in" filter="randombar(horizontal)">
                                      <p:cBhvr>
                                        <p:cTn id="41" dur="500"/>
                                        <p:tgtEl>
                                          <p:spTgt spid="7172"/>
                                        </p:tgtEl>
                                      </p:cBhvr>
                                    </p:animEffect>
                                  </p:childTnLst>
                                </p:cTn>
                              </p:par>
                            </p:childTnLst>
                          </p:cTn>
                        </p:par>
                        <p:par>
                          <p:cTn id="42" fill="hold">
                            <p:stCondLst>
                              <p:cond delay="6500"/>
                            </p:stCondLst>
                            <p:childTnLst>
                              <p:par>
                                <p:cTn id="43" presetID="22" presetClass="entr" presetSubtype="8" fill="hold" nodeType="after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left)">
                                      <p:cBhvr>
                                        <p:cTn id="45" dur="1000"/>
                                        <p:tgtEl>
                                          <p:spTgt spid="4"/>
                                        </p:tgtEl>
                                      </p:cBhvr>
                                    </p:animEffect>
                                  </p:childTnLst>
                                </p:cTn>
                              </p:par>
                            </p:childTnLst>
                          </p:cTn>
                        </p:par>
                        <p:par>
                          <p:cTn id="46" fill="hold">
                            <p:stCondLst>
                              <p:cond delay="7500"/>
                            </p:stCondLst>
                            <p:childTnLst>
                              <p:par>
                                <p:cTn id="47" presetID="10" presetClass="entr" presetSubtype="0"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par>
                          <p:cTn id="50" fill="hold">
                            <p:stCondLst>
                              <p:cond delay="8000"/>
                            </p:stCondLst>
                            <p:childTnLst>
                              <p:par>
                                <p:cTn id="51" presetID="16" presetClass="entr" presetSubtype="21" fill="hold" nodeType="afterEffect">
                                  <p:stCondLst>
                                    <p:cond delay="0"/>
                                  </p:stCondLst>
                                  <p:childTnLst>
                                    <p:set>
                                      <p:cBhvr>
                                        <p:cTn id="52" dur="1" fill="hold">
                                          <p:stCondLst>
                                            <p:cond delay="0"/>
                                          </p:stCondLst>
                                        </p:cTn>
                                        <p:tgtEl>
                                          <p:spTgt spid="7171"/>
                                        </p:tgtEl>
                                        <p:attrNameLst>
                                          <p:attrName>style.visibility</p:attrName>
                                        </p:attrNameLst>
                                      </p:cBhvr>
                                      <p:to>
                                        <p:strVal val="visible"/>
                                      </p:to>
                                    </p:set>
                                    <p:animEffect transition="in" filter="barn(inVertical)">
                                      <p:cBhvr>
                                        <p:cTn id="53" dur="500"/>
                                        <p:tgtEl>
                                          <p:spTgt spid="7171"/>
                                        </p:tgtEl>
                                      </p:cBhvr>
                                    </p:animEffect>
                                  </p:childTnLst>
                                </p:cTn>
                              </p:par>
                            </p:childTnLst>
                          </p:cTn>
                        </p:par>
                        <p:par>
                          <p:cTn id="54" fill="hold">
                            <p:stCondLst>
                              <p:cond delay="8500"/>
                            </p:stCondLst>
                            <p:childTnLst>
                              <p:par>
                                <p:cTn id="55" presetID="22" presetClass="entr" presetSubtype="8" fill="hold" nodeType="after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wipe(left)">
                                      <p:cBhvr>
                                        <p:cTn id="57" dur="1000"/>
                                        <p:tgtEl>
                                          <p:spTgt spid="6"/>
                                        </p:tgtEl>
                                      </p:cBhvr>
                                    </p:animEffect>
                                  </p:childTnLst>
                                </p:cTn>
                              </p:par>
                            </p:childTnLst>
                          </p:cTn>
                        </p:par>
                        <p:par>
                          <p:cTn id="58" fill="hold">
                            <p:stCondLst>
                              <p:cond delay="9500"/>
                            </p:stCondLst>
                            <p:childTnLst>
                              <p:par>
                                <p:cTn id="59" presetID="42" presetClass="entr" presetSubtype="0" fill="hold" grpId="0" nodeType="after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fade">
                                      <p:cBhvr>
                                        <p:cTn id="61" dur="1000"/>
                                        <p:tgtEl>
                                          <p:spTgt spid="18"/>
                                        </p:tgtEl>
                                      </p:cBhvr>
                                    </p:animEffect>
                                    <p:anim calcmode="lin" valueType="num">
                                      <p:cBhvr>
                                        <p:cTn id="62" dur="1000" fill="hold"/>
                                        <p:tgtEl>
                                          <p:spTgt spid="18"/>
                                        </p:tgtEl>
                                        <p:attrNameLst>
                                          <p:attrName>ppt_x</p:attrName>
                                        </p:attrNameLst>
                                      </p:cBhvr>
                                      <p:tavLst>
                                        <p:tav tm="0">
                                          <p:val>
                                            <p:strVal val="#ppt_x"/>
                                          </p:val>
                                        </p:tav>
                                        <p:tav tm="100000">
                                          <p:val>
                                            <p:strVal val="#ppt_x"/>
                                          </p:val>
                                        </p:tav>
                                      </p:tavLst>
                                    </p:anim>
                                    <p:anim calcmode="lin" valueType="num">
                                      <p:cBhvr>
                                        <p:cTn id="6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P spid="20" grpId="0" animBg="1"/>
      <p:bldP spid="24" grpId="0" animBg="1"/>
      <p:bldP spid="2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校园应急系统之回溯阶段</a:t>
            </a:r>
            <a:r>
              <a:rPr lang="en-US" altLang="zh-CN" dirty="0"/>
              <a:t>——</a:t>
            </a:r>
            <a:r>
              <a:rPr lang="zh-CN" altLang="en-US" dirty="0"/>
              <a:t>海量云存储、快速云摘要</a:t>
            </a:r>
          </a:p>
        </p:txBody>
      </p:sp>
      <p:pic>
        <p:nvPicPr>
          <p:cNvPr id="3" name="Picture 5"/>
          <p:cNvPicPr>
            <a:picLocks noChangeAspect="1" noChangeArrowheads="1"/>
          </p:cNvPicPr>
          <p:nvPr/>
        </p:nvPicPr>
        <p:blipFill>
          <a:blip r:embed="rId2" cstate="print"/>
          <a:srcRect/>
          <a:stretch>
            <a:fillRect/>
          </a:stretch>
        </p:blipFill>
        <p:spPr bwMode="auto">
          <a:xfrm>
            <a:off x="843089" y="1704110"/>
            <a:ext cx="2592288" cy="17585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4" descr="http://www.vlcc.cn/images/lenovo7000.jpg"/>
          <p:cNvPicPr>
            <a:picLocks noChangeAspect="1" noChangeArrowheads="1"/>
          </p:cNvPicPr>
          <p:nvPr/>
        </p:nvPicPr>
        <p:blipFill>
          <a:blip r:embed="rId3" cstate="print"/>
          <a:srcRect/>
          <a:stretch>
            <a:fillRect/>
          </a:stretch>
        </p:blipFill>
        <p:spPr bwMode="auto">
          <a:xfrm>
            <a:off x="1134946" y="3794243"/>
            <a:ext cx="2906537" cy="1632181"/>
          </a:xfrm>
          <a:prstGeom prst="rect">
            <a:avLst/>
          </a:prstGeom>
          <a:ln>
            <a:noFill/>
          </a:ln>
          <a:effectLst>
            <a:softEdge rad="112500"/>
          </a:effectLst>
        </p:spPr>
      </p:pic>
      <p:sp>
        <p:nvSpPr>
          <p:cNvPr id="6" name="TextBox 5"/>
          <p:cNvSpPr txBox="1"/>
          <p:nvPr/>
        </p:nvSpPr>
        <p:spPr>
          <a:xfrm>
            <a:off x="1820129" y="3150192"/>
            <a:ext cx="1536171" cy="461665"/>
          </a:xfrm>
          <a:prstGeom prst="rect">
            <a:avLst/>
          </a:prstGeom>
          <a:noFill/>
        </p:spPr>
        <p:txBody>
          <a:bodyPr wrap="square" rtlCol="0">
            <a:spAutoFit/>
          </a:bodyPr>
          <a:lstStyle/>
          <a:p>
            <a:r>
              <a:rPr lang="zh-CN" altLang="en-US" sz="2400" dirty="0">
                <a:solidFill>
                  <a:schemeClr val="tx1">
                    <a:lumMod val="65000"/>
                    <a:lumOff val="35000"/>
                  </a:schemeClr>
                </a:solidFill>
              </a:rPr>
              <a:t>云存储</a:t>
            </a:r>
          </a:p>
        </p:txBody>
      </p:sp>
      <p:sp>
        <p:nvSpPr>
          <p:cNvPr id="7" name="TextBox 6"/>
          <p:cNvSpPr txBox="1"/>
          <p:nvPr/>
        </p:nvSpPr>
        <p:spPr>
          <a:xfrm>
            <a:off x="1535756" y="5347678"/>
            <a:ext cx="2784309" cy="461665"/>
          </a:xfrm>
          <a:prstGeom prst="rect">
            <a:avLst/>
          </a:prstGeom>
          <a:noFill/>
        </p:spPr>
        <p:txBody>
          <a:bodyPr wrap="square" rtlCol="0">
            <a:spAutoFit/>
          </a:bodyPr>
          <a:lstStyle/>
          <a:p>
            <a:r>
              <a:rPr lang="zh-CN" altLang="en-US" sz="2400" dirty="0">
                <a:solidFill>
                  <a:schemeClr val="tx1">
                    <a:lumMod val="65000"/>
                    <a:lumOff val="35000"/>
                  </a:schemeClr>
                </a:solidFill>
              </a:rPr>
              <a:t>云摘要服务器群</a:t>
            </a:r>
          </a:p>
        </p:txBody>
      </p:sp>
      <p:graphicFrame>
        <p:nvGraphicFramePr>
          <p:cNvPr id="10" name="图示 9"/>
          <p:cNvGraphicFramePr/>
          <p:nvPr>
            <p:extLst/>
          </p:nvPr>
        </p:nvGraphicFramePr>
        <p:xfrm>
          <a:off x="3356300" y="2003100"/>
          <a:ext cx="8786472" cy="3411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43349174"/>
      </p:ext>
    </p:extLst>
  </p:cSld>
  <p:clrMapOvr>
    <a:masterClrMapping/>
  </p:clrMapOvr>
  <mc:AlternateContent xmlns:mc="http://schemas.openxmlformats.org/markup-compatibility/2006" xmlns:p14="http://schemas.microsoft.com/office/powerpoint/2010/main">
    <mc:Choice Requires="p14">
      <p:transition spd="med" p14:dur="700" advTm="7352">
        <p:fade/>
      </p:transition>
    </mc:Choice>
    <mc:Fallback xmlns="">
      <p:transition spd="med" advTm="735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500"/>
                                        <p:tgtEl>
                                          <p:spTgt spid="3"/>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amond(in)">
                                      <p:cBhvr>
                                        <p:cTn id="10" dur="500"/>
                                        <p:tgtEl>
                                          <p:spTgt spid="6"/>
                                        </p:tgtEl>
                                      </p:cBhvr>
                                    </p:animEffect>
                                  </p:childTnLst>
                                </p:cTn>
                              </p:par>
                            </p:childTnLst>
                          </p:cTn>
                        </p:par>
                        <p:par>
                          <p:cTn id="11" fill="hold">
                            <p:stCondLst>
                              <p:cond delay="500"/>
                            </p:stCondLst>
                            <p:childTnLst>
                              <p:par>
                                <p:cTn id="12" presetID="4"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ox(in)">
                                      <p:cBhvr>
                                        <p:cTn id="14" dur="500"/>
                                        <p:tgtEl>
                                          <p:spTgt spid="4"/>
                                        </p:tgtEl>
                                      </p:cBhvr>
                                    </p:animEffect>
                                  </p:childTnLst>
                                </p:cTn>
                              </p:par>
                              <p:par>
                                <p:cTn id="15" presetID="4"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par>
                          <p:cTn id="18" fill="hold">
                            <p:stCondLst>
                              <p:cond delay="1000"/>
                            </p:stCondLst>
                            <p:childTnLst>
                              <p:par>
                                <p:cTn id="19" presetID="21" presetClass="entr" presetSubtype="1"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heel(1)">
                                      <p:cBhvr>
                                        <p:cTn id="2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Graphic spid="10"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descr="红框.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81992" y="2293440"/>
            <a:ext cx="1482093" cy="2500168"/>
          </a:xfrm>
          <a:prstGeom prst="rect">
            <a:avLst/>
          </a:prstGeom>
        </p:spPr>
      </p:pic>
      <p:pic>
        <p:nvPicPr>
          <p:cNvPr id="3" name="图片 2" descr="灰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1905" y="2249295"/>
            <a:ext cx="1471707" cy="2437839"/>
          </a:xfrm>
          <a:prstGeom prst="rect">
            <a:avLst/>
          </a:prstGeom>
        </p:spPr>
      </p:pic>
      <p:pic>
        <p:nvPicPr>
          <p:cNvPr id="13" name="图片 12" descr="灰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2348" y="2249297"/>
            <a:ext cx="1471707" cy="2437839"/>
          </a:xfrm>
          <a:prstGeom prst="rect">
            <a:avLst/>
          </a:prstGeom>
        </p:spPr>
      </p:pic>
      <p:pic>
        <p:nvPicPr>
          <p:cNvPr id="14" name="图片 13" descr="灰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33305" y="2249297"/>
            <a:ext cx="1471707" cy="2437839"/>
          </a:xfrm>
          <a:prstGeom prst="rect">
            <a:avLst/>
          </a:prstGeom>
        </p:spPr>
      </p:pic>
      <p:sp>
        <p:nvSpPr>
          <p:cNvPr id="5" name="文本框 4"/>
          <p:cNvSpPr txBox="1"/>
          <p:nvPr/>
        </p:nvSpPr>
        <p:spPr>
          <a:xfrm>
            <a:off x="1943034" y="4598472"/>
            <a:ext cx="1148983" cy="338491"/>
          </a:xfrm>
          <a:prstGeom prst="rect">
            <a:avLst/>
          </a:prstGeom>
          <a:noFill/>
        </p:spPr>
        <p:txBody>
          <a:bodyPr wrap="square" rtlCol="0">
            <a:spAutoFit/>
          </a:bodyPr>
          <a:lstStyle/>
          <a:p>
            <a:pPr algn="ctr" defTabSz="609585">
              <a:lnSpc>
                <a:spcPct val="120000"/>
              </a:lnSpc>
            </a:pPr>
            <a:r>
              <a:rPr lang="zh-CN" altLang="en-US" sz="1333" kern="1600" dirty="0">
                <a:solidFill>
                  <a:prstClr val="black">
                    <a:lumMod val="50000"/>
                    <a:lumOff val="50000"/>
                  </a:prstClr>
                </a:solidFill>
                <a:latin typeface="微软雅黑"/>
                <a:ea typeface="微软雅黑"/>
              </a:rPr>
              <a:t>方案概况</a:t>
            </a:r>
          </a:p>
        </p:txBody>
      </p:sp>
      <p:sp>
        <p:nvSpPr>
          <p:cNvPr id="7" name="文本框 6"/>
          <p:cNvSpPr txBox="1"/>
          <p:nvPr/>
        </p:nvSpPr>
        <p:spPr>
          <a:xfrm>
            <a:off x="5457260" y="4584451"/>
            <a:ext cx="1305769" cy="412421"/>
          </a:xfrm>
          <a:prstGeom prst="rect">
            <a:avLst/>
          </a:prstGeom>
          <a:noFill/>
        </p:spPr>
        <p:txBody>
          <a:bodyPr wrap="square" rtlCol="0">
            <a:spAutoFit/>
          </a:bodyPr>
          <a:lstStyle/>
          <a:p>
            <a:pPr algn="ctr" defTabSz="609585">
              <a:lnSpc>
                <a:spcPct val="130000"/>
              </a:lnSpc>
            </a:pPr>
            <a:r>
              <a:rPr lang="zh-CN" altLang="en-US" sz="1600" b="1" kern="1600" dirty="0">
                <a:solidFill>
                  <a:srgbClr val="FF0000"/>
                </a:solidFill>
                <a:latin typeface="微软雅黑"/>
                <a:ea typeface="微软雅黑"/>
              </a:rPr>
              <a:t>智慧应用</a:t>
            </a:r>
          </a:p>
        </p:txBody>
      </p:sp>
      <p:sp>
        <p:nvSpPr>
          <p:cNvPr id="8" name="文本框 7"/>
          <p:cNvSpPr txBox="1"/>
          <p:nvPr/>
        </p:nvSpPr>
        <p:spPr>
          <a:xfrm>
            <a:off x="7087913" y="4584452"/>
            <a:ext cx="1692527" cy="338491"/>
          </a:xfrm>
          <a:prstGeom prst="rect">
            <a:avLst/>
          </a:prstGeom>
          <a:noFill/>
        </p:spPr>
        <p:txBody>
          <a:bodyPr wrap="square" rtlCol="0">
            <a:spAutoFit/>
          </a:bodyPr>
          <a:lstStyle/>
          <a:p>
            <a:pPr algn="ctr" defTabSz="609585">
              <a:lnSpc>
                <a:spcPct val="120000"/>
              </a:lnSpc>
            </a:pPr>
            <a:r>
              <a:rPr kumimoji="1" lang="zh-CN" altLang="en-US" sz="1333" kern="1600" dirty="0">
                <a:solidFill>
                  <a:prstClr val="black">
                    <a:lumMod val="50000"/>
                    <a:lumOff val="50000"/>
                  </a:prstClr>
                </a:solidFill>
              </a:rPr>
              <a:t>综合平台</a:t>
            </a:r>
          </a:p>
        </p:txBody>
      </p:sp>
      <p:sp>
        <p:nvSpPr>
          <p:cNvPr id="9" name="文本框 8"/>
          <p:cNvSpPr txBox="1"/>
          <p:nvPr/>
        </p:nvSpPr>
        <p:spPr>
          <a:xfrm>
            <a:off x="8917169" y="4584452"/>
            <a:ext cx="1692527" cy="338491"/>
          </a:xfrm>
          <a:prstGeom prst="rect">
            <a:avLst/>
          </a:prstGeom>
          <a:noFill/>
        </p:spPr>
        <p:txBody>
          <a:bodyPr wrap="square" rtlCol="0">
            <a:spAutoFit/>
          </a:bodyPr>
          <a:lstStyle/>
          <a:p>
            <a:pPr algn="ctr" defTabSz="609585">
              <a:lnSpc>
                <a:spcPct val="120000"/>
              </a:lnSpc>
            </a:pPr>
            <a:r>
              <a:rPr kumimoji="1" lang="zh-CN" altLang="en-US" sz="1333" kern="1600" dirty="0">
                <a:solidFill>
                  <a:prstClr val="black">
                    <a:lumMod val="50000"/>
                    <a:lumOff val="50000"/>
                  </a:prstClr>
                </a:solidFill>
              </a:rPr>
              <a:t>案例分享</a:t>
            </a:r>
          </a:p>
        </p:txBody>
      </p:sp>
      <p:sp>
        <p:nvSpPr>
          <p:cNvPr id="17" name="文本框 16"/>
          <p:cNvSpPr txBox="1"/>
          <p:nvPr/>
        </p:nvSpPr>
        <p:spPr>
          <a:xfrm>
            <a:off x="2163441" y="2639419"/>
            <a:ext cx="1304696"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1</a:t>
            </a:r>
            <a:endParaRPr lang="zh-CN" altLang="en-US" sz="3733" b="1" kern="1600" dirty="0">
              <a:solidFill>
                <a:srgbClr val="646F75"/>
              </a:solidFill>
              <a:latin typeface="微软雅黑"/>
              <a:ea typeface="微软雅黑"/>
            </a:endParaRPr>
          </a:p>
        </p:txBody>
      </p:sp>
      <p:sp>
        <p:nvSpPr>
          <p:cNvPr id="19" name="文本框 18"/>
          <p:cNvSpPr txBox="1"/>
          <p:nvPr/>
        </p:nvSpPr>
        <p:spPr>
          <a:xfrm>
            <a:off x="5870284" y="2639419"/>
            <a:ext cx="746741" cy="839140"/>
          </a:xfrm>
          <a:prstGeom prst="rect">
            <a:avLst/>
          </a:prstGeom>
          <a:noFill/>
        </p:spPr>
        <p:txBody>
          <a:bodyPr wrap="square" rtlCol="0">
            <a:spAutoFit/>
          </a:bodyPr>
          <a:lstStyle/>
          <a:p>
            <a:pPr defTabSz="609585">
              <a:lnSpc>
                <a:spcPct val="130000"/>
              </a:lnSpc>
            </a:pPr>
            <a:r>
              <a:rPr lang="en-US" altLang="zh-CN" sz="3733" b="1" kern="1600" dirty="0">
                <a:solidFill>
                  <a:srgbClr val="FF0000"/>
                </a:solidFill>
                <a:latin typeface="微软雅黑"/>
                <a:ea typeface="微软雅黑"/>
              </a:rPr>
              <a:t>3</a:t>
            </a:r>
            <a:endParaRPr kumimoji="1" lang="zh-CN" altLang="en-US" sz="3733" b="1" kern="1600" dirty="0">
              <a:solidFill>
                <a:srgbClr val="FF0000"/>
              </a:solidFill>
            </a:endParaRPr>
          </a:p>
        </p:txBody>
      </p:sp>
      <p:sp>
        <p:nvSpPr>
          <p:cNvPr id="20" name="文本框 19"/>
          <p:cNvSpPr txBox="1"/>
          <p:nvPr/>
        </p:nvSpPr>
        <p:spPr>
          <a:xfrm>
            <a:off x="7641772" y="2639419"/>
            <a:ext cx="746741"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4</a:t>
            </a:r>
            <a:endParaRPr kumimoji="1" lang="zh-CN" altLang="en-US" sz="3733" b="1" kern="1600" dirty="0">
              <a:solidFill>
                <a:srgbClr val="646F75"/>
              </a:solidFill>
            </a:endParaRPr>
          </a:p>
        </p:txBody>
      </p:sp>
      <p:sp>
        <p:nvSpPr>
          <p:cNvPr id="21" name="文本框 20"/>
          <p:cNvSpPr txBox="1"/>
          <p:nvPr/>
        </p:nvSpPr>
        <p:spPr>
          <a:xfrm>
            <a:off x="9508782" y="2639419"/>
            <a:ext cx="746741"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5</a:t>
            </a:r>
            <a:endParaRPr kumimoji="1" lang="zh-CN" altLang="en-US" sz="3733" b="1" kern="1600" dirty="0">
              <a:solidFill>
                <a:srgbClr val="646F75"/>
              </a:solidFill>
            </a:endParaRPr>
          </a:p>
        </p:txBody>
      </p:sp>
      <p:sp>
        <p:nvSpPr>
          <p:cNvPr id="22" name="文本框 21"/>
          <p:cNvSpPr txBox="1"/>
          <p:nvPr/>
        </p:nvSpPr>
        <p:spPr>
          <a:xfrm>
            <a:off x="11662502" y="6305971"/>
            <a:ext cx="338749" cy="305789"/>
          </a:xfrm>
          <a:prstGeom prst="rect">
            <a:avLst/>
          </a:prstGeom>
          <a:noFill/>
        </p:spPr>
        <p:txBody>
          <a:bodyPr wrap="square" rtlCol="0">
            <a:spAutoFit/>
          </a:bodyPr>
          <a:lstStyle/>
          <a:p>
            <a:pPr defTabSz="609585">
              <a:lnSpc>
                <a:spcPct val="130000"/>
              </a:lnSpc>
            </a:pPr>
            <a:r>
              <a:rPr lang="en-US" altLang="zh-CN" sz="1067" kern="1600" dirty="0">
                <a:solidFill>
                  <a:prstClr val="black">
                    <a:lumMod val="50000"/>
                    <a:lumOff val="50000"/>
                  </a:prstClr>
                </a:solidFill>
                <a:latin typeface="微软雅黑"/>
                <a:ea typeface="微软雅黑"/>
              </a:rPr>
              <a:t>1</a:t>
            </a:r>
            <a:endParaRPr kumimoji="1" lang="zh-CN" altLang="en-US" sz="1067" kern="1600" dirty="0">
              <a:solidFill>
                <a:prstClr val="black">
                  <a:lumMod val="50000"/>
                  <a:lumOff val="50000"/>
                </a:prstClr>
              </a:solidFill>
            </a:endParaRPr>
          </a:p>
        </p:txBody>
      </p:sp>
      <p:sp>
        <p:nvSpPr>
          <p:cNvPr id="23" name="文本框 22"/>
          <p:cNvSpPr txBox="1"/>
          <p:nvPr/>
        </p:nvSpPr>
        <p:spPr>
          <a:xfrm>
            <a:off x="5561820" y="833624"/>
            <a:ext cx="1304696" cy="465833"/>
          </a:xfrm>
          <a:prstGeom prst="rect">
            <a:avLst/>
          </a:prstGeom>
          <a:noFill/>
        </p:spPr>
        <p:txBody>
          <a:bodyPr wrap="square" rtlCol="0">
            <a:spAutoFit/>
          </a:bodyPr>
          <a:lstStyle/>
          <a:p>
            <a:pPr defTabSz="609585">
              <a:lnSpc>
                <a:spcPct val="130000"/>
              </a:lnSpc>
            </a:pPr>
            <a:r>
              <a:rPr lang="en-US" altLang="zh-CN" sz="1867" b="1" kern="1600" dirty="0">
                <a:solidFill>
                  <a:srgbClr val="FF0000"/>
                </a:solidFill>
                <a:latin typeface="微软雅黑"/>
                <a:ea typeface="微软雅黑"/>
              </a:rPr>
              <a:t>- </a:t>
            </a:r>
            <a:r>
              <a:rPr lang="zh-CN" altLang="en-US" sz="1867" b="1" kern="1600" dirty="0">
                <a:solidFill>
                  <a:srgbClr val="FF0000"/>
                </a:solidFill>
                <a:latin typeface="微软雅黑"/>
                <a:ea typeface="微软雅黑"/>
              </a:rPr>
              <a:t>目录</a:t>
            </a:r>
            <a:r>
              <a:rPr lang="en-US" altLang="zh-CN" sz="1867" b="1" kern="1600" dirty="0">
                <a:solidFill>
                  <a:srgbClr val="FF0000"/>
                </a:solidFill>
                <a:latin typeface="微软雅黑"/>
                <a:ea typeface="微软雅黑"/>
              </a:rPr>
              <a:t> -</a:t>
            </a:r>
            <a:endParaRPr kumimoji="1" lang="zh-CN" altLang="en-US" sz="1867" b="1" kern="1600" dirty="0">
              <a:solidFill>
                <a:srgbClr val="FF0000"/>
              </a:solidFill>
            </a:endParaRPr>
          </a:p>
        </p:txBody>
      </p:sp>
      <p:sp>
        <p:nvSpPr>
          <p:cNvPr id="24" name="文本框 23"/>
          <p:cNvSpPr txBox="1"/>
          <p:nvPr/>
        </p:nvSpPr>
        <p:spPr>
          <a:xfrm>
            <a:off x="5519120" y="1215092"/>
            <a:ext cx="1304696" cy="359009"/>
          </a:xfrm>
          <a:prstGeom prst="rect">
            <a:avLst/>
          </a:prstGeom>
          <a:noFill/>
        </p:spPr>
        <p:txBody>
          <a:bodyPr wrap="square" rtlCol="0">
            <a:spAutoFit/>
          </a:bodyPr>
          <a:lstStyle/>
          <a:p>
            <a:pPr defTabSz="609585">
              <a:lnSpc>
                <a:spcPct val="130000"/>
              </a:lnSpc>
            </a:pPr>
            <a:r>
              <a:rPr lang="en-US" altLang="zh-CN" sz="1333" kern="1600" dirty="0">
                <a:solidFill>
                  <a:prstClr val="black">
                    <a:lumMod val="50000"/>
                    <a:lumOff val="50000"/>
                  </a:prstClr>
                </a:solidFill>
                <a:latin typeface="微软雅黑"/>
                <a:ea typeface="微软雅黑"/>
              </a:rPr>
              <a:t>CONTENTS</a:t>
            </a:r>
            <a:endParaRPr kumimoji="1" lang="zh-CN" altLang="en-US" sz="1333" kern="1600" dirty="0">
              <a:solidFill>
                <a:prstClr val="black">
                  <a:lumMod val="50000"/>
                  <a:lumOff val="50000"/>
                </a:prstClr>
              </a:solidFill>
            </a:endParaRPr>
          </a:p>
        </p:txBody>
      </p:sp>
      <p:pic>
        <p:nvPicPr>
          <p:cNvPr id="28" name="图片 27" descr="灰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6505" y="2249297"/>
            <a:ext cx="1471707" cy="2437839"/>
          </a:xfrm>
          <a:prstGeom prst="rect">
            <a:avLst/>
          </a:prstGeom>
        </p:spPr>
      </p:pic>
      <p:sp>
        <p:nvSpPr>
          <p:cNvPr id="29" name="文本框 5"/>
          <p:cNvSpPr txBox="1"/>
          <p:nvPr/>
        </p:nvSpPr>
        <p:spPr>
          <a:xfrm>
            <a:off x="3617549" y="4584452"/>
            <a:ext cx="1305769" cy="338491"/>
          </a:xfrm>
          <a:prstGeom prst="rect">
            <a:avLst/>
          </a:prstGeom>
          <a:noFill/>
        </p:spPr>
        <p:txBody>
          <a:bodyPr wrap="square" rtlCol="0">
            <a:spAutoFit/>
          </a:bodyPr>
          <a:lstStyle/>
          <a:p>
            <a:pPr algn="ctr" defTabSz="609585">
              <a:lnSpc>
                <a:spcPct val="120000"/>
              </a:lnSpc>
            </a:pPr>
            <a:r>
              <a:rPr kumimoji="1" lang="zh-CN" altLang="en-US" sz="1333" kern="1600" dirty="0">
                <a:solidFill>
                  <a:prstClr val="black">
                    <a:lumMod val="50000"/>
                    <a:lumOff val="50000"/>
                  </a:prstClr>
                </a:solidFill>
              </a:rPr>
              <a:t>平安校园</a:t>
            </a:r>
          </a:p>
        </p:txBody>
      </p:sp>
      <p:sp>
        <p:nvSpPr>
          <p:cNvPr id="30" name="文本框 17"/>
          <p:cNvSpPr txBox="1"/>
          <p:nvPr/>
        </p:nvSpPr>
        <p:spPr>
          <a:xfrm>
            <a:off x="3995340" y="2639419"/>
            <a:ext cx="1304696"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2</a:t>
            </a:r>
            <a:endParaRPr kumimoji="1" lang="zh-CN" altLang="en-US" sz="3733" b="1" kern="1600" dirty="0">
              <a:solidFill>
                <a:srgbClr val="646F75"/>
              </a:solidFill>
            </a:endParaRPr>
          </a:p>
        </p:txBody>
      </p:sp>
    </p:spTree>
    <p:extLst>
      <p:ext uri="{BB962C8B-B14F-4D97-AF65-F5344CB8AC3E}">
        <p14:creationId xmlns:p14="http://schemas.microsoft.com/office/powerpoint/2010/main" val="1396577873"/>
      </p:ext>
    </p:extLst>
  </p:cSld>
  <p:clrMapOvr>
    <a:masterClrMapping/>
  </p:clrMapOvr>
  <mc:AlternateContent xmlns:mc="http://schemas.openxmlformats.org/markup-compatibility/2006" xmlns:p14="http://schemas.microsoft.com/office/powerpoint/2010/main">
    <mc:Choice Requires="p14">
      <p:transition spd="med" p14:dur="700" advTm="1976">
        <p:fade/>
      </p:transition>
    </mc:Choice>
    <mc:Fallback xmlns="">
      <p:transition spd="med" advTm="1976">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智慧应用之教学录播</a:t>
            </a:r>
            <a:r>
              <a:rPr lang="en-US" altLang="zh-CN" dirty="0"/>
              <a:t>——</a:t>
            </a:r>
            <a:r>
              <a:rPr lang="zh-CN" altLang="en-US" dirty="0"/>
              <a:t>系统架构</a:t>
            </a:r>
          </a:p>
        </p:txBody>
      </p:sp>
      <p:sp>
        <p:nvSpPr>
          <p:cNvPr id="26" name="圆角矩形 25"/>
          <p:cNvSpPr/>
          <p:nvPr/>
        </p:nvSpPr>
        <p:spPr>
          <a:xfrm>
            <a:off x="1103446" y="1508787"/>
            <a:ext cx="3072341" cy="1152128"/>
          </a:xfrm>
          <a:prstGeom prst="roundRect">
            <a:avLst/>
          </a:prstGeom>
          <a:solidFill>
            <a:schemeClr val="bg1"/>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7" name="圆角矩形 26"/>
          <p:cNvSpPr/>
          <p:nvPr/>
        </p:nvSpPr>
        <p:spPr>
          <a:xfrm>
            <a:off x="6018362" y="1316766"/>
            <a:ext cx="1920213" cy="1344149"/>
          </a:xfrm>
          <a:prstGeom prst="roundRect">
            <a:avLst/>
          </a:prstGeom>
          <a:solidFill>
            <a:schemeClr val="bg1"/>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8" name="圆角矩形 27"/>
          <p:cNvSpPr/>
          <p:nvPr/>
        </p:nvSpPr>
        <p:spPr>
          <a:xfrm>
            <a:off x="4014364" y="5061181"/>
            <a:ext cx="2208245" cy="1152128"/>
          </a:xfrm>
          <a:prstGeom prst="roundRect">
            <a:avLst/>
          </a:prstGeom>
          <a:solidFill>
            <a:schemeClr val="bg1"/>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9" name="圆角矩形 28"/>
          <p:cNvSpPr/>
          <p:nvPr/>
        </p:nvSpPr>
        <p:spPr>
          <a:xfrm>
            <a:off x="4079776" y="2756926"/>
            <a:ext cx="2112235" cy="1632181"/>
          </a:xfrm>
          <a:prstGeom prst="roundRect">
            <a:avLst/>
          </a:prstGeom>
          <a:solidFill>
            <a:schemeClr val="bg1"/>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0" name="圆角矩形 29"/>
          <p:cNvSpPr/>
          <p:nvPr/>
        </p:nvSpPr>
        <p:spPr>
          <a:xfrm>
            <a:off x="6414631" y="4773149"/>
            <a:ext cx="2008816" cy="1440160"/>
          </a:xfrm>
          <a:prstGeom prst="roundRect">
            <a:avLst/>
          </a:prstGeom>
          <a:solidFill>
            <a:schemeClr val="bg1"/>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1" name="圆角矩形 30"/>
          <p:cNvSpPr/>
          <p:nvPr/>
        </p:nvSpPr>
        <p:spPr>
          <a:xfrm>
            <a:off x="846012" y="4293096"/>
            <a:ext cx="2976331" cy="1920213"/>
          </a:xfrm>
          <a:prstGeom prst="roundRect">
            <a:avLst/>
          </a:prstGeom>
          <a:solidFill>
            <a:schemeClr val="bg1"/>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32"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3145" y="1736349"/>
            <a:ext cx="911168" cy="540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66225" y="5445225"/>
            <a:ext cx="660400"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10" descr="http://pic.58pic.com/58pic/16/10/34/25p58PICXU7_102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14631" y="5203024"/>
            <a:ext cx="623284" cy="43422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0" descr="http://pic.58pic.com/58pic/16/10/34/25p58PICXU7_102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1507" y="5204814"/>
            <a:ext cx="623284" cy="43422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0" descr="http://pic.58pic.com/58pic/16/10/34/25p58PICXU7_102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98674" y="5203024"/>
            <a:ext cx="623284" cy="43422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http://pic.58pic.com/58pic/16/10/34/25p58PICXU7_102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11561" y="5204814"/>
            <a:ext cx="623284" cy="434221"/>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p:cNvSpPr txBox="1"/>
          <p:nvPr/>
        </p:nvSpPr>
        <p:spPr>
          <a:xfrm>
            <a:off x="2763884" y="5832047"/>
            <a:ext cx="1028365" cy="256545"/>
          </a:xfrm>
          <a:prstGeom prst="rect">
            <a:avLst/>
          </a:prstGeom>
          <a:noFill/>
        </p:spPr>
        <p:txBody>
          <a:bodyPr wrap="square" rtlCol="0">
            <a:spAutoFit/>
          </a:bodyPr>
          <a:lstStyle/>
          <a:p>
            <a:r>
              <a:rPr lang="zh-CN" altLang="en-US" sz="1067" dirty="0"/>
              <a:t>课件</a:t>
            </a:r>
          </a:p>
        </p:txBody>
      </p:sp>
      <p:sp>
        <p:nvSpPr>
          <p:cNvPr id="39" name="TextBox 38"/>
          <p:cNvSpPr txBox="1"/>
          <p:nvPr/>
        </p:nvSpPr>
        <p:spPr>
          <a:xfrm>
            <a:off x="2607692" y="5082590"/>
            <a:ext cx="1028365" cy="256545"/>
          </a:xfrm>
          <a:prstGeom prst="rect">
            <a:avLst/>
          </a:prstGeom>
          <a:noFill/>
        </p:spPr>
        <p:txBody>
          <a:bodyPr wrap="square" rtlCol="0">
            <a:spAutoFit/>
          </a:bodyPr>
          <a:lstStyle/>
          <a:p>
            <a:r>
              <a:rPr lang="zh-CN" altLang="en-US" sz="1067" dirty="0"/>
              <a:t>学生全景</a:t>
            </a:r>
          </a:p>
        </p:txBody>
      </p:sp>
      <p:sp>
        <p:nvSpPr>
          <p:cNvPr id="40" name="TextBox 39"/>
          <p:cNvSpPr txBox="1"/>
          <p:nvPr/>
        </p:nvSpPr>
        <p:spPr>
          <a:xfrm>
            <a:off x="1777726" y="5052841"/>
            <a:ext cx="1028365" cy="256545"/>
          </a:xfrm>
          <a:prstGeom prst="rect">
            <a:avLst/>
          </a:prstGeom>
          <a:noFill/>
        </p:spPr>
        <p:txBody>
          <a:bodyPr wrap="square" rtlCol="0">
            <a:spAutoFit/>
          </a:bodyPr>
          <a:lstStyle/>
          <a:p>
            <a:r>
              <a:rPr lang="zh-CN" altLang="en-US" sz="1067" dirty="0"/>
              <a:t>讲台全景</a:t>
            </a:r>
          </a:p>
        </p:txBody>
      </p:sp>
      <p:sp>
        <p:nvSpPr>
          <p:cNvPr id="41" name="TextBox 40"/>
          <p:cNvSpPr txBox="1"/>
          <p:nvPr/>
        </p:nvSpPr>
        <p:spPr>
          <a:xfrm>
            <a:off x="1837552" y="5844762"/>
            <a:ext cx="1028365" cy="256545"/>
          </a:xfrm>
          <a:prstGeom prst="rect">
            <a:avLst/>
          </a:prstGeom>
          <a:noFill/>
        </p:spPr>
        <p:txBody>
          <a:bodyPr wrap="square" rtlCol="0">
            <a:spAutoFit/>
          </a:bodyPr>
          <a:lstStyle/>
          <a:p>
            <a:r>
              <a:rPr lang="zh-CN" altLang="en-US" sz="1067" dirty="0"/>
              <a:t>教师特写</a:t>
            </a:r>
          </a:p>
        </p:txBody>
      </p:sp>
      <p:sp>
        <p:nvSpPr>
          <p:cNvPr id="42" name="TextBox 41"/>
          <p:cNvSpPr txBox="1"/>
          <p:nvPr/>
        </p:nvSpPr>
        <p:spPr>
          <a:xfrm>
            <a:off x="979042" y="5091130"/>
            <a:ext cx="1028365" cy="256545"/>
          </a:xfrm>
          <a:prstGeom prst="rect">
            <a:avLst/>
          </a:prstGeom>
          <a:noFill/>
        </p:spPr>
        <p:txBody>
          <a:bodyPr wrap="square" rtlCol="0">
            <a:spAutoFit/>
          </a:bodyPr>
          <a:lstStyle/>
          <a:p>
            <a:r>
              <a:rPr lang="zh-CN" altLang="en-US" sz="1067" dirty="0"/>
              <a:t>板书特写</a:t>
            </a:r>
          </a:p>
        </p:txBody>
      </p:sp>
      <p:pic>
        <p:nvPicPr>
          <p:cNvPr id="43" name="Picture 19" descr="http://image1.nowec.com/2009/12/22/anfusz8/1/30-3011-8169614.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806" t="7934" r="6715" b="25157"/>
          <a:stretch/>
        </p:blipFill>
        <p:spPr bwMode="auto">
          <a:xfrm>
            <a:off x="4359828" y="5428738"/>
            <a:ext cx="519259" cy="472828"/>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p:cNvSpPr txBox="1"/>
          <p:nvPr/>
        </p:nvSpPr>
        <p:spPr>
          <a:xfrm>
            <a:off x="4014365" y="5926051"/>
            <a:ext cx="1266511" cy="256545"/>
          </a:xfrm>
          <a:prstGeom prst="rect">
            <a:avLst/>
          </a:prstGeom>
          <a:noFill/>
        </p:spPr>
        <p:txBody>
          <a:bodyPr wrap="square" rtlCol="0">
            <a:spAutoFit/>
          </a:bodyPr>
          <a:lstStyle/>
          <a:p>
            <a:r>
              <a:rPr lang="zh-CN" altLang="en-US" sz="1067" dirty="0"/>
              <a:t>板书检测单元</a:t>
            </a:r>
          </a:p>
        </p:txBody>
      </p:sp>
      <p:pic>
        <p:nvPicPr>
          <p:cNvPr id="45" name="Picture 19" descr="http://image1.nowec.com/2009/12/22/anfusz8/1/30-3011-8169614.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806" t="7934" r="6715" b="25157"/>
          <a:stretch/>
        </p:blipFill>
        <p:spPr bwMode="auto">
          <a:xfrm>
            <a:off x="5162159" y="5418157"/>
            <a:ext cx="519259" cy="472828"/>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p:cNvSpPr txBox="1"/>
          <p:nvPr/>
        </p:nvSpPr>
        <p:spPr>
          <a:xfrm>
            <a:off x="5070482" y="5926051"/>
            <a:ext cx="1266511" cy="256545"/>
          </a:xfrm>
          <a:prstGeom prst="rect">
            <a:avLst/>
          </a:prstGeom>
          <a:noFill/>
        </p:spPr>
        <p:txBody>
          <a:bodyPr wrap="square" rtlCol="0">
            <a:spAutoFit/>
          </a:bodyPr>
          <a:lstStyle/>
          <a:p>
            <a:r>
              <a:rPr lang="zh-CN" altLang="en-US" sz="1067" dirty="0"/>
              <a:t>教师检测单元</a:t>
            </a:r>
          </a:p>
        </p:txBody>
      </p:sp>
      <p:sp>
        <p:nvSpPr>
          <p:cNvPr id="47" name="TextBox 46"/>
          <p:cNvSpPr txBox="1"/>
          <p:nvPr/>
        </p:nvSpPr>
        <p:spPr>
          <a:xfrm>
            <a:off x="4079777" y="2852936"/>
            <a:ext cx="1266511" cy="297454"/>
          </a:xfrm>
          <a:prstGeom prst="rect">
            <a:avLst/>
          </a:prstGeom>
          <a:noFill/>
        </p:spPr>
        <p:txBody>
          <a:bodyPr wrap="square" rtlCol="0">
            <a:spAutoFit/>
          </a:bodyPr>
          <a:lstStyle/>
          <a:p>
            <a:r>
              <a:rPr lang="zh-CN" altLang="en-US" sz="1333" b="1" dirty="0">
                <a:solidFill>
                  <a:srgbClr val="C00000"/>
                </a:solidFill>
              </a:rPr>
              <a:t>录播主机</a:t>
            </a:r>
          </a:p>
        </p:txBody>
      </p:sp>
      <p:sp>
        <p:nvSpPr>
          <p:cNvPr id="48" name="TextBox 47"/>
          <p:cNvSpPr txBox="1"/>
          <p:nvPr/>
        </p:nvSpPr>
        <p:spPr>
          <a:xfrm>
            <a:off x="1661138" y="2277646"/>
            <a:ext cx="1266511" cy="256545"/>
          </a:xfrm>
          <a:prstGeom prst="rect">
            <a:avLst/>
          </a:prstGeom>
          <a:noFill/>
        </p:spPr>
        <p:txBody>
          <a:bodyPr wrap="square" rtlCol="0">
            <a:spAutoFit/>
          </a:bodyPr>
          <a:lstStyle/>
          <a:p>
            <a:r>
              <a:rPr lang="zh-CN" altLang="en-US" sz="1067" dirty="0"/>
              <a:t>导播台</a:t>
            </a:r>
          </a:p>
        </p:txBody>
      </p:sp>
      <p:sp>
        <p:nvSpPr>
          <p:cNvPr id="49" name="TextBox 48"/>
          <p:cNvSpPr txBox="1"/>
          <p:nvPr/>
        </p:nvSpPr>
        <p:spPr>
          <a:xfrm>
            <a:off x="975511" y="5872447"/>
            <a:ext cx="1028365" cy="256545"/>
          </a:xfrm>
          <a:prstGeom prst="rect">
            <a:avLst/>
          </a:prstGeom>
          <a:noFill/>
        </p:spPr>
        <p:txBody>
          <a:bodyPr wrap="square" rtlCol="0">
            <a:spAutoFit/>
          </a:bodyPr>
          <a:lstStyle/>
          <a:p>
            <a:r>
              <a:rPr lang="zh-CN" altLang="en-US" sz="1067" dirty="0"/>
              <a:t>学生特写</a:t>
            </a:r>
          </a:p>
        </p:txBody>
      </p:sp>
      <p:pic>
        <p:nvPicPr>
          <p:cNvPr id="50"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80839" y="5757840"/>
            <a:ext cx="1676400"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2" descr="D:\盈可视合作项目\全自动录课系统彩页\图片\新七寸屏12.26.jpg"/>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43606" y="1604797"/>
            <a:ext cx="975343" cy="712467"/>
          </a:xfrm>
          <a:prstGeom prst="rect">
            <a:avLst/>
          </a:prstGeom>
          <a:noFill/>
          <a:extLst>
            <a:ext uri="{909E8E84-426E-40DD-AFC4-6F175D3DCCD1}">
              <a14:hiddenFill xmlns:a14="http://schemas.microsoft.com/office/drawing/2010/main">
                <a:solidFill>
                  <a:srgbClr val="FFFFFF"/>
                </a:solidFill>
              </a14:hiddenFill>
            </a:ext>
          </a:extLst>
        </p:spPr>
      </p:pic>
      <p:pic>
        <p:nvPicPr>
          <p:cNvPr id="52" name="图片 51"/>
          <p:cNvPicPr/>
          <p:nvPr/>
        </p:nvPicPr>
        <p:blipFill>
          <a:blip r:embed="rId9" cstate="print"/>
          <a:srcRect/>
          <a:stretch>
            <a:fillRect/>
          </a:stretch>
        </p:blipFill>
        <p:spPr bwMode="auto">
          <a:xfrm>
            <a:off x="4175787" y="3525011"/>
            <a:ext cx="1824203" cy="288032"/>
          </a:xfrm>
          <a:prstGeom prst="rect">
            <a:avLst/>
          </a:prstGeom>
          <a:noFill/>
          <a:ln w="9525">
            <a:noFill/>
            <a:miter lim="800000"/>
            <a:headEnd/>
            <a:tailEnd/>
          </a:ln>
        </p:spPr>
      </p:pic>
      <p:sp>
        <p:nvSpPr>
          <p:cNvPr id="53" name="TextBox 52"/>
          <p:cNvSpPr txBox="1"/>
          <p:nvPr/>
        </p:nvSpPr>
        <p:spPr>
          <a:xfrm>
            <a:off x="2717255" y="2277646"/>
            <a:ext cx="1266511" cy="256545"/>
          </a:xfrm>
          <a:prstGeom prst="rect">
            <a:avLst/>
          </a:prstGeom>
          <a:noFill/>
        </p:spPr>
        <p:txBody>
          <a:bodyPr wrap="square" rtlCol="0">
            <a:spAutoFit/>
          </a:bodyPr>
          <a:lstStyle/>
          <a:p>
            <a:r>
              <a:rPr lang="zh-CN" altLang="en-US" sz="1067" dirty="0"/>
              <a:t>导播台</a:t>
            </a:r>
          </a:p>
        </p:txBody>
      </p:sp>
      <p:pic>
        <p:nvPicPr>
          <p:cNvPr id="54" name="Picture 2"/>
          <p:cNvPicPr>
            <a:picLocks noChangeAspect="1" noChangeArrowheads="1"/>
          </p:cNvPicPr>
          <p:nvPr/>
        </p:nvPicPr>
        <p:blipFill>
          <a:blip r:embed="rId10" cstate="print"/>
          <a:srcRect/>
          <a:stretch>
            <a:fillRect/>
          </a:stretch>
        </p:blipFill>
        <p:spPr bwMode="auto">
          <a:xfrm>
            <a:off x="1998141" y="5445225"/>
            <a:ext cx="313468" cy="426449"/>
          </a:xfrm>
          <a:prstGeom prst="rect">
            <a:avLst/>
          </a:prstGeom>
          <a:noFill/>
          <a:ln w="9525">
            <a:noFill/>
            <a:miter lim="800000"/>
            <a:headEnd/>
            <a:tailEnd/>
          </a:ln>
        </p:spPr>
      </p:pic>
      <p:pic>
        <p:nvPicPr>
          <p:cNvPr id="55" name="Picture 2"/>
          <p:cNvPicPr>
            <a:picLocks noChangeAspect="1" noChangeArrowheads="1"/>
          </p:cNvPicPr>
          <p:nvPr/>
        </p:nvPicPr>
        <p:blipFill>
          <a:blip r:embed="rId10" cstate="print"/>
          <a:srcRect/>
          <a:stretch>
            <a:fillRect/>
          </a:stretch>
        </p:blipFill>
        <p:spPr bwMode="auto">
          <a:xfrm>
            <a:off x="1134045" y="5445225"/>
            <a:ext cx="313468" cy="426449"/>
          </a:xfrm>
          <a:prstGeom prst="rect">
            <a:avLst/>
          </a:prstGeom>
          <a:noFill/>
          <a:ln w="9525">
            <a:noFill/>
            <a:miter lim="800000"/>
            <a:headEnd/>
            <a:tailEnd/>
          </a:ln>
        </p:spPr>
      </p:pic>
      <p:pic>
        <p:nvPicPr>
          <p:cNvPr id="56" name="Picture 19" descr="http://image1.nowec.com/2009/12/22/anfusz8/1/30-3011-8169614.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9806" t="7934" r="6715" b="25157"/>
          <a:stretch/>
        </p:blipFill>
        <p:spPr bwMode="auto">
          <a:xfrm>
            <a:off x="1199456" y="4703353"/>
            <a:ext cx="384043" cy="349703"/>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9" descr="http://image1.nowec.com/2009/12/22/anfusz8/1/30-3011-8169614.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9806" t="7934" r="6715" b="25157"/>
          <a:stretch/>
        </p:blipFill>
        <p:spPr bwMode="auto">
          <a:xfrm>
            <a:off x="1998140" y="4677139"/>
            <a:ext cx="384043" cy="349703"/>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19" descr="http://image1.nowec.com/2009/12/22/anfusz8/1/30-3011-8169614.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9806" t="7934" r="6715" b="25157"/>
          <a:stretch/>
        </p:blipFill>
        <p:spPr bwMode="auto">
          <a:xfrm>
            <a:off x="2766225" y="4677139"/>
            <a:ext cx="384043" cy="349703"/>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3"/>
          <p:cNvPicPr>
            <a:picLocks noChangeAspect="1" noChangeArrowheads="1"/>
          </p:cNvPicPr>
          <p:nvPr/>
        </p:nvPicPr>
        <p:blipFill>
          <a:blip r:embed="rId12" cstate="print"/>
          <a:srcRect/>
          <a:stretch>
            <a:fillRect/>
          </a:stretch>
        </p:blipFill>
        <p:spPr bwMode="auto">
          <a:xfrm>
            <a:off x="6210383" y="1700809"/>
            <a:ext cx="1606549" cy="679449"/>
          </a:xfrm>
          <a:prstGeom prst="rect">
            <a:avLst/>
          </a:prstGeom>
          <a:noFill/>
          <a:ln w="9525">
            <a:noFill/>
            <a:miter lim="800000"/>
            <a:headEnd/>
            <a:tailEnd/>
          </a:ln>
        </p:spPr>
      </p:pic>
      <p:sp>
        <p:nvSpPr>
          <p:cNvPr id="60" name="TextBox 59"/>
          <p:cNvSpPr txBox="1"/>
          <p:nvPr/>
        </p:nvSpPr>
        <p:spPr>
          <a:xfrm>
            <a:off x="5999990" y="1316766"/>
            <a:ext cx="1266511" cy="297454"/>
          </a:xfrm>
          <a:prstGeom prst="rect">
            <a:avLst/>
          </a:prstGeom>
          <a:noFill/>
        </p:spPr>
        <p:txBody>
          <a:bodyPr wrap="square" rtlCol="0">
            <a:spAutoFit/>
          </a:bodyPr>
          <a:lstStyle/>
          <a:p>
            <a:r>
              <a:rPr lang="zh-CN" altLang="en-US" sz="1333" b="1" dirty="0">
                <a:solidFill>
                  <a:srgbClr val="C00000"/>
                </a:solidFill>
              </a:rPr>
              <a:t>资源管理平台</a:t>
            </a:r>
          </a:p>
        </p:txBody>
      </p:sp>
      <p:sp>
        <p:nvSpPr>
          <p:cNvPr id="61" name="椭圆 60"/>
          <p:cNvSpPr/>
          <p:nvPr/>
        </p:nvSpPr>
        <p:spPr>
          <a:xfrm>
            <a:off x="8976320" y="1700808"/>
            <a:ext cx="480000" cy="48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667" dirty="0">
                <a:latin typeface="汉仪细等线简" panose="02010609000101010101" pitchFamily="49" charset="-122"/>
                <a:ea typeface="汉仪细等线简" panose="02010609000101010101" pitchFamily="49" charset="-122"/>
              </a:rPr>
              <a:t>1</a:t>
            </a:r>
            <a:endParaRPr lang="zh-CN" altLang="en-US" sz="2667" dirty="0">
              <a:latin typeface="汉仪细等线简" panose="02010609000101010101" pitchFamily="49" charset="-122"/>
              <a:ea typeface="汉仪细等线简" panose="02010609000101010101" pitchFamily="49" charset="-122"/>
            </a:endParaRPr>
          </a:p>
        </p:txBody>
      </p:sp>
      <p:sp>
        <p:nvSpPr>
          <p:cNvPr id="62" name="椭圆 61"/>
          <p:cNvSpPr/>
          <p:nvPr/>
        </p:nvSpPr>
        <p:spPr>
          <a:xfrm>
            <a:off x="8974301" y="3068375"/>
            <a:ext cx="480000" cy="48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667" dirty="0">
                <a:latin typeface="汉仪细等线简" panose="02010609000101010101" pitchFamily="49" charset="-122"/>
                <a:ea typeface="汉仪细等线简" panose="02010609000101010101" pitchFamily="49" charset="-122"/>
              </a:rPr>
              <a:t>2</a:t>
            </a:r>
            <a:endParaRPr lang="zh-CN" altLang="en-US" sz="2667" dirty="0">
              <a:latin typeface="汉仪细等线简" panose="02010609000101010101" pitchFamily="49" charset="-122"/>
              <a:ea typeface="汉仪细等线简" panose="02010609000101010101" pitchFamily="49" charset="-122"/>
            </a:endParaRPr>
          </a:p>
        </p:txBody>
      </p:sp>
      <p:sp>
        <p:nvSpPr>
          <p:cNvPr id="63" name="椭圆 62"/>
          <p:cNvSpPr/>
          <p:nvPr/>
        </p:nvSpPr>
        <p:spPr>
          <a:xfrm>
            <a:off x="8976320" y="4485117"/>
            <a:ext cx="480000" cy="48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667" dirty="0">
                <a:latin typeface="汉仪细等线简" panose="02010609000101010101" pitchFamily="49" charset="-122"/>
                <a:ea typeface="汉仪细等线简" panose="02010609000101010101" pitchFamily="49" charset="-122"/>
              </a:rPr>
              <a:t>3</a:t>
            </a:r>
            <a:endParaRPr lang="zh-CN" altLang="en-US" sz="2667" dirty="0">
              <a:latin typeface="汉仪细等线简" panose="02010609000101010101" pitchFamily="49" charset="-122"/>
              <a:ea typeface="汉仪细等线简" panose="02010609000101010101" pitchFamily="49" charset="-122"/>
            </a:endParaRPr>
          </a:p>
        </p:txBody>
      </p:sp>
      <p:sp>
        <p:nvSpPr>
          <p:cNvPr id="64" name="文本框 54"/>
          <p:cNvSpPr txBox="1"/>
          <p:nvPr/>
        </p:nvSpPr>
        <p:spPr>
          <a:xfrm>
            <a:off x="9456374" y="1745139"/>
            <a:ext cx="2334293" cy="666977"/>
          </a:xfrm>
          <a:prstGeom prst="rect">
            <a:avLst/>
          </a:prstGeom>
          <a:noFill/>
        </p:spPr>
        <p:txBody>
          <a:bodyPr wrap="none" rtlCol="0">
            <a:spAutoFit/>
          </a:bodyPr>
          <a:lstStyle/>
          <a:p>
            <a:r>
              <a:rPr lang="zh-CN" altLang="en-US" sz="1867" dirty="0">
                <a:solidFill>
                  <a:schemeClr val="bg1">
                    <a:lumMod val="50000"/>
                  </a:schemeClr>
                </a:solidFill>
                <a:latin typeface="微软雅黑" panose="020B0503020204020204" pitchFamily="34" charset="-122"/>
                <a:ea typeface="微软雅黑" panose="020B0503020204020204" pitchFamily="34" charset="-122"/>
                <a:cs typeface="Tahoma" panose="020B0604030504040204" pitchFamily="34" charset="0"/>
              </a:rPr>
              <a:t>录播、跟踪、定位、</a:t>
            </a:r>
            <a:endParaRPr lang="en-US" altLang="zh-CN" sz="1867" dirty="0">
              <a:solidFill>
                <a:schemeClr val="bg1">
                  <a:lumMod val="50000"/>
                </a:schemeClr>
              </a:solidFill>
              <a:latin typeface="微软雅黑" panose="020B0503020204020204" pitchFamily="34" charset="-122"/>
              <a:ea typeface="微软雅黑" panose="020B0503020204020204" pitchFamily="34" charset="-122"/>
              <a:cs typeface="Tahoma" panose="020B0604030504040204" pitchFamily="34" charset="0"/>
            </a:endParaRPr>
          </a:p>
          <a:p>
            <a:r>
              <a:rPr lang="zh-CN" altLang="en-US" sz="1867" dirty="0">
                <a:solidFill>
                  <a:schemeClr val="bg1">
                    <a:lumMod val="50000"/>
                  </a:schemeClr>
                </a:solidFill>
                <a:latin typeface="微软雅黑" panose="020B0503020204020204" pitchFamily="34" charset="-122"/>
                <a:ea typeface="微软雅黑" panose="020B0503020204020204" pitchFamily="34" charset="-122"/>
                <a:cs typeface="Tahoma" panose="020B0604030504040204" pitchFamily="34" charset="0"/>
              </a:rPr>
              <a:t>导播多合一</a:t>
            </a:r>
          </a:p>
        </p:txBody>
      </p:sp>
      <p:sp>
        <p:nvSpPr>
          <p:cNvPr id="65" name="文本框 56"/>
          <p:cNvSpPr txBox="1"/>
          <p:nvPr/>
        </p:nvSpPr>
        <p:spPr>
          <a:xfrm>
            <a:off x="9454355" y="3019605"/>
            <a:ext cx="2047355" cy="666977"/>
          </a:xfrm>
          <a:prstGeom prst="rect">
            <a:avLst/>
          </a:prstGeom>
          <a:noFill/>
        </p:spPr>
        <p:txBody>
          <a:bodyPr wrap="none" rtlCol="0">
            <a:spAutoFit/>
          </a:bodyPr>
          <a:lstStyle/>
          <a:p>
            <a:r>
              <a:rPr lang="zh-CN" altLang="en-US" sz="1867" dirty="0">
                <a:solidFill>
                  <a:schemeClr val="bg1">
                    <a:lumMod val="50000"/>
                  </a:schemeClr>
                </a:solidFill>
                <a:latin typeface="微软雅黑" panose="020B0503020204020204" pitchFamily="34" charset="-122"/>
                <a:ea typeface="微软雅黑" panose="020B0503020204020204" pitchFamily="34" charset="-122"/>
                <a:cs typeface="Tahoma" panose="020B0604030504040204" pitchFamily="34" charset="0"/>
              </a:rPr>
              <a:t>全景、特写、</a:t>
            </a:r>
            <a:r>
              <a:rPr lang="en-US" altLang="zh-CN" sz="1867" dirty="0">
                <a:solidFill>
                  <a:schemeClr val="bg1">
                    <a:lumMod val="50000"/>
                  </a:schemeClr>
                </a:solidFill>
                <a:latin typeface="微软雅黑" panose="020B0503020204020204" pitchFamily="34" charset="-122"/>
                <a:ea typeface="微软雅黑" panose="020B0503020204020204" pitchFamily="34" charset="-122"/>
                <a:cs typeface="Tahoma" panose="020B0604030504040204" pitchFamily="34" charset="0"/>
              </a:rPr>
              <a:t>PPT</a:t>
            </a:r>
          </a:p>
          <a:p>
            <a:r>
              <a:rPr lang="zh-CN" altLang="en-US" sz="1867" dirty="0">
                <a:solidFill>
                  <a:schemeClr val="bg1">
                    <a:lumMod val="50000"/>
                  </a:schemeClr>
                </a:solidFill>
                <a:latin typeface="微软雅黑" panose="020B0503020204020204" pitchFamily="34" charset="-122"/>
                <a:ea typeface="微软雅黑" panose="020B0503020204020204" pitchFamily="34" charset="-122"/>
                <a:cs typeface="Tahoma" panose="020B0604030504040204" pitchFamily="34" charset="0"/>
              </a:rPr>
              <a:t>自动</a:t>
            </a:r>
            <a:r>
              <a:rPr lang="en-US" altLang="zh-CN" sz="1867" dirty="0">
                <a:solidFill>
                  <a:schemeClr val="bg1">
                    <a:lumMod val="50000"/>
                  </a:schemeClr>
                </a:solidFill>
                <a:latin typeface="微软雅黑" panose="020B0503020204020204" pitchFamily="34" charset="-122"/>
                <a:ea typeface="微软雅黑" panose="020B0503020204020204" pitchFamily="34" charset="-122"/>
                <a:cs typeface="Tahoma" panose="020B0604030504040204" pitchFamily="34" charset="0"/>
              </a:rPr>
              <a:t>/</a:t>
            </a:r>
            <a:r>
              <a:rPr lang="zh-CN" altLang="en-US" sz="1867" dirty="0">
                <a:solidFill>
                  <a:schemeClr val="bg1">
                    <a:lumMod val="50000"/>
                  </a:schemeClr>
                </a:solidFill>
                <a:latin typeface="微软雅黑" panose="020B0503020204020204" pitchFamily="34" charset="-122"/>
                <a:ea typeface="微软雅黑" panose="020B0503020204020204" pitchFamily="34" charset="-122"/>
                <a:cs typeface="Tahoma" panose="020B0604030504040204" pitchFamily="34" charset="0"/>
              </a:rPr>
              <a:t>手动切换</a:t>
            </a:r>
          </a:p>
        </p:txBody>
      </p:sp>
      <p:sp>
        <p:nvSpPr>
          <p:cNvPr id="66" name="文本框 58"/>
          <p:cNvSpPr txBox="1"/>
          <p:nvPr/>
        </p:nvSpPr>
        <p:spPr>
          <a:xfrm>
            <a:off x="9456374" y="4389107"/>
            <a:ext cx="2334293" cy="666977"/>
          </a:xfrm>
          <a:prstGeom prst="rect">
            <a:avLst/>
          </a:prstGeom>
          <a:noFill/>
        </p:spPr>
        <p:txBody>
          <a:bodyPr wrap="none" rtlCol="0">
            <a:spAutoFit/>
          </a:bodyPr>
          <a:lstStyle/>
          <a:p>
            <a:r>
              <a:rPr lang="zh-CN" altLang="en-US" sz="1867" dirty="0">
                <a:solidFill>
                  <a:schemeClr val="bg1">
                    <a:lumMod val="50000"/>
                  </a:schemeClr>
                </a:solidFill>
                <a:latin typeface="微软雅黑" panose="020B0503020204020204" pitchFamily="34" charset="-122"/>
                <a:ea typeface="微软雅黑" panose="020B0503020204020204" pitchFamily="34" charset="-122"/>
                <a:cs typeface="Tahoma" panose="020B0604030504040204" pitchFamily="34" charset="0"/>
              </a:rPr>
              <a:t>教室系统</a:t>
            </a:r>
            <a:r>
              <a:rPr lang="en-US" altLang="zh-CN" sz="1867" dirty="0">
                <a:solidFill>
                  <a:schemeClr val="bg1">
                    <a:lumMod val="50000"/>
                  </a:schemeClr>
                </a:solidFill>
                <a:latin typeface="微软雅黑" panose="020B0503020204020204" pitchFamily="34" charset="-122"/>
                <a:ea typeface="微软雅黑" panose="020B0503020204020204" pitchFamily="34" charset="-122"/>
                <a:cs typeface="Tahoma" panose="020B0604030504040204" pitchFamily="34" charset="0"/>
              </a:rPr>
              <a:t>+</a:t>
            </a:r>
            <a:r>
              <a:rPr lang="zh-CN" altLang="en-US" sz="1867" dirty="0">
                <a:solidFill>
                  <a:schemeClr val="bg1">
                    <a:lumMod val="50000"/>
                  </a:schemeClr>
                </a:solidFill>
                <a:latin typeface="微软雅黑" panose="020B0503020204020204" pitchFamily="34" charset="-122"/>
                <a:ea typeface="微软雅黑" panose="020B0503020204020204" pitchFamily="34" charset="-122"/>
                <a:cs typeface="Tahoma" panose="020B0604030504040204" pitchFamily="34" charset="0"/>
              </a:rPr>
              <a:t>资源管理</a:t>
            </a:r>
            <a:endParaRPr lang="en-US" altLang="zh-CN" sz="1867" dirty="0">
              <a:solidFill>
                <a:schemeClr val="bg1">
                  <a:lumMod val="50000"/>
                </a:schemeClr>
              </a:solidFill>
              <a:latin typeface="微软雅黑" panose="020B0503020204020204" pitchFamily="34" charset="-122"/>
              <a:ea typeface="微软雅黑" panose="020B0503020204020204" pitchFamily="34" charset="-122"/>
              <a:cs typeface="Tahoma" panose="020B0604030504040204" pitchFamily="34" charset="0"/>
            </a:endParaRPr>
          </a:p>
          <a:p>
            <a:r>
              <a:rPr lang="zh-CN" altLang="en-US" sz="1867" dirty="0">
                <a:solidFill>
                  <a:schemeClr val="bg1">
                    <a:lumMod val="50000"/>
                  </a:schemeClr>
                </a:solidFill>
                <a:latin typeface="微软雅黑" panose="020B0503020204020204" pitchFamily="34" charset="-122"/>
                <a:ea typeface="微软雅黑" panose="020B0503020204020204" pitchFamily="34" charset="-122"/>
                <a:cs typeface="Tahoma" panose="020B0604030504040204" pitchFamily="34" charset="0"/>
              </a:rPr>
              <a:t>云平台，建设全生态</a:t>
            </a:r>
          </a:p>
        </p:txBody>
      </p:sp>
      <p:sp>
        <p:nvSpPr>
          <p:cNvPr id="67" name="TextBox 66"/>
          <p:cNvSpPr txBox="1"/>
          <p:nvPr/>
        </p:nvSpPr>
        <p:spPr>
          <a:xfrm>
            <a:off x="815413" y="4381754"/>
            <a:ext cx="960107" cy="297454"/>
          </a:xfrm>
          <a:prstGeom prst="rect">
            <a:avLst/>
          </a:prstGeom>
          <a:noFill/>
        </p:spPr>
        <p:txBody>
          <a:bodyPr wrap="square" rtlCol="0">
            <a:spAutoFit/>
          </a:bodyPr>
          <a:lstStyle/>
          <a:p>
            <a:r>
              <a:rPr lang="zh-CN" altLang="en-US" sz="1333" b="1" dirty="0">
                <a:solidFill>
                  <a:srgbClr val="C00000"/>
                </a:solidFill>
              </a:rPr>
              <a:t>视频采集</a:t>
            </a:r>
          </a:p>
        </p:txBody>
      </p:sp>
      <p:sp>
        <p:nvSpPr>
          <p:cNvPr id="68" name="TextBox 67"/>
          <p:cNvSpPr txBox="1"/>
          <p:nvPr/>
        </p:nvSpPr>
        <p:spPr>
          <a:xfrm>
            <a:off x="6414631" y="4773150"/>
            <a:ext cx="960107" cy="297454"/>
          </a:xfrm>
          <a:prstGeom prst="rect">
            <a:avLst/>
          </a:prstGeom>
          <a:noFill/>
        </p:spPr>
        <p:txBody>
          <a:bodyPr wrap="square" rtlCol="0">
            <a:spAutoFit/>
          </a:bodyPr>
          <a:lstStyle/>
          <a:p>
            <a:r>
              <a:rPr lang="zh-CN" altLang="en-US" sz="1333" b="1" dirty="0">
                <a:solidFill>
                  <a:srgbClr val="C00000"/>
                </a:solidFill>
              </a:rPr>
              <a:t>音频采集</a:t>
            </a:r>
          </a:p>
        </p:txBody>
      </p:sp>
      <p:sp>
        <p:nvSpPr>
          <p:cNvPr id="69" name="TextBox 68"/>
          <p:cNvSpPr txBox="1"/>
          <p:nvPr/>
        </p:nvSpPr>
        <p:spPr>
          <a:xfrm>
            <a:off x="4014364" y="5116930"/>
            <a:ext cx="960107" cy="297454"/>
          </a:xfrm>
          <a:prstGeom prst="rect">
            <a:avLst/>
          </a:prstGeom>
          <a:noFill/>
        </p:spPr>
        <p:txBody>
          <a:bodyPr wrap="square" rtlCol="0">
            <a:spAutoFit/>
          </a:bodyPr>
          <a:lstStyle/>
          <a:p>
            <a:r>
              <a:rPr lang="zh-CN" altLang="en-US" sz="1333" b="1" dirty="0">
                <a:solidFill>
                  <a:srgbClr val="C00000"/>
                </a:solidFill>
              </a:rPr>
              <a:t>智能检测</a:t>
            </a:r>
          </a:p>
        </p:txBody>
      </p:sp>
      <p:sp>
        <p:nvSpPr>
          <p:cNvPr id="70" name="TextBox 69"/>
          <p:cNvSpPr txBox="1"/>
          <p:nvPr/>
        </p:nvSpPr>
        <p:spPr>
          <a:xfrm>
            <a:off x="1085074" y="1508787"/>
            <a:ext cx="1266511" cy="297454"/>
          </a:xfrm>
          <a:prstGeom prst="rect">
            <a:avLst/>
          </a:prstGeom>
          <a:noFill/>
        </p:spPr>
        <p:txBody>
          <a:bodyPr wrap="square" rtlCol="0">
            <a:spAutoFit/>
          </a:bodyPr>
          <a:lstStyle/>
          <a:p>
            <a:r>
              <a:rPr lang="zh-CN" altLang="en-US" sz="1333" b="1" dirty="0">
                <a:solidFill>
                  <a:srgbClr val="C00000"/>
                </a:solidFill>
              </a:rPr>
              <a:t>导播控制</a:t>
            </a:r>
          </a:p>
        </p:txBody>
      </p:sp>
      <p:cxnSp>
        <p:nvCxnSpPr>
          <p:cNvPr id="71" name="直接连接符 70"/>
          <p:cNvCxnSpPr/>
          <p:nvPr/>
        </p:nvCxnSpPr>
        <p:spPr>
          <a:xfrm>
            <a:off x="6192011" y="3621021"/>
            <a:ext cx="12481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nvCxnSpPr>
        <p:spPr>
          <a:xfrm>
            <a:off x="5135893" y="4389107"/>
            <a:ext cx="0" cy="6720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nvCxnSpPr>
        <p:spPr>
          <a:xfrm>
            <a:off x="7440149" y="3621021"/>
            <a:ext cx="0" cy="1152128"/>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nvCxnSpPr>
        <p:spPr>
          <a:xfrm>
            <a:off x="2543605" y="3621021"/>
            <a:ext cx="153617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a:off x="2543605" y="3621021"/>
            <a:ext cx="0" cy="6720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flipH="1">
            <a:off x="2543605" y="3236979"/>
            <a:ext cx="153617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nvCxnSpPr>
        <p:spPr>
          <a:xfrm flipV="1">
            <a:off x="2543605" y="2660915"/>
            <a:ext cx="0"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nvCxnSpPr>
        <p:spPr>
          <a:xfrm flipH="1">
            <a:off x="6192011" y="3236979"/>
            <a:ext cx="12481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nvCxnSpPr>
        <p:spPr>
          <a:xfrm flipV="1">
            <a:off x="7440149" y="2660915"/>
            <a:ext cx="0" cy="57606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6858930"/>
      </p:ext>
    </p:extLst>
  </p:cSld>
  <p:clrMapOvr>
    <a:masterClrMapping/>
  </p:clrMapOvr>
  <mc:AlternateContent xmlns:mc="http://schemas.openxmlformats.org/markup-compatibility/2006" xmlns:p14="http://schemas.microsoft.com/office/powerpoint/2010/main">
    <mc:Choice Requires="p14">
      <p:transition spd="med" p14:dur="700" advTm="9512">
        <p:fade/>
      </p:transition>
    </mc:Choice>
    <mc:Fallback xmlns="">
      <p:transition spd="med" advTm="9512">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智慧应用之教学录播</a:t>
            </a:r>
            <a:r>
              <a:rPr lang="en-US" altLang="zh-CN" dirty="0"/>
              <a:t>——</a:t>
            </a:r>
            <a:r>
              <a:rPr lang="zh-CN" altLang="en-US" dirty="0"/>
              <a:t>点位示意图</a:t>
            </a:r>
          </a:p>
        </p:txBody>
      </p:sp>
      <p:pic>
        <p:nvPicPr>
          <p:cNvPr id="17" name="Picture 2"/>
          <p:cNvPicPr>
            <a:picLocks noChangeAspect="1" noChangeArrowheads="1"/>
          </p:cNvPicPr>
          <p:nvPr/>
        </p:nvPicPr>
        <p:blipFill>
          <a:blip r:embed="rId2" cstate="print"/>
          <a:srcRect/>
          <a:stretch>
            <a:fillRect/>
          </a:stretch>
        </p:blipFill>
        <p:spPr bwMode="auto">
          <a:xfrm>
            <a:off x="3983765" y="1887075"/>
            <a:ext cx="3264363" cy="4046912"/>
          </a:xfrm>
          <a:prstGeom prst="rect">
            <a:avLst/>
          </a:prstGeom>
          <a:noFill/>
          <a:ln w="9525">
            <a:noFill/>
            <a:miter lim="800000"/>
            <a:headEnd/>
            <a:tailEnd/>
          </a:ln>
        </p:spPr>
      </p:pic>
      <p:grpSp>
        <p:nvGrpSpPr>
          <p:cNvPr id="18" name="组合 17"/>
          <p:cNvGrpSpPr/>
          <p:nvPr/>
        </p:nvGrpSpPr>
        <p:grpSpPr>
          <a:xfrm>
            <a:off x="6288020" y="1189448"/>
            <a:ext cx="3072341" cy="889648"/>
            <a:chOff x="4716016" y="752386"/>
            <a:chExt cx="2304256" cy="667236"/>
          </a:xfrm>
        </p:grpSpPr>
        <p:cxnSp>
          <p:nvCxnSpPr>
            <p:cNvPr id="19" name="直接连接符 18"/>
            <p:cNvCxnSpPr/>
            <p:nvPr/>
          </p:nvCxnSpPr>
          <p:spPr>
            <a:xfrm flipV="1">
              <a:off x="4716016" y="1203598"/>
              <a:ext cx="792088" cy="216024"/>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5508104" y="1203598"/>
              <a:ext cx="1512168" cy="0"/>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sp>
          <p:nvSpPr>
            <p:cNvPr id="21" name="矩形 20"/>
            <p:cNvSpPr/>
            <p:nvPr/>
          </p:nvSpPr>
          <p:spPr>
            <a:xfrm>
              <a:off x="5578852" y="752386"/>
              <a:ext cx="1392449" cy="500233"/>
            </a:xfrm>
            <a:prstGeom prst="rect">
              <a:avLst/>
            </a:prstGeom>
          </p:spPr>
          <p:txBody>
            <a:bodyPr wrap="none">
              <a:spAutoFit/>
            </a:bodyPr>
            <a:lstStyle/>
            <a:p>
              <a:pPr>
                <a:lnSpc>
                  <a:spcPct val="200000"/>
                </a:lnSpc>
              </a:pPr>
              <a:r>
                <a:rPr lang="zh-CN" altLang="en-US" sz="1867" b="1" dirty="0">
                  <a:latin typeface="微软雅黑" panose="020B0503020204020204" pitchFamily="34" charset="-122"/>
                  <a:ea typeface="微软雅黑" panose="020B0503020204020204" pitchFamily="34" charset="-122"/>
                </a:rPr>
                <a:t>板书检测摄像机</a:t>
              </a:r>
              <a:endParaRPr lang="en-US" altLang="zh-CN" sz="1867" dirty="0">
                <a:latin typeface="微软雅黑" panose="020B0503020204020204" pitchFamily="34" charset="-122"/>
                <a:ea typeface="微软雅黑" panose="020B0503020204020204" pitchFamily="34" charset="-122"/>
              </a:endParaRPr>
            </a:p>
          </p:txBody>
        </p:sp>
      </p:grpSp>
      <p:grpSp>
        <p:nvGrpSpPr>
          <p:cNvPr id="22" name="组合 21"/>
          <p:cNvGrpSpPr/>
          <p:nvPr/>
        </p:nvGrpSpPr>
        <p:grpSpPr>
          <a:xfrm>
            <a:off x="6768075" y="2533599"/>
            <a:ext cx="2592288" cy="666978"/>
            <a:chOff x="5076056" y="1760498"/>
            <a:chExt cx="1944216" cy="500233"/>
          </a:xfrm>
        </p:grpSpPr>
        <p:cxnSp>
          <p:nvCxnSpPr>
            <p:cNvPr id="23" name="直接连接符 22"/>
            <p:cNvCxnSpPr/>
            <p:nvPr/>
          </p:nvCxnSpPr>
          <p:spPr>
            <a:xfrm>
              <a:off x="5076056" y="1779662"/>
              <a:ext cx="432048" cy="432048"/>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5508104" y="2211710"/>
              <a:ext cx="1512168" cy="0"/>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5577884" y="1760498"/>
              <a:ext cx="1034178" cy="500233"/>
            </a:xfrm>
            <a:prstGeom prst="rect">
              <a:avLst/>
            </a:prstGeom>
          </p:spPr>
          <p:txBody>
            <a:bodyPr wrap="none">
              <a:spAutoFit/>
            </a:bodyPr>
            <a:lstStyle/>
            <a:p>
              <a:pPr>
                <a:lnSpc>
                  <a:spcPct val="200000"/>
                </a:lnSpc>
              </a:pPr>
              <a:r>
                <a:rPr lang="zh-CN" altLang="en-US" sz="1867" b="1" dirty="0">
                  <a:latin typeface="微软雅黑" panose="020B0503020204020204" pitchFamily="34" charset="-122"/>
                  <a:ea typeface="微软雅黑" panose="020B0503020204020204" pitchFamily="34" charset="-122"/>
                </a:rPr>
                <a:t>音频处理器</a:t>
              </a:r>
              <a:endParaRPr lang="en-US" altLang="zh-CN" sz="1867" b="1" dirty="0">
                <a:latin typeface="微软雅黑" panose="020B0503020204020204" pitchFamily="34" charset="-122"/>
                <a:ea typeface="微软雅黑" panose="020B0503020204020204" pitchFamily="34" charset="-122"/>
              </a:endParaRPr>
            </a:p>
          </p:txBody>
        </p:sp>
      </p:grpSp>
      <p:grpSp>
        <p:nvGrpSpPr>
          <p:cNvPr id="26" name="组合 25"/>
          <p:cNvGrpSpPr/>
          <p:nvPr/>
        </p:nvGrpSpPr>
        <p:grpSpPr>
          <a:xfrm>
            <a:off x="6768075" y="2847183"/>
            <a:ext cx="2592064" cy="1121479"/>
            <a:chOff x="5076056" y="1995686"/>
            <a:chExt cx="1944048" cy="841109"/>
          </a:xfrm>
        </p:grpSpPr>
        <p:cxnSp>
          <p:nvCxnSpPr>
            <p:cNvPr id="27" name="直接连接符 26"/>
            <p:cNvCxnSpPr/>
            <p:nvPr/>
          </p:nvCxnSpPr>
          <p:spPr>
            <a:xfrm>
              <a:off x="5076056" y="1995686"/>
              <a:ext cx="432048" cy="792088"/>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5508104" y="2774493"/>
              <a:ext cx="1512000" cy="0"/>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sp>
          <p:nvSpPr>
            <p:cNvPr id="29" name="矩形 28"/>
            <p:cNvSpPr/>
            <p:nvPr/>
          </p:nvSpPr>
          <p:spPr>
            <a:xfrm>
              <a:off x="5580112" y="2336562"/>
              <a:ext cx="855042" cy="500233"/>
            </a:xfrm>
            <a:prstGeom prst="rect">
              <a:avLst/>
            </a:prstGeom>
          </p:spPr>
          <p:txBody>
            <a:bodyPr wrap="none">
              <a:spAutoFit/>
            </a:bodyPr>
            <a:lstStyle/>
            <a:p>
              <a:pPr>
                <a:lnSpc>
                  <a:spcPct val="200000"/>
                </a:lnSpc>
              </a:pPr>
              <a:r>
                <a:rPr lang="zh-CN" altLang="en-US" sz="1867" b="1" dirty="0">
                  <a:latin typeface="微软雅黑" panose="020B0503020204020204" pitchFamily="34" charset="-122"/>
                  <a:ea typeface="微软雅黑" panose="020B0503020204020204" pitchFamily="34" charset="-122"/>
                </a:rPr>
                <a:t>录播主机</a:t>
              </a:r>
              <a:endParaRPr lang="en-US" altLang="zh-CN" sz="1867" b="1" dirty="0">
                <a:latin typeface="微软雅黑" panose="020B0503020204020204" pitchFamily="34" charset="-122"/>
                <a:ea typeface="微软雅黑" panose="020B0503020204020204" pitchFamily="34" charset="-122"/>
              </a:endParaRPr>
            </a:p>
          </p:txBody>
        </p:sp>
      </p:grpSp>
      <p:grpSp>
        <p:nvGrpSpPr>
          <p:cNvPr id="30" name="组合 29"/>
          <p:cNvGrpSpPr/>
          <p:nvPr/>
        </p:nvGrpSpPr>
        <p:grpSpPr>
          <a:xfrm>
            <a:off x="1583499" y="5125889"/>
            <a:ext cx="3552395" cy="666978"/>
            <a:chOff x="1187624" y="3704714"/>
            <a:chExt cx="2664296" cy="500233"/>
          </a:xfrm>
        </p:grpSpPr>
        <p:sp>
          <p:nvSpPr>
            <p:cNvPr id="31" name="矩形 30"/>
            <p:cNvSpPr/>
            <p:nvPr/>
          </p:nvSpPr>
          <p:spPr>
            <a:xfrm>
              <a:off x="1331640" y="3704714"/>
              <a:ext cx="1392448" cy="500233"/>
            </a:xfrm>
            <a:prstGeom prst="rect">
              <a:avLst/>
            </a:prstGeom>
          </p:spPr>
          <p:txBody>
            <a:bodyPr wrap="none">
              <a:spAutoFit/>
            </a:bodyPr>
            <a:lstStyle/>
            <a:p>
              <a:pPr>
                <a:lnSpc>
                  <a:spcPct val="200000"/>
                </a:lnSpc>
              </a:pPr>
              <a:r>
                <a:rPr lang="zh-CN" altLang="en-US" sz="1867" b="1" dirty="0">
                  <a:latin typeface="微软雅黑" panose="020B0503020204020204" pitchFamily="34" charset="-122"/>
                  <a:ea typeface="微软雅黑" panose="020B0503020204020204" pitchFamily="34" charset="-122"/>
                </a:rPr>
                <a:t>教师全景摄像机</a:t>
              </a:r>
              <a:endParaRPr lang="en-US" altLang="zh-CN" sz="1867" b="1" dirty="0">
                <a:latin typeface="微软雅黑" panose="020B0503020204020204" pitchFamily="34" charset="-122"/>
                <a:ea typeface="微软雅黑" panose="020B0503020204020204" pitchFamily="34" charset="-122"/>
              </a:endParaRPr>
            </a:p>
          </p:txBody>
        </p:sp>
        <p:cxnSp>
          <p:nvCxnSpPr>
            <p:cNvPr id="32" name="直接连接符 31"/>
            <p:cNvCxnSpPr/>
            <p:nvPr/>
          </p:nvCxnSpPr>
          <p:spPr>
            <a:xfrm flipH="1">
              <a:off x="1187624" y="4155926"/>
              <a:ext cx="2664296" cy="0"/>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grpSp>
      <p:grpSp>
        <p:nvGrpSpPr>
          <p:cNvPr id="33" name="组合 32"/>
          <p:cNvGrpSpPr/>
          <p:nvPr/>
        </p:nvGrpSpPr>
        <p:grpSpPr>
          <a:xfrm>
            <a:off x="5999990" y="5125889"/>
            <a:ext cx="3295079" cy="666978"/>
            <a:chOff x="4499992" y="3704714"/>
            <a:chExt cx="2471309" cy="500233"/>
          </a:xfrm>
        </p:grpSpPr>
        <p:sp>
          <p:nvSpPr>
            <p:cNvPr id="34" name="矩形 33"/>
            <p:cNvSpPr/>
            <p:nvPr/>
          </p:nvSpPr>
          <p:spPr>
            <a:xfrm>
              <a:off x="5578852" y="3704714"/>
              <a:ext cx="1392449" cy="500233"/>
            </a:xfrm>
            <a:prstGeom prst="rect">
              <a:avLst/>
            </a:prstGeom>
          </p:spPr>
          <p:txBody>
            <a:bodyPr wrap="none">
              <a:spAutoFit/>
            </a:bodyPr>
            <a:lstStyle/>
            <a:p>
              <a:pPr>
                <a:lnSpc>
                  <a:spcPct val="200000"/>
                </a:lnSpc>
              </a:pPr>
              <a:r>
                <a:rPr lang="zh-CN" altLang="en-US" sz="1867" b="1" dirty="0">
                  <a:latin typeface="微软雅黑" panose="020B0503020204020204" pitchFamily="34" charset="-122"/>
                  <a:ea typeface="微软雅黑" panose="020B0503020204020204" pitchFamily="34" charset="-122"/>
                </a:rPr>
                <a:t>板书特写摄像机</a:t>
              </a:r>
              <a:endParaRPr lang="en-US" altLang="zh-CN" sz="1867" b="1" dirty="0">
                <a:latin typeface="微软雅黑" panose="020B0503020204020204" pitchFamily="34" charset="-122"/>
                <a:ea typeface="微软雅黑" panose="020B0503020204020204" pitchFamily="34" charset="-122"/>
              </a:endParaRPr>
            </a:p>
          </p:txBody>
        </p:sp>
        <p:cxnSp>
          <p:nvCxnSpPr>
            <p:cNvPr id="35" name="直接连接符 34"/>
            <p:cNvCxnSpPr/>
            <p:nvPr/>
          </p:nvCxnSpPr>
          <p:spPr>
            <a:xfrm flipH="1">
              <a:off x="4499992" y="4155926"/>
              <a:ext cx="2448272" cy="0"/>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grpSp>
      <p:grpSp>
        <p:nvGrpSpPr>
          <p:cNvPr id="36" name="组合 35"/>
          <p:cNvGrpSpPr/>
          <p:nvPr/>
        </p:nvGrpSpPr>
        <p:grpSpPr>
          <a:xfrm>
            <a:off x="5615947" y="4165779"/>
            <a:ext cx="3744416" cy="1369701"/>
            <a:chOff x="4211960" y="2984634"/>
            <a:chExt cx="2808312" cy="1027276"/>
          </a:xfrm>
        </p:grpSpPr>
        <p:sp>
          <p:nvSpPr>
            <p:cNvPr id="37" name="矩形 36"/>
            <p:cNvSpPr/>
            <p:nvPr/>
          </p:nvSpPr>
          <p:spPr>
            <a:xfrm>
              <a:off x="5578852" y="2984634"/>
              <a:ext cx="1392448" cy="500233"/>
            </a:xfrm>
            <a:prstGeom prst="rect">
              <a:avLst/>
            </a:prstGeom>
          </p:spPr>
          <p:txBody>
            <a:bodyPr wrap="none">
              <a:spAutoFit/>
            </a:bodyPr>
            <a:lstStyle/>
            <a:p>
              <a:pPr>
                <a:lnSpc>
                  <a:spcPct val="200000"/>
                </a:lnSpc>
              </a:pPr>
              <a:r>
                <a:rPr lang="zh-CN" altLang="en-US" sz="1867" b="1" dirty="0">
                  <a:latin typeface="微软雅黑" panose="020B0503020204020204" pitchFamily="34" charset="-122"/>
                  <a:ea typeface="微软雅黑" panose="020B0503020204020204" pitchFamily="34" charset="-122"/>
                </a:rPr>
                <a:t>教师特写摄像机</a:t>
              </a:r>
              <a:endParaRPr lang="en-US" altLang="zh-CN" sz="1867" b="1" dirty="0">
                <a:latin typeface="微软雅黑" panose="020B0503020204020204" pitchFamily="34" charset="-122"/>
                <a:ea typeface="微软雅黑" panose="020B0503020204020204" pitchFamily="34" charset="-122"/>
              </a:endParaRPr>
            </a:p>
          </p:txBody>
        </p:sp>
        <p:cxnSp>
          <p:nvCxnSpPr>
            <p:cNvPr id="38" name="直接连接符 37"/>
            <p:cNvCxnSpPr/>
            <p:nvPr/>
          </p:nvCxnSpPr>
          <p:spPr>
            <a:xfrm>
              <a:off x="5436096" y="3435846"/>
              <a:ext cx="1584176" cy="0"/>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flipH="1">
              <a:off x="4211960" y="3435846"/>
              <a:ext cx="1224136" cy="576064"/>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grpSp>
      <p:grpSp>
        <p:nvGrpSpPr>
          <p:cNvPr id="40" name="组合 39"/>
          <p:cNvGrpSpPr/>
          <p:nvPr/>
        </p:nvGrpSpPr>
        <p:grpSpPr>
          <a:xfrm>
            <a:off x="1773840" y="1093437"/>
            <a:ext cx="2593968" cy="889648"/>
            <a:chOff x="1330380" y="680378"/>
            <a:chExt cx="1945476" cy="667236"/>
          </a:xfrm>
        </p:grpSpPr>
        <p:sp>
          <p:nvSpPr>
            <p:cNvPr id="41" name="矩形 40"/>
            <p:cNvSpPr/>
            <p:nvPr/>
          </p:nvSpPr>
          <p:spPr>
            <a:xfrm>
              <a:off x="1330380" y="680378"/>
              <a:ext cx="1392449" cy="500233"/>
            </a:xfrm>
            <a:prstGeom prst="rect">
              <a:avLst/>
            </a:prstGeom>
          </p:spPr>
          <p:txBody>
            <a:bodyPr wrap="none">
              <a:spAutoFit/>
            </a:bodyPr>
            <a:lstStyle/>
            <a:p>
              <a:pPr>
                <a:lnSpc>
                  <a:spcPct val="200000"/>
                </a:lnSpc>
              </a:pPr>
              <a:r>
                <a:rPr lang="zh-CN" altLang="en-US" sz="1867" b="1" dirty="0">
                  <a:latin typeface="微软雅黑" panose="020B0503020204020204" pitchFamily="34" charset="-122"/>
                  <a:ea typeface="微软雅黑" panose="020B0503020204020204" pitchFamily="34" charset="-122"/>
                </a:rPr>
                <a:t>学生全景摄像机</a:t>
              </a:r>
              <a:endParaRPr lang="en-US" altLang="zh-CN" sz="1867" b="1" dirty="0">
                <a:latin typeface="微软雅黑" panose="020B0503020204020204" pitchFamily="34" charset="-122"/>
                <a:ea typeface="微软雅黑" panose="020B0503020204020204" pitchFamily="34" charset="-122"/>
              </a:endParaRPr>
            </a:p>
          </p:txBody>
        </p:sp>
        <p:cxnSp>
          <p:nvCxnSpPr>
            <p:cNvPr id="42" name="直接连接符 41"/>
            <p:cNvCxnSpPr/>
            <p:nvPr/>
          </p:nvCxnSpPr>
          <p:spPr>
            <a:xfrm>
              <a:off x="2843808" y="1131590"/>
              <a:ext cx="432048" cy="216024"/>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1331640" y="1131590"/>
              <a:ext cx="1512168" cy="0"/>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grpSp>
      <p:grpSp>
        <p:nvGrpSpPr>
          <p:cNvPr id="44" name="组合 43"/>
          <p:cNvGrpSpPr/>
          <p:nvPr/>
        </p:nvGrpSpPr>
        <p:grpSpPr>
          <a:xfrm>
            <a:off x="1773840" y="1957535"/>
            <a:ext cx="2785989" cy="666978"/>
            <a:chOff x="1330380" y="1328450"/>
            <a:chExt cx="2089492" cy="500233"/>
          </a:xfrm>
        </p:grpSpPr>
        <p:sp>
          <p:nvSpPr>
            <p:cNvPr id="45" name="矩形 44"/>
            <p:cNvSpPr/>
            <p:nvPr/>
          </p:nvSpPr>
          <p:spPr>
            <a:xfrm>
              <a:off x="1330380" y="1328450"/>
              <a:ext cx="1392449" cy="500233"/>
            </a:xfrm>
            <a:prstGeom prst="rect">
              <a:avLst/>
            </a:prstGeom>
          </p:spPr>
          <p:txBody>
            <a:bodyPr wrap="none">
              <a:spAutoFit/>
            </a:bodyPr>
            <a:lstStyle/>
            <a:p>
              <a:pPr>
                <a:lnSpc>
                  <a:spcPct val="200000"/>
                </a:lnSpc>
              </a:pPr>
              <a:r>
                <a:rPr lang="zh-CN" altLang="en-US" sz="1867" b="1" dirty="0">
                  <a:latin typeface="微软雅黑" panose="020B0503020204020204" pitchFamily="34" charset="-122"/>
                  <a:ea typeface="微软雅黑" panose="020B0503020204020204" pitchFamily="34" charset="-122"/>
                </a:rPr>
                <a:t>学生特写摄像机</a:t>
              </a:r>
              <a:endParaRPr lang="en-US" altLang="zh-CN" sz="1867" b="1" dirty="0">
                <a:latin typeface="微软雅黑" panose="020B0503020204020204" pitchFamily="34" charset="-122"/>
                <a:ea typeface="微软雅黑" panose="020B0503020204020204" pitchFamily="34" charset="-122"/>
              </a:endParaRPr>
            </a:p>
          </p:txBody>
        </p:sp>
        <p:cxnSp>
          <p:nvCxnSpPr>
            <p:cNvPr id="46" name="直接连接符 45"/>
            <p:cNvCxnSpPr/>
            <p:nvPr/>
          </p:nvCxnSpPr>
          <p:spPr>
            <a:xfrm flipH="1">
              <a:off x="2843808" y="1563638"/>
              <a:ext cx="576064" cy="216024"/>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a:off x="1331640" y="1779662"/>
              <a:ext cx="1512168" cy="0"/>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grpSp>
      <p:grpSp>
        <p:nvGrpSpPr>
          <p:cNvPr id="48" name="组合 47"/>
          <p:cNvGrpSpPr/>
          <p:nvPr/>
        </p:nvGrpSpPr>
        <p:grpSpPr>
          <a:xfrm>
            <a:off x="1773840" y="2917643"/>
            <a:ext cx="3746096" cy="666978"/>
            <a:chOff x="1330380" y="2048530"/>
            <a:chExt cx="2809572" cy="500233"/>
          </a:xfrm>
        </p:grpSpPr>
        <p:sp>
          <p:nvSpPr>
            <p:cNvPr id="49" name="矩形 48"/>
            <p:cNvSpPr/>
            <p:nvPr/>
          </p:nvSpPr>
          <p:spPr>
            <a:xfrm>
              <a:off x="1330380" y="2048530"/>
              <a:ext cx="1392449" cy="500233"/>
            </a:xfrm>
            <a:prstGeom prst="rect">
              <a:avLst/>
            </a:prstGeom>
          </p:spPr>
          <p:txBody>
            <a:bodyPr wrap="none">
              <a:spAutoFit/>
            </a:bodyPr>
            <a:lstStyle/>
            <a:p>
              <a:pPr>
                <a:lnSpc>
                  <a:spcPct val="200000"/>
                </a:lnSpc>
              </a:pPr>
              <a:r>
                <a:rPr lang="zh-CN" altLang="en-US" sz="1867" b="1" dirty="0">
                  <a:latin typeface="微软雅黑" panose="020B0503020204020204" pitchFamily="34" charset="-122"/>
                  <a:ea typeface="微软雅黑" panose="020B0503020204020204" pitchFamily="34" charset="-122"/>
                </a:rPr>
                <a:t>教师检测摄像机</a:t>
              </a:r>
              <a:endParaRPr lang="en-US" altLang="zh-CN" sz="1867" b="1" dirty="0">
                <a:latin typeface="微软雅黑" panose="020B0503020204020204" pitchFamily="34" charset="-122"/>
                <a:ea typeface="微软雅黑" panose="020B0503020204020204" pitchFamily="34" charset="-122"/>
              </a:endParaRPr>
            </a:p>
          </p:txBody>
        </p:sp>
        <p:cxnSp>
          <p:nvCxnSpPr>
            <p:cNvPr id="50" name="直接连接符 49"/>
            <p:cNvCxnSpPr/>
            <p:nvPr/>
          </p:nvCxnSpPr>
          <p:spPr>
            <a:xfrm flipH="1">
              <a:off x="2843808" y="2139702"/>
              <a:ext cx="1296144" cy="360040"/>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a:off x="1331640" y="2499742"/>
              <a:ext cx="1512168" cy="0"/>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grpSp>
      <p:grpSp>
        <p:nvGrpSpPr>
          <p:cNvPr id="52" name="组合 51"/>
          <p:cNvGrpSpPr/>
          <p:nvPr/>
        </p:nvGrpSpPr>
        <p:grpSpPr>
          <a:xfrm>
            <a:off x="1775520" y="3781739"/>
            <a:ext cx="3072341" cy="666978"/>
            <a:chOff x="1331640" y="2696602"/>
            <a:chExt cx="2304256" cy="500233"/>
          </a:xfrm>
        </p:grpSpPr>
        <p:sp>
          <p:nvSpPr>
            <p:cNvPr id="53" name="矩形 52"/>
            <p:cNvSpPr/>
            <p:nvPr/>
          </p:nvSpPr>
          <p:spPr>
            <a:xfrm>
              <a:off x="1331640" y="2696602"/>
              <a:ext cx="496771" cy="500233"/>
            </a:xfrm>
            <a:prstGeom prst="rect">
              <a:avLst/>
            </a:prstGeom>
          </p:spPr>
          <p:txBody>
            <a:bodyPr wrap="none">
              <a:spAutoFit/>
            </a:bodyPr>
            <a:lstStyle/>
            <a:p>
              <a:pPr>
                <a:lnSpc>
                  <a:spcPct val="200000"/>
                </a:lnSpc>
              </a:pPr>
              <a:r>
                <a:rPr lang="zh-CN" altLang="en-US" sz="1867" b="1" dirty="0">
                  <a:latin typeface="微软雅黑" panose="020B0503020204020204" pitchFamily="34" charset="-122"/>
                  <a:ea typeface="微软雅黑" panose="020B0503020204020204" pitchFamily="34" charset="-122"/>
                </a:rPr>
                <a:t>吊麦</a:t>
              </a:r>
              <a:endParaRPr lang="en-US" altLang="zh-CN" sz="1867" b="1" dirty="0">
                <a:latin typeface="微软雅黑" panose="020B0503020204020204" pitchFamily="34" charset="-122"/>
                <a:ea typeface="微软雅黑" panose="020B0503020204020204" pitchFamily="34" charset="-122"/>
              </a:endParaRPr>
            </a:p>
          </p:txBody>
        </p:sp>
        <p:cxnSp>
          <p:nvCxnSpPr>
            <p:cNvPr id="54" name="直接连接符 53"/>
            <p:cNvCxnSpPr/>
            <p:nvPr/>
          </p:nvCxnSpPr>
          <p:spPr>
            <a:xfrm flipH="1">
              <a:off x="2843808" y="2859782"/>
              <a:ext cx="792088" cy="288032"/>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a:off x="1331640" y="3147814"/>
              <a:ext cx="1512168" cy="0"/>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31934036"/>
      </p:ext>
    </p:extLst>
  </p:cSld>
  <p:clrMapOvr>
    <a:masterClrMapping/>
  </p:clrMapOvr>
  <mc:AlternateContent xmlns:mc="http://schemas.openxmlformats.org/markup-compatibility/2006" xmlns:p14="http://schemas.microsoft.com/office/powerpoint/2010/main">
    <mc:Choice Requires="p14">
      <p:transition spd="med" p14:dur="700" advTm="34869">
        <p:fade/>
      </p:transition>
    </mc:Choice>
    <mc:Fallback xmlns="">
      <p:transition spd="med" advTm="3486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right)">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ipe(right)">
                                      <p:cBhvr>
                                        <p:cTn id="12" dur="5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wipe(right)">
                                      <p:cBhvr>
                                        <p:cTn id="17" dur="500"/>
                                        <p:tgtEl>
                                          <p:spTgt spid="4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right)">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wipe(left)">
                                      <p:cBhvr>
                                        <p:cTn id="32" dur="500"/>
                                        <p:tgtEl>
                                          <p:spTgt spid="3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wipe(left)">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52"/>
                                        </p:tgtEl>
                                        <p:attrNameLst>
                                          <p:attrName>style.visibility</p:attrName>
                                        </p:attrNameLst>
                                      </p:cBhvr>
                                      <p:to>
                                        <p:strVal val="visible"/>
                                      </p:to>
                                    </p:set>
                                    <p:animEffect transition="in" filter="wipe(right)">
                                      <p:cBhvr>
                                        <p:cTn id="42" dur="500"/>
                                        <p:tgtEl>
                                          <p:spTgt spid="5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left)">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wipe(left)">
                                      <p:cBhvr>
                                        <p:cTn id="5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mod="1">
    <p:ext uri="{E180D4A7-C9FB-4DFB-919C-405C955672EB}">
      <p14:showEvtLst xmlns:p14="http://schemas.microsoft.com/office/powerpoint/2010/main">
        <p14:playEvt time="0" objId="13"/>
        <p14:stopEvt time="34869" objId="13"/>
      </p14:showEvt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615571"/>
          </a:xfrm>
        </p:spPr>
        <p:txBody>
          <a:bodyPr>
            <a:normAutofit fontScale="90000"/>
          </a:bodyPr>
          <a:lstStyle/>
          <a:p>
            <a:r>
              <a:rPr lang="zh-CN" altLang="en-US" dirty="0"/>
              <a:t>智慧应用之教学录播</a:t>
            </a:r>
            <a:r>
              <a:rPr lang="en-US" altLang="zh-CN" dirty="0"/>
              <a:t>——</a:t>
            </a:r>
            <a:r>
              <a:rPr lang="zh-CN" altLang="en-US" dirty="0"/>
              <a:t>灵活的画面选择</a:t>
            </a:r>
          </a:p>
        </p:txBody>
      </p:sp>
      <p:pic>
        <p:nvPicPr>
          <p:cNvPr id="6" name="Picture 5" descr="E:\袁文静\软文\微信稿件\8.22\布局3.jpg"/>
          <p:cNvPicPr>
            <a:picLocks noChangeAspect="1" noChangeArrowheads="1"/>
          </p:cNvPicPr>
          <p:nvPr/>
        </p:nvPicPr>
        <p:blipFill>
          <a:blip r:embed="rId2" cstate="print"/>
          <a:srcRect/>
          <a:stretch>
            <a:fillRect/>
          </a:stretch>
        </p:blipFill>
        <p:spPr bwMode="auto">
          <a:xfrm>
            <a:off x="6288021" y="1124745"/>
            <a:ext cx="5353744" cy="2454169"/>
          </a:xfrm>
          <a:prstGeom prst="rect">
            <a:avLst/>
          </a:prstGeom>
          <a:noFill/>
        </p:spPr>
      </p:pic>
      <p:grpSp>
        <p:nvGrpSpPr>
          <p:cNvPr id="8" name="组合 7"/>
          <p:cNvGrpSpPr/>
          <p:nvPr/>
        </p:nvGrpSpPr>
        <p:grpSpPr>
          <a:xfrm>
            <a:off x="623393" y="3803915"/>
            <a:ext cx="3317377" cy="2282607"/>
            <a:chOff x="467544" y="2852936"/>
            <a:chExt cx="2488033" cy="1711955"/>
          </a:xfrm>
        </p:grpSpPr>
        <p:pic>
          <p:nvPicPr>
            <p:cNvPr id="7" name="Picture 6" descr="E:\袁文静\软文\微信稿件\8.22\布局4.jpg"/>
            <p:cNvPicPr>
              <a:picLocks noChangeAspect="1" noChangeArrowheads="1"/>
            </p:cNvPicPr>
            <p:nvPr/>
          </p:nvPicPr>
          <p:blipFill>
            <a:blip r:embed="rId3" cstate="print"/>
            <a:srcRect/>
            <a:stretch>
              <a:fillRect/>
            </a:stretch>
          </p:blipFill>
          <p:spPr bwMode="auto">
            <a:xfrm>
              <a:off x="467544" y="2852936"/>
              <a:ext cx="2488033" cy="1374998"/>
            </a:xfrm>
            <a:prstGeom prst="rect">
              <a:avLst/>
            </a:prstGeom>
            <a:noFill/>
          </p:spPr>
        </p:pic>
        <p:sp>
          <p:nvSpPr>
            <p:cNvPr id="14" name="TextBox 13"/>
            <p:cNvSpPr txBox="1"/>
            <p:nvPr/>
          </p:nvSpPr>
          <p:spPr>
            <a:xfrm>
              <a:off x="1187624" y="4218642"/>
              <a:ext cx="1152128" cy="346249"/>
            </a:xfrm>
            <a:prstGeom prst="rect">
              <a:avLst/>
            </a:prstGeom>
            <a:noFill/>
          </p:spPr>
          <p:txBody>
            <a:bodyPr wrap="square" rtlCol="0">
              <a:spAutoFit/>
            </a:bodyPr>
            <a:lstStyle/>
            <a:p>
              <a:r>
                <a:rPr lang="zh-CN" altLang="en-US" sz="2400" dirty="0">
                  <a:solidFill>
                    <a:schemeClr val="tx1">
                      <a:lumMod val="65000"/>
                      <a:lumOff val="35000"/>
                    </a:schemeClr>
                  </a:solidFill>
                  <a:latin typeface="微软雅黑" pitchFamily="34" charset="-122"/>
                  <a:ea typeface="微软雅黑" pitchFamily="34" charset="-122"/>
                </a:rPr>
                <a:t>双分屏</a:t>
              </a:r>
            </a:p>
          </p:txBody>
        </p:sp>
      </p:grpSp>
      <p:grpSp>
        <p:nvGrpSpPr>
          <p:cNvPr id="9" name="组合 8"/>
          <p:cNvGrpSpPr/>
          <p:nvPr/>
        </p:nvGrpSpPr>
        <p:grpSpPr>
          <a:xfrm>
            <a:off x="4463967" y="3804040"/>
            <a:ext cx="3317080" cy="2282481"/>
            <a:chOff x="3347975" y="2853030"/>
            <a:chExt cx="2487810" cy="1711861"/>
          </a:xfrm>
        </p:grpSpPr>
        <p:pic>
          <p:nvPicPr>
            <p:cNvPr id="5" name="Picture 4" descr="E:\袁文静\软文\微信稿件\8.22\布局2.jpg"/>
            <p:cNvPicPr>
              <a:picLocks noChangeAspect="1" noChangeArrowheads="1"/>
            </p:cNvPicPr>
            <p:nvPr/>
          </p:nvPicPr>
          <p:blipFill>
            <a:blip r:embed="rId4" cstate="print"/>
            <a:srcRect/>
            <a:stretch>
              <a:fillRect/>
            </a:stretch>
          </p:blipFill>
          <p:spPr bwMode="auto">
            <a:xfrm>
              <a:off x="3347975" y="2853030"/>
              <a:ext cx="2487810" cy="1374904"/>
            </a:xfrm>
            <a:prstGeom prst="rect">
              <a:avLst/>
            </a:prstGeom>
            <a:noFill/>
          </p:spPr>
        </p:pic>
        <p:sp>
          <p:nvSpPr>
            <p:cNvPr id="15" name="TextBox 14"/>
            <p:cNvSpPr txBox="1"/>
            <p:nvPr/>
          </p:nvSpPr>
          <p:spPr>
            <a:xfrm>
              <a:off x="4139952" y="4218642"/>
              <a:ext cx="1080120" cy="346249"/>
            </a:xfrm>
            <a:prstGeom prst="rect">
              <a:avLst/>
            </a:prstGeom>
            <a:noFill/>
          </p:spPr>
          <p:txBody>
            <a:bodyPr wrap="square" rtlCol="0">
              <a:spAutoFit/>
            </a:bodyPr>
            <a:lstStyle/>
            <a:p>
              <a:r>
                <a:rPr lang="zh-CN" altLang="en-US" sz="2400" dirty="0">
                  <a:solidFill>
                    <a:schemeClr val="tx1">
                      <a:lumMod val="65000"/>
                      <a:lumOff val="35000"/>
                    </a:schemeClr>
                  </a:solidFill>
                  <a:latin typeface="微软雅黑" pitchFamily="34" charset="-122"/>
                  <a:ea typeface="微软雅黑" pitchFamily="34" charset="-122"/>
                </a:rPr>
                <a:t>画中画</a:t>
              </a:r>
            </a:p>
          </p:txBody>
        </p:sp>
      </p:grpSp>
      <p:grpSp>
        <p:nvGrpSpPr>
          <p:cNvPr id="17" name="组合 16"/>
          <p:cNvGrpSpPr/>
          <p:nvPr/>
        </p:nvGrpSpPr>
        <p:grpSpPr>
          <a:xfrm>
            <a:off x="8304245" y="3804040"/>
            <a:ext cx="3317080" cy="2282481"/>
            <a:chOff x="6228184" y="2853030"/>
            <a:chExt cx="2487810" cy="1711861"/>
          </a:xfrm>
        </p:grpSpPr>
        <p:pic>
          <p:nvPicPr>
            <p:cNvPr id="4" name="Picture 2" descr="E:\袁文静\软文\微信稿件\8.22\布局6.jpg"/>
            <p:cNvPicPr>
              <a:picLocks noChangeAspect="1" noChangeArrowheads="1"/>
            </p:cNvPicPr>
            <p:nvPr/>
          </p:nvPicPr>
          <p:blipFill>
            <a:blip r:embed="rId5" cstate="print"/>
            <a:srcRect/>
            <a:stretch>
              <a:fillRect/>
            </a:stretch>
          </p:blipFill>
          <p:spPr bwMode="auto">
            <a:xfrm>
              <a:off x="6228184" y="2853030"/>
              <a:ext cx="2487810" cy="1374904"/>
            </a:xfrm>
            <a:prstGeom prst="rect">
              <a:avLst/>
            </a:prstGeom>
            <a:noFill/>
          </p:spPr>
        </p:pic>
        <p:sp>
          <p:nvSpPr>
            <p:cNvPr id="16" name="TextBox 15"/>
            <p:cNvSpPr txBox="1"/>
            <p:nvPr/>
          </p:nvSpPr>
          <p:spPr>
            <a:xfrm>
              <a:off x="7020272" y="4218642"/>
              <a:ext cx="1296144" cy="346249"/>
            </a:xfrm>
            <a:prstGeom prst="rect">
              <a:avLst/>
            </a:prstGeom>
            <a:noFill/>
          </p:spPr>
          <p:txBody>
            <a:bodyPr wrap="square" rtlCol="0">
              <a:spAutoFit/>
            </a:bodyPr>
            <a:lstStyle/>
            <a:p>
              <a:r>
                <a:rPr lang="zh-CN" altLang="en-US" sz="2400" dirty="0">
                  <a:solidFill>
                    <a:schemeClr val="tx1">
                      <a:lumMod val="65000"/>
                      <a:lumOff val="35000"/>
                    </a:schemeClr>
                  </a:solidFill>
                  <a:latin typeface="微软雅黑" pitchFamily="34" charset="-122"/>
                  <a:ea typeface="微软雅黑" pitchFamily="34" charset="-122"/>
                </a:rPr>
                <a:t>四等分屏</a:t>
              </a:r>
            </a:p>
          </p:txBody>
        </p:sp>
      </p:grpSp>
      <p:grpSp>
        <p:nvGrpSpPr>
          <p:cNvPr id="3" name="组合 2"/>
          <p:cNvGrpSpPr/>
          <p:nvPr/>
        </p:nvGrpSpPr>
        <p:grpSpPr>
          <a:xfrm>
            <a:off x="815414" y="1028733"/>
            <a:ext cx="6561148" cy="2561895"/>
            <a:chOff x="611560" y="771550"/>
            <a:chExt cx="4920861" cy="1921421"/>
          </a:xfrm>
        </p:grpSpPr>
        <p:sp>
          <p:nvSpPr>
            <p:cNvPr id="12" name="TextBox 11"/>
            <p:cNvSpPr txBox="1"/>
            <p:nvPr/>
          </p:nvSpPr>
          <p:spPr>
            <a:xfrm>
              <a:off x="611560" y="771550"/>
              <a:ext cx="2736304" cy="284742"/>
            </a:xfrm>
            <a:prstGeom prst="rect">
              <a:avLst/>
            </a:prstGeom>
            <a:noFill/>
          </p:spPr>
          <p:txBody>
            <a:bodyPr wrap="square" rtlCol="0">
              <a:spAutoFit/>
            </a:bodyPr>
            <a:lstStyle/>
            <a:p>
              <a:pPr marL="380990" indent="-380990">
                <a:buClr>
                  <a:srgbClr val="C00000"/>
                </a:buClr>
                <a:buFont typeface="Wingdings" pitchFamily="2" charset="2"/>
                <a:buChar char="l"/>
              </a:pPr>
              <a:r>
                <a:rPr lang="zh-CN" altLang="en-US" sz="1867" dirty="0">
                  <a:solidFill>
                    <a:schemeClr val="tx1">
                      <a:lumMod val="65000"/>
                      <a:lumOff val="35000"/>
                    </a:schemeClr>
                  </a:solidFill>
                  <a:latin typeface="微软雅黑" pitchFamily="34" charset="-122"/>
                  <a:ea typeface="微软雅黑" pitchFamily="34" charset="-122"/>
                </a:rPr>
                <a:t>可随意放大缩小视频框</a:t>
              </a:r>
            </a:p>
          </p:txBody>
        </p:sp>
        <p:sp>
          <p:nvSpPr>
            <p:cNvPr id="13" name="TextBox 12"/>
            <p:cNvSpPr txBox="1"/>
            <p:nvPr/>
          </p:nvSpPr>
          <p:spPr>
            <a:xfrm>
              <a:off x="611560" y="1255861"/>
              <a:ext cx="2880320" cy="284742"/>
            </a:xfrm>
            <a:prstGeom prst="rect">
              <a:avLst/>
            </a:prstGeom>
            <a:noFill/>
          </p:spPr>
          <p:txBody>
            <a:bodyPr wrap="square" rtlCol="0">
              <a:spAutoFit/>
            </a:bodyPr>
            <a:lstStyle/>
            <a:p>
              <a:pPr marL="380990" indent="-380990">
                <a:buClr>
                  <a:srgbClr val="C00000"/>
                </a:buClr>
                <a:buFont typeface="Wingdings" pitchFamily="2" charset="2"/>
                <a:buChar char="l"/>
              </a:pPr>
              <a:r>
                <a:rPr lang="zh-CN" altLang="en-US" sz="1867" dirty="0">
                  <a:solidFill>
                    <a:schemeClr val="tx1">
                      <a:lumMod val="65000"/>
                      <a:lumOff val="35000"/>
                    </a:schemeClr>
                  </a:solidFill>
                  <a:latin typeface="微软雅黑" pitchFamily="34" charset="-122"/>
                  <a:ea typeface="微软雅黑" pitchFamily="34" charset="-122"/>
                </a:rPr>
                <a:t>可随意移动视频框的位置</a:t>
              </a:r>
            </a:p>
          </p:txBody>
        </p:sp>
        <p:sp>
          <p:nvSpPr>
            <p:cNvPr id="19" name="矩形 18"/>
            <p:cNvSpPr/>
            <p:nvPr/>
          </p:nvSpPr>
          <p:spPr>
            <a:xfrm>
              <a:off x="611560" y="1653937"/>
              <a:ext cx="4920861" cy="1039034"/>
            </a:xfrm>
            <a:prstGeom prst="rect">
              <a:avLst/>
            </a:prstGeom>
          </p:spPr>
          <p:txBody>
            <a:bodyPr wrap="square">
              <a:spAutoFit/>
            </a:bodyPr>
            <a:lstStyle/>
            <a:p>
              <a:pPr marL="380990" indent="-380990">
                <a:lnSpc>
                  <a:spcPct val="150000"/>
                </a:lnSpc>
                <a:buClr>
                  <a:srgbClr val="C00000"/>
                </a:buClr>
                <a:buFont typeface="Wingdings" pitchFamily="2" charset="2"/>
                <a:buChar char="l"/>
              </a:pPr>
              <a:r>
                <a:rPr lang="zh-CN" altLang="en-US" sz="1867" dirty="0">
                  <a:solidFill>
                    <a:schemeClr val="tx1">
                      <a:lumMod val="65000"/>
                      <a:lumOff val="35000"/>
                    </a:schemeClr>
                  </a:solidFill>
                  <a:latin typeface="微软雅黑" pitchFamily="34" charset="-122"/>
                  <a:ea typeface="微软雅黑" pitchFamily="34" charset="-122"/>
                </a:rPr>
                <a:t>灵活的自定义画面布局，可随心设置视频的</a:t>
              </a:r>
              <a:endParaRPr lang="en-US" altLang="zh-CN" sz="2400" dirty="0">
                <a:solidFill>
                  <a:schemeClr val="tx1">
                    <a:lumMod val="65000"/>
                    <a:lumOff val="35000"/>
                  </a:schemeClr>
                </a:solidFill>
                <a:latin typeface="微软雅黑" pitchFamily="34" charset="-122"/>
                <a:ea typeface="微软雅黑" pitchFamily="34" charset="-122"/>
              </a:endParaRPr>
            </a:p>
            <a:p>
              <a:pPr>
                <a:lnSpc>
                  <a:spcPct val="150000"/>
                </a:lnSpc>
                <a:buClr>
                  <a:srgbClr val="C00000"/>
                </a:buClr>
              </a:pPr>
              <a:r>
                <a:rPr lang="zh-CN" altLang="en-US" sz="1867" dirty="0">
                  <a:solidFill>
                    <a:schemeClr val="tx1">
                      <a:lumMod val="65000"/>
                      <a:lumOff val="35000"/>
                    </a:schemeClr>
                  </a:solidFill>
                  <a:latin typeface="微软雅黑" pitchFamily="34" charset="-122"/>
                  <a:ea typeface="微软雅黑" pitchFamily="34" charset="-122"/>
                </a:rPr>
                <a:t>位置和大小、透明度，满足不同场合的应用</a:t>
              </a:r>
              <a:endParaRPr lang="en-US" altLang="zh-CN" sz="1867" dirty="0">
                <a:solidFill>
                  <a:schemeClr val="tx1">
                    <a:lumMod val="65000"/>
                    <a:lumOff val="35000"/>
                  </a:schemeClr>
                </a:solidFill>
                <a:latin typeface="微软雅黑" pitchFamily="34" charset="-122"/>
                <a:ea typeface="微软雅黑" pitchFamily="34" charset="-122"/>
              </a:endParaRPr>
            </a:p>
            <a:p>
              <a:pPr>
                <a:lnSpc>
                  <a:spcPct val="150000"/>
                </a:lnSpc>
                <a:buClr>
                  <a:srgbClr val="C00000"/>
                </a:buClr>
              </a:pPr>
              <a:r>
                <a:rPr lang="zh-CN" altLang="en-US" sz="1867" dirty="0">
                  <a:solidFill>
                    <a:schemeClr val="tx1">
                      <a:lumMod val="65000"/>
                      <a:lumOff val="35000"/>
                    </a:schemeClr>
                  </a:solidFill>
                  <a:latin typeface="微软雅黑" pitchFamily="34" charset="-122"/>
                  <a:ea typeface="微软雅黑" pitchFamily="34" charset="-122"/>
                </a:rPr>
                <a:t>需求。</a:t>
              </a:r>
              <a:endParaRPr lang="zh-CN" altLang="en-US" sz="1867" dirty="0">
                <a:solidFill>
                  <a:schemeClr val="tx1">
                    <a:lumMod val="65000"/>
                    <a:lumOff val="35000"/>
                  </a:schemeClr>
                </a:solidFill>
              </a:endParaRPr>
            </a:p>
          </p:txBody>
        </p:sp>
      </p:grpSp>
    </p:spTree>
    <p:extLst>
      <p:ext uri="{BB962C8B-B14F-4D97-AF65-F5344CB8AC3E}">
        <p14:creationId xmlns:p14="http://schemas.microsoft.com/office/powerpoint/2010/main" val="875542395"/>
      </p:ext>
    </p:extLst>
  </p:cSld>
  <p:clrMapOvr>
    <a:masterClrMapping/>
  </p:clrMapOvr>
  <mc:AlternateContent xmlns:mc="http://schemas.openxmlformats.org/markup-compatibility/2006" xmlns:p14="http://schemas.microsoft.com/office/powerpoint/2010/main">
    <mc:Choice Requires="p14">
      <p:transition spd="med" p14:dur="700" advTm="4000">
        <p:fade/>
      </p:transition>
    </mc:Choice>
    <mc:Fallback xmlns="">
      <p:transition spd="med"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31"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par>
                                <p:cTn id="19" presetID="3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 calcmode="lin" valueType="num">
                                      <p:cBhvr>
                                        <p:cTn id="23" dur="1000" fill="hold"/>
                                        <p:tgtEl>
                                          <p:spTgt spid="9"/>
                                        </p:tgtEl>
                                        <p:attrNameLst>
                                          <p:attrName>style.rotation</p:attrName>
                                        </p:attrNameLst>
                                      </p:cBhvr>
                                      <p:tavLst>
                                        <p:tav tm="0">
                                          <p:val>
                                            <p:fltVal val="90"/>
                                          </p:val>
                                        </p:tav>
                                        <p:tav tm="100000">
                                          <p:val>
                                            <p:fltVal val="0"/>
                                          </p:val>
                                        </p:tav>
                                      </p:tavLst>
                                    </p:anim>
                                    <p:animEffect transition="in" filter="fade">
                                      <p:cBhvr>
                                        <p:cTn id="24" dur="1000"/>
                                        <p:tgtEl>
                                          <p:spTgt spid="9"/>
                                        </p:tgtEl>
                                      </p:cBhvr>
                                    </p:animEffect>
                                  </p:childTnLst>
                                </p:cTn>
                              </p:par>
                              <p:par>
                                <p:cTn id="25" presetID="3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1000" fill="hold"/>
                                        <p:tgtEl>
                                          <p:spTgt spid="17"/>
                                        </p:tgtEl>
                                        <p:attrNameLst>
                                          <p:attrName>ppt_w</p:attrName>
                                        </p:attrNameLst>
                                      </p:cBhvr>
                                      <p:tavLst>
                                        <p:tav tm="0">
                                          <p:val>
                                            <p:fltVal val="0"/>
                                          </p:val>
                                        </p:tav>
                                        <p:tav tm="100000">
                                          <p:val>
                                            <p:strVal val="#ppt_w"/>
                                          </p:val>
                                        </p:tav>
                                      </p:tavLst>
                                    </p:anim>
                                    <p:anim calcmode="lin" valueType="num">
                                      <p:cBhvr>
                                        <p:cTn id="28" dur="1000" fill="hold"/>
                                        <p:tgtEl>
                                          <p:spTgt spid="17"/>
                                        </p:tgtEl>
                                        <p:attrNameLst>
                                          <p:attrName>ppt_h</p:attrName>
                                        </p:attrNameLst>
                                      </p:cBhvr>
                                      <p:tavLst>
                                        <p:tav tm="0">
                                          <p:val>
                                            <p:fltVal val="0"/>
                                          </p:val>
                                        </p:tav>
                                        <p:tav tm="100000">
                                          <p:val>
                                            <p:strVal val="#ppt_h"/>
                                          </p:val>
                                        </p:tav>
                                      </p:tavLst>
                                    </p:anim>
                                    <p:anim calcmode="lin" valueType="num">
                                      <p:cBhvr>
                                        <p:cTn id="29" dur="1000" fill="hold"/>
                                        <p:tgtEl>
                                          <p:spTgt spid="17"/>
                                        </p:tgtEl>
                                        <p:attrNameLst>
                                          <p:attrName>style.rotation</p:attrName>
                                        </p:attrNameLst>
                                      </p:cBhvr>
                                      <p:tavLst>
                                        <p:tav tm="0">
                                          <p:val>
                                            <p:fltVal val="90"/>
                                          </p:val>
                                        </p:tav>
                                        <p:tav tm="100000">
                                          <p:val>
                                            <p:fltVal val="0"/>
                                          </p:val>
                                        </p:tav>
                                      </p:tavLst>
                                    </p:anim>
                                    <p:animEffect transition="in" filter="fade">
                                      <p:cBhvr>
                                        <p:cTn id="30"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智慧应用之餐饮智慧管理</a:t>
            </a:r>
            <a:r>
              <a:rPr lang="en-US" altLang="zh-CN" dirty="0"/>
              <a:t>——</a:t>
            </a:r>
            <a:r>
              <a:rPr lang="zh-CN" altLang="en-US" dirty="0"/>
              <a:t>设计理念</a:t>
            </a:r>
          </a:p>
        </p:txBody>
      </p:sp>
      <p:graphicFrame>
        <p:nvGraphicFramePr>
          <p:cNvPr id="4" name="图示 3"/>
          <p:cNvGraphicFramePr/>
          <p:nvPr>
            <p:extLst/>
          </p:nvPr>
        </p:nvGraphicFramePr>
        <p:xfrm>
          <a:off x="-1202116" y="1168462"/>
          <a:ext cx="9313035" cy="45125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图片 7"/>
          <p:cNvPicPr>
            <a:picLocks noChangeAspect="1"/>
          </p:cNvPicPr>
          <p:nvPr/>
        </p:nvPicPr>
        <p:blipFill rotWithShape="1">
          <a:blip r:embed="rId8" cstate="print">
            <a:extLst>
              <a:ext uri="{28A0092B-C50C-407E-A947-70E740481C1C}">
                <a14:useLocalDpi xmlns:a14="http://schemas.microsoft.com/office/drawing/2010/main" val="0"/>
              </a:ext>
            </a:extLst>
          </a:blip>
          <a:srcRect l="2211" r="6649"/>
          <a:stretch/>
        </p:blipFill>
        <p:spPr>
          <a:xfrm>
            <a:off x="7638591" y="2780371"/>
            <a:ext cx="4069940" cy="2978528"/>
          </a:xfrm>
          <a:prstGeom prst="rect">
            <a:avLst/>
          </a:prstGeom>
        </p:spPr>
      </p:pic>
    </p:spTree>
    <p:extLst>
      <p:ext uri="{BB962C8B-B14F-4D97-AF65-F5344CB8AC3E}">
        <p14:creationId xmlns:p14="http://schemas.microsoft.com/office/powerpoint/2010/main" val="195411844"/>
      </p:ext>
    </p:extLst>
  </p:cSld>
  <p:clrMapOvr>
    <a:masterClrMapping/>
  </p:clrMapOvr>
  <mc:AlternateContent xmlns:mc="http://schemas.openxmlformats.org/markup-compatibility/2006" xmlns:p14="http://schemas.microsoft.com/office/powerpoint/2010/main">
    <mc:Choice Requires="p14">
      <p:transition spd="med" p14:dur="700" advTm="14174">
        <p:fade/>
      </p:transition>
    </mc:Choice>
    <mc:Fallback xmlns="">
      <p:transition spd="med" advTm="1417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graphicEl>
                                              <a:dgm id="{561F7A57-3AFD-4CFB-A5CF-C7FD875F1B91}"/>
                                            </p:graphicEl>
                                          </p:spTgt>
                                        </p:tgtEl>
                                        <p:attrNameLst>
                                          <p:attrName>style.visibility</p:attrName>
                                        </p:attrNameLst>
                                      </p:cBhvr>
                                      <p:to>
                                        <p:strVal val="visible"/>
                                      </p:to>
                                    </p:set>
                                    <p:animEffect transition="in" filter="fade">
                                      <p:cBhvr>
                                        <p:cTn id="11" dur="500"/>
                                        <p:tgtEl>
                                          <p:spTgt spid="4">
                                            <p:graphicEl>
                                              <a:dgm id="{561F7A57-3AFD-4CFB-A5CF-C7FD875F1B91}"/>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graphicEl>
                                              <a:dgm id="{22ACD503-819E-486A-90B8-D2B17F500EA6}"/>
                                            </p:graphicEl>
                                          </p:spTgt>
                                        </p:tgtEl>
                                        <p:attrNameLst>
                                          <p:attrName>style.visibility</p:attrName>
                                        </p:attrNameLst>
                                      </p:cBhvr>
                                      <p:to>
                                        <p:strVal val="visible"/>
                                      </p:to>
                                    </p:set>
                                    <p:animEffect transition="in" filter="fade">
                                      <p:cBhvr>
                                        <p:cTn id="15" dur="500"/>
                                        <p:tgtEl>
                                          <p:spTgt spid="4">
                                            <p:graphicEl>
                                              <a:dgm id="{22ACD503-819E-486A-90B8-D2B17F500EA6}"/>
                                            </p:graphic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
                                            <p:graphicEl>
                                              <a:dgm id="{1BB4EAE4-0692-4DB6-BC82-E3E4BA27568B}"/>
                                            </p:graphicEl>
                                          </p:spTgt>
                                        </p:tgtEl>
                                        <p:attrNameLst>
                                          <p:attrName>style.visibility</p:attrName>
                                        </p:attrNameLst>
                                      </p:cBhvr>
                                      <p:to>
                                        <p:strVal val="visible"/>
                                      </p:to>
                                    </p:set>
                                    <p:animEffect transition="in" filter="fade">
                                      <p:cBhvr>
                                        <p:cTn id="19" dur="500"/>
                                        <p:tgtEl>
                                          <p:spTgt spid="4">
                                            <p:graphicEl>
                                              <a:dgm id="{1BB4EAE4-0692-4DB6-BC82-E3E4BA27568B}"/>
                                            </p:graphic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
                                            <p:graphicEl>
                                              <a:dgm id="{E83CEB51-75BB-4372-A00A-4DFE569D6FDC}"/>
                                            </p:graphicEl>
                                          </p:spTgt>
                                        </p:tgtEl>
                                        <p:attrNameLst>
                                          <p:attrName>style.visibility</p:attrName>
                                        </p:attrNameLst>
                                      </p:cBhvr>
                                      <p:to>
                                        <p:strVal val="visible"/>
                                      </p:to>
                                    </p:set>
                                    <p:animEffect transition="in" filter="fade">
                                      <p:cBhvr>
                                        <p:cTn id="23" dur="500"/>
                                        <p:tgtEl>
                                          <p:spTgt spid="4">
                                            <p:graphicEl>
                                              <a:dgm id="{E83CEB51-75BB-4372-A00A-4DFE569D6FDC}"/>
                                            </p:graphic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4">
                                            <p:graphicEl>
                                              <a:dgm id="{7C529906-56B8-4980-950C-D7A060ED3DA1}"/>
                                            </p:graphicEl>
                                          </p:spTgt>
                                        </p:tgtEl>
                                        <p:attrNameLst>
                                          <p:attrName>style.visibility</p:attrName>
                                        </p:attrNameLst>
                                      </p:cBhvr>
                                      <p:to>
                                        <p:strVal val="visible"/>
                                      </p:to>
                                    </p:set>
                                    <p:animEffect transition="in" filter="fade">
                                      <p:cBhvr>
                                        <p:cTn id="27" dur="500"/>
                                        <p:tgtEl>
                                          <p:spTgt spid="4">
                                            <p:graphicEl>
                                              <a:dgm id="{7C529906-56B8-4980-950C-D7A060ED3DA1}"/>
                                            </p:graphic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4">
                                            <p:graphicEl>
                                              <a:dgm id="{8C00F144-7AC9-459D-BBDD-2067A3C688B5}"/>
                                            </p:graphicEl>
                                          </p:spTgt>
                                        </p:tgtEl>
                                        <p:attrNameLst>
                                          <p:attrName>style.visibility</p:attrName>
                                        </p:attrNameLst>
                                      </p:cBhvr>
                                      <p:to>
                                        <p:strVal val="visible"/>
                                      </p:to>
                                    </p:set>
                                    <p:animEffect transition="in" filter="fade">
                                      <p:cBhvr>
                                        <p:cTn id="31" dur="500"/>
                                        <p:tgtEl>
                                          <p:spTgt spid="4">
                                            <p:graphicEl>
                                              <a:dgm id="{8C00F144-7AC9-459D-BBDD-2067A3C688B5}"/>
                                            </p:graphic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4">
                                            <p:graphicEl>
                                              <a:dgm id="{2C0B7B71-5A22-4FBE-94F0-2C455F0C0B7C}"/>
                                            </p:graphicEl>
                                          </p:spTgt>
                                        </p:tgtEl>
                                        <p:attrNameLst>
                                          <p:attrName>style.visibility</p:attrName>
                                        </p:attrNameLst>
                                      </p:cBhvr>
                                      <p:to>
                                        <p:strVal val="visible"/>
                                      </p:to>
                                    </p:set>
                                    <p:animEffect transition="in" filter="fade">
                                      <p:cBhvr>
                                        <p:cTn id="35" dur="500"/>
                                        <p:tgtEl>
                                          <p:spTgt spid="4">
                                            <p:graphicEl>
                                              <a:dgm id="{2C0B7B71-5A22-4FBE-94F0-2C455F0C0B7C}"/>
                                            </p:graphicEl>
                                          </p:spTgt>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4">
                                            <p:graphicEl>
                                              <a:dgm id="{AEC9B3F8-A971-4F68-9D99-EEFA670DB517}"/>
                                            </p:graphicEl>
                                          </p:spTgt>
                                        </p:tgtEl>
                                        <p:attrNameLst>
                                          <p:attrName>style.visibility</p:attrName>
                                        </p:attrNameLst>
                                      </p:cBhvr>
                                      <p:to>
                                        <p:strVal val="visible"/>
                                      </p:to>
                                    </p:set>
                                    <p:animEffect transition="in" filter="fade">
                                      <p:cBhvr>
                                        <p:cTn id="39" dur="500"/>
                                        <p:tgtEl>
                                          <p:spTgt spid="4">
                                            <p:graphicEl>
                                              <a:dgm id="{AEC9B3F8-A971-4F68-9D99-EEFA670DB517}"/>
                                            </p:graphicEl>
                                          </p:spTgt>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4">
                                            <p:graphicEl>
                                              <a:dgm id="{7A581018-43BA-4A31-93EA-797CEC373E56}"/>
                                            </p:graphicEl>
                                          </p:spTgt>
                                        </p:tgtEl>
                                        <p:attrNameLst>
                                          <p:attrName>style.visibility</p:attrName>
                                        </p:attrNameLst>
                                      </p:cBhvr>
                                      <p:to>
                                        <p:strVal val="visible"/>
                                      </p:to>
                                    </p:set>
                                    <p:animEffect transition="in" filter="fade">
                                      <p:cBhvr>
                                        <p:cTn id="43" dur="500"/>
                                        <p:tgtEl>
                                          <p:spTgt spid="4">
                                            <p:graphicEl>
                                              <a:dgm id="{7A581018-43BA-4A31-93EA-797CEC373E56}"/>
                                            </p:graphicEl>
                                          </p:spTgt>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4">
                                            <p:graphicEl>
                                              <a:dgm id="{BFCF2B63-41CA-4CBA-8BA6-18F1ED715675}"/>
                                            </p:graphicEl>
                                          </p:spTgt>
                                        </p:tgtEl>
                                        <p:attrNameLst>
                                          <p:attrName>style.visibility</p:attrName>
                                        </p:attrNameLst>
                                      </p:cBhvr>
                                      <p:to>
                                        <p:strVal val="visible"/>
                                      </p:to>
                                    </p:set>
                                    <p:animEffect transition="in" filter="fade">
                                      <p:cBhvr>
                                        <p:cTn id="47" dur="500"/>
                                        <p:tgtEl>
                                          <p:spTgt spid="4">
                                            <p:graphicEl>
                                              <a:dgm id="{BFCF2B63-41CA-4CBA-8BA6-18F1ED715675}"/>
                                            </p:graphicEl>
                                          </p:spTgt>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4">
                                            <p:graphicEl>
                                              <a:dgm id="{624B71AB-2FF8-4DCC-ABAE-63058ED42285}"/>
                                            </p:graphicEl>
                                          </p:spTgt>
                                        </p:tgtEl>
                                        <p:attrNameLst>
                                          <p:attrName>style.visibility</p:attrName>
                                        </p:attrNameLst>
                                      </p:cBhvr>
                                      <p:to>
                                        <p:strVal val="visible"/>
                                      </p:to>
                                    </p:set>
                                    <p:animEffect transition="in" filter="fade">
                                      <p:cBhvr>
                                        <p:cTn id="51" dur="500"/>
                                        <p:tgtEl>
                                          <p:spTgt spid="4">
                                            <p:graphicEl>
                                              <a:dgm id="{624B71AB-2FF8-4DCC-ABAE-63058ED42285}"/>
                                            </p:graphicEl>
                                          </p:spTgt>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4">
                                            <p:graphicEl>
                                              <a:dgm id="{AC8D2825-B7E9-4911-89AA-91DC24A94F33}"/>
                                            </p:graphicEl>
                                          </p:spTgt>
                                        </p:tgtEl>
                                        <p:attrNameLst>
                                          <p:attrName>style.visibility</p:attrName>
                                        </p:attrNameLst>
                                      </p:cBhvr>
                                      <p:to>
                                        <p:strVal val="visible"/>
                                      </p:to>
                                    </p:set>
                                    <p:animEffect transition="in" filter="fade">
                                      <p:cBhvr>
                                        <p:cTn id="55" dur="500"/>
                                        <p:tgtEl>
                                          <p:spTgt spid="4">
                                            <p:graphicEl>
                                              <a:dgm id="{AC8D2825-B7E9-4911-89AA-91DC24A94F33}"/>
                                            </p:graphicEl>
                                          </p:spTgt>
                                        </p:tgtEl>
                                      </p:cBhvr>
                                    </p:animEffect>
                                  </p:childTnLst>
                                </p:cTn>
                              </p:par>
                            </p:childTnLst>
                          </p:cTn>
                        </p:par>
                        <p:par>
                          <p:cTn id="56" fill="hold">
                            <p:stCondLst>
                              <p:cond delay="6500"/>
                            </p:stCondLst>
                            <p:childTnLst>
                              <p:par>
                                <p:cTn id="57" presetID="26" presetClass="emph" presetSubtype="0" fill="hold" grpId="1" nodeType="afterEffect">
                                  <p:stCondLst>
                                    <p:cond delay="0"/>
                                  </p:stCondLst>
                                  <p:childTnLst>
                                    <p:animEffect transition="out" filter="fade">
                                      <p:cBhvr>
                                        <p:cTn id="58" dur="500" tmFilter="0, 0; .2, .5; .8, .5; 1, 0"/>
                                        <p:tgtEl>
                                          <p:spTgt spid="4">
                                            <p:graphicEl>
                                              <a:dgm id="{561F7A57-3AFD-4CFB-A5CF-C7FD875F1B91}"/>
                                            </p:graphicEl>
                                          </p:spTgt>
                                        </p:tgtEl>
                                      </p:cBhvr>
                                    </p:animEffect>
                                    <p:animScale>
                                      <p:cBhvr>
                                        <p:cTn id="59" dur="250" autoRev="1" fill="hold"/>
                                        <p:tgtEl>
                                          <p:spTgt spid="4">
                                            <p:graphicEl>
                                              <a:dgm id="{561F7A57-3AFD-4CFB-A5CF-C7FD875F1B91}"/>
                                            </p:graphicEl>
                                          </p:spTgt>
                                        </p:tgtEl>
                                      </p:cBhvr>
                                      <p:by x="105000" y="105000"/>
                                    </p:animScale>
                                  </p:childTnLst>
                                </p:cTn>
                              </p:par>
                            </p:childTnLst>
                          </p:cTn>
                        </p:par>
                        <p:par>
                          <p:cTn id="60" fill="hold">
                            <p:stCondLst>
                              <p:cond delay="7000"/>
                            </p:stCondLst>
                            <p:childTnLst>
                              <p:par>
                                <p:cTn id="61" presetID="26" presetClass="emph" presetSubtype="0" fill="hold" grpId="1" nodeType="afterEffect">
                                  <p:stCondLst>
                                    <p:cond delay="0"/>
                                  </p:stCondLst>
                                  <p:childTnLst>
                                    <p:animEffect transition="out" filter="fade">
                                      <p:cBhvr>
                                        <p:cTn id="62" dur="500" tmFilter="0, 0; .2, .5; .8, .5; 1, 0"/>
                                        <p:tgtEl>
                                          <p:spTgt spid="4">
                                            <p:graphicEl>
                                              <a:dgm id="{22ACD503-819E-486A-90B8-D2B17F500EA6}"/>
                                            </p:graphicEl>
                                          </p:spTgt>
                                        </p:tgtEl>
                                      </p:cBhvr>
                                    </p:animEffect>
                                    <p:animScale>
                                      <p:cBhvr>
                                        <p:cTn id="63" dur="250" autoRev="1" fill="hold"/>
                                        <p:tgtEl>
                                          <p:spTgt spid="4">
                                            <p:graphicEl>
                                              <a:dgm id="{22ACD503-819E-486A-90B8-D2B17F500EA6}"/>
                                            </p:graphicEl>
                                          </p:spTgt>
                                        </p:tgtEl>
                                      </p:cBhvr>
                                      <p:by x="105000" y="105000"/>
                                    </p:animScale>
                                  </p:childTnLst>
                                </p:cTn>
                              </p:par>
                            </p:childTnLst>
                          </p:cTn>
                        </p:par>
                        <p:par>
                          <p:cTn id="64" fill="hold">
                            <p:stCondLst>
                              <p:cond delay="7500"/>
                            </p:stCondLst>
                            <p:childTnLst>
                              <p:par>
                                <p:cTn id="65" presetID="26" presetClass="emph" presetSubtype="0" fill="hold" grpId="1" nodeType="afterEffect">
                                  <p:stCondLst>
                                    <p:cond delay="0"/>
                                  </p:stCondLst>
                                  <p:childTnLst>
                                    <p:animEffect transition="out" filter="fade">
                                      <p:cBhvr>
                                        <p:cTn id="66" dur="500" tmFilter="0, 0; .2, .5; .8, .5; 1, 0"/>
                                        <p:tgtEl>
                                          <p:spTgt spid="4">
                                            <p:graphicEl>
                                              <a:dgm id="{1BB4EAE4-0692-4DB6-BC82-E3E4BA27568B}"/>
                                            </p:graphicEl>
                                          </p:spTgt>
                                        </p:tgtEl>
                                      </p:cBhvr>
                                    </p:animEffect>
                                    <p:animScale>
                                      <p:cBhvr>
                                        <p:cTn id="67" dur="250" autoRev="1" fill="hold"/>
                                        <p:tgtEl>
                                          <p:spTgt spid="4">
                                            <p:graphicEl>
                                              <a:dgm id="{1BB4EAE4-0692-4DB6-BC82-E3E4BA27568B}"/>
                                            </p:graphicEl>
                                          </p:spTgt>
                                        </p:tgtEl>
                                      </p:cBhvr>
                                      <p:by x="105000" y="105000"/>
                                    </p:animScale>
                                  </p:childTnLst>
                                </p:cTn>
                              </p:par>
                            </p:childTnLst>
                          </p:cTn>
                        </p:par>
                        <p:par>
                          <p:cTn id="68" fill="hold">
                            <p:stCondLst>
                              <p:cond delay="8000"/>
                            </p:stCondLst>
                            <p:childTnLst>
                              <p:par>
                                <p:cTn id="69" presetID="26" presetClass="emph" presetSubtype="0" fill="hold" grpId="1" nodeType="afterEffect">
                                  <p:stCondLst>
                                    <p:cond delay="0"/>
                                  </p:stCondLst>
                                  <p:childTnLst>
                                    <p:animEffect transition="out" filter="fade">
                                      <p:cBhvr>
                                        <p:cTn id="70" dur="500" tmFilter="0, 0; .2, .5; .8, .5; 1, 0"/>
                                        <p:tgtEl>
                                          <p:spTgt spid="4">
                                            <p:graphicEl>
                                              <a:dgm id="{E83CEB51-75BB-4372-A00A-4DFE569D6FDC}"/>
                                            </p:graphicEl>
                                          </p:spTgt>
                                        </p:tgtEl>
                                      </p:cBhvr>
                                    </p:animEffect>
                                    <p:animScale>
                                      <p:cBhvr>
                                        <p:cTn id="71" dur="250" autoRev="1" fill="hold"/>
                                        <p:tgtEl>
                                          <p:spTgt spid="4">
                                            <p:graphicEl>
                                              <a:dgm id="{E83CEB51-75BB-4372-A00A-4DFE569D6FDC}"/>
                                            </p:graphicEl>
                                          </p:spTgt>
                                        </p:tgtEl>
                                      </p:cBhvr>
                                      <p:by x="105000" y="105000"/>
                                    </p:animScale>
                                  </p:childTnLst>
                                </p:cTn>
                              </p:par>
                            </p:childTnLst>
                          </p:cTn>
                        </p:par>
                        <p:par>
                          <p:cTn id="72" fill="hold">
                            <p:stCondLst>
                              <p:cond delay="8500"/>
                            </p:stCondLst>
                            <p:childTnLst>
                              <p:par>
                                <p:cTn id="73" presetID="26" presetClass="emph" presetSubtype="0" fill="hold" grpId="1" nodeType="afterEffect">
                                  <p:stCondLst>
                                    <p:cond delay="0"/>
                                  </p:stCondLst>
                                  <p:childTnLst>
                                    <p:animEffect transition="out" filter="fade">
                                      <p:cBhvr>
                                        <p:cTn id="74" dur="500" tmFilter="0, 0; .2, .5; .8, .5; 1, 0"/>
                                        <p:tgtEl>
                                          <p:spTgt spid="4">
                                            <p:graphicEl>
                                              <a:dgm id="{7C529906-56B8-4980-950C-D7A060ED3DA1}"/>
                                            </p:graphicEl>
                                          </p:spTgt>
                                        </p:tgtEl>
                                      </p:cBhvr>
                                    </p:animEffect>
                                    <p:animScale>
                                      <p:cBhvr>
                                        <p:cTn id="75" dur="250" autoRev="1" fill="hold"/>
                                        <p:tgtEl>
                                          <p:spTgt spid="4">
                                            <p:graphicEl>
                                              <a:dgm id="{7C529906-56B8-4980-950C-D7A060ED3DA1}"/>
                                            </p:graphicEl>
                                          </p:spTgt>
                                        </p:tgtEl>
                                      </p:cBhvr>
                                      <p:by x="105000" y="105000"/>
                                    </p:animScale>
                                  </p:childTnLst>
                                </p:cTn>
                              </p:par>
                            </p:childTnLst>
                          </p:cTn>
                        </p:par>
                        <p:par>
                          <p:cTn id="76" fill="hold">
                            <p:stCondLst>
                              <p:cond delay="9000"/>
                            </p:stCondLst>
                            <p:childTnLst>
                              <p:par>
                                <p:cTn id="77" presetID="26" presetClass="emph" presetSubtype="0" fill="hold" grpId="1" nodeType="afterEffect">
                                  <p:stCondLst>
                                    <p:cond delay="0"/>
                                  </p:stCondLst>
                                  <p:childTnLst>
                                    <p:animEffect transition="out" filter="fade">
                                      <p:cBhvr>
                                        <p:cTn id="78" dur="500" tmFilter="0, 0; .2, .5; .8, .5; 1, 0"/>
                                        <p:tgtEl>
                                          <p:spTgt spid="4">
                                            <p:graphicEl>
                                              <a:dgm id="{8C00F144-7AC9-459D-BBDD-2067A3C688B5}"/>
                                            </p:graphicEl>
                                          </p:spTgt>
                                        </p:tgtEl>
                                      </p:cBhvr>
                                    </p:animEffect>
                                    <p:animScale>
                                      <p:cBhvr>
                                        <p:cTn id="79" dur="250" autoRev="1" fill="hold"/>
                                        <p:tgtEl>
                                          <p:spTgt spid="4">
                                            <p:graphicEl>
                                              <a:dgm id="{8C00F144-7AC9-459D-BBDD-2067A3C688B5}"/>
                                            </p:graphicEl>
                                          </p:spTgt>
                                        </p:tgtEl>
                                      </p:cBhvr>
                                      <p:by x="105000" y="105000"/>
                                    </p:animScale>
                                  </p:childTnLst>
                                </p:cTn>
                              </p:par>
                            </p:childTnLst>
                          </p:cTn>
                        </p:par>
                        <p:par>
                          <p:cTn id="80" fill="hold">
                            <p:stCondLst>
                              <p:cond delay="9500"/>
                            </p:stCondLst>
                            <p:childTnLst>
                              <p:par>
                                <p:cTn id="81" presetID="26" presetClass="emph" presetSubtype="0" fill="hold" grpId="1" nodeType="afterEffect">
                                  <p:stCondLst>
                                    <p:cond delay="0"/>
                                  </p:stCondLst>
                                  <p:childTnLst>
                                    <p:animEffect transition="out" filter="fade">
                                      <p:cBhvr>
                                        <p:cTn id="82" dur="500" tmFilter="0, 0; .2, .5; .8, .5; 1, 0"/>
                                        <p:tgtEl>
                                          <p:spTgt spid="4">
                                            <p:graphicEl>
                                              <a:dgm id="{2C0B7B71-5A22-4FBE-94F0-2C455F0C0B7C}"/>
                                            </p:graphicEl>
                                          </p:spTgt>
                                        </p:tgtEl>
                                      </p:cBhvr>
                                    </p:animEffect>
                                    <p:animScale>
                                      <p:cBhvr>
                                        <p:cTn id="83" dur="250" autoRev="1" fill="hold"/>
                                        <p:tgtEl>
                                          <p:spTgt spid="4">
                                            <p:graphicEl>
                                              <a:dgm id="{2C0B7B71-5A22-4FBE-94F0-2C455F0C0B7C}"/>
                                            </p:graphicEl>
                                          </p:spTgt>
                                        </p:tgtEl>
                                      </p:cBhvr>
                                      <p:by x="105000" y="105000"/>
                                    </p:animScale>
                                  </p:childTnLst>
                                </p:cTn>
                              </p:par>
                            </p:childTnLst>
                          </p:cTn>
                        </p:par>
                        <p:par>
                          <p:cTn id="84" fill="hold">
                            <p:stCondLst>
                              <p:cond delay="10000"/>
                            </p:stCondLst>
                            <p:childTnLst>
                              <p:par>
                                <p:cTn id="85" presetID="26" presetClass="emph" presetSubtype="0" fill="hold" grpId="1" nodeType="afterEffect">
                                  <p:stCondLst>
                                    <p:cond delay="0"/>
                                  </p:stCondLst>
                                  <p:childTnLst>
                                    <p:animEffect transition="out" filter="fade">
                                      <p:cBhvr>
                                        <p:cTn id="86" dur="500" tmFilter="0, 0; .2, .5; .8, .5; 1, 0"/>
                                        <p:tgtEl>
                                          <p:spTgt spid="4">
                                            <p:graphicEl>
                                              <a:dgm id="{AEC9B3F8-A971-4F68-9D99-EEFA670DB517}"/>
                                            </p:graphicEl>
                                          </p:spTgt>
                                        </p:tgtEl>
                                      </p:cBhvr>
                                    </p:animEffect>
                                    <p:animScale>
                                      <p:cBhvr>
                                        <p:cTn id="87" dur="250" autoRev="1" fill="hold"/>
                                        <p:tgtEl>
                                          <p:spTgt spid="4">
                                            <p:graphicEl>
                                              <a:dgm id="{AEC9B3F8-A971-4F68-9D99-EEFA670DB517}"/>
                                            </p:graphicEl>
                                          </p:spTgt>
                                        </p:tgtEl>
                                      </p:cBhvr>
                                      <p:by x="105000" y="105000"/>
                                    </p:animScale>
                                  </p:childTnLst>
                                </p:cTn>
                              </p:par>
                            </p:childTnLst>
                          </p:cTn>
                        </p:par>
                        <p:par>
                          <p:cTn id="88" fill="hold">
                            <p:stCondLst>
                              <p:cond delay="10500"/>
                            </p:stCondLst>
                            <p:childTnLst>
                              <p:par>
                                <p:cTn id="89" presetID="26" presetClass="emph" presetSubtype="0" fill="hold" grpId="1" nodeType="afterEffect">
                                  <p:stCondLst>
                                    <p:cond delay="0"/>
                                  </p:stCondLst>
                                  <p:childTnLst>
                                    <p:animEffect transition="out" filter="fade">
                                      <p:cBhvr>
                                        <p:cTn id="90" dur="500" tmFilter="0, 0; .2, .5; .8, .5; 1, 0"/>
                                        <p:tgtEl>
                                          <p:spTgt spid="4">
                                            <p:graphicEl>
                                              <a:dgm id="{7A581018-43BA-4A31-93EA-797CEC373E56}"/>
                                            </p:graphicEl>
                                          </p:spTgt>
                                        </p:tgtEl>
                                      </p:cBhvr>
                                    </p:animEffect>
                                    <p:animScale>
                                      <p:cBhvr>
                                        <p:cTn id="91" dur="250" autoRev="1" fill="hold"/>
                                        <p:tgtEl>
                                          <p:spTgt spid="4">
                                            <p:graphicEl>
                                              <a:dgm id="{7A581018-43BA-4A31-93EA-797CEC373E56}"/>
                                            </p:graphicEl>
                                          </p:spTgt>
                                        </p:tgtEl>
                                      </p:cBhvr>
                                      <p:by x="105000" y="105000"/>
                                    </p:animScale>
                                  </p:childTnLst>
                                </p:cTn>
                              </p:par>
                            </p:childTnLst>
                          </p:cTn>
                        </p:par>
                        <p:par>
                          <p:cTn id="92" fill="hold">
                            <p:stCondLst>
                              <p:cond delay="11000"/>
                            </p:stCondLst>
                            <p:childTnLst>
                              <p:par>
                                <p:cTn id="93" presetID="26" presetClass="emph" presetSubtype="0" fill="hold" grpId="1" nodeType="afterEffect">
                                  <p:stCondLst>
                                    <p:cond delay="0"/>
                                  </p:stCondLst>
                                  <p:childTnLst>
                                    <p:animEffect transition="out" filter="fade">
                                      <p:cBhvr>
                                        <p:cTn id="94" dur="500" tmFilter="0, 0; .2, .5; .8, .5; 1, 0"/>
                                        <p:tgtEl>
                                          <p:spTgt spid="4">
                                            <p:graphicEl>
                                              <a:dgm id="{BFCF2B63-41CA-4CBA-8BA6-18F1ED715675}"/>
                                            </p:graphicEl>
                                          </p:spTgt>
                                        </p:tgtEl>
                                      </p:cBhvr>
                                    </p:animEffect>
                                    <p:animScale>
                                      <p:cBhvr>
                                        <p:cTn id="95" dur="250" autoRev="1" fill="hold"/>
                                        <p:tgtEl>
                                          <p:spTgt spid="4">
                                            <p:graphicEl>
                                              <a:dgm id="{BFCF2B63-41CA-4CBA-8BA6-18F1ED715675}"/>
                                            </p:graphicEl>
                                          </p:spTgt>
                                        </p:tgtEl>
                                      </p:cBhvr>
                                      <p:by x="105000" y="105000"/>
                                    </p:animScale>
                                  </p:childTnLst>
                                </p:cTn>
                              </p:par>
                            </p:childTnLst>
                          </p:cTn>
                        </p:par>
                        <p:par>
                          <p:cTn id="96" fill="hold">
                            <p:stCondLst>
                              <p:cond delay="11500"/>
                            </p:stCondLst>
                            <p:childTnLst>
                              <p:par>
                                <p:cTn id="97" presetID="26" presetClass="emph" presetSubtype="0" fill="hold" grpId="1" nodeType="afterEffect">
                                  <p:stCondLst>
                                    <p:cond delay="0"/>
                                  </p:stCondLst>
                                  <p:childTnLst>
                                    <p:animEffect transition="out" filter="fade">
                                      <p:cBhvr>
                                        <p:cTn id="98" dur="500" tmFilter="0, 0; .2, .5; .8, .5; 1, 0"/>
                                        <p:tgtEl>
                                          <p:spTgt spid="4">
                                            <p:graphicEl>
                                              <a:dgm id="{624B71AB-2FF8-4DCC-ABAE-63058ED42285}"/>
                                            </p:graphicEl>
                                          </p:spTgt>
                                        </p:tgtEl>
                                      </p:cBhvr>
                                    </p:animEffect>
                                    <p:animScale>
                                      <p:cBhvr>
                                        <p:cTn id="99" dur="250" autoRev="1" fill="hold"/>
                                        <p:tgtEl>
                                          <p:spTgt spid="4">
                                            <p:graphicEl>
                                              <a:dgm id="{624B71AB-2FF8-4DCC-ABAE-63058ED42285}"/>
                                            </p:graphicEl>
                                          </p:spTgt>
                                        </p:tgtEl>
                                      </p:cBhvr>
                                      <p:by x="105000" y="105000"/>
                                    </p:animScale>
                                  </p:childTnLst>
                                </p:cTn>
                              </p:par>
                            </p:childTnLst>
                          </p:cTn>
                        </p:par>
                        <p:par>
                          <p:cTn id="100" fill="hold">
                            <p:stCondLst>
                              <p:cond delay="12000"/>
                            </p:stCondLst>
                            <p:childTnLst>
                              <p:par>
                                <p:cTn id="101" presetID="26" presetClass="emph" presetSubtype="0" fill="hold" grpId="1" nodeType="afterEffect">
                                  <p:stCondLst>
                                    <p:cond delay="0"/>
                                  </p:stCondLst>
                                  <p:childTnLst>
                                    <p:animEffect transition="out" filter="fade">
                                      <p:cBhvr>
                                        <p:cTn id="102" dur="500" tmFilter="0, 0; .2, .5; .8, .5; 1, 0"/>
                                        <p:tgtEl>
                                          <p:spTgt spid="4">
                                            <p:graphicEl>
                                              <a:dgm id="{AC8D2825-B7E9-4911-89AA-91DC24A94F33}"/>
                                            </p:graphicEl>
                                          </p:spTgt>
                                        </p:tgtEl>
                                      </p:cBhvr>
                                    </p:animEffect>
                                    <p:animScale>
                                      <p:cBhvr>
                                        <p:cTn id="103" dur="250" autoRev="1" fill="hold"/>
                                        <p:tgtEl>
                                          <p:spTgt spid="4">
                                            <p:graphicEl>
                                              <a:dgm id="{AC8D2825-B7E9-4911-89AA-91DC24A94F33}"/>
                                            </p:graphic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Graphic spid="4" grpId="1">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红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2531" y="2292068"/>
            <a:ext cx="1482093" cy="2500168"/>
          </a:xfrm>
          <a:prstGeom prst="rect">
            <a:avLst/>
          </a:prstGeom>
        </p:spPr>
      </p:pic>
      <p:pic>
        <p:nvPicPr>
          <p:cNvPr id="3" name="图片 2" descr="灰框.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6505" y="2249297"/>
            <a:ext cx="1471707" cy="2437839"/>
          </a:xfrm>
          <a:prstGeom prst="rect">
            <a:avLst/>
          </a:prstGeom>
        </p:spPr>
      </p:pic>
      <p:pic>
        <p:nvPicPr>
          <p:cNvPr id="12" name="图片 11" descr="灰框.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77441" y="2249297"/>
            <a:ext cx="1471707" cy="2437839"/>
          </a:xfrm>
          <a:prstGeom prst="rect">
            <a:avLst/>
          </a:prstGeom>
        </p:spPr>
      </p:pic>
      <p:pic>
        <p:nvPicPr>
          <p:cNvPr id="13" name="图片 12" descr="灰框.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2348" y="2249297"/>
            <a:ext cx="1471707" cy="2437839"/>
          </a:xfrm>
          <a:prstGeom prst="rect">
            <a:avLst/>
          </a:prstGeom>
        </p:spPr>
      </p:pic>
      <p:pic>
        <p:nvPicPr>
          <p:cNvPr id="14" name="图片 13" descr="灰框.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3305" y="2249297"/>
            <a:ext cx="1471707" cy="2437839"/>
          </a:xfrm>
          <a:prstGeom prst="rect">
            <a:avLst/>
          </a:prstGeom>
        </p:spPr>
      </p:pic>
      <p:sp>
        <p:nvSpPr>
          <p:cNvPr id="5" name="文本框 4"/>
          <p:cNvSpPr txBox="1"/>
          <p:nvPr/>
        </p:nvSpPr>
        <p:spPr>
          <a:xfrm>
            <a:off x="1903269" y="4542643"/>
            <a:ext cx="1148983" cy="412421"/>
          </a:xfrm>
          <a:prstGeom prst="rect">
            <a:avLst/>
          </a:prstGeom>
          <a:noFill/>
        </p:spPr>
        <p:txBody>
          <a:bodyPr wrap="square" rtlCol="0">
            <a:spAutoFit/>
          </a:bodyPr>
          <a:lstStyle/>
          <a:p>
            <a:pPr defTabSz="609585">
              <a:lnSpc>
                <a:spcPct val="130000"/>
              </a:lnSpc>
            </a:pPr>
            <a:r>
              <a:rPr lang="zh-CN" altLang="en-US" sz="1600" b="1" kern="1600" dirty="0">
                <a:solidFill>
                  <a:srgbClr val="FF0000"/>
                </a:solidFill>
                <a:latin typeface="微软雅黑"/>
                <a:ea typeface="微软雅黑"/>
              </a:rPr>
              <a:t>方案概况</a:t>
            </a:r>
            <a:endParaRPr kumimoji="1" lang="zh-CN" altLang="en-US" sz="1600" b="1" kern="1600" dirty="0">
              <a:solidFill>
                <a:srgbClr val="FF0000"/>
              </a:solidFill>
            </a:endParaRPr>
          </a:p>
        </p:txBody>
      </p:sp>
      <p:sp>
        <p:nvSpPr>
          <p:cNvPr id="6" name="文本框 5"/>
          <p:cNvSpPr txBox="1"/>
          <p:nvPr/>
        </p:nvSpPr>
        <p:spPr>
          <a:xfrm>
            <a:off x="3617549" y="4584452"/>
            <a:ext cx="1305769" cy="338491"/>
          </a:xfrm>
          <a:prstGeom prst="rect">
            <a:avLst/>
          </a:prstGeom>
          <a:noFill/>
        </p:spPr>
        <p:txBody>
          <a:bodyPr wrap="square" rtlCol="0">
            <a:spAutoFit/>
          </a:bodyPr>
          <a:lstStyle/>
          <a:p>
            <a:pPr algn="ctr" defTabSz="609585">
              <a:lnSpc>
                <a:spcPct val="120000"/>
              </a:lnSpc>
            </a:pPr>
            <a:r>
              <a:rPr kumimoji="1" lang="zh-CN" altLang="en-US" sz="1333" kern="1600" dirty="0">
                <a:solidFill>
                  <a:prstClr val="black">
                    <a:lumMod val="50000"/>
                    <a:lumOff val="50000"/>
                  </a:prstClr>
                </a:solidFill>
              </a:rPr>
              <a:t>平安校园</a:t>
            </a:r>
          </a:p>
        </p:txBody>
      </p:sp>
      <p:sp>
        <p:nvSpPr>
          <p:cNvPr id="7" name="文本框 6"/>
          <p:cNvSpPr txBox="1"/>
          <p:nvPr/>
        </p:nvSpPr>
        <p:spPr>
          <a:xfrm>
            <a:off x="5457260" y="4584452"/>
            <a:ext cx="1305769" cy="338491"/>
          </a:xfrm>
          <a:prstGeom prst="rect">
            <a:avLst/>
          </a:prstGeom>
          <a:noFill/>
        </p:spPr>
        <p:txBody>
          <a:bodyPr wrap="square" rtlCol="0">
            <a:spAutoFit/>
          </a:bodyPr>
          <a:lstStyle/>
          <a:p>
            <a:pPr algn="ctr" defTabSz="609585">
              <a:lnSpc>
                <a:spcPct val="120000"/>
              </a:lnSpc>
            </a:pPr>
            <a:r>
              <a:rPr kumimoji="1" lang="zh-CN" altLang="en-US" sz="1333" kern="1600" dirty="0">
                <a:solidFill>
                  <a:prstClr val="black">
                    <a:lumMod val="50000"/>
                    <a:lumOff val="50000"/>
                  </a:prstClr>
                </a:solidFill>
              </a:rPr>
              <a:t>智慧管理</a:t>
            </a:r>
          </a:p>
        </p:txBody>
      </p:sp>
      <p:sp>
        <p:nvSpPr>
          <p:cNvPr id="8" name="文本框 7"/>
          <p:cNvSpPr txBox="1"/>
          <p:nvPr/>
        </p:nvSpPr>
        <p:spPr>
          <a:xfrm>
            <a:off x="7087913" y="4584452"/>
            <a:ext cx="1692527" cy="338491"/>
          </a:xfrm>
          <a:prstGeom prst="rect">
            <a:avLst/>
          </a:prstGeom>
          <a:noFill/>
        </p:spPr>
        <p:txBody>
          <a:bodyPr wrap="square" rtlCol="0">
            <a:spAutoFit/>
          </a:bodyPr>
          <a:lstStyle/>
          <a:p>
            <a:pPr algn="ctr" defTabSz="609585">
              <a:lnSpc>
                <a:spcPct val="120000"/>
              </a:lnSpc>
            </a:pPr>
            <a:r>
              <a:rPr kumimoji="1" lang="zh-CN" altLang="en-US" sz="1333" kern="1600" dirty="0">
                <a:solidFill>
                  <a:prstClr val="black">
                    <a:lumMod val="50000"/>
                    <a:lumOff val="50000"/>
                  </a:prstClr>
                </a:solidFill>
              </a:rPr>
              <a:t>综合平台</a:t>
            </a:r>
          </a:p>
        </p:txBody>
      </p:sp>
      <p:sp>
        <p:nvSpPr>
          <p:cNvPr id="9" name="文本框 8"/>
          <p:cNvSpPr txBox="1"/>
          <p:nvPr/>
        </p:nvSpPr>
        <p:spPr>
          <a:xfrm>
            <a:off x="8917169" y="4584452"/>
            <a:ext cx="1692527" cy="338491"/>
          </a:xfrm>
          <a:prstGeom prst="rect">
            <a:avLst/>
          </a:prstGeom>
          <a:noFill/>
        </p:spPr>
        <p:txBody>
          <a:bodyPr wrap="square" rtlCol="0">
            <a:spAutoFit/>
          </a:bodyPr>
          <a:lstStyle/>
          <a:p>
            <a:pPr algn="ctr" defTabSz="609585">
              <a:lnSpc>
                <a:spcPct val="120000"/>
              </a:lnSpc>
            </a:pPr>
            <a:r>
              <a:rPr kumimoji="1" lang="zh-CN" altLang="en-US" sz="1333" kern="1600" dirty="0">
                <a:solidFill>
                  <a:prstClr val="black">
                    <a:lumMod val="50000"/>
                    <a:lumOff val="50000"/>
                  </a:prstClr>
                </a:solidFill>
              </a:rPr>
              <a:t>案例分享</a:t>
            </a:r>
          </a:p>
        </p:txBody>
      </p:sp>
      <p:sp>
        <p:nvSpPr>
          <p:cNvPr id="17" name="文本框 16"/>
          <p:cNvSpPr txBox="1"/>
          <p:nvPr/>
        </p:nvSpPr>
        <p:spPr>
          <a:xfrm>
            <a:off x="2163441" y="2639419"/>
            <a:ext cx="1304696" cy="839140"/>
          </a:xfrm>
          <a:prstGeom prst="rect">
            <a:avLst/>
          </a:prstGeom>
          <a:noFill/>
        </p:spPr>
        <p:txBody>
          <a:bodyPr wrap="square" rtlCol="0">
            <a:spAutoFit/>
          </a:bodyPr>
          <a:lstStyle/>
          <a:p>
            <a:pPr defTabSz="609585">
              <a:lnSpc>
                <a:spcPct val="130000"/>
              </a:lnSpc>
            </a:pPr>
            <a:r>
              <a:rPr lang="en-US" altLang="zh-CN" sz="3733" b="1" kern="1600" dirty="0">
                <a:solidFill>
                  <a:srgbClr val="FF0000"/>
                </a:solidFill>
                <a:latin typeface="微软雅黑"/>
                <a:ea typeface="微软雅黑"/>
              </a:rPr>
              <a:t>1</a:t>
            </a:r>
            <a:endParaRPr kumimoji="1" lang="zh-CN" altLang="en-US" sz="3733" b="1" kern="1600" dirty="0">
              <a:solidFill>
                <a:srgbClr val="FF0000"/>
              </a:solidFill>
            </a:endParaRPr>
          </a:p>
        </p:txBody>
      </p:sp>
      <p:sp>
        <p:nvSpPr>
          <p:cNvPr id="18" name="文本框 17"/>
          <p:cNvSpPr txBox="1"/>
          <p:nvPr/>
        </p:nvSpPr>
        <p:spPr>
          <a:xfrm>
            <a:off x="3995340" y="2639419"/>
            <a:ext cx="1304696"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2</a:t>
            </a:r>
            <a:endParaRPr kumimoji="1" lang="zh-CN" altLang="en-US" sz="3733" b="1" kern="1600" dirty="0">
              <a:solidFill>
                <a:srgbClr val="646F75"/>
              </a:solidFill>
            </a:endParaRPr>
          </a:p>
        </p:txBody>
      </p:sp>
      <p:sp>
        <p:nvSpPr>
          <p:cNvPr id="19" name="文本框 18"/>
          <p:cNvSpPr txBox="1"/>
          <p:nvPr/>
        </p:nvSpPr>
        <p:spPr>
          <a:xfrm>
            <a:off x="5870284" y="2639419"/>
            <a:ext cx="746741"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3</a:t>
            </a:r>
            <a:endParaRPr kumimoji="1" lang="zh-CN" altLang="en-US" sz="3733" b="1" kern="1600" dirty="0">
              <a:solidFill>
                <a:srgbClr val="646F75"/>
              </a:solidFill>
            </a:endParaRPr>
          </a:p>
        </p:txBody>
      </p:sp>
      <p:sp>
        <p:nvSpPr>
          <p:cNvPr id="20" name="文本框 19"/>
          <p:cNvSpPr txBox="1"/>
          <p:nvPr/>
        </p:nvSpPr>
        <p:spPr>
          <a:xfrm>
            <a:off x="7641772" y="2639419"/>
            <a:ext cx="746741"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4</a:t>
            </a:r>
            <a:endParaRPr kumimoji="1" lang="zh-CN" altLang="en-US" sz="3733" b="1" kern="1600" dirty="0">
              <a:solidFill>
                <a:srgbClr val="646F75"/>
              </a:solidFill>
            </a:endParaRPr>
          </a:p>
        </p:txBody>
      </p:sp>
      <p:sp>
        <p:nvSpPr>
          <p:cNvPr id="21" name="文本框 20"/>
          <p:cNvSpPr txBox="1"/>
          <p:nvPr/>
        </p:nvSpPr>
        <p:spPr>
          <a:xfrm>
            <a:off x="9508782" y="2639419"/>
            <a:ext cx="746741"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5</a:t>
            </a:r>
            <a:endParaRPr kumimoji="1" lang="zh-CN" altLang="en-US" sz="3733" b="1" kern="1600" dirty="0">
              <a:solidFill>
                <a:srgbClr val="646F75"/>
              </a:solidFill>
            </a:endParaRPr>
          </a:p>
        </p:txBody>
      </p:sp>
      <p:sp>
        <p:nvSpPr>
          <p:cNvPr id="22" name="文本框 21"/>
          <p:cNvSpPr txBox="1"/>
          <p:nvPr/>
        </p:nvSpPr>
        <p:spPr>
          <a:xfrm>
            <a:off x="11662502" y="6305971"/>
            <a:ext cx="338749" cy="305789"/>
          </a:xfrm>
          <a:prstGeom prst="rect">
            <a:avLst/>
          </a:prstGeom>
          <a:noFill/>
        </p:spPr>
        <p:txBody>
          <a:bodyPr wrap="square" rtlCol="0">
            <a:spAutoFit/>
          </a:bodyPr>
          <a:lstStyle/>
          <a:p>
            <a:pPr defTabSz="609585">
              <a:lnSpc>
                <a:spcPct val="130000"/>
              </a:lnSpc>
            </a:pPr>
            <a:r>
              <a:rPr lang="en-US" altLang="zh-CN" sz="1067" kern="1600" dirty="0">
                <a:solidFill>
                  <a:prstClr val="black">
                    <a:lumMod val="50000"/>
                    <a:lumOff val="50000"/>
                  </a:prstClr>
                </a:solidFill>
                <a:latin typeface="微软雅黑"/>
                <a:ea typeface="微软雅黑"/>
              </a:rPr>
              <a:t>1</a:t>
            </a:r>
            <a:endParaRPr kumimoji="1" lang="zh-CN" altLang="en-US" sz="1067" kern="1600" dirty="0">
              <a:solidFill>
                <a:prstClr val="black">
                  <a:lumMod val="50000"/>
                  <a:lumOff val="50000"/>
                </a:prstClr>
              </a:solidFill>
            </a:endParaRPr>
          </a:p>
        </p:txBody>
      </p:sp>
      <p:sp>
        <p:nvSpPr>
          <p:cNvPr id="23" name="文本框 22"/>
          <p:cNvSpPr txBox="1"/>
          <p:nvPr/>
        </p:nvSpPr>
        <p:spPr>
          <a:xfrm>
            <a:off x="5561820" y="833624"/>
            <a:ext cx="1304696" cy="465833"/>
          </a:xfrm>
          <a:prstGeom prst="rect">
            <a:avLst/>
          </a:prstGeom>
          <a:noFill/>
        </p:spPr>
        <p:txBody>
          <a:bodyPr wrap="square" rtlCol="0">
            <a:spAutoFit/>
          </a:bodyPr>
          <a:lstStyle/>
          <a:p>
            <a:pPr defTabSz="609585">
              <a:lnSpc>
                <a:spcPct val="130000"/>
              </a:lnSpc>
            </a:pPr>
            <a:r>
              <a:rPr lang="en-US" altLang="zh-CN" sz="1867" b="1" kern="1600" dirty="0">
                <a:solidFill>
                  <a:srgbClr val="FF0000"/>
                </a:solidFill>
                <a:latin typeface="微软雅黑"/>
                <a:ea typeface="微软雅黑"/>
              </a:rPr>
              <a:t>- </a:t>
            </a:r>
            <a:r>
              <a:rPr lang="zh-CN" altLang="en-US" sz="1867" b="1" kern="1600" dirty="0">
                <a:solidFill>
                  <a:srgbClr val="FF0000"/>
                </a:solidFill>
                <a:latin typeface="微软雅黑"/>
                <a:ea typeface="微软雅黑"/>
              </a:rPr>
              <a:t>目录</a:t>
            </a:r>
            <a:r>
              <a:rPr lang="en-US" altLang="zh-CN" sz="1867" b="1" kern="1600" dirty="0">
                <a:solidFill>
                  <a:srgbClr val="FF0000"/>
                </a:solidFill>
                <a:latin typeface="微软雅黑"/>
                <a:ea typeface="微软雅黑"/>
              </a:rPr>
              <a:t> -</a:t>
            </a:r>
            <a:endParaRPr kumimoji="1" lang="zh-CN" altLang="en-US" sz="1867" b="1" kern="1600" dirty="0">
              <a:solidFill>
                <a:srgbClr val="FF0000"/>
              </a:solidFill>
            </a:endParaRPr>
          </a:p>
        </p:txBody>
      </p:sp>
      <p:sp>
        <p:nvSpPr>
          <p:cNvPr id="24" name="文本框 23"/>
          <p:cNvSpPr txBox="1"/>
          <p:nvPr/>
        </p:nvSpPr>
        <p:spPr>
          <a:xfrm>
            <a:off x="5519120" y="1215092"/>
            <a:ext cx="1304696" cy="359009"/>
          </a:xfrm>
          <a:prstGeom prst="rect">
            <a:avLst/>
          </a:prstGeom>
          <a:noFill/>
        </p:spPr>
        <p:txBody>
          <a:bodyPr wrap="square" rtlCol="0">
            <a:spAutoFit/>
          </a:bodyPr>
          <a:lstStyle/>
          <a:p>
            <a:pPr defTabSz="609585">
              <a:lnSpc>
                <a:spcPct val="130000"/>
              </a:lnSpc>
            </a:pPr>
            <a:r>
              <a:rPr lang="en-US" altLang="zh-CN" sz="1333" kern="1600" dirty="0">
                <a:solidFill>
                  <a:prstClr val="black">
                    <a:lumMod val="50000"/>
                    <a:lumOff val="50000"/>
                  </a:prstClr>
                </a:solidFill>
                <a:latin typeface="微软雅黑"/>
                <a:ea typeface="微软雅黑"/>
              </a:rPr>
              <a:t>CONTENTS</a:t>
            </a:r>
            <a:endParaRPr kumimoji="1" lang="zh-CN" altLang="en-US" sz="1333" kern="1600" dirty="0">
              <a:solidFill>
                <a:prstClr val="black">
                  <a:lumMod val="50000"/>
                  <a:lumOff val="50000"/>
                </a:prstClr>
              </a:solidFill>
            </a:endParaRPr>
          </a:p>
        </p:txBody>
      </p:sp>
    </p:spTree>
    <p:extLst>
      <p:ext uri="{BB962C8B-B14F-4D97-AF65-F5344CB8AC3E}">
        <p14:creationId xmlns:p14="http://schemas.microsoft.com/office/powerpoint/2010/main" val="2999830651"/>
      </p:ext>
    </p:extLst>
  </p:cSld>
  <p:clrMapOvr>
    <a:masterClrMapping/>
  </p:clrMapOvr>
  <mc:AlternateContent xmlns:mc="http://schemas.openxmlformats.org/markup-compatibility/2006" xmlns:p14="http://schemas.microsoft.com/office/powerpoint/2010/main">
    <mc:Choice Requires="p14">
      <p:transition spd="med" p14:dur="700" advTm="1271">
        <p:fade/>
      </p:transition>
    </mc:Choice>
    <mc:Fallback xmlns="">
      <p:transition spd="med" advTm="1271">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进货检验.jpg"/>
          <p:cNvPicPr>
            <a:picLocks/>
          </p:cNvPicPr>
          <p:nvPr/>
        </p:nvPicPr>
        <p:blipFill>
          <a:blip r:embed="rId3" cstate="print"/>
          <a:stretch>
            <a:fillRect/>
          </a:stretch>
        </p:blipFill>
        <p:spPr>
          <a:xfrm>
            <a:off x="581544" y="1505470"/>
            <a:ext cx="1661005" cy="14764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图片 12" descr="仓库.JPG"/>
          <p:cNvPicPr>
            <a:picLocks/>
          </p:cNvPicPr>
          <p:nvPr/>
        </p:nvPicPr>
        <p:blipFill>
          <a:blip r:embed="rId4" cstate="print"/>
          <a:stretch>
            <a:fillRect/>
          </a:stretch>
        </p:blipFill>
        <p:spPr>
          <a:xfrm>
            <a:off x="2933806" y="1505470"/>
            <a:ext cx="1661005" cy="14764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图片 13" descr="洗菜.jpg"/>
          <p:cNvPicPr>
            <a:picLocks/>
          </p:cNvPicPr>
          <p:nvPr/>
        </p:nvPicPr>
        <p:blipFill>
          <a:blip r:embed="rId5" cstate="print"/>
          <a:stretch>
            <a:fillRect/>
          </a:stretch>
        </p:blipFill>
        <p:spPr>
          <a:xfrm>
            <a:off x="5286067" y="1505470"/>
            <a:ext cx="1661005" cy="14764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图片 14" descr="切配.jpg"/>
          <p:cNvPicPr>
            <a:picLocks/>
          </p:cNvPicPr>
          <p:nvPr/>
        </p:nvPicPr>
        <p:blipFill>
          <a:blip r:embed="rId6" cstate="print"/>
          <a:stretch>
            <a:fillRect/>
          </a:stretch>
        </p:blipFill>
        <p:spPr>
          <a:xfrm>
            <a:off x="7638328" y="1505470"/>
            <a:ext cx="1661005" cy="14764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图片 15" descr="做菜.jpg"/>
          <p:cNvPicPr>
            <a:picLocks/>
          </p:cNvPicPr>
          <p:nvPr/>
        </p:nvPicPr>
        <p:blipFill>
          <a:blip r:embed="rId7" cstate="print"/>
          <a:stretch>
            <a:fillRect/>
          </a:stretch>
        </p:blipFill>
        <p:spPr>
          <a:xfrm>
            <a:off x="9990590" y="1505470"/>
            <a:ext cx="1661005" cy="14764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图片 16" descr="回收.jpg"/>
          <p:cNvPicPr>
            <a:picLocks/>
          </p:cNvPicPr>
          <p:nvPr/>
        </p:nvPicPr>
        <p:blipFill>
          <a:blip r:embed="rId8" cstate="print"/>
          <a:stretch>
            <a:fillRect/>
          </a:stretch>
        </p:blipFill>
        <p:spPr>
          <a:xfrm>
            <a:off x="2933806" y="3925923"/>
            <a:ext cx="1661649" cy="14770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图片 17" descr="洗碗.jpg"/>
          <p:cNvPicPr>
            <a:picLocks/>
          </p:cNvPicPr>
          <p:nvPr/>
        </p:nvPicPr>
        <p:blipFill>
          <a:blip r:embed="rId9" cstate="print"/>
          <a:stretch>
            <a:fillRect/>
          </a:stretch>
        </p:blipFill>
        <p:spPr>
          <a:xfrm>
            <a:off x="5286068" y="3925923"/>
            <a:ext cx="1661649" cy="14770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 name="图片 18" descr="消毒.jpg"/>
          <p:cNvPicPr>
            <a:picLocks/>
          </p:cNvPicPr>
          <p:nvPr/>
        </p:nvPicPr>
        <p:blipFill>
          <a:blip r:embed="rId10" cstate="print"/>
          <a:stretch>
            <a:fillRect/>
          </a:stretch>
        </p:blipFill>
        <p:spPr>
          <a:xfrm>
            <a:off x="7638329" y="3925923"/>
            <a:ext cx="1661649" cy="14770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1" name="Picture 2"/>
          <p:cNvPicPr>
            <a:picLocks noChangeArrowheads="1"/>
          </p:cNvPicPr>
          <p:nvPr/>
        </p:nvPicPr>
        <p:blipFill>
          <a:blip r:embed="rId11" cstate="print"/>
          <a:srcRect/>
          <a:stretch>
            <a:fillRect/>
          </a:stretch>
        </p:blipFill>
        <p:spPr bwMode="auto">
          <a:xfrm>
            <a:off x="9991236" y="3926136"/>
            <a:ext cx="1661649" cy="14770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Picture 2"/>
          <p:cNvPicPr>
            <a:picLocks noChangeArrowheads="1"/>
          </p:cNvPicPr>
          <p:nvPr/>
        </p:nvPicPr>
        <p:blipFill>
          <a:blip r:embed="rId12" cstate="print"/>
          <a:srcRect/>
          <a:stretch>
            <a:fillRect/>
          </a:stretch>
        </p:blipFill>
        <p:spPr bwMode="auto">
          <a:xfrm>
            <a:off x="581545" y="3925923"/>
            <a:ext cx="1661649" cy="14770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标题 1"/>
          <p:cNvSpPr>
            <a:spLocks noGrp="1"/>
          </p:cNvSpPr>
          <p:nvPr>
            <p:ph type="title"/>
          </p:nvPr>
        </p:nvSpPr>
        <p:spPr/>
        <p:txBody>
          <a:bodyPr/>
          <a:lstStyle/>
          <a:p>
            <a:r>
              <a:rPr lang="zh-CN" altLang="en-US" dirty="0"/>
              <a:t>智慧应用之餐饮智慧管理</a:t>
            </a:r>
            <a:r>
              <a:rPr lang="en-US" altLang="zh-CN" dirty="0"/>
              <a:t>——</a:t>
            </a:r>
            <a:r>
              <a:rPr lang="zh-CN" altLang="en-US" dirty="0"/>
              <a:t>全流程可追溯</a:t>
            </a:r>
          </a:p>
        </p:txBody>
      </p:sp>
      <p:sp>
        <p:nvSpPr>
          <p:cNvPr id="3" name="圆角矩形 2"/>
          <p:cNvSpPr/>
          <p:nvPr/>
        </p:nvSpPr>
        <p:spPr>
          <a:xfrm>
            <a:off x="499723" y="3003612"/>
            <a:ext cx="1824000" cy="480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600" dirty="0">
                <a:solidFill>
                  <a:schemeClr val="tx1">
                    <a:lumMod val="65000"/>
                    <a:lumOff val="35000"/>
                  </a:schemeClr>
                </a:solidFill>
                <a:latin typeface="+mn-ea"/>
              </a:rPr>
              <a:t>进货检验</a:t>
            </a:r>
          </a:p>
        </p:txBody>
      </p:sp>
      <p:sp>
        <p:nvSpPr>
          <p:cNvPr id="4" name="圆角矩形 3"/>
          <p:cNvSpPr/>
          <p:nvPr/>
        </p:nvSpPr>
        <p:spPr>
          <a:xfrm>
            <a:off x="2770809" y="3003398"/>
            <a:ext cx="1824000" cy="480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600" dirty="0">
                <a:solidFill>
                  <a:schemeClr val="tx1">
                    <a:lumMod val="65000"/>
                    <a:lumOff val="35000"/>
                  </a:schemeClr>
                </a:solidFill>
                <a:latin typeface="+mn-ea"/>
              </a:rPr>
              <a:t>入库</a:t>
            </a:r>
          </a:p>
        </p:txBody>
      </p:sp>
      <p:sp>
        <p:nvSpPr>
          <p:cNvPr id="5" name="圆角矩形 4"/>
          <p:cNvSpPr/>
          <p:nvPr/>
        </p:nvSpPr>
        <p:spPr>
          <a:xfrm>
            <a:off x="5204245" y="3003612"/>
            <a:ext cx="1824000" cy="480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600" dirty="0">
                <a:solidFill>
                  <a:schemeClr val="tx1">
                    <a:lumMod val="65000"/>
                    <a:lumOff val="35000"/>
                  </a:schemeClr>
                </a:solidFill>
                <a:latin typeface="+mn-ea"/>
              </a:rPr>
              <a:t>清洗</a:t>
            </a:r>
          </a:p>
        </p:txBody>
      </p:sp>
      <p:sp>
        <p:nvSpPr>
          <p:cNvPr id="6" name="圆角矩形 5"/>
          <p:cNvSpPr/>
          <p:nvPr/>
        </p:nvSpPr>
        <p:spPr>
          <a:xfrm>
            <a:off x="7475333" y="3003612"/>
            <a:ext cx="1824000" cy="480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600" dirty="0">
                <a:solidFill>
                  <a:schemeClr val="tx1">
                    <a:lumMod val="65000"/>
                    <a:lumOff val="35000"/>
                  </a:schemeClr>
                </a:solidFill>
                <a:latin typeface="+mn-ea"/>
              </a:rPr>
              <a:t>切配</a:t>
            </a:r>
          </a:p>
        </p:txBody>
      </p:sp>
      <p:sp>
        <p:nvSpPr>
          <p:cNvPr id="7" name="圆角矩形 6"/>
          <p:cNvSpPr/>
          <p:nvPr/>
        </p:nvSpPr>
        <p:spPr>
          <a:xfrm>
            <a:off x="9909092" y="2982134"/>
            <a:ext cx="1824000" cy="480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600" dirty="0">
                <a:solidFill>
                  <a:schemeClr val="tx1">
                    <a:lumMod val="65000"/>
                    <a:lumOff val="35000"/>
                  </a:schemeClr>
                </a:solidFill>
                <a:latin typeface="+mn-ea"/>
              </a:rPr>
              <a:t>烹制</a:t>
            </a:r>
          </a:p>
        </p:txBody>
      </p:sp>
      <p:sp>
        <p:nvSpPr>
          <p:cNvPr id="8" name="圆角矩形 7"/>
          <p:cNvSpPr/>
          <p:nvPr/>
        </p:nvSpPr>
        <p:spPr>
          <a:xfrm>
            <a:off x="406584" y="5403158"/>
            <a:ext cx="1824000" cy="480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600" dirty="0">
                <a:solidFill>
                  <a:schemeClr val="tx1">
                    <a:lumMod val="65000"/>
                    <a:lumOff val="35000"/>
                  </a:schemeClr>
                </a:solidFill>
                <a:latin typeface="+mn-ea"/>
              </a:rPr>
              <a:t>销售</a:t>
            </a:r>
          </a:p>
        </p:txBody>
      </p:sp>
      <p:sp>
        <p:nvSpPr>
          <p:cNvPr id="9" name="圆角矩形 8"/>
          <p:cNvSpPr/>
          <p:nvPr/>
        </p:nvSpPr>
        <p:spPr>
          <a:xfrm>
            <a:off x="2771455" y="5403158"/>
            <a:ext cx="1824000" cy="480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600" dirty="0">
                <a:solidFill>
                  <a:schemeClr val="tx1">
                    <a:lumMod val="65000"/>
                    <a:lumOff val="35000"/>
                  </a:schemeClr>
                </a:solidFill>
                <a:latin typeface="+mn-ea"/>
              </a:rPr>
              <a:t>回收</a:t>
            </a:r>
          </a:p>
        </p:txBody>
      </p:sp>
      <p:sp>
        <p:nvSpPr>
          <p:cNvPr id="10" name="圆角矩形 9"/>
          <p:cNvSpPr/>
          <p:nvPr/>
        </p:nvSpPr>
        <p:spPr>
          <a:xfrm>
            <a:off x="5205215" y="5403158"/>
            <a:ext cx="1824000" cy="480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600" dirty="0">
                <a:solidFill>
                  <a:schemeClr val="tx1">
                    <a:lumMod val="65000"/>
                    <a:lumOff val="35000"/>
                  </a:schemeClr>
                </a:solidFill>
                <a:latin typeface="+mn-ea"/>
              </a:rPr>
              <a:t>餐具清洗</a:t>
            </a:r>
          </a:p>
        </p:txBody>
      </p:sp>
      <p:sp>
        <p:nvSpPr>
          <p:cNvPr id="11" name="圆角矩形 10"/>
          <p:cNvSpPr/>
          <p:nvPr/>
        </p:nvSpPr>
        <p:spPr>
          <a:xfrm>
            <a:off x="7475979" y="5403158"/>
            <a:ext cx="1824000" cy="480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600" dirty="0">
                <a:solidFill>
                  <a:schemeClr val="tx1">
                    <a:lumMod val="65000"/>
                    <a:lumOff val="35000"/>
                  </a:schemeClr>
                </a:solidFill>
                <a:latin typeface="+mn-ea"/>
              </a:rPr>
              <a:t>餐具消毒</a:t>
            </a:r>
          </a:p>
        </p:txBody>
      </p:sp>
      <p:sp>
        <p:nvSpPr>
          <p:cNvPr id="20" name="圆角矩形 19"/>
          <p:cNvSpPr/>
          <p:nvPr/>
        </p:nvSpPr>
        <p:spPr>
          <a:xfrm>
            <a:off x="9909737" y="5403158"/>
            <a:ext cx="1824000" cy="480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1600" dirty="0">
                <a:solidFill>
                  <a:schemeClr val="tx1">
                    <a:lumMod val="65000"/>
                    <a:lumOff val="35000"/>
                  </a:schemeClr>
                </a:solidFill>
                <a:latin typeface="+mn-ea"/>
              </a:rPr>
              <a:t>留样管理</a:t>
            </a:r>
          </a:p>
        </p:txBody>
      </p:sp>
    </p:spTree>
    <p:extLst>
      <p:ext uri="{BB962C8B-B14F-4D97-AF65-F5344CB8AC3E}">
        <p14:creationId xmlns:p14="http://schemas.microsoft.com/office/powerpoint/2010/main" val="3940242012"/>
      </p:ext>
    </p:extLst>
  </p:cSld>
  <p:clrMapOvr>
    <a:masterClrMapping/>
  </p:clrMapOvr>
  <mc:AlternateContent xmlns:mc="http://schemas.openxmlformats.org/markup-compatibility/2006" xmlns:p14="http://schemas.microsoft.com/office/powerpoint/2010/main">
    <mc:Choice Requires="p14">
      <p:transition spd="med" p14:dur="700" advTm="5291">
        <p:fade/>
      </p:transition>
    </mc:Choice>
    <mc:Fallback xmlns="">
      <p:transition spd="med" advTm="529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1000" fill="hold"/>
                                        <p:tgtEl>
                                          <p:spTgt spid="6"/>
                                        </p:tgtEl>
                                        <p:attrNameLst>
                                          <p:attrName>ppt_w</p:attrName>
                                        </p:attrNameLst>
                                      </p:cBhvr>
                                      <p:tavLst>
                                        <p:tav tm="0">
                                          <p:val>
                                            <p:fltVal val="0"/>
                                          </p:val>
                                        </p:tav>
                                        <p:tav tm="100000">
                                          <p:val>
                                            <p:strVal val="#ppt_w"/>
                                          </p:val>
                                        </p:tav>
                                      </p:tavLst>
                                    </p:anim>
                                    <p:anim calcmode="lin" valueType="num">
                                      <p:cBhvr>
                                        <p:cTn id="26" dur="1000" fill="hold"/>
                                        <p:tgtEl>
                                          <p:spTgt spid="6"/>
                                        </p:tgtEl>
                                        <p:attrNameLst>
                                          <p:attrName>ppt_h</p:attrName>
                                        </p:attrNameLst>
                                      </p:cBhvr>
                                      <p:tavLst>
                                        <p:tav tm="0">
                                          <p:val>
                                            <p:fltVal val="0"/>
                                          </p:val>
                                        </p:tav>
                                        <p:tav tm="100000">
                                          <p:val>
                                            <p:strVal val="#ppt_h"/>
                                          </p:val>
                                        </p:tav>
                                      </p:tavLst>
                                    </p:anim>
                                    <p:anim calcmode="lin" valueType="num">
                                      <p:cBhvr>
                                        <p:cTn id="27" dur="1000" fill="hold"/>
                                        <p:tgtEl>
                                          <p:spTgt spid="6"/>
                                        </p:tgtEl>
                                        <p:attrNameLst>
                                          <p:attrName>style.rotation</p:attrName>
                                        </p:attrNameLst>
                                      </p:cBhvr>
                                      <p:tavLst>
                                        <p:tav tm="0">
                                          <p:val>
                                            <p:fltVal val="90"/>
                                          </p:val>
                                        </p:tav>
                                        <p:tav tm="100000">
                                          <p:val>
                                            <p:fltVal val="0"/>
                                          </p:val>
                                        </p:tav>
                                      </p:tavLst>
                                    </p:anim>
                                    <p:animEffect transition="in" filter="fade">
                                      <p:cBhvr>
                                        <p:cTn id="28" dur="1000"/>
                                        <p:tgtEl>
                                          <p:spTgt spid="6"/>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fltVal val="0"/>
                                          </p:val>
                                        </p:tav>
                                        <p:tav tm="100000">
                                          <p:val>
                                            <p:strVal val="#ppt_w"/>
                                          </p:val>
                                        </p:tav>
                                      </p:tavLst>
                                    </p:anim>
                                    <p:anim calcmode="lin" valueType="num">
                                      <p:cBhvr>
                                        <p:cTn id="32" dur="1000" fill="hold"/>
                                        <p:tgtEl>
                                          <p:spTgt spid="7"/>
                                        </p:tgtEl>
                                        <p:attrNameLst>
                                          <p:attrName>ppt_h</p:attrName>
                                        </p:attrNameLst>
                                      </p:cBhvr>
                                      <p:tavLst>
                                        <p:tav tm="0">
                                          <p:val>
                                            <p:fltVal val="0"/>
                                          </p:val>
                                        </p:tav>
                                        <p:tav tm="100000">
                                          <p:val>
                                            <p:strVal val="#ppt_h"/>
                                          </p:val>
                                        </p:tav>
                                      </p:tavLst>
                                    </p:anim>
                                    <p:anim calcmode="lin" valueType="num">
                                      <p:cBhvr>
                                        <p:cTn id="33" dur="1000" fill="hold"/>
                                        <p:tgtEl>
                                          <p:spTgt spid="7"/>
                                        </p:tgtEl>
                                        <p:attrNameLst>
                                          <p:attrName>style.rotation</p:attrName>
                                        </p:attrNameLst>
                                      </p:cBhvr>
                                      <p:tavLst>
                                        <p:tav tm="0">
                                          <p:val>
                                            <p:fltVal val="90"/>
                                          </p:val>
                                        </p:tav>
                                        <p:tav tm="100000">
                                          <p:val>
                                            <p:fltVal val="0"/>
                                          </p:val>
                                        </p:tav>
                                      </p:tavLst>
                                    </p:anim>
                                    <p:animEffect transition="in" filter="fade">
                                      <p:cBhvr>
                                        <p:cTn id="34" dur="1000"/>
                                        <p:tgtEl>
                                          <p:spTgt spid="7"/>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1000" fill="hold"/>
                                        <p:tgtEl>
                                          <p:spTgt spid="8"/>
                                        </p:tgtEl>
                                        <p:attrNameLst>
                                          <p:attrName>ppt_w</p:attrName>
                                        </p:attrNameLst>
                                      </p:cBhvr>
                                      <p:tavLst>
                                        <p:tav tm="0">
                                          <p:val>
                                            <p:fltVal val="0"/>
                                          </p:val>
                                        </p:tav>
                                        <p:tav tm="100000">
                                          <p:val>
                                            <p:strVal val="#ppt_w"/>
                                          </p:val>
                                        </p:tav>
                                      </p:tavLst>
                                    </p:anim>
                                    <p:anim calcmode="lin" valueType="num">
                                      <p:cBhvr>
                                        <p:cTn id="38" dur="1000" fill="hold"/>
                                        <p:tgtEl>
                                          <p:spTgt spid="8"/>
                                        </p:tgtEl>
                                        <p:attrNameLst>
                                          <p:attrName>ppt_h</p:attrName>
                                        </p:attrNameLst>
                                      </p:cBhvr>
                                      <p:tavLst>
                                        <p:tav tm="0">
                                          <p:val>
                                            <p:fltVal val="0"/>
                                          </p:val>
                                        </p:tav>
                                        <p:tav tm="100000">
                                          <p:val>
                                            <p:strVal val="#ppt_h"/>
                                          </p:val>
                                        </p:tav>
                                      </p:tavLst>
                                    </p:anim>
                                    <p:anim calcmode="lin" valueType="num">
                                      <p:cBhvr>
                                        <p:cTn id="39" dur="1000" fill="hold"/>
                                        <p:tgtEl>
                                          <p:spTgt spid="8"/>
                                        </p:tgtEl>
                                        <p:attrNameLst>
                                          <p:attrName>style.rotation</p:attrName>
                                        </p:attrNameLst>
                                      </p:cBhvr>
                                      <p:tavLst>
                                        <p:tav tm="0">
                                          <p:val>
                                            <p:fltVal val="90"/>
                                          </p:val>
                                        </p:tav>
                                        <p:tav tm="100000">
                                          <p:val>
                                            <p:fltVal val="0"/>
                                          </p:val>
                                        </p:tav>
                                      </p:tavLst>
                                    </p:anim>
                                    <p:animEffect transition="in" filter="fade">
                                      <p:cBhvr>
                                        <p:cTn id="40" dur="1000"/>
                                        <p:tgtEl>
                                          <p:spTgt spid="8"/>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1000" fill="hold"/>
                                        <p:tgtEl>
                                          <p:spTgt spid="9"/>
                                        </p:tgtEl>
                                        <p:attrNameLst>
                                          <p:attrName>ppt_w</p:attrName>
                                        </p:attrNameLst>
                                      </p:cBhvr>
                                      <p:tavLst>
                                        <p:tav tm="0">
                                          <p:val>
                                            <p:fltVal val="0"/>
                                          </p:val>
                                        </p:tav>
                                        <p:tav tm="100000">
                                          <p:val>
                                            <p:strVal val="#ppt_w"/>
                                          </p:val>
                                        </p:tav>
                                      </p:tavLst>
                                    </p:anim>
                                    <p:anim calcmode="lin" valueType="num">
                                      <p:cBhvr>
                                        <p:cTn id="44" dur="1000" fill="hold"/>
                                        <p:tgtEl>
                                          <p:spTgt spid="9"/>
                                        </p:tgtEl>
                                        <p:attrNameLst>
                                          <p:attrName>ppt_h</p:attrName>
                                        </p:attrNameLst>
                                      </p:cBhvr>
                                      <p:tavLst>
                                        <p:tav tm="0">
                                          <p:val>
                                            <p:fltVal val="0"/>
                                          </p:val>
                                        </p:tav>
                                        <p:tav tm="100000">
                                          <p:val>
                                            <p:strVal val="#ppt_h"/>
                                          </p:val>
                                        </p:tav>
                                      </p:tavLst>
                                    </p:anim>
                                    <p:anim calcmode="lin" valueType="num">
                                      <p:cBhvr>
                                        <p:cTn id="45" dur="1000" fill="hold"/>
                                        <p:tgtEl>
                                          <p:spTgt spid="9"/>
                                        </p:tgtEl>
                                        <p:attrNameLst>
                                          <p:attrName>style.rotation</p:attrName>
                                        </p:attrNameLst>
                                      </p:cBhvr>
                                      <p:tavLst>
                                        <p:tav tm="0">
                                          <p:val>
                                            <p:fltVal val="90"/>
                                          </p:val>
                                        </p:tav>
                                        <p:tav tm="100000">
                                          <p:val>
                                            <p:fltVal val="0"/>
                                          </p:val>
                                        </p:tav>
                                      </p:tavLst>
                                    </p:anim>
                                    <p:animEffect transition="in" filter="fade">
                                      <p:cBhvr>
                                        <p:cTn id="46" dur="1000"/>
                                        <p:tgtEl>
                                          <p:spTgt spid="9"/>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90"/>
                                          </p:val>
                                        </p:tav>
                                        <p:tav tm="100000">
                                          <p:val>
                                            <p:fltVal val="0"/>
                                          </p:val>
                                        </p:tav>
                                      </p:tavLst>
                                    </p:anim>
                                    <p:animEffect transition="in" filter="fade">
                                      <p:cBhvr>
                                        <p:cTn id="52" dur="1000"/>
                                        <p:tgtEl>
                                          <p:spTgt spid="10"/>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p:cTn id="55" dur="1000" fill="hold"/>
                                        <p:tgtEl>
                                          <p:spTgt spid="11"/>
                                        </p:tgtEl>
                                        <p:attrNameLst>
                                          <p:attrName>ppt_w</p:attrName>
                                        </p:attrNameLst>
                                      </p:cBhvr>
                                      <p:tavLst>
                                        <p:tav tm="0">
                                          <p:val>
                                            <p:fltVal val="0"/>
                                          </p:val>
                                        </p:tav>
                                        <p:tav tm="100000">
                                          <p:val>
                                            <p:strVal val="#ppt_w"/>
                                          </p:val>
                                        </p:tav>
                                      </p:tavLst>
                                    </p:anim>
                                    <p:anim calcmode="lin" valueType="num">
                                      <p:cBhvr>
                                        <p:cTn id="56" dur="1000" fill="hold"/>
                                        <p:tgtEl>
                                          <p:spTgt spid="11"/>
                                        </p:tgtEl>
                                        <p:attrNameLst>
                                          <p:attrName>ppt_h</p:attrName>
                                        </p:attrNameLst>
                                      </p:cBhvr>
                                      <p:tavLst>
                                        <p:tav tm="0">
                                          <p:val>
                                            <p:fltVal val="0"/>
                                          </p:val>
                                        </p:tav>
                                        <p:tav tm="100000">
                                          <p:val>
                                            <p:strVal val="#ppt_h"/>
                                          </p:val>
                                        </p:tav>
                                      </p:tavLst>
                                    </p:anim>
                                    <p:anim calcmode="lin" valueType="num">
                                      <p:cBhvr>
                                        <p:cTn id="57" dur="1000" fill="hold"/>
                                        <p:tgtEl>
                                          <p:spTgt spid="11"/>
                                        </p:tgtEl>
                                        <p:attrNameLst>
                                          <p:attrName>style.rotation</p:attrName>
                                        </p:attrNameLst>
                                      </p:cBhvr>
                                      <p:tavLst>
                                        <p:tav tm="0">
                                          <p:val>
                                            <p:fltVal val="90"/>
                                          </p:val>
                                        </p:tav>
                                        <p:tav tm="100000">
                                          <p:val>
                                            <p:fltVal val="0"/>
                                          </p:val>
                                        </p:tav>
                                      </p:tavLst>
                                    </p:anim>
                                    <p:animEffect transition="in" filter="fade">
                                      <p:cBhvr>
                                        <p:cTn id="58" dur="1000"/>
                                        <p:tgtEl>
                                          <p:spTgt spid="11"/>
                                        </p:tgtEl>
                                      </p:cBhvr>
                                    </p:animEffect>
                                  </p:childTnLst>
                                </p:cTn>
                              </p:par>
                              <p:par>
                                <p:cTn id="59" presetID="31" presetClass="entr" presetSubtype="0" fill="hold" nodeType="with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p:cTn id="61" dur="1000" fill="hold"/>
                                        <p:tgtEl>
                                          <p:spTgt spid="12"/>
                                        </p:tgtEl>
                                        <p:attrNameLst>
                                          <p:attrName>ppt_w</p:attrName>
                                        </p:attrNameLst>
                                      </p:cBhvr>
                                      <p:tavLst>
                                        <p:tav tm="0">
                                          <p:val>
                                            <p:fltVal val="0"/>
                                          </p:val>
                                        </p:tav>
                                        <p:tav tm="100000">
                                          <p:val>
                                            <p:strVal val="#ppt_w"/>
                                          </p:val>
                                        </p:tav>
                                      </p:tavLst>
                                    </p:anim>
                                    <p:anim calcmode="lin" valueType="num">
                                      <p:cBhvr>
                                        <p:cTn id="62" dur="1000" fill="hold"/>
                                        <p:tgtEl>
                                          <p:spTgt spid="12"/>
                                        </p:tgtEl>
                                        <p:attrNameLst>
                                          <p:attrName>ppt_h</p:attrName>
                                        </p:attrNameLst>
                                      </p:cBhvr>
                                      <p:tavLst>
                                        <p:tav tm="0">
                                          <p:val>
                                            <p:fltVal val="0"/>
                                          </p:val>
                                        </p:tav>
                                        <p:tav tm="100000">
                                          <p:val>
                                            <p:strVal val="#ppt_h"/>
                                          </p:val>
                                        </p:tav>
                                      </p:tavLst>
                                    </p:anim>
                                    <p:anim calcmode="lin" valueType="num">
                                      <p:cBhvr>
                                        <p:cTn id="63" dur="1000" fill="hold"/>
                                        <p:tgtEl>
                                          <p:spTgt spid="12"/>
                                        </p:tgtEl>
                                        <p:attrNameLst>
                                          <p:attrName>style.rotation</p:attrName>
                                        </p:attrNameLst>
                                      </p:cBhvr>
                                      <p:tavLst>
                                        <p:tav tm="0">
                                          <p:val>
                                            <p:fltVal val="90"/>
                                          </p:val>
                                        </p:tav>
                                        <p:tav tm="100000">
                                          <p:val>
                                            <p:fltVal val="0"/>
                                          </p:val>
                                        </p:tav>
                                      </p:tavLst>
                                    </p:anim>
                                    <p:animEffect transition="in" filter="fade">
                                      <p:cBhvr>
                                        <p:cTn id="64" dur="1000"/>
                                        <p:tgtEl>
                                          <p:spTgt spid="12"/>
                                        </p:tgtEl>
                                      </p:cBhvr>
                                    </p:animEffect>
                                  </p:childTnLst>
                                </p:cTn>
                              </p:par>
                              <p:par>
                                <p:cTn id="65" presetID="31" presetClass="entr" presetSubtype="0" fill="hold" nodeType="with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p:cTn id="67" dur="1000" fill="hold"/>
                                        <p:tgtEl>
                                          <p:spTgt spid="13"/>
                                        </p:tgtEl>
                                        <p:attrNameLst>
                                          <p:attrName>ppt_w</p:attrName>
                                        </p:attrNameLst>
                                      </p:cBhvr>
                                      <p:tavLst>
                                        <p:tav tm="0">
                                          <p:val>
                                            <p:fltVal val="0"/>
                                          </p:val>
                                        </p:tav>
                                        <p:tav tm="100000">
                                          <p:val>
                                            <p:strVal val="#ppt_w"/>
                                          </p:val>
                                        </p:tav>
                                      </p:tavLst>
                                    </p:anim>
                                    <p:anim calcmode="lin" valueType="num">
                                      <p:cBhvr>
                                        <p:cTn id="68" dur="1000" fill="hold"/>
                                        <p:tgtEl>
                                          <p:spTgt spid="13"/>
                                        </p:tgtEl>
                                        <p:attrNameLst>
                                          <p:attrName>ppt_h</p:attrName>
                                        </p:attrNameLst>
                                      </p:cBhvr>
                                      <p:tavLst>
                                        <p:tav tm="0">
                                          <p:val>
                                            <p:fltVal val="0"/>
                                          </p:val>
                                        </p:tav>
                                        <p:tav tm="100000">
                                          <p:val>
                                            <p:strVal val="#ppt_h"/>
                                          </p:val>
                                        </p:tav>
                                      </p:tavLst>
                                    </p:anim>
                                    <p:anim calcmode="lin" valueType="num">
                                      <p:cBhvr>
                                        <p:cTn id="69" dur="1000" fill="hold"/>
                                        <p:tgtEl>
                                          <p:spTgt spid="13"/>
                                        </p:tgtEl>
                                        <p:attrNameLst>
                                          <p:attrName>style.rotation</p:attrName>
                                        </p:attrNameLst>
                                      </p:cBhvr>
                                      <p:tavLst>
                                        <p:tav tm="0">
                                          <p:val>
                                            <p:fltVal val="90"/>
                                          </p:val>
                                        </p:tav>
                                        <p:tav tm="100000">
                                          <p:val>
                                            <p:fltVal val="0"/>
                                          </p:val>
                                        </p:tav>
                                      </p:tavLst>
                                    </p:anim>
                                    <p:animEffect transition="in" filter="fade">
                                      <p:cBhvr>
                                        <p:cTn id="70" dur="1000"/>
                                        <p:tgtEl>
                                          <p:spTgt spid="13"/>
                                        </p:tgtEl>
                                      </p:cBhvr>
                                    </p:animEffect>
                                  </p:childTnLst>
                                </p:cTn>
                              </p:par>
                              <p:par>
                                <p:cTn id="71" presetID="31" presetClass="entr" presetSubtype="0" fill="hold" nodeType="with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p:cTn id="73" dur="1000" fill="hold"/>
                                        <p:tgtEl>
                                          <p:spTgt spid="14"/>
                                        </p:tgtEl>
                                        <p:attrNameLst>
                                          <p:attrName>ppt_w</p:attrName>
                                        </p:attrNameLst>
                                      </p:cBhvr>
                                      <p:tavLst>
                                        <p:tav tm="0">
                                          <p:val>
                                            <p:fltVal val="0"/>
                                          </p:val>
                                        </p:tav>
                                        <p:tav tm="100000">
                                          <p:val>
                                            <p:strVal val="#ppt_w"/>
                                          </p:val>
                                        </p:tav>
                                      </p:tavLst>
                                    </p:anim>
                                    <p:anim calcmode="lin" valueType="num">
                                      <p:cBhvr>
                                        <p:cTn id="74" dur="1000" fill="hold"/>
                                        <p:tgtEl>
                                          <p:spTgt spid="14"/>
                                        </p:tgtEl>
                                        <p:attrNameLst>
                                          <p:attrName>ppt_h</p:attrName>
                                        </p:attrNameLst>
                                      </p:cBhvr>
                                      <p:tavLst>
                                        <p:tav tm="0">
                                          <p:val>
                                            <p:fltVal val="0"/>
                                          </p:val>
                                        </p:tav>
                                        <p:tav tm="100000">
                                          <p:val>
                                            <p:strVal val="#ppt_h"/>
                                          </p:val>
                                        </p:tav>
                                      </p:tavLst>
                                    </p:anim>
                                    <p:anim calcmode="lin" valueType="num">
                                      <p:cBhvr>
                                        <p:cTn id="75" dur="1000" fill="hold"/>
                                        <p:tgtEl>
                                          <p:spTgt spid="14"/>
                                        </p:tgtEl>
                                        <p:attrNameLst>
                                          <p:attrName>style.rotation</p:attrName>
                                        </p:attrNameLst>
                                      </p:cBhvr>
                                      <p:tavLst>
                                        <p:tav tm="0">
                                          <p:val>
                                            <p:fltVal val="90"/>
                                          </p:val>
                                        </p:tav>
                                        <p:tav tm="100000">
                                          <p:val>
                                            <p:fltVal val="0"/>
                                          </p:val>
                                        </p:tav>
                                      </p:tavLst>
                                    </p:anim>
                                    <p:animEffect transition="in" filter="fade">
                                      <p:cBhvr>
                                        <p:cTn id="76" dur="1000"/>
                                        <p:tgtEl>
                                          <p:spTgt spid="14"/>
                                        </p:tgtEl>
                                      </p:cBhvr>
                                    </p:animEffect>
                                  </p:childTnLst>
                                </p:cTn>
                              </p:par>
                              <p:par>
                                <p:cTn id="77" presetID="31" presetClass="entr" presetSubtype="0" fill="hold" nodeType="with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p:cTn id="79" dur="1000" fill="hold"/>
                                        <p:tgtEl>
                                          <p:spTgt spid="15"/>
                                        </p:tgtEl>
                                        <p:attrNameLst>
                                          <p:attrName>ppt_w</p:attrName>
                                        </p:attrNameLst>
                                      </p:cBhvr>
                                      <p:tavLst>
                                        <p:tav tm="0">
                                          <p:val>
                                            <p:fltVal val="0"/>
                                          </p:val>
                                        </p:tav>
                                        <p:tav tm="100000">
                                          <p:val>
                                            <p:strVal val="#ppt_w"/>
                                          </p:val>
                                        </p:tav>
                                      </p:tavLst>
                                    </p:anim>
                                    <p:anim calcmode="lin" valueType="num">
                                      <p:cBhvr>
                                        <p:cTn id="80" dur="1000" fill="hold"/>
                                        <p:tgtEl>
                                          <p:spTgt spid="15"/>
                                        </p:tgtEl>
                                        <p:attrNameLst>
                                          <p:attrName>ppt_h</p:attrName>
                                        </p:attrNameLst>
                                      </p:cBhvr>
                                      <p:tavLst>
                                        <p:tav tm="0">
                                          <p:val>
                                            <p:fltVal val="0"/>
                                          </p:val>
                                        </p:tav>
                                        <p:tav tm="100000">
                                          <p:val>
                                            <p:strVal val="#ppt_h"/>
                                          </p:val>
                                        </p:tav>
                                      </p:tavLst>
                                    </p:anim>
                                    <p:anim calcmode="lin" valueType="num">
                                      <p:cBhvr>
                                        <p:cTn id="81" dur="1000" fill="hold"/>
                                        <p:tgtEl>
                                          <p:spTgt spid="15"/>
                                        </p:tgtEl>
                                        <p:attrNameLst>
                                          <p:attrName>style.rotation</p:attrName>
                                        </p:attrNameLst>
                                      </p:cBhvr>
                                      <p:tavLst>
                                        <p:tav tm="0">
                                          <p:val>
                                            <p:fltVal val="90"/>
                                          </p:val>
                                        </p:tav>
                                        <p:tav tm="100000">
                                          <p:val>
                                            <p:fltVal val="0"/>
                                          </p:val>
                                        </p:tav>
                                      </p:tavLst>
                                    </p:anim>
                                    <p:animEffect transition="in" filter="fade">
                                      <p:cBhvr>
                                        <p:cTn id="82" dur="1000"/>
                                        <p:tgtEl>
                                          <p:spTgt spid="15"/>
                                        </p:tgtEl>
                                      </p:cBhvr>
                                    </p:animEffect>
                                  </p:childTnLst>
                                </p:cTn>
                              </p:par>
                              <p:par>
                                <p:cTn id="83" presetID="31" presetClass="entr" presetSubtype="0" fill="hold" nodeType="with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p:cTn id="85" dur="1000" fill="hold"/>
                                        <p:tgtEl>
                                          <p:spTgt spid="16"/>
                                        </p:tgtEl>
                                        <p:attrNameLst>
                                          <p:attrName>ppt_w</p:attrName>
                                        </p:attrNameLst>
                                      </p:cBhvr>
                                      <p:tavLst>
                                        <p:tav tm="0">
                                          <p:val>
                                            <p:fltVal val="0"/>
                                          </p:val>
                                        </p:tav>
                                        <p:tav tm="100000">
                                          <p:val>
                                            <p:strVal val="#ppt_w"/>
                                          </p:val>
                                        </p:tav>
                                      </p:tavLst>
                                    </p:anim>
                                    <p:anim calcmode="lin" valueType="num">
                                      <p:cBhvr>
                                        <p:cTn id="86" dur="1000" fill="hold"/>
                                        <p:tgtEl>
                                          <p:spTgt spid="16"/>
                                        </p:tgtEl>
                                        <p:attrNameLst>
                                          <p:attrName>ppt_h</p:attrName>
                                        </p:attrNameLst>
                                      </p:cBhvr>
                                      <p:tavLst>
                                        <p:tav tm="0">
                                          <p:val>
                                            <p:fltVal val="0"/>
                                          </p:val>
                                        </p:tav>
                                        <p:tav tm="100000">
                                          <p:val>
                                            <p:strVal val="#ppt_h"/>
                                          </p:val>
                                        </p:tav>
                                      </p:tavLst>
                                    </p:anim>
                                    <p:anim calcmode="lin" valueType="num">
                                      <p:cBhvr>
                                        <p:cTn id="87" dur="1000" fill="hold"/>
                                        <p:tgtEl>
                                          <p:spTgt spid="16"/>
                                        </p:tgtEl>
                                        <p:attrNameLst>
                                          <p:attrName>style.rotation</p:attrName>
                                        </p:attrNameLst>
                                      </p:cBhvr>
                                      <p:tavLst>
                                        <p:tav tm="0">
                                          <p:val>
                                            <p:fltVal val="90"/>
                                          </p:val>
                                        </p:tav>
                                        <p:tav tm="100000">
                                          <p:val>
                                            <p:fltVal val="0"/>
                                          </p:val>
                                        </p:tav>
                                      </p:tavLst>
                                    </p:anim>
                                    <p:animEffect transition="in" filter="fade">
                                      <p:cBhvr>
                                        <p:cTn id="88" dur="1000"/>
                                        <p:tgtEl>
                                          <p:spTgt spid="16"/>
                                        </p:tgtEl>
                                      </p:cBhvr>
                                    </p:animEffect>
                                  </p:childTnLst>
                                </p:cTn>
                              </p:par>
                              <p:par>
                                <p:cTn id="89" presetID="31" presetClass="entr" presetSubtype="0" fill="hold" nodeType="with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p:cTn id="91" dur="1000" fill="hold"/>
                                        <p:tgtEl>
                                          <p:spTgt spid="17"/>
                                        </p:tgtEl>
                                        <p:attrNameLst>
                                          <p:attrName>ppt_w</p:attrName>
                                        </p:attrNameLst>
                                      </p:cBhvr>
                                      <p:tavLst>
                                        <p:tav tm="0">
                                          <p:val>
                                            <p:fltVal val="0"/>
                                          </p:val>
                                        </p:tav>
                                        <p:tav tm="100000">
                                          <p:val>
                                            <p:strVal val="#ppt_w"/>
                                          </p:val>
                                        </p:tav>
                                      </p:tavLst>
                                    </p:anim>
                                    <p:anim calcmode="lin" valueType="num">
                                      <p:cBhvr>
                                        <p:cTn id="92" dur="1000" fill="hold"/>
                                        <p:tgtEl>
                                          <p:spTgt spid="17"/>
                                        </p:tgtEl>
                                        <p:attrNameLst>
                                          <p:attrName>ppt_h</p:attrName>
                                        </p:attrNameLst>
                                      </p:cBhvr>
                                      <p:tavLst>
                                        <p:tav tm="0">
                                          <p:val>
                                            <p:fltVal val="0"/>
                                          </p:val>
                                        </p:tav>
                                        <p:tav tm="100000">
                                          <p:val>
                                            <p:strVal val="#ppt_h"/>
                                          </p:val>
                                        </p:tav>
                                      </p:tavLst>
                                    </p:anim>
                                    <p:anim calcmode="lin" valueType="num">
                                      <p:cBhvr>
                                        <p:cTn id="93" dur="1000" fill="hold"/>
                                        <p:tgtEl>
                                          <p:spTgt spid="17"/>
                                        </p:tgtEl>
                                        <p:attrNameLst>
                                          <p:attrName>style.rotation</p:attrName>
                                        </p:attrNameLst>
                                      </p:cBhvr>
                                      <p:tavLst>
                                        <p:tav tm="0">
                                          <p:val>
                                            <p:fltVal val="90"/>
                                          </p:val>
                                        </p:tav>
                                        <p:tav tm="100000">
                                          <p:val>
                                            <p:fltVal val="0"/>
                                          </p:val>
                                        </p:tav>
                                      </p:tavLst>
                                    </p:anim>
                                    <p:animEffect transition="in" filter="fade">
                                      <p:cBhvr>
                                        <p:cTn id="94" dur="1000"/>
                                        <p:tgtEl>
                                          <p:spTgt spid="17"/>
                                        </p:tgtEl>
                                      </p:cBhvr>
                                    </p:animEffect>
                                  </p:childTnLst>
                                </p:cTn>
                              </p:par>
                              <p:par>
                                <p:cTn id="95" presetID="31" presetClass="entr" presetSubtype="0" fill="hold" nodeType="withEffect">
                                  <p:stCondLst>
                                    <p:cond delay="0"/>
                                  </p:stCondLst>
                                  <p:childTnLst>
                                    <p:set>
                                      <p:cBhvr>
                                        <p:cTn id="96" dur="1" fill="hold">
                                          <p:stCondLst>
                                            <p:cond delay="0"/>
                                          </p:stCondLst>
                                        </p:cTn>
                                        <p:tgtEl>
                                          <p:spTgt spid="18"/>
                                        </p:tgtEl>
                                        <p:attrNameLst>
                                          <p:attrName>style.visibility</p:attrName>
                                        </p:attrNameLst>
                                      </p:cBhvr>
                                      <p:to>
                                        <p:strVal val="visible"/>
                                      </p:to>
                                    </p:set>
                                    <p:anim calcmode="lin" valueType="num">
                                      <p:cBhvr>
                                        <p:cTn id="97" dur="1000" fill="hold"/>
                                        <p:tgtEl>
                                          <p:spTgt spid="18"/>
                                        </p:tgtEl>
                                        <p:attrNameLst>
                                          <p:attrName>ppt_w</p:attrName>
                                        </p:attrNameLst>
                                      </p:cBhvr>
                                      <p:tavLst>
                                        <p:tav tm="0">
                                          <p:val>
                                            <p:fltVal val="0"/>
                                          </p:val>
                                        </p:tav>
                                        <p:tav tm="100000">
                                          <p:val>
                                            <p:strVal val="#ppt_w"/>
                                          </p:val>
                                        </p:tav>
                                      </p:tavLst>
                                    </p:anim>
                                    <p:anim calcmode="lin" valueType="num">
                                      <p:cBhvr>
                                        <p:cTn id="98" dur="1000" fill="hold"/>
                                        <p:tgtEl>
                                          <p:spTgt spid="18"/>
                                        </p:tgtEl>
                                        <p:attrNameLst>
                                          <p:attrName>ppt_h</p:attrName>
                                        </p:attrNameLst>
                                      </p:cBhvr>
                                      <p:tavLst>
                                        <p:tav tm="0">
                                          <p:val>
                                            <p:fltVal val="0"/>
                                          </p:val>
                                        </p:tav>
                                        <p:tav tm="100000">
                                          <p:val>
                                            <p:strVal val="#ppt_h"/>
                                          </p:val>
                                        </p:tav>
                                      </p:tavLst>
                                    </p:anim>
                                    <p:anim calcmode="lin" valueType="num">
                                      <p:cBhvr>
                                        <p:cTn id="99" dur="1000" fill="hold"/>
                                        <p:tgtEl>
                                          <p:spTgt spid="18"/>
                                        </p:tgtEl>
                                        <p:attrNameLst>
                                          <p:attrName>style.rotation</p:attrName>
                                        </p:attrNameLst>
                                      </p:cBhvr>
                                      <p:tavLst>
                                        <p:tav tm="0">
                                          <p:val>
                                            <p:fltVal val="90"/>
                                          </p:val>
                                        </p:tav>
                                        <p:tav tm="100000">
                                          <p:val>
                                            <p:fltVal val="0"/>
                                          </p:val>
                                        </p:tav>
                                      </p:tavLst>
                                    </p:anim>
                                    <p:animEffect transition="in" filter="fade">
                                      <p:cBhvr>
                                        <p:cTn id="100" dur="1000"/>
                                        <p:tgtEl>
                                          <p:spTgt spid="18"/>
                                        </p:tgtEl>
                                      </p:cBhvr>
                                    </p:animEffect>
                                  </p:childTnLst>
                                </p:cTn>
                              </p:par>
                              <p:par>
                                <p:cTn id="101" presetID="31" presetClass="entr" presetSubtype="0" fill="hold" nodeType="withEffect">
                                  <p:stCondLst>
                                    <p:cond delay="0"/>
                                  </p:stCondLst>
                                  <p:childTnLst>
                                    <p:set>
                                      <p:cBhvr>
                                        <p:cTn id="102" dur="1" fill="hold">
                                          <p:stCondLst>
                                            <p:cond delay="0"/>
                                          </p:stCondLst>
                                        </p:cTn>
                                        <p:tgtEl>
                                          <p:spTgt spid="19"/>
                                        </p:tgtEl>
                                        <p:attrNameLst>
                                          <p:attrName>style.visibility</p:attrName>
                                        </p:attrNameLst>
                                      </p:cBhvr>
                                      <p:to>
                                        <p:strVal val="visible"/>
                                      </p:to>
                                    </p:set>
                                    <p:anim calcmode="lin" valueType="num">
                                      <p:cBhvr>
                                        <p:cTn id="103" dur="1000" fill="hold"/>
                                        <p:tgtEl>
                                          <p:spTgt spid="19"/>
                                        </p:tgtEl>
                                        <p:attrNameLst>
                                          <p:attrName>ppt_w</p:attrName>
                                        </p:attrNameLst>
                                      </p:cBhvr>
                                      <p:tavLst>
                                        <p:tav tm="0">
                                          <p:val>
                                            <p:fltVal val="0"/>
                                          </p:val>
                                        </p:tav>
                                        <p:tav tm="100000">
                                          <p:val>
                                            <p:strVal val="#ppt_w"/>
                                          </p:val>
                                        </p:tav>
                                      </p:tavLst>
                                    </p:anim>
                                    <p:anim calcmode="lin" valueType="num">
                                      <p:cBhvr>
                                        <p:cTn id="104" dur="1000" fill="hold"/>
                                        <p:tgtEl>
                                          <p:spTgt spid="19"/>
                                        </p:tgtEl>
                                        <p:attrNameLst>
                                          <p:attrName>ppt_h</p:attrName>
                                        </p:attrNameLst>
                                      </p:cBhvr>
                                      <p:tavLst>
                                        <p:tav tm="0">
                                          <p:val>
                                            <p:fltVal val="0"/>
                                          </p:val>
                                        </p:tav>
                                        <p:tav tm="100000">
                                          <p:val>
                                            <p:strVal val="#ppt_h"/>
                                          </p:val>
                                        </p:tav>
                                      </p:tavLst>
                                    </p:anim>
                                    <p:anim calcmode="lin" valueType="num">
                                      <p:cBhvr>
                                        <p:cTn id="105" dur="1000" fill="hold"/>
                                        <p:tgtEl>
                                          <p:spTgt spid="19"/>
                                        </p:tgtEl>
                                        <p:attrNameLst>
                                          <p:attrName>style.rotation</p:attrName>
                                        </p:attrNameLst>
                                      </p:cBhvr>
                                      <p:tavLst>
                                        <p:tav tm="0">
                                          <p:val>
                                            <p:fltVal val="90"/>
                                          </p:val>
                                        </p:tav>
                                        <p:tav tm="100000">
                                          <p:val>
                                            <p:fltVal val="0"/>
                                          </p:val>
                                        </p:tav>
                                      </p:tavLst>
                                    </p:anim>
                                    <p:animEffect transition="in" filter="fade">
                                      <p:cBhvr>
                                        <p:cTn id="106" dur="1000"/>
                                        <p:tgtEl>
                                          <p:spTgt spid="19"/>
                                        </p:tgtEl>
                                      </p:cBhvr>
                                    </p:animEffect>
                                  </p:childTnLst>
                                </p:cTn>
                              </p:par>
                              <p:par>
                                <p:cTn id="107" presetID="31" presetClass="entr" presetSubtype="0" fill="hold" grpId="0" nodeType="withEffect">
                                  <p:stCondLst>
                                    <p:cond delay="0"/>
                                  </p:stCondLst>
                                  <p:childTnLst>
                                    <p:set>
                                      <p:cBhvr>
                                        <p:cTn id="108" dur="1" fill="hold">
                                          <p:stCondLst>
                                            <p:cond delay="0"/>
                                          </p:stCondLst>
                                        </p:cTn>
                                        <p:tgtEl>
                                          <p:spTgt spid="20"/>
                                        </p:tgtEl>
                                        <p:attrNameLst>
                                          <p:attrName>style.visibility</p:attrName>
                                        </p:attrNameLst>
                                      </p:cBhvr>
                                      <p:to>
                                        <p:strVal val="visible"/>
                                      </p:to>
                                    </p:set>
                                    <p:anim calcmode="lin" valueType="num">
                                      <p:cBhvr>
                                        <p:cTn id="109" dur="1000" fill="hold"/>
                                        <p:tgtEl>
                                          <p:spTgt spid="20"/>
                                        </p:tgtEl>
                                        <p:attrNameLst>
                                          <p:attrName>ppt_w</p:attrName>
                                        </p:attrNameLst>
                                      </p:cBhvr>
                                      <p:tavLst>
                                        <p:tav tm="0">
                                          <p:val>
                                            <p:fltVal val="0"/>
                                          </p:val>
                                        </p:tav>
                                        <p:tav tm="100000">
                                          <p:val>
                                            <p:strVal val="#ppt_w"/>
                                          </p:val>
                                        </p:tav>
                                      </p:tavLst>
                                    </p:anim>
                                    <p:anim calcmode="lin" valueType="num">
                                      <p:cBhvr>
                                        <p:cTn id="110" dur="1000" fill="hold"/>
                                        <p:tgtEl>
                                          <p:spTgt spid="20"/>
                                        </p:tgtEl>
                                        <p:attrNameLst>
                                          <p:attrName>ppt_h</p:attrName>
                                        </p:attrNameLst>
                                      </p:cBhvr>
                                      <p:tavLst>
                                        <p:tav tm="0">
                                          <p:val>
                                            <p:fltVal val="0"/>
                                          </p:val>
                                        </p:tav>
                                        <p:tav tm="100000">
                                          <p:val>
                                            <p:strVal val="#ppt_h"/>
                                          </p:val>
                                        </p:tav>
                                      </p:tavLst>
                                    </p:anim>
                                    <p:anim calcmode="lin" valueType="num">
                                      <p:cBhvr>
                                        <p:cTn id="111" dur="1000" fill="hold"/>
                                        <p:tgtEl>
                                          <p:spTgt spid="20"/>
                                        </p:tgtEl>
                                        <p:attrNameLst>
                                          <p:attrName>style.rotation</p:attrName>
                                        </p:attrNameLst>
                                      </p:cBhvr>
                                      <p:tavLst>
                                        <p:tav tm="0">
                                          <p:val>
                                            <p:fltVal val="90"/>
                                          </p:val>
                                        </p:tav>
                                        <p:tav tm="100000">
                                          <p:val>
                                            <p:fltVal val="0"/>
                                          </p:val>
                                        </p:tav>
                                      </p:tavLst>
                                    </p:anim>
                                    <p:animEffect transition="in" filter="fade">
                                      <p:cBhvr>
                                        <p:cTn id="112" dur="1000"/>
                                        <p:tgtEl>
                                          <p:spTgt spid="20"/>
                                        </p:tgtEl>
                                      </p:cBhvr>
                                    </p:animEffect>
                                  </p:childTnLst>
                                </p:cTn>
                              </p:par>
                              <p:par>
                                <p:cTn id="113" presetID="31" presetClass="entr" presetSubtype="0" fill="hold" nodeType="withEffect">
                                  <p:stCondLst>
                                    <p:cond delay="0"/>
                                  </p:stCondLst>
                                  <p:childTnLst>
                                    <p:set>
                                      <p:cBhvr>
                                        <p:cTn id="114" dur="1" fill="hold">
                                          <p:stCondLst>
                                            <p:cond delay="0"/>
                                          </p:stCondLst>
                                        </p:cTn>
                                        <p:tgtEl>
                                          <p:spTgt spid="21"/>
                                        </p:tgtEl>
                                        <p:attrNameLst>
                                          <p:attrName>style.visibility</p:attrName>
                                        </p:attrNameLst>
                                      </p:cBhvr>
                                      <p:to>
                                        <p:strVal val="visible"/>
                                      </p:to>
                                    </p:set>
                                    <p:anim calcmode="lin" valueType="num">
                                      <p:cBhvr>
                                        <p:cTn id="115" dur="1000" fill="hold"/>
                                        <p:tgtEl>
                                          <p:spTgt spid="21"/>
                                        </p:tgtEl>
                                        <p:attrNameLst>
                                          <p:attrName>ppt_w</p:attrName>
                                        </p:attrNameLst>
                                      </p:cBhvr>
                                      <p:tavLst>
                                        <p:tav tm="0">
                                          <p:val>
                                            <p:fltVal val="0"/>
                                          </p:val>
                                        </p:tav>
                                        <p:tav tm="100000">
                                          <p:val>
                                            <p:strVal val="#ppt_w"/>
                                          </p:val>
                                        </p:tav>
                                      </p:tavLst>
                                    </p:anim>
                                    <p:anim calcmode="lin" valueType="num">
                                      <p:cBhvr>
                                        <p:cTn id="116" dur="1000" fill="hold"/>
                                        <p:tgtEl>
                                          <p:spTgt spid="21"/>
                                        </p:tgtEl>
                                        <p:attrNameLst>
                                          <p:attrName>ppt_h</p:attrName>
                                        </p:attrNameLst>
                                      </p:cBhvr>
                                      <p:tavLst>
                                        <p:tav tm="0">
                                          <p:val>
                                            <p:fltVal val="0"/>
                                          </p:val>
                                        </p:tav>
                                        <p:tav tm="100000">
                                          <p:val>
                                            <p:strVal val="#ppt_h"/>
                                          </p:val>
                                        </p:tav>
                                      </p:tavLst>
                                    </p:anim>
                                    <p:anim calcmode="lin" valueType="num">
                                      <p:cBhvr>
                                        <p:cTn id="117" dur="1000" fill="hold"/>
                                        <p:tgtEl>
                                          <p:spTgt spid="21"/>
                                        </p:tgtEl>
                                        <p:attrNameLst>
                                          <p:attrName>style.rotation</p:attrName>
                                        </p:attrNameLst>
                                      </p:cBhvr>
                                      <p:tavLst>
                                        <p:tav tm="0">
                                          <p:val>
                                            <p:fltVal val="90"/>
                                          </p:val>
                                        </p:tav>
                                        <p:tav tm="100000">
                                          <p:val>
                                            <p:fltVal val="0"/>
                                          </p:val>
                                        </p:tav>
                                      </p:tavLst>
                                    </p:anim>
                                    <p:animEffect transition="in" filter="fade">
                                      <p:cBhvr>
                                        <p:cTn id="118" dur="1000"/>
                                        <p:tgtEl>
                                          <p:spTgt spid="21"/>
                                        </p:tgtEl>
                                      </p:cBhvr>
                                    </p:animEffect>
                                  </p:childTnLst>
                                </p:cTn>
                              </p:par>
                              <p:par>
                                <p:cTn id="119" presetID="31" presetClass="entr" presetSubtype="0" fill="hold" nodeType="withEffect">
                                  <p:stCondLst>
                                    <p:cond delay="0"/>
                                  </p:stCondLst>
                                  <p:childTnLst>
                                    <p:set>
                                      <p:cBhvr>
                                        <p:cTn id="120" dur="1" fill="hold">
                                          <p:stCondLst>
                                            <p:cond delay="0"/>
                                          </p:stCondLst>
                                        </p:cTn>
                                        <p:tgtEl>
                                          <p:spTgt spid="22"/>
                                        </p:tgtEl>
                                        <p:attrNameLst>
                                          <p:attrName>style.visibility</p:attrName>
                                        </p:attrNameLst>
                                      </p:cBhvr>
                                      <p:to>
                                        <p:strVal val="visible"/>
                                      </p:to>
                                    </p:set>
                                    <p:anim calcmode="lin" valueType="num">
                                      <p:cBhvr>
                                        <p:cTn id="121" dur="1000" fill="hold"/>
                                        <p:tgtEl>
                                          <p:spTgt spid="22"/>
                                        </p:tgtEl>
                                        <p:attrNameLst>
                                          <p:attrName>ppt_w</p:attrName>
                                        </p:attrNameLst>
                                      </p:cBhvr>
                                      <p:tavLst>
                                        <p:tav tm="0">
                                          <p:val>
                                            <p:fltVal val="0"/>
                                          </p:val>
                                        </p:tav>
                                        <p:tav tm="100000">
                                          <p:val>
                                            <p:strVal val="#ppt_w"/>
                                          </p:val>
                                        </p:tav>
                                      </p:tavLst>
                                    </p:anim>
                                    <p:anim calcmode="lin" valueType="num">
                                      <p:cBhvr>
                                        <p:cTn id="122" dur="1000" fill="hold"/>
                                        <p:tgtEl>
                                          <p:spTgt spid="22"/>
                                        </p:tgtEl>
                                        <p:attrNameLst>
                                          <p:attrName>ppt_h</p:attrName>
                                        </p:attrNameLst>
                                      </p:cBhvr>
                                      <p:tavLst>
                                        <p:tav tm="0">
                                          <p:val>
                                            <p:fltVal val="0"/>
                                          </p:val>
                                        </p:tav>
                                        <p:tav tm="100000">
                                          <p:val>
                                            <p:strVal val="#ppt_h"/>
                                          </p:val>
                                        </p:tav>
                                      </p:tavLst>
                                    </p:anim>
                                    <p:anim calcmode="lin" valueType="num">
                                      <p:cBhvr>
                                        <p:cTn id="123" dur="1000" fill="hold"/>
                                        <p:tgtEl>
                                          <p:spTgt spid="22"/>
                                        </p:tgtEl>
                                        <p:attrNameLst>
                                          <p:attrName>style.rotation</p:attrName>
                                        </p:attrNameLst>
                                      </p:cBhvr>
                                      <p:tavLst>
                                        <p:tav tm="0">
                                          <p:val>
                                            <p:fltVal val="90"/>
                                          </p:val>
                                        </p:tav>
                                        <p:tav tm="100000">
                                          <p:val>
                                            <p:fltVal val="0"/>
                                          </p:val>
                                        </p:tav>
                                      </p:tavLst>
                                    </p:anim>
                                    <p:animEffect transition="in" filter="fade">
                                      <p:cBhvr>
                                        <p:cTn id="124"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6740088" y="2634222"/>
            <a:ext cx="2031193" cy="1343107"/>
            <a:chOff x="4948433" y="1786983"/>
            <a:chExt cx="1523395" cy="1007330"/>
          </a:xfrm>
        </p:grpSpPr>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48433" y="1786983"/>
              <a:ext cx="1523395" cy="867151"/>
            </a:xfrm>
            <a:prstGeom prst="rect">
              <a:avLst/>
            </a:prstGeom>
          </p:spPr>
        </p:pic>
        <p:sp>
          <p:nvSpPr>
            <p:cNvPr id="34" name="矩形 33"/>
            <p:cNvSpPr/>
            <p:nvPr/>
          </p:nvSpPr>
          <p:spPr>
            <a:xfrm>
              <a:off x="5448070" y="2540397"/>
              <a:ext cx="977585" cy="253916"/>
            </a:xfrm>
            <a:prstGeom prst="rect">
              <a:avLst/>
            </a:prstGeom>
            <a:noFill/>
          </p:spPr>
          <p:txBody>
            <a:bodyPr wrap="square">
              <a:spAutoFit/>
            </a:bodyPr>
            <a:lstStyle/>
            <a:p>
              <a:r>
                <a:rPr lang="zh-CN" altLang="en-US" sz="1600" dirty="0">
                  <a:solidFill>
                    <a:srgbClr val="FF0000"/>
                  </a:solidFill>
                </a:rPr>
                <a:t>动环主机</a:t>
              </a:r>
            </a:p>
          </p:txBody>
        </p:sp>
      </p:grpSp>
      <p:sp>
        <p:nvSpPr>
          <p:cNvPr id="3" name="标题 1"/>
          <p:cNvSpPr>
            <a:spLocks noGrp="1"/>
          </p:cNvSpPr>
          <p:nvPr>
            <p:ph type="title"/>
          </p:nvPr>
        </p:nvSpPr>
        <p:spPr/>
        <p:txBody>
          <a:bodyPr/>
          <a:lstStyle/>
          <a:p>
            <a:r>
              <a:rPr lang="zh-CN" altLang="en-US" dirty="0"/>
              <a:t>智慧应用之餐饮智慧管理</a:t>
            </a:r>
            <a:r>
              <a:rPr lang="en-US" altLang="zh-CN" dirty="0"/>
              <a:t>——</a:t>
            </a:r>
            <a:r>
              <a:rPr lang="zh-CN" altLang="en-US" dirty="0"/>
              <a:t>环境智能监控</a:t>
            </a:r>
          </a:p>
        </p:txBody>
      </p:sp>
      <p:grpSp>
        <p:nvGrpSpPr>
          <p:cNvPr id="4" name="组合 3"/>
          <p:cNvGrpSpPr/>
          <p:nvPr/>
        </p:nvGrpSpPr>
        <p:grpSpPr>
          <a:xfrm>
            <a:off x="4665768" y="3965240"/>
            <a:ext cx="1624693" cy="1198603"/>
            <a:chOff x="2396150" y="1152114"/>
            <a:chExt cx="2160000" cy="1923692"/>
          </a:xfrm>
        </p:grpSpPr>
        <p:pic>
          <p:nvPicPr>
            <p:cNvPr id="77826" name="Picture 2" descr="http://www.jqsyschool.com/UpLoadFiles/Editor/2012-4/2012042320043298715.jpg"/>
            <p:cNvPicPr>
              <a:picLocks noChangeAspect="1" noChangeArrowheads="1"/>
            </p:cNvPicPr>
            <p:nvPr/>
          </p:nvPicPr>
          <p:blipFill>
            <a:blip r:embed="rId5" cstate="print"/>
            <a:srcRect/>
            <a:stretch>
              <a:fillRect/>
            </a:stretch>
          </p:blipFill>
          <p:spPr bwMode="auto">
            <a:xfrm>
              <a:off x="2396150" y="1152114"/>
              <a:ext cx="2160000" cy="1923692"/>
            </a:xfrm>
            <a:prstGeom prst="rect">
              <a:avLst/>
            </a:prstGeom>
            <a:solidFill>
              <a:schemeClr val="accent2">
                <a:lumMod val="20000"/>
                <a:lumOff val="80000"/>
              </a:schemeClr>
            </a:solidFill>
          </p:spPr>
        </p:pic>
        <p:sp>
          <p:nvSpPr>
            <p:cNvPr id="24" name="矩形 23"/>
            <p:cNvSpPr/>
            <p:nvPr/>
          </p:nvSpPr>
          <p:spPr>
            <a:xfrm>
              <a:off x="2893653" y="1163156"/>
              <a:ext cx="1601261" cy="526770"/>
            </a:xfrm>
            <a:prstGeom prst="rect">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wrap="square" lIns="121907" tIns="60953" rIns="121907" bIns="60953">
              <a:spAutoFit/>
            </a:bodyPr>
            <a:lstStyle/>
            <a:p>
              <a:r>
                <a:rPr lang="zh-CN" altLang="en-US" sz="1333" b="1" dirty="0">
                  <a:solidFill>
                    <a:srgbClr val="FF0000"/>
                  </a:solidFill>
                  <a:latin typeface="+mn-ea"/>
                </a:rPr>
                <a:t>温度：</a:t>
              </a:r>
              <a:r>
                <a:rPr lang="en-US" altLang="zh-CN" sz="1333" b="1" dirty="0">
                  <a:solidFill>
                    <a:srgbClr val="FF0000"/>
                  </a:solidFill>
                  <a:latin typeface="+mn-ea"/>
                </a:rPr>
                <a:t>-4</a:t>
              </a:r>
              <a:r>
                <a:rPr lang="zh-CN" altLang="en-US" sz="1333" b="1" dirty="0">
                  <a:solidFill>
                    <a:srgbClr val="FF0000"/>
                  </a:solidFill>
                  <a:latin typeface="+mn-ea"/>
                </a:rPr>
                <a:t> ℃</a:t>
              </a:r>
            </a:p>
          </p:txBody>
        </p:sp>
      </p:grpSp>
      <p:grpSp>
        <p:nvGrpSpPr>
          <p:cNvPr id="5" name="组合 4"/>
          <p:cNvGrpSpPr/>
          <p:nvPr/>
        </p:nvGrpSpPr>
        <p:grpSpPr>
          <a:xfrm>
            <a:off x="9727982" y="1564884"/>
            <a:ext cx="1607332" cy="1248273"/>
            <a:chOff x="4612788" y="1152114"/>
            <a:chExt cx="2160002" cy="1923692"/>
          </a:xfrm>
        </p:grpSpPr>
        <p:pic>
          <p:nvPicPr>
            <p:cNvPr id="77828" name="Picture 4" descr="http://www.vankang.com/editor/attached/image/20130819/20130819165734_82995.png"/>
            <p:cNvPicPr>
              <a:picLocks noChangeAspect="1" noChangeArrowheads="1"/>
            </p:cNvPicPr>
            <p:nvPr/>
          </p:nvPicPr>
          <p:blipFill>
            <a:blip r:embed="rId6" cstate="print"/>
            <a:srcRect/>
            <a:stretch>
              <a:fillRect/>
            </a:stretch>
          </p:blipFill>
          <p:spPr bwMode="auto">
            <a:xfrm>
              <a:off x="4612788" y="1152114"/>
              <a:ext cx="2160000" cy="1923692"/>
            </a:xfrm>
            <a:prstGeom prst="rect">
              <a:avLst/>
            </a:prstGeom>
            <a:noFill/>
          </p:spPr>
        </p:pic>
        <p:sp>
          <p:nvSpPr>
            <p:cNvPr id="25" name="矩形 24"/>
            <p:cNvSpPr/>
            <p:nvPr/>
          </p:nvSpPr>
          <p:spPr>
            <a:xfrm>
              <a:off x="5121021" y="1163156"/>
              <a:ext cx="1651769" cy="505810"/>
            </a:xfrm>
            <a:prstGeom prst="rect">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wrap="square" lIns="121907" tIns="60953" rIns="121907" bIns="60953">
              <a:spAutoFit/>
            </a:bodyPr>
            <a:lstStyle/>
            <a:p>
              <a:r>
                <a:rPr lang="zh-CN" altLang="en-US" sz="1333" b="1" dirty="0">
                  <a:solidFill>
                    <a:srgbClr val="FF0000"/>
                  </a:solidFill>
                  <a:latin typeface="+mn-ea"/>
                </a:rPr>
                <a:t>温度：</a:t>
              </a:r>
              <a:r>
                <a:rPr lang="en-US" altLang="zh-CN" sz="1333" b="1" dirty="0">
                  <a:solidFill>
                    <a:srgbClr val="FF0000"/>
                  </a:solidFill>
                  <a:latin typeface="+mn-ea"/>
                </a:rPr>
                <a:t>0</a:t>
              </a:r>
              <a:r>
                <a:rPr lang="zh-CN" altLang="en-US" sz="1333" b="1" dirty="0">
                  <a:solidFill>
                    <a:srgbClr val="FF0000"/>
                  </a:solidFill>
                  <a:latin typeface="+mn-ea"/>
                </a:rPr>
                <a:t>℃</a:t>
              </a:r>
            </a:p>
          </p:txBody>
        </p:sp>
      </p:grpSp>
      <p:grpSp>
        <p:nvGrpSpPr>
          <p:cNvPr id="2" name="组合 1"/>
          <p:cNvGrpSpPr/>
          <p:nvPr/>
        </p:nvGrpSpPr>
        <p:grpSpPr>
          <a:xfrm>
            <a:off x="4540192" y="1751298"/>
            <a:ext cx="1569749" cy="1241108"/>
            <a:chOff x="179512" y="1152113"/>
            <a:chExt cx="2160000" cy="1923693"/>
          </a:xfrm>
        </p:grpSpPr>
        <p:pic>
          <p:nvPicPr>
            <p:cNvPr id="77830" name="Picture 6"/>
            <p:cNvPicPr>
              <a:picLocks noChangeAspect="1" noChangeArrowheads="1"/>
            </p:cNvPicPr>
            <p:nvPr/>
          </p:nvPicPr>
          <p:blipFill>
            <a:blip r:embed="rId7" cstate="print"/>
            <a:srcRect/>
            <a:stretch>
              <a:fillRect/>
            </a:stretch>
          </p:blipFill>
          <p:spPr bwMode="auto">
            <a:xfrm>
              <a:off x="179512" y="1152113"/>
              <a:ext cx="2160000" cy="1923693"/>
            </a:xfrm>
            <a:prstGeom prst="rect">
              <a:avLst/>
            </a:prstGeom>
            <a:noFill/>
            <a:ln w="9525">
              <a:noFill/>
              <a:miter lim="800000"/>
              <a:headEnd/>
              <a:tailEnd/>
            </a:ln>
          </p:spPr>
        </p:pic>
        <p:sp>
          <p:nvSpPr>
            <p:cNvPr id="27" name="矩形 26"/>
            <p:cNvSpPr/>
            <p:nvPr/>
          </p:nvSpPr>
          <p:spPr>
            <a:xfrm>
              <a:off x="600709" y="1163155"/>
              <a:ext cx="1738801" cy="508730"/>
            </a:xfrm>
            <a:prstGeom prst="rect">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wrap="square" lIns="121907" tIns="60953" rIns="121907" bIns="60953">
              <a:spAutoFit/>
            </a:bodyPr>
            <a:lstStyle/>
            <a:p>
              <a:r>
                <a:rPr lang="zh-CN" altLang="en-US" sz="1333" b="1" dirty="0">
                  <a:solidFill>
                    <a:srgbClr val="FF0000"/>
                  </a:solidFill>
                  <a:latin typeface="+mn-ea"/>
                </a:rPr>
                <a:t>湿度：</a:t>
              </a:r>
              <a:r>
                <a:rPr lang="en-US" altLang="zh-CN" sz="1333" b="1" dirty="0">
                  <a:solidFill>
                    <a:srgbClr val="FF0000"/>
                  </a:solidFill>
                  <a:latin typeface="+mn-ea"/>
                </a:rPr>
                <a:t>50%</a:t>
              </a:r>
              <a:endParaRPr lang="zh-CN" altLang="en-US" sz="1333" b="1" dirty="0">
                <a:solidFill>
                  <a:srgbClr val="FF0000"/>
                </a:solidFill>
                <a:latin typeface="+mn-ea"/>
              </a:endParaRPr>
            </a:p>
          </p:txBody>
        </p:sp>
      </p:grpSp>
      <p:sp>
        <p:nvSpPr>
          <p:cNvPr id="28" name="矩形 27"/>
          <p:cNvSpPr/>
          <p:nvPr/>
        </p:nvSpPr>
        <p:spPr>
          <a:xfrm>
            <a:off x="4264174" y="3078254"/>
            <a:ext cx="1303447" cy="338554"/>
          </a:xfrm>
          <a:prstGeom prst="rect">
            <a:avLst/>
          </a:prstGeom>
          <a:noFill/>
        </p:spPr>
        <p:txBody>
          <a:bodyPr wrap="square">
            <a:spAutoFit/>
          </a:bodyPr>
          <a:lstStyle/>
          <a:p>
            <a:r>
              <a:rPr lang="zh-CN" altLang="en-US" sz="1600" dirty="0">
                <a:solidFill>
                  <a:schemeClr val="tx1">
                    <a:lumMod val="65000"/>
                    <a:lumOff val="35000"/>
                  </a:schemeClr>
                </a:solidFill>
              </a:rPr>
              <a:t>主辅材仓库</a:t>
            </a:r>
          </a:p>
        </p:txBody>
      </p:sp>
      <p:sp>
        <p:nvSpPr>
          <p:cNvPr id="29" name="矩形 28"/>
          <p:cNvSpPr/>
          <p:nvPr/>
        </p:nvSpPr>
        <p:spPr>
          <a:xfrm>
            <a:off x="5108898" y="5201768"/>
            <a:ext cx="793380" cy="338554"/>
          </a:xfrm>
          <a:prstGeom prst="rect">
            <a:avLst/>
          </a:prstGeom>
          <a:noFill/>
        </p:spPr>
        <p:txBody>
          <a:bodyPr wrap="square">
            <a:spAutoFit/>
          </a:bodyPr>
          <a:lstStyle/>
          <a:p>
            <a:r>
              <a:rPr lang="zh-CN" altLang="en-US" sz="1600" dirty="0">
                <a:solidFill>
                  <a:schemeClr val="tx1">
                    <a:lumMod val="65000"/>
                    <a:lumOff val="35000"/>
                  </a:schemeClr>
                </a:solidFill>
              </a:rPr>
              <a:t>冰箱</a:t>
            </a:r>
          </a:p>
        </p:txBody>
      </p:sp>
      <p:sp>
        <p:nvSpPr>
          <p:cNvPr id="35" name="矩形 34"/>
          <p:cNvSpPr/>
          <p:nvPr/>
        </p:nvSpPr>
        <p:spPr>
          <a:xfrm>
            <a:off x="9994777" y="2871028"/>
            <a:ext cx="1340537" cy="338554"/>
          </a:xfrm>
          <a:prstGeom prst="rect">
            <a:avLst/>
          </a:prstGeom>
          <a:noFill/>
        </p:spPr>
        <p:txBody>
          <a:bodyPr wrap="square">
            <a:spAutoFit/>
          </a:bodyPr>
          <a:lstStyle/>
          <a:p>
            <a:r>
              <a:rPr lang="zh-CN" altLang="en-US" sz="1600" dirty="0">
                <a:solidFill>
                  <a:schemeClr val="tx1">
                    <a:lumMod val="65000"/>
                    <a:lumOff val="35000"/>
                  </a:schemeClr>
                </a:solidFill>
              </a:rPr>
              <a:t>留样冰箱</a:t>
            </a:r>
          </a:p>
        </p:txBody>
      </p:sp>
      <p:grpSp>
        <p:nvGrpSpPr>
          <p:cNvPr id="6" name="组合 5"/>
          <p:cNvGrpSpPr/>
          <p:nvPr/>
        </p:nvGrpSpPr>
        <p:grpSpPr>
          <a:xfrm>
            <a:off x="9727981" y="3757997"/>
            <a:ext cx="1623003" cy="1198603"/>
            <a:chOff x="6829425" y="1142833"/>
            <a:chExt cx="2160000" cy="1932973"/>
          </a:xfrm>
        </p:grpSpPr>
        <p:pic>
          <p:nvPicPr>
            <p:cNvPr id="2050" name="Picture 2"/>
            <p:cNvPicPr>
              <a:picLocks noChangeArrowheads="1"/>
            </p:cNvPicPr>
            <p:nvPr/>
          </p:nvPicPr>
          <p:blipFill>
            <a:blip r:embed="rId8" cstate="print"/>
            <a:srcRect/>
            <a:stretch>
              <a:fillRect/>
            </a:stretch>
          </p:blipFill>
          <p:spPr bwMode="auto">
            <a:xfrm>
              <a:off x="6829425" y="1153406"/>
              <a:ext cx="2160000" cy="1922400"/>
            </a:xfrm>
            <a:prstGeom prst="rect">
              <a:avLst/>
            </a:prstGeom>
            <a:noFill/>
            <a:ln w="9525">
              <a:noFill/>
              <a:miter lim="800000"/>
              <a:headEnd/>
              <a:tailEnd/>
            </a:ln>
          </p:spPr>
        </p:pic>
        <p:sp>
          <p:nvSpPr>
            <p:cNvPr id="22" name="矩形 21"/>
            <p:cNvSpPr/>
            <p:nvPr/>
          </p:nvSpPr>
          <p:spPr>
            <a:xfrm>
              <a:off x="7285142" y="1142833"/>
              <a:ext cx="1704283" cy="529312"/>
            </a:xfrm>
            <a:prstGeom prst="rect">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wrap="square" lIns="121907" tIns="60953" rIns="121907" bIns="60953">
              <a:spAutoFit/>
            </a:bodyPr>
            <a:lstStyle/>
            <a:p>
              <a:r>
                <a:rPr lang="zh-CN" altLang="en-US" sz="1333" b="1" dirty="0">
                  <a:solidFill>
                    <a:srgbClr val="FF0000"/>
                  </a:solidFill>
                  <a:latin typeface="+mn-ea"/>
                </a:rPr>
                <a:t>温度：</a:t>
              </a:r>
              <a:r>
                <a:rPr lang="en-US" altLang="zh-CN" sz="1333" b="1" dirty="0">
                  <a:solidFill>
                    <a:srgbClr val="FF0000"/>
                  </a:solidFill>
                  <a:latin typeface="+mn-ea"/>
                </a:rPr>
                <a:t>20</a:t>
              </a:r>
              <a:r>
                <a:rPr lang="zh-CN" altLang="en-US" sz="1333" b="1" dirty="0">
                  <a:solidFill>
                    <a:srgbClr val="FF0000"/>
                  </a:solidFill>
                  <a:latin typeface="+mn-ea"/>
                </a:rPr>
                <a:t>℃</a:t>
              </a:r>
            </a:p>
          </p:txBody>
        </p:sp>
      </p:grpSp>
      <p:sp>
        <p:nvSpPr>
          <p:cNvPr id="26" name="矩形 25"/>
          <p:cNvSpPr/>
          <p:nvPr/>
        </p:nvSpPr>
        <p:spPr>
          <a:xfrm>
            <a:off x="10106175" y="5019775"/>
            <a:ext cx="1066959" cy="338554"/>
          </a:xfrm>
          <a:prstGeom prst="rect">
            <a:avLst/>
          </a:prstGeom>
          <a:noFill/>
        </p:spPr>
        <p:txBody>
          <a:bodyPr wrap="square">
            <a:spAutoFit/>
          </a:bodyPr>
          <a:lstStyle/>
          <a:p>
            <a:r>
              <a:rPr lang="zh-CN" altLang="en-US" sz="1600" dirty="0">
                <a:solidFill>
                  <a:schemeClr val="tx1">
                    <a:lumMod val="65000"/>
                    <a:lumOff val="35000"/>
                  </a:schemeClr>
                </a:solidFill>
              </a:rPr>
              <a:t>冷菜间</a:t>
            </a:r>
          </a:p>
        </p:txBody>
      </p:sp>
      <p:sp>
        <p:nvSpPr>
          <p:cNvPr id="30" name="线形标注 2(无边框) 29"/>
          <p:cNvSpPr/>
          <p:nvPr/>
        </p:nvSpPr>
        <p:spPr>
          <a:xfrm>
            <a:off x="7406270" y="1612956"/>
            <a:ext cx="1185108" cy="576064"/>
          </a:xfrm>
          <a:prstGeom prst="callout2">
            <a:avLst>
              <a:gd name="adj1" fmla="val 159022"/>
              <a:gd name="adj2" fmla="val -107664"/>
              <a:gd name="adj3" fmla="val 161256"/>
              <a:gd name="adj4" fmla="val -29326"/>
              <a:gd name="adj5" fmla="val 219733"/>
              <a:gd name="adj6" fmla="val 878"/>
            </a:avLst>
          </a:prstGeom>
          <a:noFill/>
          <a:ln w="9525">
            <a:solidFill>
              <a:schemeClr val="tx1">
                <a:lumMod val="50000"/>
                <a:lumOff val="50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1" name="线形标注 2(无边框) 30"/>
          <p:cNvSpPr/>
          <p:nvPr/>
        </p:nvSpPr>
        <p:spPr>
          <a:xfrm>
            <a:off x="7601042" y="3410517"/>
            <a:ext cx="1185108" cy="576064"/>
          </a:xfrm>
          <a:prstGeom prst="callout2">
            <a:avLst>
              <a:gd name="adj1" fmla="val 163015"/>
              <a:gd name="adj2" fmla="val -105723"/>
              <a:gd name="adj3" fmla="val 161256"/>
              <a:gd name="adj4" fmla="val -29326"/>
              <a:gd name="adj5" fmla="val 109679"/>
              <a:gd name="adj6" fmla="val 878"/>
            </a:avLst>
          </a:prstGeom>
          <a:noFill/>
          <a:ln w="9525">
            <a:solidFill>
              <a:schemeClr val="tx1">
                <a:lumMod val="50000"/>
                <a:lumOff val="50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2" name="线形标注 2(无边框) 31"/>
          <p:cNvSpPr/>
          <p:nvPr/>
        </p:nvSpPr>
        <p:spPr>
          <a:xfrm rot="10629158">
            <a:off x="7050150" y="4712508"/>
            <a:ext cx="1185108" cy="576064"/>
          </a:xfrm>
          <a:prstGeom prst="callout2">
            <a:avLst>
              <a:gd name="adj1" fmla="val 148570"/>
              <a:gd name="adj2" fmla="val -105518"/>
              <a:gd name="adj3" fmla="val 155758"/>
              <a:gd name="adj4" fmla="val -27819"/>
              <a:gd name="adj5" fmla="val 219733"/>
              <a:gd name="adj6" fmla="val 878"/>
            </a:avLst>
          </a:prstGeom>
          <a:noFill/>
          <a:ln w="9525">
            <a:solidFill>
              <a:schemeClr val="tx1">
                <a:lumMod val="50000"/>
                <a:lumOff val="50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3" name="线形标注 2(无边框) 32"/>
          <p:cNvSpPr/>
          <p:nvPr/>
        </p:nvSpPr>
        <p:spPr>
          <a:xfrm>
            <a:off x="9513622" y="1378791"/>
            <a:ext cx="1185108" cy="576064"/>
          </a:xfrm>
          <a:prstGeom prst="callout2">
            <a:avLst>
              <a:gd name="adj1" fmla="val 230394"/>
              <a:gd name="adj2" fmla="val -93378"/>
              <a:gd name="adj3" fmla="val 161256"/>
              <a:gd name="adj4" fmla="val -66362"/>
              <a:gd name="adj5" fmla="val 163296"/>
              <a:gd name="adj6" fmla="val 6365"/>
            </a:avLst>
          </a:prstGeom>
          <a:noFill/>
          <a:ln w="9525">
            <a:solidFill>
              <a:schemeClr val="tx1">
                <a:lumMod val="50000"/>
                <a:lumOff val="50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aphicFrame>
        <p:nvGraphicFramePr>
          <p:cNvPr id="9" name="图示 8"/>
          <p:cNvGraphicFramePr/>
          <p:nvPr>
            <p:extLst/>
          </p:nvPr>
        </p:nvGraphicFramePr>
        <p:xfrm>
          <a:off x="719403" y="1914674"/>
          <a:ext cx="2880279" cy="334601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ustDataLst>
      <p:tags r:id="rId1"/>
    </p:custDataLst>
    <p:extLst>
      <p:ext uri="{BB962C8B-B14F-4D97-AF65-F5344CB8AC3E}">
        <p14:creationId xmlns:p14="http://schemas.microsoft.com/office/powerpoint/2010/main" val="3286305501"/>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1500"/>
                                        <p:tgtEl>
                                          <p:spTgt spid="10"/>
                                        </p:tgtEl>
                                      </p:cBhvr>
                                    </p:animEffect>
                                  </p:childTnLst>
                                </p:cTn>
                              </p:par>
                            </p:childTnLst>
                          </p:cTn>
                        </p:par>
                        <p:par>
                          <p:cTn id="8" fill="hold">
                            <p:stCondLst>
                              <p:cond delay="1500"/>
                            </p:stCondLst>
                            <p:childTnLst>
                              <p:par>
                                <p:cTn id="9" presetID="22" presetClass="entr" presetSubtype="2"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wipe(right)">
                                      <p:cBhvr>
                                        <p:cTn id="11" dur="500"/>
                                        <p:tgtEl>
                                          <p:spTgt spid="30"/>
                                        </p:tgtEl>
                                      </p:cBhvr>
                                    </p:animEffect>
                                  </p:childTnLst>
                                </p:cTn>
                              </p:par>
                            </p:childTnLst>
                          </p:cTn>
                        </p:par>
                        <p:par>
                          <p:cTn id="12" fill="hold">
                            <p:stCondLst>
                              <p:cond delay="2000"/>
                            </p:stCondLst>
                            <p:childTnLst>
                              <p:par>
                                <p:cTn id="13" presetID="42"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1000"/>
                                        <p:tgtEl>
                                          <p:spTgt spid="28"/>
                                        </p:tgtEl>
                                      </p:cBhvr>
                                    </p:animEffect>
                                    <p:anim calcmode="lin" valueType="num">
                                      <p:cBhvr>
                                        <p:cTn id="21" dur="1000" fill="hold"/>
                                        <p:tgtEl>
                                          <p:spTgt spid="28"/>
                                        </p:tgtEl>
                                        <p:attrNameLst>
                                          <p:attrName>ppt_x</p:attrName>
                                        </p:attrNameLst>
                                      </p:cBhvr>
                                      <p:tavLst>
                                        <p:tav tm="0">
                                          <p:val>
                                            <p:strVal val="#ppt_x"/>
                                          </p:val>
                                        </p:tav>
                                        <p:tav tm="100000">
                                          <p:val>
                                            <p:strVal val="#ppt_x"/>
                                          </p:val>
                                        </p:tav>
                                      </p:tavLst>
                                    </p:anim>
                                    <p:anim calcmode="lin" valueType="num">
                                      <p:cBhvr>
                                        <p:cTn id="22" dur="1000" fill="hold"/>
                                        <p:tgtEl>
                                          <p:spTgt spid="28"/>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22" presetClass="entr" presetSubtype="2" fill="hold" grpId="0" nodeType="after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wipe(right)">
                                      <p:cBhvr>
                                        <p:cTn id="26" dur="1000"/>
                                        <p:tgtEl>
                                          <p:spTgt spid="31"/>
                                        </p:tgtEl>
                                      </p:cBhvr>
                                    </p:animEffect>
                                  </p:childTnLst>
                                </p:cTn>
                              </p:par>
                            </p:childTnLst>
                          </p:cTn>
                        </p:par>
                        <p:par>
                          <p:cTn id="27" fill="hold">
                            <p:stCondLst>
                              <p:cond delay="4000"/>
                            </p:stCondLst>
                            <p:childTnLst>
                              <p:par>
                                <p:cTn id="28" presetID="42" presetClass="entr" presetSubtype="0"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1000"/>
                                        <p:tgtEl>
                                          <p:spTgt spid="29"/>
                                        </p:tgtEl>
                                      </p:cBhvr>
                                    </p:animEffect>
                                    <p:anim calcmode="lin" valueType="num">
                                      <p:cBhvr>
                                        <p:cTn id="36" dur="1000" fill="hold"/>
                                        <p:tgtEl>
                                          <p:spTgt spid="29"/>
                                        </p:tgtEl>
                                        <p:attrNameLst>
                                          <p:attrName>ppt_x</p:attrName>
                                        </p:attrNameLst>
                                      </p:cBhvr>
                                      <p:tavLst>
                                        <p:tav tm="0">
                                          <p:val>
                                            <p:strVal val="#ppt_x"/>
                                          </p:val>
                                        </p:tav>
                                        <p:tav tm="100000">
                                          <p:val>
                                            <p:strVal val="#ppt_x"/>
                                          </p:val>
                                        </p:tav>
                                      </p:tavLst>
                                    </p:anim>
                                    <p:anim calcmode="lin" valueType="num">
                                      <p:cBhvr>
                                        <p:cTn id="37" dur="1000" fill="hold"/>
                                        <p:tgtEl>
                                          <p:spTgt spid="29"/>
                                        </p:tgtEl>
                                        <p:attrNameLst>
                                          <p:attrName>ppt_y</p:attrName>
                                        </p:attrNameLst>
                                      </p:cBhvr>
                                      <p:tavLst>
                                        <p:tav tm="0">
                                          <p:val>
                                            <p:strVal val="#ppt_y+.1"/>
                                          </p:val>
                                        </p:tav>
                                        <p:tav tm="100000">
                                          <p:val>
                                            <p:strVal val="#ppt_y"/>
                                          </p:val>
                                        </p:tav>
                                      </p:tavLst>
                                    </p:anim>
                                  </p:childTnLst>
                                </p:cTn>
                              </p:par>
                            </p:childTnLst>
                          </p:cTn>
                        </p:par>
                        <p:par>
                          <p:cTn id="38" fill="hold">
                            <p:stCondLst>
                              <p:cond delay="5000"/>
                            </p:stCondLst>
                            <p:childTnLst>
                              <p:par>
                                <p:cTn id="39" presetID="22" presetClass="entr" presetSubtype="8" fill="hold" grpId="0" nodeType="after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wipe(left)">
                                      <p:cBhvr>
                                        <p:cTn id="41" dur="1000"/>
                                        <p:tgtEl>
                                          <p:spTgt spid="32"/>
                                        </p:tgtEl>
                                      </p:cBhvr>
                                    </p:animEffect>
                                  </p:childTnLst>
                                </p:cTn>
                              </p:par>
                            </p:childTnLst>
                          </p:cTn>
                        </p:par>
                        <p:par>
                          <p:cTn id="42" fill="hold">
                            <p:stCondLst>
                              <p:cond delay="6000"/>
                            </p:stCondLst>
                            <p:childTnLst>
                              <p:par>
                                <p:cTn id="43" presetID="42" presetClass="entr" presetSubtype="0" fill="hold" nodeType="after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1000"/>
                                        <p:tgtEl>
                                          <p:spTgt spid="6"/>
                                        </p:tgtEl>
                                      </p:cBhvr>
                                    </p:animEffect>
                                    <p:anim calcmode="lin" valueType="num">
                                      <p:cBhvr>
                                        <p:cTn id="46" dur="1000" fill="hold"/>
                                        <p:tgtEl>
                                          <p:spTgt spid="6"/>
                                        </p:tgtEl>
                                        <p:attrNameLst>
                                          <p:attrName>ppt_x</p:attrName>
                                        </p:attrNameLst>
                                      </p:cBhvr>
                                      <p:tavLst>
                                        <p:tav tm="0">
                                          <p:val>
                                            <p:strVal val="#ppt_x"/>
                                          </p:val>
                                        </p:tav>
                                        <p:tav tm="100000">
                                          <p:val>
                                            <p:strVal val="#ppt_x"/>
                                          </p:val>
                                        </p:tav>
                                      </p:tavLst>
                                    </p:anim>
                                    <p:anim calcmode="lin" valueType="num">
                                      <p:cBhvr>
                                        <p:cTn id="47" dur="1000" fill="hold"/>
                                        <p:tgtEl>
                                          <p:spTgt spid="6"/>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1000"/>
                                        <p:tgtEl>
                                          <p:spTgt spid="26"/>
                                        </p:tgtEl>
                                      </p:cBhvr>
                                    </p:animEffect>
                                    <p:anim calcmode="lin" valueType="num">
                                      <p:cBhvr>
                                        <p:cTn id="51" dur="1000" fill="hold"/>
                                        <p:tgtEl>
                                          <p:spTgt spid="26"/>
                                        </p:tgtEl>
                                        <p:attrNameLst>
                                          <p:attrName>ppt_x</p:attrName>
                                        </p:attrNameLst>
                                      </p:cBhvr>
                                      <p:tavLst>
                                        <p:tav tm="0">
                                          <p:val>
                                            <p:strVal val="#ppt_x"/>
                                          </p:val>
                                        </p:tav>
                                        <p:tav tm="100000">
                                          <p:val>
                                            <p:strVal val="#ppt_x"/>
                                          </p:val>
                                        </p:tav>
                                      </p:tavLst>
                                    </p:anim>
                                    <p:anim calcmode="lin" valueType="num">
                                      <p:cBhvr>
                                        <p:cTn id="52" dur="1000" fill="hold"/>
                                        <p:tgtEl>
                                          <p:spTgt spid="26"/>
                                        </p:tgtEl>
                                        <p:attrNameLst>
                                          <p:attrName>ppt_y</p:attrName>
                                        </p:attrNameLst>
                                      </p:cBhvr>
                                      <p:tavLst>
                                        <p:tav tm="0">
                                          <p:val>
                                            <p:strVal val="#ppt_y+.1"/>
                                          </p:val>
                                        </p:tav>
                                        <p:tav tm="100000">
                                          <p:val>
                                            <p:strVal val="#ppt_y"/>
                                          </p:val>
                                        </p:tav>
                                      </p:tavLst>
                                    </p:anim>
                                  </p:childTnLst>
                                </p:cTn>
                              </p:par>
                            </p:childTnLst>
                          </p:cTn>
                        </p:par>
                        <p:par>
                          <p:cTn id="53" fill="hold">
                            <p:stCondLst>
                              <p:cond delay="7000"/>
                            </p:stCondLst>
                            <p:childTnLst>
                              <p:par>
                                <p:cTn id="54" presetID="22" presetClass="entr" presetSubtype="8" fill="hold" grpId="0" nodeType="after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wipe(left)">
                                      <p:cBhvr>
                                        <p:cTn id="56" dur="1000"/>
                                        <p:tgtEl>
                                          <p:spTgt spid="33"/>
                                        </p:tgtEl>
                                      </p:cBhvr>
                                    </p:animEffect>
                                  </p:childTnLst>
                                </p:cTn>
                              </p:par>
                            </p:childTnLst>
                          </p:cTn>
                        </p:par>
                        <p:par>
                          <p:cTn id="57" fill="hold">
                            <p:stCondLst>
                              <p:cond delay="8000"/>
                            </p:stCondLst>
                            <p:childTnLst>
                              <p:par>
                                <p:cTn id="58" presetID="42" presetClass="entr" presetSubtype="0" fill="hold" nodeType="afterEffect">
                                  <p:stCondLst>
                                    <p:cond delay="0"/>
                                  </p:stCondLst>
                                  <p:childTnLst>
                                    <p:set>
                                      <p:cBhvr>
                                        <p:cTn id="59" dur="1" fill="hold">
                                          <p:stCondLst>
                                            <p:cond delay="0"/>
                                          </p:stCondLst>
                                        </p:cTn>
                                        <p:tgtEl>
                                          <p:spTgt spid="5"/>
                                        </p:tgtEl>
                                        <p:attrNameLst>
                                          <p:attrName>style.visibility</p:attrName>
                                        </p:attrNameLst>
                                      </p:cBhvr>
                                      <p:to>
                                        <p:strVal val="visible"/>
                                      </p:to>
                                    </p:set>
                                    <p:animEffect transition="in" filter="fade">
                                      <p:cBhvr>
                                        <p:cTn id="60" dur="1000"/>
                                        <p:tgtEl>
                                          <p:spTgt spid="5"/>
                                        </p:tgtEl>
                                      </p:cBhvr>
                                    </p:animEffect>
                                    <p:anim calcmode="lin" valueType="num">
                                      <p:cBhvr>
                                        <p:cTn id="61" dur="1000" fill="hold"/>
                                        <p:tgtEl>
                                          <p:spTgt spid="5"/>
                                        </p:tgtEl>
                                        <p:attrNameLst>
                                          <p:attrName>ppt_x</p:attrName>
                                        </p:attrNameLst>
                                      </p:cBhvr>
                                      <p:tavLst>
                                        <p:tav tm="0">
                                          <p:val>
                                            <p:strVal val="#ppt_x"/>
                                          </p:val>
                                        </p:tav>
                                        <p:tav tm="100000">
                                          <p:val>
                                            <p:strVal val="#ppt_x"/>
                                          </p:val>
                                        </p:tav>
                                      </p:tavLst>
                                    </p:anim>
                                    <p:anim calcmode="lin" valueType="num">
                                      <p:cBhvr>
                                        <p:cTn id="62" dur="1000" fill="hold"/>
                                        <p:tgtEl>
                                          <p:spTgt spid="5"/>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35"/>
                                        </p:tgtEl>
                                        <p:attrNameLst>
                                          <p:attrName>style.visibility</p:attrName>
                                        </p:attrNameLst>
                                      </p:cBhvr>
                                      <p:to>
                                        <p:strVal val="visible"/>
                                      </p:to>
                                    </p:set>
                                    <p:animEffect transition="in" filter="fade">
                                      <p:cBhvr>
                                        <p:cTn id="65" dur="1000"/>
                                        <p:tgtEl>
                                          <p:spTgt spid="35"/>
                                        </p:tgtEl>
                                      </p:cBhvr>
                                    </p:animEffect>
                                    <p:anim calcmode="lin" valueType="num">
                                      <p:cBhvr>
                                        <p:cTn id="66" dur="1000" fill="hold"/>
                                        <p:tgtEl>
                                          <p:spTgt spid="35"/>
                                        </p:tgtEl>
                                        <p:attrNameLst>
                                          <p:attrName>ppt_x</p:attrName>
                                        </p:attrNameLst>
                                      </p:cBhvr>
                                      <p:tavLst>
                                        <p:tav tm="0">
                                          <p:val>
                                            <p:strVal val="#ppt_x"/>
                                          </p:val>
                                        </p:tav>
                                        <p:tav tm="100000">
                                          <p:val>
                                            <p:strVal val="#ppt_x"/>
                                          </p:val>
                                        </p:tav>
                                      </p:tavLst>
                                    </p:anim>
                                    <p:anim calcmode="lin" valueType="num">
                                      <p:cBhvr>
                                        <p:cTn id="67" dur="1000" fill="hold"/>
                                        <p:tgtEl>
                                          <p:spTgt spid="35"/>
                                        </p:tgtEl>
                                        <p:attrNameLst>
                                          <p:attrName>ppt_y</p:attrName>
                                        </p:attrNameLst>
                                      </p:cBhvr>
                                      <p:tavLst>
                                        <p:tav tm="0">
                                          <p:val>
                                            <p:strVal val="#ppt_y+.1"/>
                                          </p:val>
                                        </p:tav>
                                        <p:tav tm="100000">
                                          <p:val>
                                            <p:strVal val="#ppt_y"/>
                                          </p:val>
                                        </p:tav>
                                      </p:tavLst>
                                    </p:anim>
                                  </p:childTnLst>
                                </p:cTn>
                              </p:par>
                            </p:childTnLst>
                          </p:cTn>
                        </p:par>
                        <p:par>
                          <p:cTn id="68" fill="hold">
                            <p:stCondLst>
                              <p:cond delay="9000"/>
                            </p:stCondLst>
                            <p:childTnLst>
                              <p:par>
                                <p:cTn id="69" presetID="22" presetClass="entr" presetSubtype="1" fill="hold" grpId="0" nodeType="after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wipe(up)">
                                      <p:cBhvr>
                                        <p:cTn id="7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5" grpId="0"/>
      <p:bldP spid="26" grpId="0"/>
      <p:bldP spid="30" grpId="0" animBg="1"/>
      <p:bldP spid="31" grpId="0" animBg="1"/>
      <p:bldP spid="32" grpId="0" animBg="1"/>
      <p:bldP spid="33" grpId="0" animBg="1"/>
      <p:bldGraphic spid="9"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圆角矩形 36"/>
          <p:cNvSpPr/>
          <p:nvPr/>
        </p:nvSpPr>
        <p:spPr>
          <a:xfrm rot="19177021">
            <a:off x="283066" y="1063881"/>
            <a:ext cx="1330711" cy="1363187"/>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chemeClr val="bg1"/>
                </a:solidFill>
                <a:cs typeface="+mn-ea"/>
                <a:sym typeface="+mn-lt"/>
              </a:rPr>
              <a:t>防油污系列</a:t>
            </a:r>
          </a:p>
        </p:txBody>
      </p:sp>
      <p:sp>
        <p:nvSpPr>
          <p:cNvPr id="3" name="标题 1"/>
          <p:cNvSpPr>
            <a:spLocks noGrp="1"/>
          </p:cNvSpPr>
          <p:nvPr>
            <p:ph type="title"/>
          </p:nvPr>
        </p:nvSpPr>
        <p:spPr/>
        <p:txBody>
          <a:bodyPr/>
          <a:lstStyle/>
          <a:p>
            <a:r>
              <a:rPr lang="zh-CN" altLang="en-US" dirty="0"/>
              <a:t>智慧应用之餐饮智慧管理</a:t>
            </a:r>
            <a:r>
              <a:rPr lang="en-US" altLang="zh-CN" dirty="0"/>
              <a:t>——</a:t>
            </a:r>
            <a:r>
              <a:rPr lang="zh-CN" altLang="en-US" dirty="0"/>
              <a:t>防油污监控</a:t>
            </a:r>
          </a:p>
        </p:txBody>
      </p:sp>
      <p:graphicFrame>
        <p:nvGraphicFramePr>
          <p:cNvPr id="9" name="图示 8"/>
          <p:cNvGraphicFramePr/>
          <p:nvPr>
            <p:extLst/>
          </p:nvPr>
        </p:nvGraphicFramePr>
        <p:xfrm>
          <a:off x="719403" y="2304140"/>
          <a:ext cx="2880279" cy="33460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2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20050" y="3452286"/>
            <a:ext cx="3568700" cy="24129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29616" y="3452286"/>
            <a:ext cx="3496733" cy="24129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图片 35"/>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l="17798" t="26852" r="13557" b="20555"/>
          <a:stretch/>
        </p:blipFill>
        <p:spPr>
          <a:xfrm>
            <a:off x="6278031" y="1307243"/>
            <a:ext cx="3435351" cy="1883475"/>
          </a:xfrm>
          <a:prstGeom prst="rect">
            <a:avLst/>
          </a:prstGeom>
        </p:spPr>
      </p:pic>
      <p:sp>
        <p:nvSpPr>
          <p:cNvPr id="8" name="等腰三角形 7"/>
          <p:cNvSpPr/>
          <p:nvPr/>
        </p:nvSpPr>
        <p:spPr>
          <a:xfrm>
            <a:off x="6995584" y="2855676"/>
            <a:ext cx="1589617" cy="670083"/>
          </a:xfrm>
          <a:prstGeom prst="triangle">
            <a:avLst/>
          </a:prstGeom>
          <a:solidFill>
            <a:srgbClr val="3178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ustDataLst>
      <p:tags r:id="rId1"/>
    </p:custDataLst>
    <p:extLst>
      <p:ext uri="{BB962C8B-B14F-4D97-AF65-F5344CB8AC3E}">
        <p14:creationId xmlns:p14="http://schemas.microsoft.com/office/powerpoint/2010/main" val="1397179529"/>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356880" y="223596"/>
            <a:ext cx="9061451" cy="573617"/>
          </a:xfrm>
        </p:spPr>
        <p:txBody>
          <a:bodyPr>
            <a:normAutofit fontScale="90000"/>
          </a:bodyPr>
          <a:lstStyle/>
          <a:p>
            <a:r>
              <a:rPr lang="zh-CN" altLang="en-US" dirty="0"/>
              <a:t>智慧应用之智能餐桌</a:t>
            </a:r>
          </a:p>
        </p:txBody>
      </p:sp>
      <p:pic>
        <p:nvPicPr>
          <p:cNvPr id="16"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l="13559" t="1717" b="1717"/>
          <a:stretch>
            <a:fillRect/>
          </a:stretch>
        </p:blipFill>
        <p:spPr bwMode="auto">
          <a:xfrm>
            <a:off x="899840" y="3349639"/>
            <a:ext cx="4343157" cy="2632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t="7982" b="9781"/>
          <a:stretch>
            <a:fillRect/>
          </a:stretch>
        </p:blipFill>
        <p:spPr bwMode="auto">
          <a:xfrm>
            <a:off x="6511264" y="3345564"/>
            <a:ext cx="4234357" cy="2611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4"/>
          <p:cNvSpPr>
            <a:spLocks noChangeArrowheads="1"/>
          </p:cNvSpPr>
          <p:nvPr/>
        </p:nvSpPr>
        <p:spPr bwMode="auto">
          <a:xfrm>
            <a:off x="372534" y="897803"/>
            <a:ext cx="11983569" cy="1714640"/>
          </a:xfrm>
          <a:prstGeom prst="rect">
            <a:avLst/>
          </a:prstGeom>
          <a:noFill/>
          <a:ln w="9525">
            <a:noFill/>
            <a:miter lim="800000"/>
            <a:headEnd/>
            <a:tailEnd/>
          </a:ln>
          <a:effectLst/>
        </p:spPr>
        <p:txBody>
          <a:bodyPr/>
          <a:lstStyle/>
          <a:p>
            <a:pPr>
              <a:lnSpc>
                <a:spcPct val="200000"/>
              </a:lnSpc>
              <a:spcBef>
                <a:spcPct val="50000"/>
              </a:spcBef>
              <a:buClr>
                <a:schemeClr val="tx1"/>
              </a:buClr>
              <a:buSzPct val="80000"/>
              <a:defRPr/>
            </a:pPr>
            <a:r>
              <a:rPr lang="zh-CN" altLang="en-US" sz="1600" b="1" dirty="0">
                <a:solidFill>
                  <a:schemeClr val="tx2"/>
                </a:solidFill>
                <a:latin typeface="+mn-ea"/>
              </a:rPr>
              <a:t>什么是智能餐桌</a:t>
            </a:r>
            <a:endParaRPr lang="en-US" altLang="zh-CN" sz="1600" b="1" dirty="0">
              <a:solidFill>
                <a:schemeClr val="tx2"/>
              </a:solidFill>
              <a:latin typeface="+mn-ea"/>
            </a:endParaRPr>
          </a:p>
          <a:p>
            <a:pPr>
              <a:lnSpc>
                <a:spcPct val="200000"/>
              </a:lnSpc>
              <a:spcBef>
                <a:spcPct val="50000"/>
              </a:spcBef>
              <a:buClr>
                <a:schemeClr val="tx1"/>
              </a:buClr>
              <a:buSzPct val="80000"/>
              <a:defRPr/>
            </a:pPr>
            <a:r>
              <a:rPr lang="zh-CN" altLang="en-US" sz="1600" dirty="0">
                <a:latin typeface="+mn-ea"/>
              </a:rPr>
              <a:t>智餐：是一套集成了</a:t>
            </a:r>
            <a:r>
              <a:rPr lang="en-US" altLang="zh-CN" sz="1600" dirty="0">
                <a:latin typeface="+mn-ea"/>
              </a:rPr>
              <a:t>RFID</a:t>
            </a:r>
            <a:r>
              <a:rPr lang="zh-CN" altLang="en-US" sz="1600" dirty="0">
                <a:latin typeface="+mn-ea"/>
              </a:rPr>
              <a:t>射频技术的餐饮结算系统。主要为学校食堂、企事业单位餐厅、快餐连锁店等提供自选式快速结算服务。通过在餐盘底部植入射频芯片的方式，实现快速结算，与传统的结算方式相比，智餐具有速度快</a:t>
            </a:r>
            <a:r>
              <a:rPr lang="zh-CN" altLang="en-US" sz="1600" dirty="0">
                <a:latin typeface="微软雅黑" panose="020B0503020204020204" pitchFamily="34" charset="-122"/>
              </a:rPr>
              <a:t>、 核算准、体验佳、无人值守的特点</a:t>
            </a:r>
            <a:r>
              <a:rPr lang="en-US" altLang="zh-CN" sz="1600" dirty="0">
                <a:latin typeface="微软雅黑" panose="020B0503020204020204" pitchFamily="34" charset="-122"/>
              </a:rPr>
              <a:t>.</a:t>
            </a:r>
            <a:endParaRPr lang="en-US" altLang="zh-CN" sz="1600" dirty="0">
              <a:latin typeface="+mn-ea"/>
            </a:endParaRPr>
          </a:p>
          <a:p>
            <a:pPr marL="457189" indent="-457189">
              <a:lnSpc>
                <a:spcPct val="150000"/>
              </a:lnSpc>
              <a:spcBef>
                <a:spcPct val="50000"/>
              </a:spcBef>
              <a:buClr>
                <a:schemeClr val="tx1"/>
              </a:buClr>
              <a:buSzPct val="80000"/>
              <a:buFont typeface="Wingdings" panose="05000000000000000000" pitchFamily="2" charset="2"/>
              <a:buChar char="Ø"/>
              <a:defRPr/>
            </a:pPr>
            <a:endParaRPr lang="en-US" altLang="zh-CN" sz="2133" dirty="0">
              <a:latin typeface="+mn-ea"/>
            </a:endParaRPr>
          </a:p>
          <a:p>
            <a:pPr>
              <a:lnSpc>
                <a:spcPct val="150000"/>
              </a:lnSpc>
              <a:buClr>
                <a:schemeClr val="tx1"/>
              </a:buClr>
              <a:defRPr/>
            </a:pPr>
            <a:endParaRPr lang="en-US" altLang="zh-CN" sz="3200" dirty="0">
              <a:latin typeface="+mn-ea"/>
            </a:endParaRPr>
          </a:p>
        </p:txBody>
      </p:sp>
    </p:spTree>
    <p:extLst>
      <p:ext uri="{BB962C8B-B14F-4D97-AF65-F5344CB8AC3E}">
        <p14:creationId xmlns:p14="http://schemas.microsoft.com/office/powerpoint/2010/main" val="42373376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356880" y="223596"/>
            <a:ext cx="9061451" cy="573617"/>
          </a:xfrm>
        </p:spPr>
        <p:txBody>
          <a:bodyPr>
            <a:normAutofit fontScale="90000"/>
          </a:bodyPr>
          <a:lstStyle/>
          <a:p>
            <a:r>
              <a:rPr lang="zh-CN" altLang="en-US" dirty="0"/>
              <a:t>智慧应用之智能餐桌</a:t>
            </a: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0523" y="3593939"/>
            <a:ext cx="3707616" cy="237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8139" y="3602659"/>
            <a:ext cx="4201877" cy="2366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t="7982" b="9781"/>
          <a:stretch>
            <a:fillRect/>
          </a:stretch>
        </p:blipFill>
        <p:spPr bwMode="auto">
          <a:xfrm>
            <a:off x="8200016" y="3602659"/>
            <a:ext cx="3825792" cy="235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矩形 8"/>
          <p:cNvSpPr/>
          <p:nvPr/>
        </p:nvSpPr>
        <p:spPr>
          <a:xfrm>
            <a:off x="1248339" y="1795855"/>
            <a:ext cx="1791984" cy="708014"/>
          </a:xfrm>
          <a:prstGeom prst="rect">
            <a:avLst/>
          </a:prstGeom>
        </p:spPr>
        <p:txBody>
          <a:bodyPr wrap="square">
            <a:spAutoFit/>
          </a:bodyPr>
          <a:lstStyle/>
          <a:p>
            <a:pPr lvl="0">
              <a:lnSpc>
                <a:spcPct val="150000"/>
              </a:lnSpc>
              <a:spcBef>
                <a:spcPct val="50000"/>
              </a:spcBef>
              <a:buClr>
                <a:schemeClr val="tx1"/>
              </a:buClr>
              <a:buSzPct val="80000"/>
              <a:defRPr/>
            </a:pPr>
            <a:r>
              <a:rPr lang="zh-CN" altLang="en-US" sz="2667" dirty="0"/>
              <a:t>排队选菜</a:t>
            </a:r>
            <a:endParaRPr lang="en-US" altLang="zh-CN" sz="2667" dirty="0"/>
          </a:p>
        </p:txBody>
      </p:sp>
      <p:sp>
        <p:nvSpPr>
          <p:cNvPr id="10" name="右箭头 9"/>
          <p:cNvSpPr/>
          <p:nvPr/>
        </p:nvSpPr>
        <p:spPr>
          <a:xfrm>
            <a:off x="3778773" y="1871165"/>
            <a:ext cx="915464" cy="60225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sz="2400"/>
          </a:p>
        </p:txBody>
      </p:sp>
      <p:sp>
        <p:nvSpPr>
          <p:cNvPr id="11" name="矩形 10"/>
          <p:cNvSpPr/>
          <p:nvPr/>
        </p:nvSpPr>
        <p:spPr>
          <a:xfrm>
            <a:off x="5438201" y="1840608"/>
            <a:ext cx="1791984" cy="708014"/>
          </a:xfrm>
          <a:prstGeom prst="rect">
            <a:avLst/>
          </a:prstGeom>
        </p:spPr>
        <p:txBody>
          <a:bodyPr wrap="square">
            <a:spAutoFit/>
          </a:bodyPr>
          <a:lstStyle/>
          <a:p>
            <a:pPr lvl="0">
              <a:lnSpc>
                <a:spcPct val="150000"/>
              </a:lnSpc>
              <a:spcBef>
                <a:spcPct val="50000"/>
              </a:spcBef>
              <a:buClr>
                <a:schemeClr val="tx1"/>
              </a:buClr>
              <a:buSzPct val="80000"/>
              <a:defRPr/>
            </a:pPr>
            <a:r>
              <a:rPr lang="zh-CN" altLang="en-US" sz="2667" dirty="0"/>
              <a:t>自动结算</a:t>
            </a:r>
            <a:endParaRPr lang="en-US" altLang="zh-CN" sz="2667" dirty="0"/>
          </a:p>
        </p:txBody>
      </p:sp>
      <p:sp>
        <p:nvSpPr>
          <p:cNvPr id="12" name="右箭头 11"/>
          <p:cNvSpPr/>
          <p:nvPr/>
        </p:nvSpPr>
        <p:spPr>
          <a:xfrm>
            <a:off x="7780500" y="1882635"/>
            <a:ext cx="915464" cy="60225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sz="2400"/>
          </a:p>
        </p:txBody>
      </p:sp>
      <p:sp>
        <p:nvSpPr>
          <p:cNvPr id="13" name="矩形 12"/>
          <p:cNvSpPr/>
          <p:nvPr/>
        </p:nvSpPr>
        <p:spPr>
          <a:xfrm>
            <a:off x="9470649" y="1782845"/>
            <a:ext cx="1791984" cy="708014"/>
          </a:xfrm>
          <a:prstGeom prst="rect">
            <a:avLst/>
          </a:prstGeom>
        </p:spPr>
        <p:txBody>
          <a:bodyPr wrap="square">
            <a:spAutoFit/>
          </a:bodyPr>
          <a:lstStyle/>
          <a:p>
            <a:pPr lvl="0">
              <a:lnSpc>
                <a:spcPct val="150000"/>
              </a:lnSpc>
              <a:spcBef>
                <a:spcPct val="50000"/>
              </a:spcBef>
              <a:buClr>
                <a:schemeClr val="tx1"/>
              </a:buClr>
              <a:buSzPct val="80000"/>
              <a:defRPr/>
            </a:pPr>
            <a:r>
              <a:rPr lang="zh-CN" altLang="en-US" sz="2667" dirty="0"/>
              <a:t>刷卡消费</a:t>
            </a:r>
            <a:endParaRPr lang="en-US" altLang="zh-CN" sz="2667" dirty="0"/>
          </a:p>
        </p:txBody>
      </p:sp>
    </p:spTree>
    <p:extLst>
      <p:ext uri="{BB962C8B-B14F-4D97-AF65-F5344CB8AC3E}">
        <p14:creationId xmlns:p14="http://schemas.microsoft.com/office/powerpoint/2010/main" val="32567525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智慧应用之车辆智能管理</a:t>
            </a:r>
            <a:r>
              <a:rPr lang="en-US" altLang="zh-CN" dirty="0"/>
              <a:t>——</a:t>
            </a:r>
            <a:r>
              <a:rPr lang="zh-CN" altLang="en-US" dirty="0"/>
              <a:t>点线面全方位管理</a:t>
            </a:r>
          </a:p>
        </p:txBody>
      </p:sp>
      <p:grpSp>
        <p:nvGrpSpPr>
          <p:cNvPr id="5" name="组合 4"/>
          <p:cNvGrpSpPr/>
          <p:nvPr/>
        </p:nvGrpSpPr>
        <p:grpSpPr>
          <a:xfrm>
            <a:off x="1092825" y="1583471"/>
            <a:ext cx="1241503" cy="1241503"/>
            <a:chOff x="1081668" y="1438507"/>
            <a:chExt cx="1103971" cy="1103971"/>
          </a:xfrm>
        </p:grpSpPr>
        <p:sp>
          <p:nvSpPr>
            <p:cNvPr id="3" name="七角星 2"/>
            <p:cNvSpPr/>
            <p:nvPr/>
          </p:nvSpPr>
          <p:spPr>
            <a:xfrm>
              <a:off x="1081668" y="1438507"/>
              <a:ext cx="1103971" cy="1103971"/>
            </a:xfrm>
            <a:prstGeom prst="star7">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4" name="椭圆 3"/>
            <p:cNvSpPr/>
            <p:nvPr/>
          </p:nvSpPr>
          <p:spPr>
            <a:xfrm>
              <a:off x="1254512" y="1644802"/>
              <a:ext cx="775011" cy="7750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667" b="1" dirty="0"/>
                <a:t>点</a:t>
              </a:r>
            </a:p>
          </p:txBody>
        </p:sp>
      </p:grpSp>
      <p:grpSp>
        <p:nvGrpSpPr>
          <p:cNvPr id="6" name="组合 5"/>
          <p:cNvGrpSpPr/>
          <p:nvPr/>
        </p:nvGrpSpPr>
        <p:grpSpPr>
          <a:xfrm>
            <a:off x="1913441" y="3011286"/>
            <a:ext cx="1241503" cy="1241503"/>
            <a:chOff x="1081668" y="1438507"/>
            <a:chExt cx="1103971" cy="1103971"/>
          </a:xfrm>
        </p:grpSpPr>
        <p:sp>
          <p:nvSpPr>
            <p:cNvPr id="7" name="七角星 6"/>
            <p:cNvSpPr/>
            <p:nvPr/>
          </p:nvSpPr>
          <p:spPr>
            <a:xfrm>
              <a:off x="1081668" y="1438507"/>
              <a:ext cx="1103971" cy="1103971"/>
            </a:xfrm>
            <a:prstGeom prst="star7">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8" name="椭圆 7"/>
            <p:cNvSpPr/>
            <p:nvPr/>
          </p:nvSpPr>
          <p:spPr>
            <a:xfrm>
              <a:off x="1254512" y="1644802"/>
              <a:ext cx="775011" cy="775011"/>
            </a:xfrm>
            <a:prstGeom prst="ellipse">
              <a:avLst/>
            </a:prstGeom>
            <a:solidFill>
              <a:srgbClr val="46B0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667" b="1" dirty="0"/>
                <a:t>线</a:t>
              </a:r>
            </a:p>
          </p:txBody>
        </p:sp>
      </p:grpSp>
      <p:grpSp>
        <p:nvGrpSpPr>
          <p:cNvPr id="9" name="组合 8"/>
          <p:cNvGrpSpPr/>
          <p:nvPr/>
        </p:nvGrpSpPr>
        <p:grpSpPr>
          <a:xfrm>
            <a:off x="3014554" y="4451805"/>
            <a:ext cx="1241503" cy="1241503"/>
            <a:chOff x="1081668" y="1438507"/>
            <a:chExt cx="1103971" cy="1103971"/>
          </a:xfrm>
        </p:grpSpPr>
        <p:sp>
          <p:nvSpPr>
            <p:cNvPr id="10" name="七角星 9"/>
            <p:cNvSpPr/>
            <p:nvPr/>
          </p:nvSpPr>
          <p:spPr>
            <a:xfrm>
              <a:off x="1081668" y="1438507"/>
              <a:ext cx="1103971" cy="1103971"/>
            </a:xfrm>
            <a:prstGeom prst="star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1" name="椭圆 10"/>
            <p:cNvSpPr/>
            <p:nvPr/>
          </p:nvSpPr>
          <p:spPr>
            <a:xfrm>
              <a:off x="1254512" y="1644802"/>
              <a:ext cx="775011" cy="7750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667" b="1" dirty="0"/>
                <a:t>面</a:t>
              </a:r>
            </a:p>
          </p:txBody>
        </p:sp>
      </p:grpSp>
      <p:pic>
        <p:nvPicPr>
          <p:cNvPr id="12" name="图片 11"/>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2879875" y="1815465"/>
            <a:ext cx="1193292" cy="8586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图片 13"/>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71612" y="3243755"/>
            <a:ext cx="1144885" cy="8586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图片 15"/>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4816498" y="4683799"/>
            <a:ext cx="1144885" cy="7632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平行四边形 16"/>
          <p:cNvSpPr/>
          <p:nvPr/>
        </p:nvSpPr>
        <p:spPr>
          <a:xfrm>
            <a:off x="4624044" y="1471963"/>
            <a:ext cx="2497873" cy="343503"/>
          </a:xfrm>
          <a:prstGeom prst="parallelogram">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校园出入口管理</a:t>
            </a:r>
          </a:p>
        </p:txBody>
      </p:sp>
      <p:sp>
        <p:nvSpPr>
          <p:cNvPr id="18" name="平行四边形 17"/>
          <p:cNvSpPr/>
          <p:nvPr/>
        </p:nvSpPr>
        <p:spPr>
          <a:xfrm>
            <a:off x="5463281" y="2900253"/>
            <a:ext cx="2497873" cy="343503"/>
          </a:xfrm>
          <a:prstGeom prst="parallelogram">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校园道路管理</a:t>
            </a:r>
          </a:p>
        </p:txBody>
      </p:sp>
      <p:sp>
        <p:nvSpPr>
          <p:cNvPr id="19" name="平行四边形 18"/>
          <p:cNvSpPr/>
          <p:nvPr/>
        </p:nvSpPr>
        <p:spPr>
          <a:xfrm>
            <a:off x="6712217" y="4340297"/>
            <a:ext cx="2497873" cy="343503"/>
          </a:xfrm>
          <a:prstGeom prst="parallelogram">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校园禁停区域</a:t>
            </a:r>
          </a:p>
        </p:txBody>
      </p:sp>
      <p:grpSp>
        <p:nvGrpSpPr>
          <p:cNvPr id="13" name="组合 12"/>
          <p:cNvGrpSpPr/>
          <p:nvPr/>
        </p:nvGrpSpPr>
        <p:grpSpPr>
          <a:xfrm>
            <a:off x="4624043" y="1798056"/>
            <a:ext cx="5830428" cy="848406"/>
            <a:chOff x="3468032" y="1348542"/>
            <a:chExt cx="4372821" cy="636305"/>
          </a:xfrm>
        </p:grpSpPr>
        <p:sp>
          <p:nvSpPr>
            <p:cNvPr id="20" name="矩形 19"/>
            <p:cNvSpPr/>
            <p:nvPr/>
          </p:nvSpPr>
          <p:spPr>
            <a:xfrm>
              <a:off x="3468032" y="1361599"/>
              <a:ext cx="2286000" cy="623248"/>
            </a:xfrm>
            <a:prstGeom prst="rect">
              <a:avLst/>
            </a:prstGeom>
          </p:spPr>
          <p:txBody>
            <a:bodyPr wrap="square">
              <a:spAutoFit/>
            </a:bodyPr>
            <a:lstStyle/>
            <a:p>
              <a:pPr marL="586687" indent="-586687">
                <a:lnSpc>
                  <a:spcPct val="150000"/>
                </a:lnSpc>
                <a:buClr>
                  <a:schemeClr val="tx2"/>
                </a:buClr>
                <a:buFont typeface="Wingdings" pitchFamily="2" charset="2"/>
                <a:buChar char="l"/>
              </a:pPr>
              <a:r>
                <a:rPr lang="zh-CN" altLang="en-US" sz="1600" dirty="0">
                  <a:solidFill>
                    <a:schemeClr val="tx1">
                      <a:lumMod val="65000"/>
                      <a:lumOff val="35000"/>
                    </a:schemeClr>
                  </a:solidFill>
                  <a:latin typeface="微软雅黑" pitchFamily="34" charset="-122"/>
                  <a:ea typeface="微软雅黑" pitchFamily="34" charset="-122"/>
                </a:rPr>
                <a:t>人、车信息数据库</a:t>
              </a:r>
              <a:endParaRPr lang="en-US" altLang="zh-CN" sz="1600" dirty="0">
                <a:solidFill>
                  <a:schemeClr val="tx1">
                    <a:lumMod val="65000"/>
                    <a:lumOff val="35000"/>
                  </a:schemeClr>
                </a:solidFill>
                <a:latin typeface="微软雅黑" pitchFamily="34" charset="-122"/>
                <a:ea typeface="微软雅黑" pitchFamily="34" charset="-122"/>
              </a:endParaRPr>
            </a:p>
            <a:p>
              <a:pPr marL="586687" indent="-586687">
                <a:lnSpc>
                  <a:spcPct val="150000"/>
                </a:lnSpc>
                <a:buClr>
                  <a:schemeClr val="tx2"/>
                </a:buClr>
                <a:buFont typeface="Wingdings" pitchFamily="2" charset="2"/>
                <a:buChar char="l"/>
              </a:pPr>
              <a:r>
                <a:rPr lang="zh-CN" altLang="en-US" sz="1600" dirty="0">
                  <a:solidFill>
                    <a:schemeClr val="tx1">
                      <a:lumMod val="65000"/>
                      <a:lumOff val="35000"/>
                    </a:schemeClr>
                  </a:solidFill>
                  <a:latin typeface="微软雅黑" pitchFamily="34" charset="-122"/>
                  <a:ea typeface="微软雅黑" pitchFamily="34" charset="-122"/>
                </a:rPr>
                <a:t>车牌自动识别自动开闸</a:t>
              </a:r>
              <a:endParaRPr lang="en-US" altLang="zh-CN" sz="1600" dirty="0">
                <a:solidFill>
                  <a:schemeClr val="tx1">
                    <a:lumMod val="65000"/>
                    <a:lumOff val="35000"/>
                  </a:schemeClr>
                </a:solidFill>
                <a:latin typeface="微软雅黑" pitchFamily="34" charset="-122"/>
                <a:ea typeface="微软雅黑" pitchFamily="34" charset="-122"/>
              </a:endParaRPr>
            </a:p>
          </p:txBody>
        </p:sp>
        <p:sp>
          <p:nvSpPr>
            <p:cNvPr id="22" name="矩形 21"/>
            <p:cNvSpPr/>
            <p:nvPr/>
          </p:nvSpPr>
          <p:spPr>
            <a:xfrm>
              <a:off x="5758364" y="1348542"/>
              <a:ext cx="2082489" cy="623248"/>
            </a:xfrm>
            <a:prstGeom prst="rect">
              <a:avLst/>
            </a:prstGeom>
          </p:spPr>
          <p:txBody>
            <a:bodyPr wrap="square">
              <a:spAutoFit/>
            </a:bodyPr>
            <a:lstStyle/>
            <a:p>
              <a:pPr marL="586687" indent="-586687">
                <a:lnSpc>
                  <a:spcPct val="150000"/>
                </a:lnSpc>
                <a:buClr>
                  <a:schemeClr val="tx2"/>
                </a:buClr>
                <a:buFont typeface="Wingdings" pitchFamily="2" charset="2"/>
                <a:buChar char="l"/>
              </a:pPr>
              <a:r>
                <a:rPr lang="zh-CN" altLang="en-US" sz="1600" dirty="0">
                  <a:solidFill>
                    <a:schemeClr val="tx1">
                      <a:lumMod val="65000"/>
                      <a:lumOff val="35000"/>
                    </a:schemeClr>
                  </a:solidFill>
                  <a:latin typeface="微软雅黑" pitchFamily="34" charset="-122"/>
                  <a:ea typeface="微软雅黑" pitchFamily="34" charset="-122"/>
                </a:rPr>
                <a:t>车辆停留计费</a:t>
              </a:r>
              <a:endParaRPr lang="en-US" altLang="zh-CN" sz="1600" dirty="0">
                <a:solidFill>
                  <a:schemeClr val="tx1">
                    <a:lumMod val="65000"/>
                    <a:lumOff val="35000"/>
                  </a:schemeClr>
                </a:solidFill>
                <a:latin typeface="微软雅黑" pitchFamily="34" charset="-122"/>
                <a:ea typeface="微软雅黑" pitchFamily="34" charset="-122"/>
              </a:endParaRPr>
            </a:p>
            <a:p>
              <a:pPr marL="586687" indent="-586687">
                <a:lnSpc>
                  <a:spcPct val="150000"/>
                </a:lnSpc>
                <a:buClr>
                  <a:schemeClr val="tx2"/>
                </a:buClr>
                <a:buFont typeface="Wingdings" pitchFamily="2" charset="2"/>
                <a:buChar char="l"/>
              </a:pPr>
              <a:r>
                <a:rPr lang="zh-CN" altLang="en-US" sz="1600" dirty="0">
                  <a:solidFill>
                    <a:schemeClr val="tx1">
                      <a:lumMod val="65000"/>
                      <a:lumOff val="35000"/>
                    </a:schemeClr>
                  </a:solidFill>
                  <a:latin typeface="微软雅黑" pitchFamily="34" charset="-122"/>
                  <a:ea typeface="微软雅黑" pitchFamily="34" charset="-122"/>
                </a:rPr>
                <a:t>违章车辆黑名单</a:t>
              </a:r>
              <a:endParaRPr lang="en-US" altLang="zh-CN" sz="1600" dirty="0">
                <a:solidFill>
                  <a:schemeClr val="tx1">
                    <a:lumMod val="65000"/>
                    <a:lumOff val="35000"/>
                  </a:schemeClr>
                </a:solidFill>
                <a:latin typeface="微软雅黑" pitchFamily="34" charset="-122"/>
                <a:ea typeface="微软雅黑" pitchFamily="34" charset="-122"/>
              </a:endParaRPr>
            </a:p>
          </p:txBody>
        </p:sp>
      </p:grpSp>
      <p:grpSp>
        <p:nvGrpSpPr>
          <p:cNvPr id="15" name="组合 14"/>
          <p:cNvGrpSpPr/>
          <p:nvPr/>
        </p:nvGrpSpPr>
        <p:grpSpPr>
          <a:xfrm>
            <a:off x="5463280" y="3201622"/>
            <a:ext cx="5698240" cy="887897"/>
            <a:chOff x="4097460" y="2401217"/>
            <a:chExt cx="4273680" cy="665923"/>
          </a:xfrm>
        </p:grpSpPr>
        <p:sp>
          <p:nvSpPr>
            <p:cNvPr id="21" name="矩形 20"/>
            <p:cNvSpPr/>
            <p:nvPr/>
          </p:nvSpPr>
          <p:spPr>
            <a:xfrm>
              <a:off x="4097460" y="2443892"/>
              <a:ext cx="2191831" cy="623248"/>
            </a:xfrm>
            <a:prstGeom prst="rect">
              <a:avLst/>
            </a:prstGeom>
          </p:spPr>
          <p:txBody>
            <a:bodyPr wrap="square">
              <a:spAutoFit/>
            </a:bodyPr>
            <a:lstStyle/>
            <a:p>
              <a:pPr marL="586687" indent="-586687">
                <a:lnSpc>
                  <a:spcPct val="150000"/>
                </a:lnSpc>
                <a:buClr>
                  <a:schemeClr val="tx2"/>
                </a:buClr>
                <a:buFont typeface="Wingdings" pitchFamily="2" charset="2"/>
                <a:buChar char="l"/>
              </a:pPr>
              <a:r>
                <a:rPr lang="zh-CN" altLang="en-US" sz="1600" dirty="0">
                  <a:solidFill>
                    <a:schemeClr val="tx1">
                      <a:lumMod val="65000"/>
                      <a:lumOff val="35000"/>
                    </a:schemeClr>
                  </a:solidFill>
                  <a:latin typeface="微软雅黑" pitchFamily="34" charset="-122"/>
                  <a:ea typeface="微软雅黑" pitchFamily="34" charset="-122"/>
                </a:rPr>
                <a:t>车牌识别、车速检测</a:t>
              </a:r>
              <a:endParaRPr lang="en-US" altLang="zh-CN" sz="1600" dirty="0">
                <a:solidFill>
                  <a:schemeClr val="tx1">
                    <a:lumMod val="65000"/>
                    <a:lumOff val="35000"/>
                  </a:schemeClr>
                </a:solidFill>
                <a:latin typeface="微软雅黑" pitchFamily="34" charset="-122"/>
                <a:ea typeface="微软雅黑" pitchFamily="34" charset="-122"/>
              </a:endParaRPr>
            </a:p>
            <a:p>
              <a:pPr marL="586687" indent="-586687">
                <a:lnSpc>
                  <a:spcPct val="150000"/>
                </a:lnSpc>
                <a:buClr>
                  <a:schemeClr val="tx2"/>
                </a:buClr>
                <a:buFont typeface="Wingdings" pitchFamily="2" charset="2"/>
                <a:buChar char="l"/>
              </a:pPr>
              <a:r>
                <a:rPr lang="zh-CN" altLang="en-US" sz="1600" dirty="0">
                  <a:solidFill>
                    <a:schemeClr val="tx1">
                      <a:lumMod val="65000"/>
                      <a:lumOff val="35000"/>
                    </a:schemeClr>
                  </a:solidFill>
                  <a:latin typeface="微软雅黑" pitchFamily="34" charset="-122"/>
                  <a:ea typeface="微软雅黑" pitchFamily="34" charset="-122"/>
                </a:rPr>
                <a:t>超速、逆行违章抓拍</a:t>
              </a:r>
              <a:endParaRPr lang="en-US" altLang="zh-CN" sz="1600" dirty="0">
                <a:solidFill>
                  <a:schemeClr val="tx1">
                    <a:lumMod val="65000"/>
                    <a:lumOff val="35000"/>
                  </a:schemeClr>
                </a:solidFill>
                <a:latin typeface="微软雅黑" pitchFamily="34" charset="-122"/>
                <a:ea typeface="微软雅黑" pitchFamily="34" charset="-122"/>
              </a:endParaRPr>
            </a:p>
          </p:txBody>
        </p:sp>
        <p:sp>
          <p:nvSpPr>
            <p:cNvPr id="23" name="矩形 22"/>
            <p:cNvSpPr/>
            <p:nvPr/>
          </p:nvSpPr>
          <p:spPr>
            <a:xfrm>
              <a:off x="6289291" y="2401217"/>
              <a:ext cx="2081849" cy="623248"/>
            </a:xfrm>
            <a:prstGeom prst="rect">
              <a:avLst/>
            </a:prstGeom>
          </p:spPr>
          <p:txBody>
            <a:bodyPr wrap="square">
              <a:spAutoFit/>
            </a:bodyPr>
            <a:lstStyle/>
            <a:p>
              <a:pPr marL="586687" indent="-586687">
                <a:lnSpc>
                  <a:spcPct val="150000"/>
                </a:lnSpc>
                <a:buClr>
                  <a:schemeClr val="tx2"/>
                </a:buClr>
                <a:buFont typeface="Wingdings" pitchFamily="2" charset="2"/>
                <a:buChar char="l"/>
              </a:pPr>
              <a:r>
                <a:rPr lang="zh-CN" altLang="en-US" sz="1600" dirty="0">
                  <a:solidFill>
                    <a:schemeClr val="tx1">
                      <a:lumMod val="65000"/>
                      <a:lumOff val="35000"/>
                    </a:schemeClr>
                  </a:solidFill>
                  <a:latin typeface="微软雅黑" pitchFamily="34" charset="-122"/>
                  <a:ea typeface="微软雅黑" pitchFamily="34" charset="-122"/>
                </a:rPr>
                <a:t>违章处罚</a:t>
              </a:r>
              <a:endParaRPr lang="en-US" altLang="zh-CN" sz="1600" dirty="0">
                <a:solidFill>
                  <a:schemeClr val="tx1">
                    <a:lumMod val="65000"/>
                    <a:lumOff val="35000"/>
                  </a:schemeClr>
                </a:solidFill>
                <a:latin typeface="微软雅黑" pitchFamily="34" charset="-122"/>
                <a:ea typeface="微软雅黑" pitchFamily="34" charset="-122"/>
              </a:endParaRPr>
            </a:p>
            <a:p>
              <a:pPr marL="586687" indent="-586687">
                <a:lnSpc>
                  <a:spcPct val="150000"/>
                </a:lnSpc>
                <a:buClr>
                  <a:schemeClr val="tx2"/>
                </a:buClr>
                <a:buFont typeface="Wingdings" pitchFamily="2" charset="2"/>
                <a:buChar char="l"/>
              </a:pPr>
              <a:r>
                <a:rPr lang="zh-CN" altLang="en-US" sz="1600" dirty="0">
                  <a:solidFill>
                    <a:schemeClr val="tx1">
                      <a:lumMod val="65000"/>
                      <a:lumOff val="35000"/>
                    </a:schemeClr>
                  </a:solidFill>
                  <a:latin typeface="微软雅黑" pitchFamily="34" charset="-122"/>
                  <a:ea typeface="微软雅黑" pitchFamily="34" charset="-122"/>
                </a:rPr>
                <a:t>电子警告牌</a:t>
              </a:r>
              <a:endParaRPr lang="en-US" altLang="zh-CN" sz="1600" dirty="0">
                <a:solidFill>
                  <a:schemeClr val="tx1">
                    <a:lumMod val="65000"/>
                    <a:lumOff val="35000"/>
                  </a:schemeClr>
                </a:solidFill>
                <a:latin typeface="微软雅黑" pitchFamily="34" charset="-122"/>
                <a:ea typeface="微软雅黑" pitchFamily="34" charset="-122"/>
              </a:endParaRPr>
            </a:p>
          </p:txBody>
        </p:sp>
      </p:grpSp>
      <p:grpSp>
        <p:nvGrpSpPr>
          <p:cNvPr id="26" name="组合 25"/>
          <p:cNvGrpSpPr/>
          <p:nvPr/>
        </p:nvGrpSpPr>
        <p:grpSpPr>
          <a:xfrm>
            <a:off x="6712216" y="4688692"/>
            <a:ext cx="4925829" cy="835892"/>
            <a:chOff x="5034162" y="3516518"/>
            <a:chExt cx="3694372" cy="626919"/>
          </a:xfrm>
        </p:grpSpPr>
        <p:sp>
          <p:nvSpPr>
            <p:cNvPr id="24" name="矩形 23"/>
            <p:cNvSpPr/>
            <p:nvPr/>
          </p:nvSpPr>
          <p:spPr>
            <a:xfrm>
              <a:off x="5034162" y="3520189"/>
              <a:ext cx="2286001" cy="623248"/>
            </a:xfrm>
            <a:prstGeom prst="rect">
              <a:avLst/>
            </a:prstGeom>
          </p:spPr>
          <p:txBody>
            <a:bodyPr wrap="square">
              <a:spAutoFit/>
            </a:bodyPr>
            <a:lstStyle/>
            <a:p>
              <a:pPr marL="586687" indent="-586687">
                <a:lnSpc>
                  <a:spcPct val="150000"/>
                </a:lnSpc>
                <a:buClr>
                  <a:schemeClr val="tx2"/>
                </a:buClr>
                <a:buFont typeface="Wingdings" pitchFamily="2" charset="2"/>
                <a:buChar char="l"/>
              </a:pPr>
              <a:r>
                <a:rPr lang="zh-CN" altLang="en-US" sz="1600" dirty="0">
                  <a:solidFill>
                    <a:schemeClr val="tx1">
                      <a:lumMod val="65000"/>
                      <a:lumOff val="35000"/>
                    </a:schemeClr>
                  </a:solidFill>
                  <a:latin typeface="微软雅黑" pitchFamily="34" charset="-122"/>
                  <a:ea typeface="微软雅黑" pitchFamily="34" charset="-122"/>
                </a:rPr>
                <a:t>智能识别违章停车</a:t>
              </a:r>
              <a:endParaRPr lang="en-US" altLang="zh-CN" sz="1600" dirty="0">
                <a:solidFill>
                  <a:schemeClr val="tx1">
                    <a:lumMod val="65000"/>
                    <a:lumOff val="35000"/>
                  </a:schemeClr>
                </a:solidFill>
                <a:latin typeface="微软雅黑" pitchFamily="34" charset="-122"/>
                <a:ea typeface="微软雅黑" pitchFamily="34" charset="-122"/>
              </a:endParaRPr>
            </a:p>
            <a:p>
              <a:pPr marL="586687" indent="-586687">
                <a:lnSpc>
                  <a:spcPct val="150000"/>
                </a:lnSpc>
                <a:buClr>
                  <a:schemeClr val="tx2"/>
                </a:buClr>
                <a:buFont typeface="Wingdings" pitchFamily="2" charset="2"/>
                <a:buChar char="l"/>
              </a:pPr>
              <a:r>
                <a:rPr lang="zh-CN" altLang="en-US" sz="1600" dirty="0">
                  <a:solidFill>
                    <a:schemeClr val="tx1">
                      <a:lumMod val="65000"/>
                      <a:lumOff val="35000"/>
                    </a:schemeClr>
                  </a:solidFill>
                  <a:latin typeface="微软雅黑" pitchFamily="34" charset="-122"/>
                  <a:ea typeface="微软雅黑" pitchFamily="34" charset="-122"/>
                </a:rPr>
                <a:t>违章停车抓拍</a:t>
              </a:r>
              <a:endParaRPr lang="en-US" altLang="zh-CN" sz="1600" dirty="0">
                <a:solidFill>
                  <a:schemeClr val="tx1">
                    <a:lumMod val="65000"/>
                    <a:lumOff val="35000"/>
                  </a:schemeClr>
                </a:solidFill>
                <a:latin typeface="微软雅黑" pitchFamily="34" charset="-122"/>
                <a:ea typeface="微软雅黑" pitchFamily="34" charset="-122"/>
              </a:endParaRPr>
            </a:p>
          </p:txBody>
        </p:sp>
        <p:sp>
          <p:nvSpPr>
            <p:cNvPr id="25" name="矩形 24"/>
            <p:cNvSpPr/>
            <p:nvPr/>
          </p:nvSpPr>
          <p:spPr>
            <a:xfrm>
              <a:off x="6953172" y="3516518"/>
              <a:ext cx="1775362" cy="623248"/>
            </a:xfrm>
            <a:prstGeom prst="rect">
              <a:avLst/>
            </a:prstGeom>
          </p:spPr>
          <p:txBody>
            <a:bodyPr wrap="square">
              <a:spAutoFit/>
            </a:bodyPr>
            <a:lstStyle/>
            <a:p>
              <a:pPr marL="586687" indent="-586687">
                <a:lnSpc>
                  <a:spcPct val="150000"/>
                </a:lnSpc>
                <a:buClr>
                  <a:schemeClr val="tx2"/>
                </a:buClr>
                <a:buFont typeface="Wingdings" pitchFamily="2" charset="2"/>
                <a:buChar char="l"/>
              </a:pPr>
              <a:r>
                <a:rPr lang="zh-CN" altLang="en-US" sz="1600" dirty="0">
                  <a:solidFill>
                    <a:schemeClr val="tx1">
                      <a:lumMod val="65000"/>
                      <a:lumOff val="35000"/>
                    </a:schemeClr>
                  </a:solidFill>
                  <a:latin typeface="微软雅黑" pitchFamily="34" charset="-122"/>
                  <a:ea typeface="微软雅黑" pitchFamily="34" charset="-122"/>
                </a:rPr>
                <a:t>违章处罚</a:t>
              </a:r>
              <a:endParaRPr lang="en-US" altLang="zh-CN" sz="1600" dirty="0">
                <a:solidFill>
                  <a:schemeClr val="tx1">
                    <a:lumMod val="65000"/>
                    <a:lumOff val="35000"/>
                  </a:schemeClr>
                </a:solidFill>
                <a:latin typeface="微软雅黑" pitchFamily="34" charset="-122"/>
                <a:ea typeface="微软雅黑" pitchFamily="34" charset="-122"/>
              </a:endParaRPr>
            </a:p>
            <a:p>
              <a:pPr marL="586687" indent="-586687">
                <a:lnSpc>
                  <a:spcPct val="150000"/>
                </a:lnSpc>
                <a:buClr>
                  <a:schemeClr val="tx2"/>
                </a:buClr>
                <a:buFont typeface="Wingdings" pitchFamily="2" charset="2"/>
                <a:buChar char="l"/>
              </a:pPr>
              <a:r>
                <a:rPr lang="zh-CN" altLang="en-US" sz="1600" dirty="0">
                  <a:solidFill>
                    <a:schemeClr val="tx1">
                      <a:lumMod val="65000"/>
                      <a:lumOff val="35000"/>
                    </a:schemeClr>
                  </a:solidFill>
                  <a:latin typeface="微软雅黑" pitchFamily="34" charset="-122"/>
                  <a:ea typeface="微软雅黑" pitchFamily="34" charset="-122"/>
                </a:rPr>
                <a:t>违停喊话</a:t>
              </a:r>
              <a:endParaRPr lang="en-US" altLang="zh-CN" sz="1600" dirty="0">
                <a:solidFill>
                  <a:schemeClr val="tx1">
                    <a:lumMod val="65000"/>
                    <a:lumOff val="35000"/>
                  </a:schemeClr>
                </a:solidFill>
                <a:latin typeface="微软雅黑" pitchFamily="34" charset="-122"/>
                <a:ea typeface="微软雅黑" pitchFamily="34" charset="-122"/>
              </a:endParaRPr>
            </a:p>
          </p:txBody>
        </p:sp>
      </p:grpSp>
    </p:spTree>
    <p:extLst>
      <p:ext uri="{BB962C8B-B14F-4D97-AF65-F5344CB8AC3E}">
        <p14:creationId xmlns:p14="http://schemas.microsoft.com/office/powerpoint/2010/main" val="3669921783"/>
      </p:ext>
    </p:extLst>
  </p:cSld>
  <p:clrMapOvr>
    <a:masterClrMapping/>
  </p:clrMapOvr>
  <mc:AlternateContent xmlns:mc="http://schemas.openxmlformats.org/markup-compatibility/2006" xmlns:p14="http://schemas.microsoft.com/office/powerpoint/2010/main">
    <mc:Choice Requires="p14">
      <p:transition spd="med" p14:dur="700" advTm="9095">
        <p:fade/>
      </p:transition>
    </mc:Choice>
    <mc:Fallback xmlns="">
      <p:transition spd="med" advTm="909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par>
                                <p:cTn id="11" presetID="3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par>
                                <p:cTn id="17" presetID="3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1000" fill="hold"/>
                                        <p:tgtEl>
                                          <p:spTgt spid="16"/>
                                        </p:tgtEl>
                                        <p:attrNameLst>
                                          <p:attrName>ppt_w</p:attrName>
                                        </p:attrNameLst>
                                      </p:cBhvr>
                                      <p:tavLst>
                                        <p:tav tm="0">
                                          <p:val>
                                            <p:fltVal val="0"/>
                                          </p:val>
                                        </p:tav>
                                        <p:tav tm="100000">
                                          <p:val>
                                            <p:strVal val="#ppt_w"/>
                                          </p:val>
                                        </p:tav>
                                      </p:tavLst>
                                    </p:anim>
                                    <p:anim calcmode="lin" valueType="num">
                                      <p:cBhvr>
                                        <p:cTn id="20" dur="1000" fill="hold"/>
                                        <p:tgtEl>
                                          <p:spTgt spid="16"/>
                                        </p:tgtEl>
                                        <p:attrNameLst>
                                          <p:attrName>ppt_h</p:attrName>
                                        </p:attrNameLst>
                                      </p:cBhvr>
                                      <p:tavLst>
                                        <p:tav tm="0">
                                          <p:val>
                                            <p:fltVal val="0"/>
                                          </p:val>
                                        </p:tav>
                                        <p:tav tm="100000">
                                          <p:val>
                                            <p:strVal val="#ppt_h"/>
                                          </p:val>
                                        </p:tav>
                                      </p:tavLst>
                                    </p:anim>
                                    <p:anim calcmode="lin" valueType="num">
                                      <p:cBhvr>
                                        <p:cTn id="21" dur="1000" fill="hold"/>
                                        <p:tgtEl>
                                          <p:spTgt spid="16"/>
                                        </p:tgtEl>
                                        <p:attrNameLst>
                                          <p:attrName>style.rotation</p:attrName>
                                        </p:attrNameLst>
                                      </p:cBhvr>
                                      <p:tavLst>
                                        <p:tav tm="0">
                                          <p:val>
                                            <p:fltVal val="90"/>
                                          </p:val>
                                        </p:tav>
                                        <p:tav tm="100000">
                                          <p:val>
                                            <p:fltVal val="0"/>
                                          </p:val>
                                        </p:tav>
                                      </p:tavLst>
                                    </p:anim>
                                    <p:animEffect transition="in" filter="fade">
                                      <p:cBhvr>
                                        <p:cTn id="22" dur="1000"/>
                                        <p:tgtEl>
                                          <p:spTgt spid="16"/>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0"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par>
                          <p:cTn id="35" fill="hold">
                            <p:stCondLst>
                              <p:cond delay="2500"/>
                            </p:stCondLst>
                            <p:childTnLst>
                              <p:par>
                                <p:cTn id="36" presetID="22" presetClass="entr" presetSubtype="8"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childTnLst>
                          </p:cTn>
                        </p:par>
                        <p:par>
                          <p:cTn id="39" fill="hold">
                            <p:stCondLst>
                              <p:cond delay="3000"/>
                            </p:stCondLst>
                            <p:childTnLst>
                              <p:par>
                                <p:cTn id="40" presetID="14" presetClass="entr" presetSubtype="10"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randombar(horizontal)">
                                      <p:cBhvr>
                                        <p:cTn id="42" dur="1000"/>
                                        <p:tgtEl>
                                          <p:spTgt spid="13"/>
                                        </p:tgtEl>
                                      </p:cBhvr>
                                    </p:animEffect>
                                  </p:childTnLst>
                                </p:cTn>
                              </p:par>
                            </p:childTnLst>
                          </p:cTn>
                        </p:par>
                        <p:par>
                          <p:cTn id="43" fill="hold">
                            <p:stCondLst>
                              <p:cond delay="4000"/>
                            </p:stCondLst>
                            <p:childTnLst>
                              <p:par>
                                <p:cTn id="44" presetID="22" presetClass="entr" presetSubtype="8" fill="hold" grpId="0" nodeType="after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left)">
                                      <p:cBhvr>
                                        <p:cTn id="46" dur="500"/>
                                        <p:tgtEl>
                                          <p:spTgt spid="18"/>
                                        </p:tgtEl>
                                      </p:cBhvr>
                                    </p:animEffect>
                                  </p:childTnLst>
                                </p:cTn>
                              </p:par>
                            </p:childTnLst>
                          </p:cTn>
                        </p:par>
                        <p:par>
                          <p:cTn id="47" fill="hold">
                            <p:stCondLst>
                              <p:cond delay="4500"/>
                            </p:stCondLst>
                            <p:childTnLst>
                              <p:par>
                                <p:cTn id="48" presetID="14" presetClass="entr" presetSubtype="10" fill="hold" nodeType="after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randombar(horizontal)">
                                      <p:cBhvr>
                                        <p:cTn id="50" dur="1000"/>
                                        <p:tgtEl>
                                          <p:spTgt spid="15"/>
                                        </p:tgtEl>
                                      </p:cBhvr>
                                    </p:animEffect>
                                  </p:childTnLst>
                                </p:cTn>
                              </p:par>
                            </p:childTnLst>
                          </p:cTn>
                        </p:par>
                        <p:par>
                          <p:cTn id="51" fill="hold">
                            <p:stCondLst>
                              <p:cond delay="5500"/>
                            </p:stCondLst>
                            <p:childTnLst>
                              <p:par>
                                <p:cTn id="52" presetID="22" presetClass="entr" presetSubtype="8" fill="hold" grpId="0" nodeType="after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wipe(left)">
                                      <p:cBhvr>
                                        <p:cTn id="54" dur="500"/>
                                        <p:tgtEl>
                                          <p:spTgt spid="19"/>
                                        </p:tgtEl>
                                      </p:cBhvr>
                                    </p:animEffect>
                                  </p:childTnLst>
                                </p:cTn>
                              </p:par>
                            </p:childTnLst>
                          </p:cTn>
                        </p:par>
                        <p:par>
                          <p:cTn id="55" fill="hold">
                            <p:stCondLst>
                              <p:cond delay="6000"/>
                            </p:stCondLst>
                            <p:childTnLst>
                              <p:par>
                                <p:cTn id="56" presetID="14" presetClass="entr" presetSubtype="10" fill="hold" nodeType="after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randombar(horizontal)">
                                      <p:cBhvr>
                                        <p:cTn id="58"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27382" y="358789"/>
            <a:ext cx="9060181" cy="573935"/>
          </a:xfrm>
        </p:spPr>
        <p:txBody>
          <a:bodyPr vert="horz" lIns="121920" tIns="60960" rIns="121920" bIns="60960" rtlCol="0" anchor="t" anchorCtr="0">
            <a:noAutofit/>
          </a:bodyPr>
          <a:lstStyle/>
          <a:p>
            <a:r>
              <a:rPr lang="zh-CN" altLang="en-US" dirty="0"/>
              <a:t>智慧应用之车辆</a:t>
            </a:r>
            <a:r>
              <a:rPr lang="zh-CN" altLang="en-US" dirty="0">
                <a:solidFill>
                  <a:srgbClr val="FF0000"/>
                </a:solidFill>
              </a:rPr>
              <a:t>智能管理</a:t>
            </a:r>
            <a:r>
              <a:rPr lang="en-US" altLang="zh-CN" dirty="0">
                <a:solidFill>
                  <a:srgbClr val="FF0000"/>
                </a:solidFill>
              </a:rPr>
              <a:t>-</a:t>
            </a:r>
            <a:r>
              <a:rPr lang="zh-CN" altLang="en-US" dirty="0">
                <a:solidFill>
                  <a:srgbClr val="FF0000"/>
                </a:solidFill>
              </a:rPr>
              <a:t>校园出入口管控及缴费</a:t>
            </a:r>
          </a:p>
        </p:txBody>
      </p:sp>
      <p:pic>
        <p:nvPicPr>
          <p:cNvPr id="16" name="图片 15"/>
          <p:cNvPicPr>
            <a:picLocks noChangeAspect="1"/>
          </p:cNvPicPr>
          <p:nvPr/>
        </p:nvPicPr>
        <p:blipFill>
          <a:blip r:embed="rId4" cstate="print">
            <a:clrChange>
              <a:clrFrom>
                <a:srgbClr val="FDFDFD"/>
              </a:clrFrom>
              <a:clrTo>
                <a:srgbClr val="FDFDFD">
                  <a:alpha val="0"/>
                </a:srgbClr>
              </a:clrTo>
            </a:clrChange>
            <a:extLst>
              <a:ext uri="{28A0092B-C50C-407E-A947-70E740481C1C}">
                <a14:useLocalDpi xmlns:a14="http://schemas.microsoft.com/office/drawing/2010/main" val="0"/>
              </a:ext>
            </a:extLst>
          </a:blip>
          <a:stretch>
            <a:fillRect/>
          </a:stretch>
        </p:blipFill>
        <p:spPr>
          <a:xfrm>
            <a:off x="1967282" y="1357842"/>
            <a:ext cx="9715501" cy="5143500"/>
          </a:xfrm>
          <a:prstGeom prst="rect">
            <a:avLst/>
          </a:prstGeom>
        </p:spPr>
      </p:pic>
      <p:pic>
        <p:nvPicPr>
          <p:cNvPr id="17" name="图片 16"/>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47595" y="5338133"/>
            <a:ext cx="1490396" cy="1050052"/>
          </a:xfrm>
          <a:prstGeom prst="rect">
            <a:avLst/>
          </a:prstGeom>
        </p:spPr>
      </p:pic>
      <p:sp>
        <p:nvSpPr>
          <p:cNvPr id="18" name="等腰三角形 17"/>
          <p:cNvSpPr/>
          <p:nvPr/>
        </p:nvSpPr>
        <p:spPr>
          <a:xfrm rot="2407423">
            <a:off x="6465185" y="2666444"/>
            <a:ext cx="1189953" cy="2644043"/>
          </a:xfrm>
          <a:prstGeom prst="triangl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100000" b="100000"/>
            </a:path>
            <a:tileRect t="-100000" r="-100000"/>
          </a:gra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400">
              <a:solidFill>
                <a:prstClr val="white"/>
              </a:solidFill>
            </a:endParaRPr>
          </a:p>
        </p:txBody>
      </p:sp>
      <p:sp>
        <p:nvSpPr>
          <p:cNvPr id="19" name="云形标注 18"/>
          <p:cNvSpPr/>
          <p:nvPr/>
        </p:nvSpPr>
        <p:spPr>
          <a:xfrm>
            <a:off x="7400562" y="1316766"/>
            <a:ext cx="2395469" cy="855644"/>
          </a:xfrm>
          <a:prstGeom prst="cloudCallout">
            <a:avLst>
              <a:gd name="adj1" fmla="val -23729"/>
              <a:gd name="adj2" fmla="val 12660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467" dirty="0">
                <a:solidFill>
                  <a:schemeClr val="tx1"/>
                </a:solidFill>
              </a:rPr>
              <a:t>车牌：鲁</a:t>
            </a:r>
            <a:r>
              <a:rPr lang="en-US" altLang="zh-CN" sz="1467" dirty="0">
                <a:solidFill>
                  <a:schemeClr val="tx1"/>
                </a:solidFill>
              </a:rPr>
              <a:t>B K5XXX</a:t>
            </a:r>
            <a:r>
              <a:rPr lang="zh-CN" altLang="en-US" sz="1467" dirty="0">
                <a:solidFill>
                  <a:schemeClr val="tx1"/>
                </a:solidFill>
              </a:rPr>
              <a:t>；比对</a:t>
            </a:r>
          </a:p>
        </p:txBody>
      </p:sp>
      <p:pic>
        <p:nvPicPr>
          <p:cNvPr id="21" name="图片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393" y="3630159"/>
            <a:ext cx="3840425" cy="2895452"/>
          </a:xfrm>
          <a:prstGeom prst="rect">
            <a:avLst/>
          </a:prstGeom>
        </p:spPr>
      </p:pic>
      <p:pic>
        <p:nvPicPr>
          <p:cNvPr id="22" name="图片 21"/>
          <p:cNvPicPr>
            <a:picLocks noChangeAspect="1"/>
          </p:cNvPicPr>
          <p:nvPr/>
        </p:nvPicPr>
        <p:blipFill>
          <a:blip r:embed="rId7" cstate="print">
            <a:extLst/>
          </a:blip>
          <a:stretch>
            <a:fillRect/>
          </a:stretch>
        </p:blipFill>
        <p:spPr>
          <a:xfrm rot="11095759">
            <a:off x="8108156" y="3372215"/>
            <a:ext cx="1514475" cy="514351"/>
          </a:xfrm>
          <a:prstGeom prst="rect">
            <a:avLst/>
          </a:prstGeom>
        </p:spPr>
      </p:pic>
      <p:sp>
        <p:nvSpPr>
          <p:cNvPr id="26" name="矩形 25"/>
          <p:cNvSpPr/>
          <p:nvPr/>
        </p:nvSpPr>
        <p:spPr>
          <a:xfrm>
            <a:off x="8859875" y="3010471"/>
            <a:ext cx="2768420" cy="1077218"/>
          </a:xfrm>
          <a:prstGeom prst="rect">
            <a:avLst/>
          </a:prstGeom>
        </p:spPr>
        <p:txBody>
          <a:bodyPr wrap="square">
            <a:spAutoFit/>
          </a:bodyPr>
          <a:lstStyle/>
          <a:p>
            <a:pPr eaLnBrk="0" hangingPunct="0">
              <a:buFont typeface="Arial" pitchFamily="34" charset="0"/>
              <a:buChar char="•"/>
            </a:pPr>
            <a:r>
              <a:rPr lang="zh-CN" altLang="en-US" sz="1600" b="1" dirty="0">
                <a:solidFill>
                  <a:srgbClr val="FFFFFF"/>
                </a:solidFill>
                <a:latin typeface="微软雅黑" pitchFamily="34" charset="-122"/>
                <a:ea typeface="微软雅黑" pitchFamily="34" charset="-122"/>
              </a:rPr>
              <a:t>固定用户车牌识别错误刷卡入场</a:t>
            </a:r>
            <a:endParaRPr lang="en-US" altLang="zh-CN" sz="1600" b="1" dirty="0">
              <a:solidFill>
                <a:srgbClr val="FFFFFF"/>
              </a:solidFill>
              <a:latin typeface="微软雅黑" pitchFamily="34" charset="-122"/>
              <a:ea typeface="微软雅黑" pitchFamily="34" charset="-122"/>
            </a:endParaRPr>
          </a:p>
          <a:p>
            <a:pPr eaLnBrk="0" hangingPunct="0">
              <a:buFont typeface="Arial" pitchFamily="34" charset="0"/>
              <a:buChar char="•"/>
            </a:pPr>
            <a:r>
              <a:rPr lang="zh-CN" altLang="en-US" sz="1600" b="1" dirty="0">
                <a:solidFill>
                  <a:srgbClr val="FFFFFF"/>
                </a:solidFill>
                <a:latin typeface="微软雅黑" pitchFamily="34" charset="-122"/>
                <a:ea typeface="微软雅黑" pitchFamily="34" charset="-122"/>
              </a:rPr>
              <a:t>车辆无法进场可可视对讲呼叫管理中心</a:t>
            </a:r>
            <a:endParaRPr lang="en-US" altLang="zh-CN" sz="1600" b="1" dirty="0">
              <a:solidFill>
                <a:srgbClr val="FFFFFF"/>
              </a:solidFill>
              <a:latin typeface="微软雅黑" pitchFamily="34" charset="-122"/>
              <a:ea typeface="微软雅黑" pitchFamily="34" charset="-122"/>
            </a:endParaRPr>
          </a:p>
        </p:txBody>
      </p:sp>
      <p:sp>
        <p:nvSpPr>
          <p:cNvPr id="4" name="TextBox 3"/>
          <p:cNvSpPr txBox="1"/>
          <p:nvPr/>
        </p:nvSpPr>
        <p:spPr>
          <a:xfrm>
            <a:off x="335361" y="1028733"/>
            <a:ext cx="4128457" cy="420564"/>
          </a:xfrm>
          <a:prstGeom prst="rect">
            <a:avLst/>
          </a:prstGeom>
          <a:noFill/>
        </p:spPr>
        <p:txBody>
          <a:bodyPr wrap="square" rtlCol="0">
            <a:spAutoFit/>
          </a:bodyPr>
          <a:lstStyle/>
          <a:p>
            <a:r>
              <a:rPr lang="zh-CN" altLang="en-US" sz="2133" b="1" dirty="0"/>
              <a:t>采用视频</a:t>
            </a:r>
            <a:r>
              <a:rPr lang="en-US" altLang="zh-CN" sz="2133" b="1" dirty="0"/>
              <a:t>+</a:t>
            </a:r>
            <a:r>
              <a:rPr lang="zh-CN" altLang="en-US" sz="2133" b="1" dirty="0"/>
              <a:t>取卡方式</a:t>
            </a:r>
          </a:p>
        </p:txBody>
      </p:sp>
    </p:spTree>
    <p:extLst>
      <p:ext uri="{BB962C8B-B14F-4D97-AF65-F5344CB8AC3E}">
        <p14:creationId xmlns:p14="http://schemas.microsoft.com/office/powerpoint/2010/main" val="2112623579"/>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anim calcmode="lin" valueType="num">
                                      <p:cBhvr>
                                        <p:cTn id="13" dur="500" fill="hold"/>
                                        <p:tgtEl>
                                          <p:spTgt spid="22"/>
                                        </p:tgtEl>
                                        <p:attrNameLst>
                                          <p:attrName>ppt_x</p:attrName>
                                        </p:attrNameLst>
                                      </p:cBhvr>
                                      <p:tavLst>
                                        <p:tav tm="0">
                                          <p:val>
                                            <p:strVal val="#ppt_x"/>
                                          </p:val>
                                        </p:tav>
                                        <p:tav tm="100000">
                                          <p:val>
                                            <p:strVal val="#ppt_x"/>
                                          </p:val>
                                        </p:tav>
                                      </p:tavLst>
                                    </p:anim>
                                    <p:anim calcmode="lin" valueType="num">
                                      <p:cBhvr>
                                        <p:cTn id="14" dur="500" fill="hold"/>
                                        <p:tgtEl>
                                          <p:spTgt spid="22"/>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1" presetClass="entr" presetSubtype="0"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par>
                                <p:cTn id="18" presetID="0" presetClass="path" presetSubtype="0" accel="50000" decel="50000" fill="hold" nodeType="withEffect">
                                  <p:stCondLst>
                                    <p:cond delay="0"/>
                                  </p:stCondLst>
                                  <p:childTnLst>
                                    <p:animMotion origin="layout" path="M -0.00018 0.00093 L 0.2743 -0.16039 " pathEditMode="relative" ptsTypes="AA">
                                      <p:cBhvr>
                                        <p:cTn id="19" dur="2000" fill="hold"/>
                                        <p:tgtEl>
                                          <p:spTgt spid="17"/>
                                        </p:tgtEl>
                                        <p:attrNameLst>
                                          <p:attrName>ppt_x</p:attrName>
                                          <p:attrName>ppt_y</p:attrName>
                                        </p:attrNameLst>
                                      </p:cBhvr>
                                    </p:animMotion>
                                  </p:childTnLst>
                                </p:cTn>
                              </p:par>
                            </p:childTnLst>
                          </p:cTn>
                        </p:par>
                        <p:par>
                          <p:cTn id="20" fill="hold">
                            <p:stCondLst>
                              <p:cond delay="2500"/>
                            </p:stCondLst>
                            <p:childTnLst>
                              <p:par>
                                <p:cTn id="21" presetID="22" presetClass="entr" presetSubtype="1"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up)">
                                      <p:cBhvr>
                                        <p:cTn id="23" dur="750"/>
                                        <p:tgtEl>
                                          <p:spTgt spid="18"/>
                                        </p:tgtEl>
                                      </p:cBhvr>
                                    </p:animEffect>
                                  </p:childTnLst>
                                  <p:subTnLst>
                                    <p:audio>
                                      <p:cMediaNode>
                                        <p:cTn display="0" masterRel="sameClick">
                                          <p:stCondLst>
                                            <p:cond evt="begin" delay="0">
                                              <p:tn val="21"/>
                                            </p:cond>
                                          </p:stCondLst>
                                          <p:endCondLst>
                                            <p:cond evt="onStopAudio" delay="0">
                                              <p:tgtEl>
                                                <p:sldTgt/>
                                              </p:tgtEl>
                                            </p:cond>
                                          </p:endCondLst>
                                        </p:cTn>
                                        <p:tgtEl>
                                          <p:sndTgt r:embed="rId3" name="camera.wav"/>
                                        </p:tgtEl>
                                      </p:cMediaNode>
                                    </p:audio>
                                  </p:subTnLst>
                                </p:cTn>
                              </p:par>
                            </p:childTnLst>
                          </p:cTn>
                        </p:par>
                        <p:par>
                          <p:cTn id="24" fill="hold">
                            <p:stCondLst>
                              <p:cond delay="3250"/>
                            </p:stCondLst>
                            <p:childTnLst>
                              <p:par>
                                <p:cTn id="25" presetID="1" presetClass="exit"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hidden"/>
                                      </p:to>
                                    </p:set>
                                  </p:childTnLst>
                                </p:cTn>
                              </p:par>
                            </p:childTnLst>
                          </p:cTn>
                        </p:par>
                        <p:par>
                          <p:cTn id="27" fill="hold">
                            <p:stCondLst>
                              <p:cond delay="3250"/>
                            </p:stCondLst>
                            <p:childTnLst>
                              <p:par>
                                <p:cTn id="28" presetID="53" presetClass="entr" presetSubtype="16" fill="hold" nodeType="after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p:cTn id="30" dur="500" fill="hold"/>
                                        <p:tgtEl>
                                          <p:spTgt spid="21"/>
                                        </p:tgtEl>
                                        <p:attrNameLst>
                                          <p:attrName>ppt_w</p:attrName>
                                        </p:attrNameLst>
                                      </p:cBhvr>
                                      <p:tavLst>
                                        <p:tav tm="0">
                                          <p:val>
                                            <p:fltVal val="0"/>
                                          </p:val>
                                        </p:tav>
                                        <p:tav tm="100000">
                                          <p:val>
                                            <p:strVal val="#ppt_w"/>
                                          </p:val>
                                        </p:tav>
                                      </p:tavLst>
                                    </p:anim>
                                    <p:anim calcmode="lin" valueType="num">
                                      <p:cBhvr>
                                        <p:cTn id="31" dur="500" fill="hold"/>
                                        <p:tgtEl>
                                          <p:spTgt spid="21"/>
                                        </p:tgtEl>
                                        <p:attrNameLst>
                                          <p:attrName>ppt_h</p:attrName>
                                        </p:attrNameLst>
                                      </p:cBhvr>
                                      <p:tavLst>
                                        <p:tav tm="0">
                                          <p:val>
                                            <p:fltVal val="0"/>
                                          </p:val>
                                        </p:tav>
                                        <p:tav tm="100000">
                                          <p:val>
                                            <p:strVal val="#ppt_h"/>
                                          </p:val>
                                        </p:tav>
                                      </p:tavLst>
                                    </p:anim>
                                    <p:animEffect transition="in" filter="fade">
                                      <p:cBhvr>
                                        <p:cTn id="32" dur="500"/>
                                        <p:tgtEl>
                                          <p:spTgt spid="21"/>
                                        </p:tgtEl>
                                      </p:cBhvr>
                                    </p:animEffect>
                                  </p:childTnLst>
                                </p:cTn>
                              </p:par>
                            </p:childTnLst>
                          </p:cTn>
                        </p:par>
                        <p:par>
                          <p:cTn id="33" fill="hold">
                            <p:stCondLst>
                              <p:cond delay="3750"/>
                            </p:stCondLst>
                            <p:childTnLst>
                              <p:par>
                                <p:cTn id="34" presetID="10" presetClass="entr" presetSubtype="0" fill="hold" grpId="0" nodeType="after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10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xit" presetSubtype="32" fill="hold" nodeType="clickEffect">
                                  <p:stCondLst>
                                    <p:cond delay="0"/>
                                  </p:stCondLst>
                                  <p:childTnLst>
                                    <p:anim calcmode="lin" valueType="num">
                                      <p:cBhvr>
                                        <p:cTn id="40" dur="500"/>
                                        <p:tgtEl>
                                          <p:spTgt spid="21"/>
                                        </p:tgtEl>
                                        <p:attrNameLst>
                                          <p:attrName>ppt_w</p:attrName>
                                        </p:attrNameLst>
                                      </p:cBhvr>
                                      <p:tavLst>
                                        <p:tav tm="0">
                                          <p:val>
                                            <p:strVal val="ppt_w"/>
                                          </p:val>
                                        </p:tav>
                                        <p:tav tm="100000">
                                          <p:val>
                                            <p:fltVal val="0"/>
                                          </p:val>
                                        </p:tav>
                                      </p:tavLst>
                                    </p:anim>
                                    <p:anim calcmode="lin" valueType="num">
                                      <p:cBhvr>
                                        <p:cTn id="41" dur="500"/>
                                        <p:tgtEl>
                                          <p:spTgt spid="21"/>
                                        </p:tgtEl>
                                        <p:attrNameLst>
                                          <p:attrName>ppt_h</p:attrName>
                                        </p:attrNameLst>
                                      </p:cBhvr>
                                      <p:tavLst>
                                        <p:tav tm="0">
                                          <p:val>
                                            <p:strVal val="ppt_h"/>
                                          </p:val>
                                        </p:tav>
                                        <p:tav tm="100000">
                                          <p:val>
                                            <p:fltVal val="0"/>
                                          </p:val>
                                        </p:tav>
                                      </p:tavLst>
                                    </p:anim>
                                    <p:animEffect transition="out" filter="fade">
                                      <p:cBhvr>
                                        <p:cTn id="42" dur="500"/>
                                        <p:tgtEl>
                                          <p:spTgt spid="21"/>
                                        </p:tgtEl>
                                      </p:cBhvr>
                                    </p:animEffect>
                                    <p:set>
                                      <p:cBhvr>
                                        <p:cTn id="43" dur="1" fill="hold">
                                          <p:stCondLst>
                                            <p:cond delay="499"/>
                                          </p:stCondLst>
                                        </p:cTn>
                                        <p:tgtEl>
                                          <p:spTgt spid="21"/>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19"/>
                                        </p:tgtEl>
                                      </p:cBhvr>
                                    </p:animEffect>
                                    <p:set>
                                      <p:cBhvr>
                                        <p:cTn id="46"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19"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27382" y="358789"/>
            <a:ext cx="9060181" cy="573935"/>
          </a:xfrm>
        </p:spPr>
        <p:txBody>
          <a:bodyPr vert="horz" lIns="121920" tIns="60960" rIns="121920" bIns="60960" rtlCol="0" anchor="t" anchorCtr="0">
            <a:noAutofit/>
          </a:bodyPr>
          <a:lstStyle/>
          <a:p>
            <a:r>
              <a:rPr lang="zh-CN" altLang="en-US" dirty="0">
                <a:solidFill>
                  <a:srgbClr val="FF0000"/>
                </a:solidFill>
              </a:rPr>
              <a:t>智慧应用之车辆智能管理</a:t>
            </a:r>
            <a:r>
              <a:rPr lang="en-US" altLang="zh-CN" dirty="0">
                <a:solidFill>
                  <a:srgbClr val="FF0000"/>
                </a:solidFill>
              </a:rPr>
              <a:t>-</a:t>
            </a:r>
            <a:r>
              <a:rPr lang="zh-CN" altLang="en-US" dirty="0">
                <a:solidFill>
                  <a:srgbClr val="FF0000"/>
                </a:solidFill>
              </a:rPr>
              <a:t>校园主干道限速</a:t>
            </a:r>
          </a:p>
        </p:txBody>
      </p:sp>
      <p:sp>
        <p:nvSpPr>
          <p:cNvPr id="15" name="TextBox 14"/>
          <p:cNvSpPr txBox="1"/>
          <p:nvPr/>
        </p:nvSpPr>
        <p:spPr>
          <a:xfrm>
            <a:off x="661068" y="1050560"/>
            <a:ext cx="3748142" cy="420564"/>
          </a:xfrm>
          <a:prstGeom prst="rect">
            <a:avLst/>
          </a:prstGeom>
          <a:noFill/>
          <a:ln>
            <a:noFill/>
          </a:ln>
          <a:effectLst/>
        </p:spPr>
        <p:style>
          <a:lnRef idx="3">
            <a:schemeClr val="lt1"/>
          </a:lnRef>
          <a:fillRef idx="1">
            <a:schemeClr val="accent2"/>
          </a:fillRef>
          <a:effectRef idx="1">
            <a:schemeClr val="accent2"/>
          </a:effectRef>
          <a:fontRef idx="minor">
            <a:schemeClr val="lt1"/>
          </a:fontRef>
        </p:style>
        <p:txBody>
          <a:bodyPr wrap="none" rtlCol="0">
            <a:spAutoFit/>
          </a:bodyPr>
          <a:lstStyle/>
          <a:p>
            <a:r>
              <a:rPr lang="zh-CN" altLang="en-US" sz="2133" b="1" dirty="0">
                <a:solidFill>
                  <a:schemeClr val="tx1"/>
                </a:solidFill>
              </a:rPr>
              <a:t>对校内违规行驶车辆进行记录</a:t>
            </a:r>
          </a:p>
        </p:txBody>
      </p:sp>
      <p:pic>
        <p:nvPicPr>
          <p:cNvPr id="16" name="图片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7488" y="2080517"/>
            <a:ext cx="9229725" cy="3364707"/>
          </a:xfrm>
          <a:prstGeom prst="rect">
            <a:avLst/>
          </a:prstGeom>
        </p:spPr>
      </p:pic>
      <p:sp>
        <p:nvSpPr>
          <p:cNvPr id="17" name="等腰三角形 16"/>
          <p:cNvSpPr/>
          <p:nvPr/>
        </p:nvSpPr>
        <p:spPr>
          <a:xfrm rot="16917005">
            <a:off x="6370321" y="2796020"/>
            <a:ext cx="457131" cy="2267955"/>
          </a:xfrm>
          <a:prstGeom prst="triangl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100000" b="100000"/>
            </a:path>
            <a:tileRect t="-100000" r="-100000"/>
          </a:gra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400"/>
          </a:p>
        </p:txBody>
      </p:sp>
      <p:pic>
        <p:nvPicPr>
          <p:cNvPr id="18" name="图片 17"/>
          <p:cNvPicPr>
            <a:picLocks noChangeAspect="1"/>
          </p:cNvPicPr>
          <p:nvPr/>
        </p:nvPicPr>
        <p:blipFill>
          <a:blip r:embed="rId5" cstate="print">
            <a:extLst/>
          </a:blip>
          <a:stretch>
            <a:fillRect/>
          </a:stretch>
        </p:blipFill>
        <p:spPr>
          <a:xfrm>
            <a:off x="9225641" y="4372767"/>
            <a:ext cx="1481875" cy="322607"/>
          </a:xfrm>
          <a:prstGeom prst="rect">
            <a:avLst/>
          </a:prstGeom>
        </p:spPr>
      </p:pic>
      <p:sp>
        <p:nvSpPr>
          <p:cNvPr id="19" name="等腰三角形 18"/>
          <p:cNvSpPr/>
          <p:nvPr/>
        </p:nvSpPr>
        <p:spPr>
          <a:xfrm rot="17896734">
            <a:off x="6550978" y="2694805"/>
            <a:ext cx="505013" cy="2126859"/>
          </a:xfrm>
          <a:prstGeom prst="triangle">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400"/>
          </a:p>
        </p:txBody>
      </p:sp>
      <p:pic>
        <p:nvPicPr>
          <p:cNvPr id="20" name="图片 19"/>
          <p:cNvPicPr>
            <a:picLocks noChangeAspect="1"/>
          </p:cNvPicPr>
          <p:nvPr/>
        </p:nvPicPr>
        <p:blipFill>
          <a:blip r:embed="rId6" cstate="print"/>
          <a:stretch>
            <a:fillRect/>
          </a:stretch>
        </p:blipFill>
        <p:spPr>
          <a:xfrm>
            <a:off x="3376185" y="3086920"/>
            <a:ext cx="653529" cy="506499"/>
          </a:xfrm>
          <a:prstGeom prst="rect">
            <a:avLst/>
          </a:prstGeom>
        </p:spPr>
      </p:pic>
      <p:pic>
        <p:nvPicPr>
          <p:cNvPr id="21" name="图片 20"/>
          <p:cNvPicPr>
            <a:picLocks noChangeAspect="1"/>
          </p:cNvPicPr>
          <p:nvPr/>
        </p:nvPicPr>
        <p:blipFill>
          <a:blip r:embed="rId7" cstate="print">
            <a:extLst/>
          </a:blip>
          <a:stretch>
            <a:fillRect/>
          </a:stretch>
        </p:blipFill>
        <p:spPr>
          <a:xfrm>
            <a:off x="8091943" y="4363355"/>
            <a:ext cx="135463" cy="103211"/>
          </a:xfrm>
          <a:prstGeom prst="rect">
            <a:avLst/>
          </a:prstGeom>
        </p:spPr>
      </p:pic>
      <p:pic>
        <p:nvPicPr>
          <p:cNvPr id="22" name="图片 21"/>
          <p:cNvPicPr>
            <a:picLocks noChangeAspect="1"/>
          </p:cNvPicPr>
          <p:nvPr/>
        </p:nvPicPr>
        <p:blipFill>
          <a:blip r:embed="rId8" cstate="print"/>
          <a:stretch>
            <a:fillRect/>
          </a:stretch>
        </p:blipFill>
        <p:spPr>
          <a:xfrm flipV="1">
            <a:off x="5289080" y="3667734"/>
            <a:ext cx="134083" cy="97916"/>
          </a:xfrm>
          <a:prstGeom prst="rect">
            <a:avLst/>
          </a:prstGeom>
        </p:spPr>
      </p:pic>
      <p:pic>
        <p:nvPicPr>
          <p:cNvPr id="23" name="图片 22"/>
          <p:cNvPicPr>
            <a:picLocks noChangeAspect="1"/>
          </p:cNvPicPr>
          <p:nvPr/>
        </p:nvPicPr>
        <p:blipFill>
          <a:blip r:embed="rId9" cstate="print"/>
          <a:stretch>
            <a:fillRect/>
          </a:stretch>
        </p:blipFill>
        <p:spPr>
          <a:xfrm>
            <a:off x="5648254" y="2659876"/>
            <a:ext cx="109873" cy="86595"/>
          </a:xfrm>
          <a:prstGeom prst="rect">
            <a:avLst/>
          </a:prstGeom>
        </p:spPr>
      </p:pic>
      <p:pic>
        <p:nvPicPr>
          <p:cNvPr id="24" name="图片 23"/>
          <p:cNvPicPr>
            <a:picLocks noChangeAspect="1"/>
          </p:cNvPicPr>
          <p:nvPr/>
        </p:nvPicPr>
        <p:blipFill>
          <a:blip r:embed="rId10" cstate="print">
            <a:extLst/>
          </a:blip>
          <a:stretch>
            <a:fillRect/>
          </a:stretch>
        </p:blipFill>
        <p:spPr>
          <a:xfrm>
            <a:off x="7404887" y="4372766"/>
            <a:ext cx="125291" cy="95460"/>
          </a:xfrm>
          <a:prstGeom prst="rect">
            <a:avLst/>
          </a:prstGeom>
        </p:spPr>
      </p:pic>
      <p:pic>
        <p:nvPicPr>
          <p:cNvPr id="25" name="图片 24"/>
          <p:cNvPicPr>
            <a:picLocks noChangeAspect="1"/>
          </p:cNvPicPr>
          <p:nvPr/>
        </p:nvPicPr>
        <p:blipFill>
          <a:blip r:embed="rId11" cstate="print">
            <a:extLst/>
          </a:blip>
          <a:stretch>
            <a:fillRect/>
          </a:stretch>
        </p:blipFill>
        <p:spPr>
          <a:xfrm>
            <a:off x="7541828" y="4191821"/>
            <a:ext cx="115928" cy="88327"/>
          </a:xfrm>
          <a:prstGeom prst="rect">
            <a:avLst/>
          </a:prstGeom>
        </p:spPr>
      </p:pic>
      <p:sp>
        <p:nvSpPr>
          <p:cNvPr id="26" name="云形标注 25"/>
          <p:cNvSpPr/>
          <p:nvPr/>
        </p:nvSpPr>
        <p:spPr>
          <a:xfrm>
            <a:off x="6404070" y="1679828"/>
            <a:ext cx="1679799" cy="715488"/>
          </a:xfrm>
          <a:prstGeom prst="cloudCallout">
            <a:avLst>
              <a:gd name="adj1" fmla="val -59156"/>
              <a:gd name="adj2" fmla="val 8305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200" b="1" dirty="0">
                <a:solidFill>
                  <a:schemeClr val="tx1"/>
                </a:solidFill>
              </a:rPr>
              <a:t>车牌</a:t>
            </a:r>
            <a:r>
              <a:rPr lang="en-US" altLang="zh-CN" sz="1200" b="1" dirty="0">
                <a:solidFill>
                  <a:schemeClr val="tx1"/>
                </a:solidFill>
              </a:rPr>
              <a:t>XXX</a:t>
            </a:r>
            <a:r>
              <a:rPr lang="zh-CN" altLang="en-US" sz="1200" b="1" dirty="0">
                <a:solidFill>
                  <a:schemeClr val="tx1"/>
                </a:solidFill>
              </a:rPr>
              <a:t>，超速，纳入黑名单，形成记录</a:t>
            </a:r>
          </a:p>
        </p:txBody>
      </p:sp>
      <p:pic>
        <p:nvPicPr>
          <p:cNvPr id="28" name="Picture 20"/>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294046" y="962668"/>
            <a:ext cx="2873905" cy="5217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2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412621" y="962667"/>
            <a:ext cx="2881425" cy="521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0163001"/>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par>
                                <p:cTn id="10" presetID="1"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5" presetClass="path" presetSubtype="0" accel="50000" decel="50000" fill="hold" nodeType="clickEffect">
                                  <p:stCondLst>
                                    <p:cond delay="0"/>
                                  </p:stCondLst>
                                  <p:childTnLst>
                                    <p:animMotion origin="layout" path="M -1.66667E-6 -2.22222E-6 L -0.10508 0.00093 " pathEditMode="relative" rAng="0" ptsTypes="AA">
                                      <p:cBhvr>
                                        <p:cTn id="15" dur="2000" fill="hold"/>
                                        <p:tgtEl>
                                          <p:spTgt spid="18"/>
                                        </p:tgtEl>
                                        <p:attrNameLst>
                                          <p:attrName>ppt_x</p:attrName>
                                          <p:attrName>ppt_y</p:attrName>
                                        </p:attrNameLst>
                                      </p:cBhvr>
                                      <p:rCtr x="-5260" y="-93"/>
                                    </p:animMotion>
                                  </p:childTnLst>
                                </p:cTn>
                              </p:par>
                            </p:childTnLst>
                          </p:cTn>
                        </p:par>
                        <p:par>
                          <p:cTn id="16" fill="hold">
                            <p:stCondLst>
                              <p:cond delay="2000"/>
                            </p:stCondLst>
                            <p:childTnLst>
                              <p:par>
                                <p:cTn id="17" presetID="1"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0" presetClass="path" presetSubtype="0" accel="50000" decel="50000" fill="hold" nodeType="withEffect">
                                  <p:stCondLst>
                                    <p:cond delay="0"/>
                                  </p:stCondLst>
                                  <p:childTnLst>
                                    <p:animMotion origin="layout" path="M 8.75E-6 -4.81481E-6 L 8.75E-6 -4.81481E-6 C -0.00507 0.00023 -0.01015 0.0007 -0.01523 0.0007 C -0.03033 0.0007 -0.03046 0.0081 -0.02929 -0.00972 C -0.02929 -0.01065 -0.02903 -0.01111 -0.0289 -0.0118 C -0.02968 -0.0169 -0.02929 -0.01366 -0.02929 -0.02153 L -0.0289 -0.02014 " pathEditMode="relative" ptsTypes="AAAAAAA">
                                      <p:cBhvr>
                                        <p:cTn id="20" dur="500" fill="hold"/>
                                        <p:tgtEl>
                                          <p:spTgt spid="21"/>
                                        </p:tgtEl>
                                        <p:attrNameLst>
                                          <p:attrName>ppt_x</p:attrName>
                                          <p:attrName>ppt_y</p:attrName>
                                        </p:attrNameLst>
                                      </p:cBhvr>
                                    </p:animMotion>
                                  </p:childTnLst>
                                </p:cTn>
                              </p:par>
                              <p:par>
                                <p:cTn id="21" presetID="1" presetClass="exit" presetSubtype="0" fill="hold" nodeType="withEffect">
                                  <p:stCondLst>
                                    <p:cond delay="1000"/>
                                  </p:stCondLst>
                                  <p:childTnLst>
                                    <p:set>
                                      <p:cBhvr>
                                        <p:cTn id="22" dur="1" fill="hold">
                                          <p:stCondLst>
                                            <p:cond delay="0"/>
                                          </p:stCondLst>
                                        </p:cTn>
                                        <p:tgtEl>
                                          <p:spTgt spid="21"/>
                                        </p:tgtEl>
                                        <p:attrNameLst>
                                          <p:attrName>style.visibility</p:attrName>
                                        </p:attrNameLst>
                                      </p:cBhvr>
                                      <p:to>
                                        <p:strVal val="hidden"/>
                                      </p:to>
                                    </p:set>
                                  </p:childTnLst>
                                </p:cTn>
                              </p:par>
                            </p:childTnLst>
                          </p:cTn>
                        </p:par>
                        <p:par>
                          <p:cTn id="23" fill="hold">
                            <p:stCondLst>
                              <p:cond delay="3000"/>
                            </p:stCondLst>
                            <p:childTnLst>
                              <p:par>
                                <p:cTn id="24" presetID="35" presetClass="path" presetSubtype="0" accel="50000" decel="50000" fill="hold" nodeType="afterEffect">
                                  <p:stCondLst>
                                    <p:cond delay="0"/>
                                  </p:stCondLst>
                                  <p:childTnLst>
                                    <p:animMotion origin="layout" path="M -0.10508 0.00093 L -0.16797 0.00186 " pathEditMode="relative" rAng="0" ptsTypes="AA">
                                      <p:cBhvr>
                                        <p:cTn id="25" dur="2000" fill="hold"/>
                                        <p:tgtEl>
                                          <p:spTgt spid="18"/>
                                        </p:tgtEl>
                                        <p:attrNameLst>
                                          <p:attrName>ppt_x</p:attrName>
                                          <p:attrName>ppt_y</p:attrName>
                                        </p:attrNameLst>
                                      </p:cBhvr>
                                      <p:rCtr x="-3151" y="46"/>
                                    </p:animMotion>
                                  </p:childTnLst>
                                </p:cTn>
                              </p:par>
                            </p:childTnLst>
                          </p:cTn>
                        </p:par>
                        <p:par>
                          <p:cTn id="26" fill="hold">
                            <p:stCondLst>
                              <p:cond delay="5000"/>
                            </p:stCondLst>
                            <p:childTnLst>
                              <p:par>
                                <p:cTn id="27" presetID="1" presetClass="entr" presetSubtype="0" fill="hold" nodeType="after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0" presetClass="path" presetSubtype="0" accel="50000" decel="50000" fill="hold" nodeType="withEffect">
                                  <p:stCondLst>
                                    <p:cond delay="0"/>
                                  </p:stCondLst>
                                  <p:childTnLst>
                                    <p:animMotion origin="layout" path="M -3.54167E-6 -0.00139 L -3.54167E-6 -0.00092 C 0.00157 -0.00069 0.00326 0.00024 0.00508 0.0007 L 0.01511 0.00301 C 0.01732 0.00255 0.0198 0.00301 0.02188 0.00186 C 0.0224 0.00162 0.0224 -3.7037E-6 0.0224 -0.00139 C 0.02253 -0.00972 0.0224 -0.01898 0.0224 -0.02731 L 0.0224 -0.02708 " pathEditMode="relative" rAng="0" ptsTypes="AAAAAAAA">
                                      <p:cBhvr>
                                        <p:cTn id="30" dur="500" fill="hold"/>
                                        <p:tgtEl>
                                          <p:spTgt spid="24"/>
                                        </p:tgtEl>
                                        <p:attrNameLst>
                                          <p:attrName>ppt_x</p:attrName>
                                          <p:attrName>ppt_y</p:attrName>
                                        </p:attrNameLst>
                                      </p:cBhvr>
                                      <p:rCtr x="1120" y="-1088"/>
                                    </p:animMotion>
                                  </p:childTnLst>
                                </p:cTn>
                              </p:par>
                            </p:childTnLst>
                          </p:cTn>
                        </p:par>
                        <p:par>
                          <p:cTn id="31" fill="hold">
                            <p:stCondLst>
                              <p:cond delay="5500"/>
                            </p:stCondLst>
                            <p:childTnLst>
                              <p:par>
                                <p:cTn id="32" presetID="1" presetClass="exit" presetSubtype="0" fill="hold" nodeType="afterEffect">
                                  <p:stCondLst>
                                    <p:cond delay="0"/>
                                  </p:stCondLst>
                                  <p:childTnLst>
                                    <p:set>
                                      <p:cBhvr>
                                        <p:cTn id="33" dur="1" fill="hold">
                                          <p:stCondLst>
                                            <p:cond delay="0"/>
                                          </p:stCondLst>
                                        </p:cTn>
                                        <p:tgtEl>
                                          <p:spTgt spid="24"/>
                                        </p:tgtEl>
                                        <p:attrNameLst>
                                          <p:attrName>style.visibility</p:attrName>
                                        </p:attrNameLst>
                                      </p:cBhvr>
                                      <p:to>
                                        <p:strVal val="hidden"/>
                                      </p:to>
                                    </p:set>
                                  </p:childTnLst>
                                </p:cTn>
                              </p:par>
                            </p:childTnLst>
                          </p:cTn>
                        </p:par>
                        <p:par>
                          <p:cTn id="34" fill="hold">
                            <p:stCondLst>
                              <p:cond delay="5500"/>
                            </p:stCondLst>
                            <p:childTnLst>
                              <p:par>
                                <p:cTn id="35" presetID="1" presetClass="entr" presetSubtype="0" fill="hold" nodeType="after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childTnLst>
                          </p:cTn>
                        </p:par>
                        <p:par>
                          <p:cTn id="37" fill="hold">
                            <p:stCondLst>
                              <p:cond delay="5500"/>
                            </p:stCondLst>
                            <p:childTnLst>
                              <p:par>
                                <p:cTn id="38" presetID="0" presetClass="path" presetSubtype="0" accel="50000" decel="50000" fill="hold" nodeType="afterEffect">
                                  <p:stCondLst>
                                    <p:cond delay="0"/>
                                  </p:stCondLst>
                                  <p:childTnLst>
                                    <p:animMotion origin="layout" path="M 1.04167E-6 7.77778E-6 L 1.04167E-6 7.77778E-6 C 0.00026 0.00209 0.00052 0.00417 0.00052 0.00626 C 0.00052 0.00811 -0.00013 0.0139 -0.00026 0.01598 C -0.00052 0.01899 0.00091 0.02431 -0.00078 0.02501 C -0.00833 0.02825 -0.01641 0.02524 -0.02422 0.0257 C -0.02539 0.0257 -0.02656 0.02616 -0.0276 0.0264 L -0.03906 0.0257 C -0.0401 0.0257 -0.04102 0.02501 -0.04219 0.02501 C -0.05 0.02454 -0.05807 0.02454 -0.06589 0.02431 L -0.10313 0.02501 C -0.10391 0.02501 -0.10456 0.0257 -0.10547 0.0257 C -0.10846 0.0257 -0.11133 0.02524 -0.11432 0.02501 L -0.14948 0.02362 C -0.14948 0.02061 -0.14935 0.0176 -0.14922 0.01459 C -0.14909 0.01251 -0.1487 0.01042 -0.1487 0.00834 C -0.1487 -0.01782 -0.14831 -0.0118 -0.14948 -0.02499 C -0.14948 -0.03171 -0.14935 -0.03842 -0.14922 -0.04513 C -0.14909 -0.04583 -0.14883 -0.04652 -0.1487 -0.04722 C -0.14844 -0.04884 -0.14818 -0.05046 -0.14792 -0.05208 C -0.14792 -0.05439 -0.14779 -0.05671 -0.14766 -0.05902 C -0.14753 -0.06041 -0.14714 -0.0618 -0.14714 -0.06319 C -0.14714 -0.0743 -0.14714 -0.08541 -0.14766 -0.09652 C -0.14766 -0.09722 -0.14844 -0.09698 -0.1487 -0.09698 C -0.14922 -0.09652 -0.14961 -0.09583 -0.15 -0.09513 C -0.15052 -0.09374 -0.15156 -0.09097 -0.15156 -0.09097 C -0.15156 -0.09027 -0.15169 -0.08935 -0.15182 -0.08888 C -0.15221 -0.08819 -0.15273 -0.08796 -0.15313 -0.08749 C -0.15339 -0.0868 -0.15365 -0.0861 -0.15391 -0.08541 C -0.15391 -0.08472 -0.15391 -0.08379 -0.15417 -0.08333 C -0.15859 -0.07592 -0.15924 -0.07523 -0.1625 -0.07152 C -0.16432 -0.0662 -0.16328 -0.06828 -0.16563 -0.06527 C -0.16563 -0.06458 -0.16576 -0.06365 -0.16589 -0.06319 C -0.16706 -0.05925 -0.16732 -0.05948 -0.16875 -0.05694 C -0.1694 -0.05277 -0.16849 -0.05648 -0.17031 -0.05277 C -0.17083 -0.05138 -0.17135 -0.04999 -0.17188 -0.0486 L -0.17344 -0.04444 C -0.1737 -0.04374 -0.17383 -0.04282 -0.17422 -0.04235 C -0.17448 -0.04166 -0.175 -0.04097 -0.17526 -0.04027 C -0.17565 -0.03935 -0.17591 -0.03842 -0.17604 -0.03749 C -0.17656 -0.03541 -0.1763 -0.03495 -0.17734 -0.03333 C -0.1776 -0.03263 -0.17813 -0.0324 -0.17839 -0.03194 C -0.17891 -0.03124 -0.17917 -0.03055 -0.17969 -0.02985 C -0.17969 -0.02893 -0.17982 -0.028 -0.17995 -0.02708 C -0.18073 -0.0243 -0.18268 -0.02222 -0.18359 -0.02013 C -0.18542 -0.01481 -0.18294 -0.02129 -0.18542 -0.01597 C -0.18581 -0.01527 -0.18594 -0.01458 -0.1862 -0.01388 C -0.18659 -0.01319 -0.18711 -0.01249 -0.1875 -0.0118 C -0.18776 -0.0111 -0.18789 -0.01041 -0.18828 -0.00972 C -0.18854 -0.00902 -0.18906 -0.00833 -0.18932 -0.00763 C -0.18997 -0.00624 -0.19023 -0.00462 -0.19089 -0.00347 C -0.19141 -0.00277 -0.1918 -0.00208 -0.19219 -0.00138 C -0.19245 -0.00069 -0.19258 0.00024 -0.19297 0.0007 C -0.19323 0.0014 -0.19375 0.00163 -0.19401 0.00209 C -0.19427 0.00277 -0.19453 0.00348 -0.19479 0.00417 C -0.19674 0.00811 -0.19661 0.00765 -0.19844 0.00973 L -0.19909 0.01181 L -0.19909 0.01181 " pathEditMode="relative" ptsTypes="AAAAAAAAAAAAAAAAAAAAAAAAAAAAAAAAAAAAAAAAAAAAAAAAAAAAAAAAAA">
                                      <p:cBhvr>
                                        <p:cTn id="39" dur="1000" fill="hold"/>
                                        <p:tgtEl>
                                          <p:spTgt spid="25"/>
                                        </p:tgtEl>
                                        <p:attrNameLst>
                                          <p:attrName>ppt_x</p:attrName>
                                          <p:attrName>ppt_y</p:attrName>
                                        </p:attrNameLst>
                                      </p:cBhvr>
                                    </p:animMotion>
                                  </p:childTnLst>
                                </p:cTn>
                              </p:par>
                            </p:childTnLst>
                          </p:cTn>
                        </p:par>
                        <p:par>
                          <p:cTn id="40" fill="hold">
                            <p:stCondLst>
                              <p:cond delay="6500"/>
                            </p:stCondLst>
                            <p:childTnLst>
                              <p:par>
                                <p:cTn id="41" presetID="1" presetClass="exit" presetSubtype="0" fill="hold" nodeType="afterEffect">
                                  <p:stCondLst>
                                    <p:cond delay="0"/>
                                  </p:stCondLst>
                                  <p:childTnLst>
                                    <p:set>
                                      <p:cBhvr>
                                        <p:cTn id="42" dur="1" fill="hold">
                                          <p:stCondLst>
                                            <p:cond delay="0"/>
                                          </p:stCondLst>
                                        </p:cTn>
                                        <p:tgtEl>
                                          <p:spTgt spid="25"/>
                                        </p:tgtEl>
                                        <p:attrNameLst>
                                          <p:attrName>style.visibility</p:attrName>
                                        </p:attrNameLst>
                                      </p:cBhvr>
                                      <p:to>
                                        <p:strVal val="hidden"/>
                                      </p:to>
                                    </p:set>
                                  </p:childTnLst>
                                </p:cTn>
                              </p:par>
                            </p:childTnLst>
                          </p:cTn>
                        </p:par>
                        <p:par>
                          <p:cTn id="43" fill="hold">
                            <p:stCondLst>
                              <p:cond delay="6500"/>
                            </p:stCondLst>
                            <p:childTnLst>
                              <p:par>
                                <p:cTn id="44" presetID="22" presetClass="entr" presetSubtype="8" fill="hold" nodeType="after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left)">
                                      <p:cBhvr>
                                        <p:cTn id="46" dur="750"/>
                                        <p:tgtEl>
                                          <p:spTgt spid="19"/>
                                        </p:tgtEl>
                                      </p:cBhvr>
                                    </p:animEffect>
                                  </p:childTnLst>
                                </p:cTn>
                              </p:par>
                              <p:par>
                                <p:cTn id="47" presetID="22" presetClass="entr" presetSubtype="8" fill="hold"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left)">
                                      <p:cBhvr>
                                        <p:cTn id="49" dur="750"/>
                                        <p:tgtEl>
                                          <p:spTgt spid="17"/>
                                        </p:tgtEl>
                                      </p:cBhvr>
                                    </p:animEffect>
                                  </p:childTnLst>
                                  <p:subTnLst>
                                    <p:audio>
                                      <p:cMediaNode>
                                        <p:cTn display="0" masterRel="sameClick">
                                          <p:stCondLst>
                                            <p:cond evt="begin" delay="0">
                                              <p:tn val="47"/>
                                            </p:cond>
                                          </p:stCondLst>
                                          <p:endCondLst>
                                            <p:cond evt="onStopAudio" delay="0">
                                              <p:tgtEl>
                                                <p:sldTgt/>
                                              </p:tgtEl>
                                            </p:cond>
                                          </p:endCondLst>
                                        </p:cTn>
                                        <p:tgtEl>
                                          <p:sndTgt r:embed="rId3" name="camera.wav"/>
                                        </p:tgtEl>
                                      </p:cMediaNode>
                                    </p:audio>
                                  </p:subTnLst>
                                </p:cTn>
                              </p:par>
                              <p:par>
                                <p:cTn id="50" presetID="1" presetClass="exit" presetSubtype="0" fill="hold" grpId="0" nodeType="withEffect">
                                  <p:stCondLst>
                                    <p:cond delay="500"/>
                                  </p:stCondLst>
                                  <p:childTnLst>
                                    <p:set>
                                      <p:cBhvr>
                                        <p:cTn id="51" dur="1" fill="hold">
                                          <p:stCondLst>
                                            <p:cond delay="0"/>
                                          </p:stCondLst>
                                        </p:cTn>
                                        <p:tgtEl>
                                          <p:spTgt spid="19"/>
                                        </p:tgtEl>
                                        <p:attrNameLst>
                                          <p:attrName>style.visibility</p:attrName>
                                        </p:attrNameLst>
                                      </p:cBhvr>
                                      <p:to>
                                        <p:strVal val="hidden"/>
                                      </p:to>
                                    </p:set>
                                  </p:childTnLst>
                                </p:cTn>
                              </p:par>
                              <p:par>
                                <p:cTn id="52" presetID="1" presetClass="exit" presetSubtype="0" fill="hold" grpId="0" nodeType="withEffect">
                                  <p:stCondLst>
                                    <p:cond delay="500"/>
                                  </p:stCondLst>
                                  <p:childTnLst>
                                    <p:set>
                                      <p:cBhvr>
                                        <p:cTn id="53" dur="1" fill="hold">
                                          <p:stCondLst>
                                            <p:cond delay="0"/>
                                          </p:stCondLst>
                                        </p:cTn>
                                        <p:tgtEl>
                                          <p:spTgt spid="17"/>
                                        </p:tgtEl>
                                        <p:attrNameLst>
                                          <p:attrName>style.visibility</p:attrName>
                                        </p:attrNameLst>
                                      </p:cBhvr>
                                      <p:to>
                                        <p:strVal val="hidden"/>
                                      </p:to>
                                    </p:set>
                                  </p:childTnLst>
                                </p:cTn>
                              </p:par>
                            </p:childTnLst>
                          </p:cTn>
                        </p:par>
                        <p:par>
                          <p:cTn id="54" fill="hold">
                            <p:stCondLst>
                              <p:cond delay="7250"/>
                            </p:stCondLst>
                            <p:childTnLst>
                              <p:par>
                                <p:cTn id="55" presetID="35" presetClass="path" presetSubtype="0" accel="50000" decel="50000" fill="hold" nodeType="afterEffect">
                                  <p:stCondLst>
                                    <p:cond delay="0"/>
                                  </p:stCondLst>
                                  <p:childTnLst>
                                    <p:animMotion origin="layout" path="M -0.16797 0.00186 L -0.36341 0.00186 " pathEditMode="relative" rAng="0" ptsTypes="AA">
                                      <p:cBhvr>
                                        <p:cTn id="56" dur="4900" fill="hold"/>
                                        <p:tgtEl>
                                          <p:spTgt spid="18"/>
                                        </p:tgtEl>
                                        <p:attrNameLst>
                                          <p:attrName>ppt_x</p:attrName>
                                          <p:attrName>ppt_y</p:attrName>
                                        </p:attrNameLst>
                                      </p:cBhvr>
                                      <p:rCtr x="-9779" y="0"/>
                                    </p:animMotion>
                                  </p:childTnLst>
                                </p:cTn>
                              </p:par>
                              <p:par>
                                <p:cTn id="57" presetID="1" presetClass="entr" presetSubtype="0" fill="hold" nodeType="with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par>
                                <p:cTn id="59" presetID="0" presetClass="path" presetSubtype="0" accel="50000" decel="50000" fill="hold" nodeType="withEffect">
                                  <p:stCondLst>
                                    <p:cond delay="0"/>
                                  </p:stCondLst>
                                  <p:childTnLst>
                                    <p:animMotion origin="layout" path="M 3.125E-6 5.18519E-6 L 3.125E-6 5.18519E-6 C 0.01224 -0.01527 0.00325 -0.00208 0.00742 -0.0111 C 0.00807 -0.01249 0.00872 -0.01342 0.00937 -0.01458 C 0.01367 -0.02453 0.01029 -0.01782 0.01302 -0.02453 C 0.01367 -0.02592 0.01432 -0.02754 0.01497 -0.02893 C 0.01575 -0.03124 0.01641 -0.03379 0.01745 -0.03564 C 0.01875 -0.03796 0.02044 -0.03958 0.02122 -0.04235 C 0.02318 -0.04907 0.02187 -0.04536 0.025 -0.05347 C 0.02539 -0.05462 0.02565 -0.05578 0.02617 -0.05671 C 0.02682 -0.05786 0.02747 -0.05879 0.02812 -0.06018 C 0.03073 -0.06573 0.02773 -0.06157 0.03125 -0.06573 C 0.03229 -0.07152 0.03151 -0.06805 0.03437 -0.07569 C 0.03476 -0.07684 0.03503 -0.078 0.03555 -0.07893 C 0.0362 -0.08009 0.03685 -0.08101 0.0375 -0.0824 C 0.0401 -0.08796 0.03711 -0.08379 0.04062 -0.08796 C 0.04128 -0.09166 0.04114 -0.09235 0.0431 -0.09559 C 0.04362 -0.09652 0.04427 -0.09722 0.04492 -0.09791 C 0.04531 -0.09907 0.0457 -0.10022 0.04622 -0.10115 C 0.04674 -0.10208 0.04753 -0.10254 0.04805 -0.10347 C 0.0487 -0.10439 0.04935 -0.10555 0.05 -0.10671 C 0.05013 -0.10786 0.05013 -0.10925 0.05052 -0.11018 C 0.05247 -0.11434 0.05364 -0.11157 0.05625 -0.11018 C 0.05768 -0.10184 0.05651 -0.10509 0.05937 -0.09999 C 0.06367 -0.10046 0.0681 -0.10069 0.07239 -0.10115 C 0.07318 -0.10138 0.0737 -0.10184 0.07435 -0.10231 C 0.075 -0.103 0.07565 -0.1037 0.07617 -0.10462 C 0.07695 -0.10555 0.07747 -0.10671 0.07812 -0.10786 C 0.07825 -0.10972 0.07878 -0.11157 0.07878 -0.11342 C 0.07878 -0.13448 0.07096 -0.12083 0.0556 -0.12013 C 0.04805 -0.11874 0.0513 -0.12013 0.04557 -0.11666 L 0.0418 -0.11458 L 0.03997 -0.11342 C 0.0401 -0.11458 0.04036 -0.11573 0.04062 -0.11666 C 0.04088 -0.11828 0.04193 -0.11967 0.0418 -0.12129 C 0.04167 -0.12245 0.04062 -0.12268 0.03997 -0.12337 C 0.03659 -0.12152 0.03919 -0.12268 0.03437 -0.12129 C 0.02591 -0.11851 0.03516 -0.12152 0.0293 -0.11897 C 0.02825 -0.11851 0.02721 -0.11828 0.02617 -0.11782 C 0.02305 -0.11643 0.02552 -0.11735 0.02239 -0.11458 C 0.02187 -0.11411 0.02122 -0.11388 0.02057 -0.11342 C 0.01992 -0.11296 0.0194 -0.1118 0.01875 -0.1111 C 0.0181 -0.11064 0.01745 -0.11064 0.0168 -0.11018 C 0.01614 -0.10948 0.01562 -0.10833 0.01497 -0.10786 L 0.00937 -0.10462 L 0.00742 -0.10347 L 0.0056 -0.10231 C 0.00143 -0.10277 -0.00274 -0.10254 -0.0069 -0.10347 C -0.00768 -0.1037 -0.00872 -0.10439 -0.00886 -0.10555 C -0.00925 -0.11272 -0.00859 -0.11967 -0.0082 -0.12684 C -0.00807 -0.12985 -0.00716 -0.13101 -0.00625 -0.13333 C -0.00586 -0.13495 -0.00547 -0.13657 -0.00508 -0.13796 C -0.00247 -0.14559 -0.00247 -0.14282 -0.0013 -0.15115 C -0.00078 -0.15509 -0.00091 -0.15601 0.00052 -0.15902 C 0.00169 -0.16134 0.0043 -0.16573 0.0043 -0.16573 C 0.00469 -0.16458 0.00534 -0.16365 0.0056 -0.16226 C 0.00599 -0.15948 0.00586 -0.15647 0.00625 -0.15347 C 0.00638 -0.15184 0.00664 -0.15046 0.00677 -0.14907 C 0.00768 -0.1493 0.00859 -0.14953 0.00937 -0.14999 C 0.01107 -0.15161 0.01224 -0.1537 0.01302 -0.15671 C 0.01341 -0.15786 0.01341 -0.15902 0.01367 -0.16018 C 0.01406 -0.16134 0.01458 -0.16226 0.01497 -0.16342 C 0.01628 -0.17291 0.01445 -0.16319 0.01745 -0.17129 C 0.01784 -0.17222 0.01771 -0.1736 0.0181 -0.17453 C 0.01862 -0.17615 0.0194 -0.17754 0.01992 -0.17893 C 0.02044 -0.18009 0.0207 -0.18147 0.02122 -0.1824 C 0.02174 -0.18333 0.02239 -0.18379 0.02305 -0.18448 C 0.02643 -0.19351 0.022 -0.18263 0.02617 -0.19004 C 0.02669 -0.19097 0.02695 -0.19235 0.02747 -0.19351 C 0.0276 -0.19397 0.02786 -0.19421 0.02812 -0.19444 L 0.02812 -0.19444 " pathEditMode="relative" ptsTypes="AAAAAAAAAAAAAAAAAAAAAAAAAAAAAAAAAAAAAAAAAAAAAAAAAAAAAAAAAAAAAAAAAAAAAAA">
                                      <p:cBhvr>
                                        <p:cTn id="60" dur="1000" fill="hold"/>
                                        <p:tgtEl>
                                          <p:spTgt spid="22"/>
                                        </p:tgtEl>
                                        <p:attrNameLst>
                                          <p:attrName>ppt_x</p:attrName>
                                          <p:attrName>ppt_y</p:attrName>
                                        </p:attrNameLst>
                                      </p:cBhvr>
                                    </p:animMotion>
                                  </p:childTnLst>
                                </p:cTn>
                              </p:par>
                              <p:par>
                                <p:cTn id="61" presetID="1" presetClass="exit" presetSubtype="0" fill="hold" nodeType="withEffect">
                                  <p:stCondLst>
                                    <p:cond delay="1100"/>
                                  </p:stCondLst>
                                  <p:childTnLst>
                                    <p:set>
                                      <p:cBhvr>
                                        <p:cTn id="62" dur="1" fill="hold">
                                          <p:stCondLst>
                                            <p:cond delay="0"/>
                                          </p:stCondLst>
                                        </p:cTn>
                                        <p:tgtEl>
                                          <p:spTgt spid="22"/>
                                        </p:tgtEl>
                                        <p:attrNameLst>
                                          <p:attrName>style.visibility</p:attrName>
                                        </p:attrNameLst>
                                      </p:cBhvr>
                                      <p:to>
                                        <p:strVal val="hidden"/>
                                      </p:to>
                                    </p:set>
                                  </p:childTnLst>
                                </p:cTn>
                              </p:par>
                              <p:par>
                                <p:cTn id="63" presetID="10" presetClass="entr" presetSubtype="0" fill="hold" grpId="0" nodeType="withEffect">
                                  <p:stCondLst>
                                    <p:cond delay="250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500"/>
                                        <p:tgtEl>
                                          <p:spTgt spid="26"/>
                                        </p:tgtEl>
                                      </p:cBhvr>
                                    </p:animEffect>
                                  </p:childTnLst>
                                </p:cTn>
                              </p:par>
                              <p:par>
                                <p:cTn id="66" presetID="1" presetClass="entr" presetSubtype="0" fill="hold" nodeType="withEffect">
                                  <p:stCondLst>
                                    <p:cond delay="1600"/>
                                  </p:stCondLst>
                                  <p:childTnLst>
                                    <p:set>
                                      <p:cBhvr>
                                        <p:cTn id="67" dur="1" fill="hold">
                                          <p:stCondLst>
                                            <p:cond delay="0"/>
                                          </p:stCondLst>
                                        </p:cTn>
                                        <p:tgtEl>
                                          <p:spTgt spid="23"/>
                                        </p:tgtEl>
                                        <p:attrNameLst>
                                          <p:attrName>style.visibility</p:attrName>
                                        </p:attrNameLst>
                                      </p:cBhvr>
                                      <p:to>
                                        <p:strVal val="visible"/>
                                      </p:to>
                                    </p:set>
                                  </p:childTnLst>
                                </p:cTn>
                              </p:par>
                              <p:par>
                                <p:cTn id="68" presetID="0" presetClass="path" presetSubtype="0" accel="50000" decel="50000" fill="hold" nodeType="withEffect">
                                  <p:stCondLst>
                                    <p:cond delay="1700"/>
                                  </p:stCondLst>
                                  <p:childTnLst>
                                    <p:animMotion origin="layout" path="M 8.33333E-7 -7.40741E-7 L 8.33333E-7 -7.40741E-7 C -0.00131 0.00301 -0.00222 0.00648 -0.00365 0.00926 C -0.00469 0.01111 -0.00599 0.0125 -0.00677 0.01482 C -0.00834 0.01875 -0.00756 0.01667 -0.00938 0.0213 C -0.01042 0.02662 -0.00912 0.02153 -0.01146 0.02593 C -0.01198 0.02662 -0.01224 0.02755 -0.0125 0.02871 C -0.01276 0.0294 -0.01276 0.03079 -0.01302 0.03148 C -0.01341 0.03195 -0.01407 0.03195 -0.01459 0.03241 C -0.01563 0.0375 -0.01446 0.03264 -0.01667 0.03797 C -0.0211 0.04792 -0.0168 0.03982 -0.02032 0.0463 C -0.02084 0.0456 -0.02175 0.04537 -0.02188 0.04445 C -0.02253 0.04144 -0.02227 0.0382 -0.0224 0.03519 C -0.02253 0.03357 -0.02279 0.03195 -0.02292 0.03056 C -0.02826 0.04445 -0.02253 0.03009 -0.02657 0.03889 C -0.02709 0.03959 -0.02722 0.04074 -0.02761 0.04167 C -0.02813 0.04259 -0.02878 0.04329 -0.02917 0.04445 C -0.02995 0.04607 -0.0306 0.04815 -0.03125 0.05 C -0.03164 0.05093 -0.03203 0.05162 -0.03229 0.05278 C -0.03269 0.05394 -0.03295 0.05509 -0.03334 0.05648 C -0.03399 0.05834 -0.03503 0.05972 -0.03542 0.06204 C -0.03685 0.06898 -0.03503 0.06019 -0.03698 0.06759 C -0.03724 0.06829 -0.03724 0.06945 -0.0375 0.07037 C -0.03815 0.07222 -0.03894 0.07408 -0.03959 0.07593 L -0.04063 0.07871 C -0.04102 0.07963 -0.04115 0.08079 -0.04167 0.08148 L -0.04323 0.08334 C -0.04349 0.08426 -0.04349 0.08519 -0.04375 0.08611 C -0.04466 0.08797 -0.04584 0.08982 -0.04688 0.09167 C -0.0474 0.09259 -0.04805 0.09329 -0.04844 0.09445 C -0.04896 0.0956 -0.04948 0.09699 -0.05 0.09815 C -0.05052 0.09884 -0.05104 0.09931 -0.05157 0.1 C -0.05443 0.10741 -0.05078 0.09884 -0.05417 0.10371 C -0.05534 0.10509 -0.05612 0.10764 -0.05729 0.10926 L -0.05886 0.11111 C -0.05925 0.11204 -0.05951 0.11297 -0.0599 0.11389 C -0.06042 0.11435 -0.06107 0.11435 -0.06146 0.11482 C -0.06224 0.11528 -0.06302 0.11574 -0.06354 0.11667 C -0.06472 0.11829 -0.06563 0.12037 -0.06667 0.12222 C -0.06719 0.12315 -0.06758 0.12454 -0.06823 0.125 C -0.07045 0.12616 -0.0694 0.12523 -0.07136 0.12778 C -0.07162 0.12685 -0.07188 0.12593 -0.07188 0.125 C -0.07214 0.12315 -0.07162 0.12037 -0.0724 0.11945 C -0.07318 0.11852 -0.07396 0.12107 -0.07448 0.12222 C -0.07539 0.12384 -0.07591 0.12593 -0.07657 0.12778 C -0.07696 0.12871 -0.07709 0.12986 -0.07761 0.13056 L -0.07917 0.13241 C -0.07956 0.13334 -0.07982 0.13426 -0.08021 0.13519 C -0.08112 0.13681 -0.08229 0.13866 -0.08334 0.13982 C -0.08386 0.14005 -0.08438 0.14028 -0.0849 0.14074 L -0.08802 0.1463 C -0.08854 0.14722 -0.0892 0.14792 -0.08959 0.14908 L -0.09167 0.15463 C -0.09271 0.16134 -0.09141 0.15579 -0.09375 0.16019 C -0.09427 0.16088 -0.09453 0.16181 -0.09479 0.16297 C -0.09519 0.16412 -0.09532 0.16551 -0.09584 0.16667 C -0.09623 0.16713 -0.09688 0.16713 -0.0974 0.16759 C -0.09779 0.16852 -0.09805 0.16945 -0.09844 0.17037 C -0.1 0.17292 -0.09987 0.17153 -0.10157 0.17315 C -0.10222 0.17361 -0.10261 0.17431 -0.10313 0.175 C -0.10365 0.17523 -0.1043 0.17523 -0.10469 0.17593 C -0.10586 0.17685 -0.10677 0.17824 -0.10782 0.17963 C -0.10834 0.18009 -0.10886 0.18125 -0.10938 0.18148 L -0.1125 0.18241 C -0.11302 0.18287 -0.11354 0.1838 -0.11407 0.18426 C -0.11498 0.18472 -0.11589 0.18472 -0.11667 0.18519 C -0.11732 0.18542 -0.11771 0.18565 -0.11823 0.18611 C -0.11901 0.18634 -0.11966 0.18658 -0.12032 0.18704 C -0.12084 0.1875 -0.12136 0.18843 -0.12188 0.18889 C -0.12344 0.18982 -0.12526 0.18982 -0.12657 0.19167 C -0.13112 0.19676 -0.12539 0.19051 -0.12969 0.19445 C -0.13034 0.19491 -0.13073 0.1956 -0.13125 0.1963 C -0.13177 0.19653 -0.13243 0.19676 -0.13282 0.19722 C -0.13347 0.19769 -0.13386 0.19838 -0.13438 0.19908 C -0.1349 0.19931 -0.13555 0.19954 -0.13594 0.2 C -0.13659 0.20047 -0.13698 0.20116 -0.1375 0.20185 C -0.14193 0.20556 -0.1362 0.19931 -0.14063 0.20463 C -0.13894 0.18912 -0.14063 0.20625 -0.14063 0.16945 C -0.14063 0.1632 -0.1405 0.15695 -0.14011 0.15093 C -0.13998 0.14699 -0.13946 0.14699 -0.13854 0.14352 C -0.13815 0.14167 -0.13789 0.13982 -0.1375 0.13797 L -0.13698 0.13519 C -0.13724 0.12894 -0.13711 0.12269 -0.1375 0.11667 C -0.13763 0.11459 -0.13854 0.11111 -0.13854 0.11111 L -0.13854 0.11111 " pathEditMode="relative" ptsTypes="AAAAAAAAAAAAAAAAAAAAAAAAAAAAAAAAAAAAAAAAAAAAAAAAAAAAAAAAAAAAAAAAAAAAAAAAAAAAAAAAAAAAA">
                                      <p:cBhvr>
                                        <p:cTn id="69" dur="900" fill="hold"/>
                                        <p:tgtEl>
                                          <p:spTgt spid="23"/>
                                        </p:tgtEl>
                                        <p:attrNameLst>
                                          <p:attrName>ppt_x</p:attrName>
                                          <p:attrName>ppt_y</p:attrName>
                                        </p:attrNameLst>
                                      </p:cBhvr>
                                    </p:animMotion>
                                  </p:childTnLst>
                                </p:cTn>
                              </p:par>
                              <p:par>
                                <p:cTn id="70" presetID="1" presetClass="exit" presetSubtype="0" fill="hold" nodeType="withEffect">
                                  <p:stCondLst>
                                    <p:cond delay="2500"/>
                                  </p:stCondLst>
                                  <p:childTnLst>
                                    <p:set>
                                      <p:cBhvr>
                                        <p:cTn id="71" dur="1" fill="hold">
                                          <p:stCondLst>
                                            <p:cond delay="0"/>
                                          </p:stCondLst>
                                        </p:cTn>
                                        <p:tgtEl>
                                          <p:spTgt spid="23"/>
                                        </p:tgtEl>
                                        <p:attrNameLst>
                                          <p:attrName>style.visibility</p:attrName>
                                        </p:attrNameLst>
                                      </p:cBhvr>
                                      <p:to>
                                        <p:strVal val="hidden"/>
                                      </p:to>
                                    </p:set>
                                  </p:childTnLst>
                                </p:cTn>
                              </p:par>
                              <p:par>
                                <p:cTn id="72" presetID="10" presetClass="entr" presetSubtype="0" fill="hold" nodeType="withEffect">
                                  <p:stCondLst>
                                    <p:cond delay="3000"/>
                                  </p:stCondLst>
                                  <p:childTnLst>
                                    <p:set>
                                      <p:cBhvr>
                                        <p:cTn id="73" dur="1" fill="hold">
                                          <p:stCondLst>
                                            <p:cond delay="0"/>
                                          </p:stCondLst>
                                        </p:cTn>
                                        <p:tgtEl>
                                          <p:spTgt spid="20"/>
                                        </p:tgtEl>
                                        <p:attrNameLst>
                                          <p:attrName>style.visibility</p:attrName>
                                        </p:attrNameLst>
                                      </p:cBhvr>
                                      <p:to>
                                        <p:strVal val="visible"/>
                                      </p:to>
                                    </p:set>
                                    <p:animEffect transition="in" filter="fade">
                                      <p:cBhvr>
                                        <p:cTn id="74" dur="600"/>
                                        <p:tgtEl>
                                          <p:spTgt spid="20"/>
                                        </p:tgtEl>
                                      </p:cBhvr>
                                    </p:animEffect>
                                  </p:childTnLst>
                                </p:cTn>
                              </p:par>
                            </p:childTnLst>
                          </p:cTn>
                        </p:par>
                      </p:childTnLst>
                    </p:cTn>
                  </p:par>
                  <p:par>
                    <p:cTn id="75" fill="hold">
                      <p:stCondLst>
                        <p:cond delay="indefinite"/>
                      </p:stCondLst>
                      <p:childTnLst>
                        <p:par>
                          <p:cTn id="76" fill="hold">
                            <p:stCondLst>
                              <p:cond delay="0"/>
                            </p:stCondLst>
                            <p:childTnLst>
                              <p:par>
                                <p:cTn id="77" presetID="6" presetClass="entr" presetSubtype="16" fill="hold" nodeType="click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circle(in)">
                                      <p:cBhvr>
                                        <p:cTn id="79" dur="2000"/>
                                        <p:tgtEl>
                                          <p:spTgt spid="28"/>
                                        </p:tgtEl>
                                      </p:cBhvr>
                                    </p:animEffect>
                                  </p:childTnLst>
                                </p:cTn>
                              </p:par>
                              <p:par>
                                <p:cTn id="80" presetID="6" presetClass="entr" presetSubtype="16" fill="hold" nodeType="with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circle(in)">
                                      <p:cBhvr>
                                        <p:cTn id="82"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6192" y="358789"/>
            <a:ext cx="9060181" cy="573935"/>
          </a:xfrm>
        </p:spPr>
        <p:txBody>
          <a:bodyPr vert="horz" lIns="121920" tIns="60960" rIns="121920" bIns="60960" rtlCol="0" anchor="t" anchorCtr="0">
            <a:noAutofit/>
          </a:bodyPr>
          <a:lstStyle/>
          <a:p>
            <a:r>
              <a:rPr lang="zh-CN" altLang="en-US" dirty="0"/>
              <a:t>智慧应用之车辆</a:t>
            </a:r>
            <a:r>
              <a:rPr lang="zh-CN" altLang="en-US" dirty="0">
                <a:solidFill>
                  <a:srgbClr val="FF0000"/>
                </a:solidFill>
              </a:rPr>
              <a:t>智能管理</a:t>
            </a:r>
            <a:r>
              <a:rPr lang="en-US" altLang="zh-CN" dirty="0">
                <a:solidFill>
                  <a:srgbClr val="FF0000"/>
                </a:solidFill>
              </a:rPr>
              <a:t>-</a:t>
            </a:r>
            <a:r>
              <a:rPr lang="zh-CN" altLang="en-US" dirty="0">
                <a:solidFill>
                  <a:schemeClr val="tx1"/>
                </a:solidFill>
              </a:rPr>
              <a:t>校园卡口及道闸系统融合</a:t>
            </a:r>
          </a:p>
        </p:txBody>
      </p:sp>
      <p:grpSp>
        <p:nvGrpSpPr>
          <p:cNvPr id="8" name="组合 7"/>
          <p:cNvGrpSpPr/>
          <p:nvPr/>
        </p:nvGrpSpPr>
        <p:grpSpPr>
          <a:xfrm>
            <a:off x="624417" y="836713"/>
            <a:ext cx="11028868" cy="4482004"/>
            <a:chOff x="468312" y="627534"/>
            <a:chExt cx="8271651" cy="3361503"/>
          </a:xfrm>
        </p:grpSpPr>
        <p:graphicFrame>
          <p:nvGraphicFramePr>
            <p:cNvPr id="3" name="对象 2"/>
            <p:cNvGraphicFramePr>
              <a:graphicFrameLocks noChangeAspect="1"/>
            </p:cNvGraphicFramePr>
            <p:nvPr>
              <p:extLst/>
            </p:nvPr>
          </p:nvGraphicFramePr>
          <p:xfrm>
            <a:off x="4625163" y="627534"/>
            <a:ext cx="4114800" cy="2989952"/>
          </p:xfrm>
          <a:graphic>
            <a:graphicData uri="http://schemas.openxmlformats.org/presentationml/2006/ole">
              <mc:AlternateContent xmlns:mc="http://schemas.openxmlformats.org/markup-compatibility/2006">
                <mc:Choice xmlns:v="urn:schemas-microsoft-com:vml" Requires="v">
                  <p:oleObj spid="_x0000_s1026" name="Visio" r:id="rId3" imgW="6129547" imgH="6295391" progId="Visio.Drawing.11">
                    <p:embed/>
                  </p:oleObj>
                </mc:Choice>
                <mc:Fallback>
                  <p:oleObj name="Visio" r:id="rId3" imgW="6129547" imgH="6295391" progId="Visio.Drawing.11">
                    <p:embed/>
                    <p:pic>
                      <p:nvPicPr>
                        <p:cNvPr id="3" name="对象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5163" y="627534"/>
                          <a:ext cx="4114800" cy="29899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矩形 3"/>
            <p:cNvSpPr/>
            <p:nvPr/>
          </p:nvSpPr>
          <p:spPr>
            <a:xfrm>
              <a:off x="5847320" y="3765669"/>
              <a:ext cx="1669899" cy="223368"/>
            </a:xfrm>
            <a:prstGeom prst="rect">
              <a:avLst/>
            </a:prstGeom>
          </p:spPr>
          <p:txBody>
            <a:bodyPr vert="horz" lIns="91440" tIns="45720" rIns="91440" bIns="45720" rtlCol="0" anchor="b">
              <a:noAutofit/>
            </a:bodyPr>
            <a:lstStyle/>
            <a:p>
              <a:pPr>
                <a:lnSpc>
                  <a:spcPct val="90000"/>
                </a:lnSpc>
                <a:spcBef>
                  <a:spcPct val="0"/>
                </a:spcBef>
                <a:buFont typeface="Arial" pitchFamily="34" charset="0"/>
                <a:buNone/>
              </a:pPr>
              <a:r>
                <a:rPr lang="zh-CN" altLang="en-US" sz="2133" dirty="0">
                  <a:latin typeface="微软雅黑" panose="020B0503020204020204" pitchFamily="34" charset="-122"/>
                  <a:ea typeface="微软雅黑" panose="020B0503020204020204" pitchFamily="34" charset="-122"/>
                  <a:cs typeface="+mj-cs"/>
                </a:rPr>
                <a:t>校园卡口</a:t>
              </a:r>
            </a:p>
          </p:txBody>
        </p:sp>
        <p:sp>
          <p:nvSpPr>
            <p:cNvPr id="5" name="矩形 4"/>
            <p:cNvSpPr/>
            <p:nvPr/>
          </p:nvSpPr>
          <p:spPr>
            <a:xfrm>
              <a:off x="1619672" y="3621439"/>
              <a:ext cx="1908308" cy="318463"/>
            </a:xfrm>
            <a:prstGeom prst="rect">
              <a:avLst/>
            </a:prstGeom>
          </p:spPr>
          <p:txBody>
            <a:bodyPr vert="horz" lIns="91440" tIns="45720" rIns="91440" bIns="45720" rtlCol="0" anchor="b">
              <a:noAutofit/>
            </a:bodyPr>
            <a:lstStyle/>
            <a:p>
              <a:pPr>
                <a:lnSpc>
                  <a:spcPct val="90000"/>
                </a:lnSpc>
                <a:spcBef>
                  <a:spcPct val="0"/>
                </a:spcBef>
                <a:buFont typeface="Arial" pitchFamily="34" charset="0"/>
                <a:buNone/>
              </a:pPr>
              <a:r>
                <a:rPr lang="zh-CN" altLang="en-US" sz="2133" dirty="0">
                  <a:latin typeface="微软雅黑" panose="020B0503020204020204" pitchFamily="34" charset="-122"/>
                  <a:ea typeface="微软雅黑" panose="020B0503020204020204" pitchFamily="34" charset="-122"/>
                  <a:cs typeface="+mj-cs"/>
                </a:rPr>
                <a:t>道闸系统</a:t>
              </a:r>
            </a:p>
          </p:txBody>
        </p:sp>
        <p:pic>
          <p:nvPicPr>
            <p:cNvPr id="6" name="图片 5"/>
            <p:cNvPicPr>
              <a:picLocks noChangeAspect="1"/>
            </p:cNvPicPr>
            <p:nvPr/>
          </p:nvPicPr>
          <p:blipFill>
            <a:blip r:embed="rId5" cstate="print">
              <a:extLst>
                <a:ext uri="{BEBA8EAE-BF5A-486C-A8C5-ECC9F3942E4B}">
                  <a14:imgProps xmlns:a14="http://schemas.microsoft.com/office/drawing/2010/main">
                    <a14:imgLayer r:embed="rId6">
                      <a14:imgEffect>
                        <a14:backgroundRemoval t="139" b="100000" l="2549" r="99412">
                          <a14:foregroundMark x1="6078" y1="6944" x2="5686" y2="31389"/>
                          <a14:foregroundMark x1="5686" y1="8056" x2="38431" y2="694"/>
                          <a14:foregroundMark x1="5294" y1="33333" x2="19804" y2="69583"/>
                          <a14:foregroundMark x1="20588" y1="69861" x2="37647" y2="99722"/>
                          <a14:foregroundMark x1="44608" y1="2917" x2="75000" y2="30000"/>
                          <a14:foregroundMark x1="75392" y1="30000" x2="95000" y2="49583"/>
                          <a14:foregroundMark x1="95000" y1="49583" x2="98137" y2="64583"/>
                          <a14:foregroundMark x1="87255" y1="98889" x2="99412" y2="79167"/>
                          <a14:foregroundMark x1="30490" y1="81944" x2="90196" y2="45694"/>
                          <a14:foregroundMark x1="13431" y1="47083" x2="56078" y2="13889"/>
                          <a14:foregroundMark x1="10686" y1="32222" x2="11471" y2="43194"/>
                          <a14:foregroundMark x1="18431" y1="47917" x2="28137" y2="74028"/>
                          <a14:foregroundMark x1="13627" y1="49861" x2="22353" y2="64028"/>
                          <a14:foregroundMark x1="59314" y1="20972" x2="63235" y2="44861"/>
                          <a14:foregroundMark x1="61275" y1="24583" x2="84314" y2="43750"/>
                          <a14:foregroundMark x1="61078" y1="20417" x2="67647" y2="27083"/>
                          <a14:foregroundMark x1="66471" y1="24861" x2="70588" y2="28611"/>
                          <a14:foregroundMark x1="92255" y1="50694" x2="96373" y2="62778"/>
                          <a14:foregroundMark x1="6863" y1="33056" x2="9118" y2="38889"/>
                          <a14:foregroundMark x1="45000" y1="5000" x2="51569" y2="12778"/>
                          <a14:foregroundMark x1="7059" y1="1111" x2="6078" y2="8611"/>
                          <a14:foregroundMark x1="7451" y1="1111" x2="36471" y2="556"/>
                          <a14:foregroundMark x1="18431" y1="2778" x2="15784" y2="9444"/>
                          <a14:foregroundMark x1="7255" y1="7222" x2="32059" y2="1389"/>
                          <a14:foregroundMark x1="7451" y1="6667" x2="15980" y2="4167"/>
                          <a14:foregroundMark x1="4706" y1="1667" x2="5098" y2="27778"/>
                          <a14:foregroundMark x1="7059" y1="35139" x2="11078" y2="47778"/>
                          <a14:foregroundMark x1="6471" y1="35972" x2="10294" y2="48889"/>
                          <a14:foregroundMark x1="7059" y1="34444" x2="6471" y2="42361"/>
                          <a14:foregroundMark x1="8922" y1="46667" x2="16275" y2="50833"/>
                          <a14:foregroundMark x1="9510" y1="43472" x2="12843" y2="44583"/>
                          <a14:foregroundMark x1="6471" y1="32778" x2="5490" y2="39861"/>
                          <a14:foregroundMark x1="5098" y1="33056" x2="5490" y2="42083"/>
                          <a14:foregroundMark x1="6078" y1="41806" x2="14608" y2="39028"/>
                          <a14:foregroundMark x1="6863" y1="38750" x2="11078" y2="38194"/>
                          <a14:foregroundMark x1="7059" y1="40694" x2="9706" y2="39306"/>
                          <a14:foregroundMark x1="9314" y1="32778" x2="11863" y2="48333"/>
                          <a14:foregroundMark x1="5686" y1="40139" x2="13431" y2="38194"/>
                          <a14:foregroundMark x1="6275" y1="37361" x2="16471" y2="37083"/>
                          <a14:foregroundMark x1="7745" y1="44028" x2="19608" y2="41528"/>
                          <a14:foregroundMark x1="8333" y1="45694" x2="13824" y2="45417"/>
                          <a14:backgroundMark x1="5882" y1="6667" x2="38431" y2="417"/>
                          <a14:backgroundMark x1="6078" y1="7778" x2="5490" y2="29444"/>
                          <a14:backgroundMark x1="5294" y1="33056" x2="38627" y2="99444"/>
                          <a14:backgroundMark x1="43431" y1="2361" x2="93039" y2="48750"/>
                          <a14:backgroundMark x1="93039" y1="49306" x2="98922" y2="67639"/>
                          <a14:backgroundMark x1="4510" y1="33056" x2="36667" y2="98750"/>
                          <a14:backgroundMark x1="4706" y1="44861" x2="22157" y2="99722"/>
                          <a14:backgroundMark x1="10294" y1="52222" x2="29510" y2="85278"/>
                          <a14:backgroundMark x1="8529" y1="47917" x2="16667" y2="61944"/>
                          <a14:backgroundMark x1="29314" y1="85556" x2="33137" y2="92361"/>
                          <a14:backgroundMark x1="9118" y1="44583" x2="17451" y2="61389"/>
                          <a14:backgroundMark x1="14216" y1="56111" x2="19020" y2="64583"/>
                          <a14:backgroundMark x1="44608" y1="2083" x2="87451" y2="38889"/>
                          <a14:backgroundMark x1="86078" y1="38333" x2="97745" y2="60278"/>
                          <a14:backgroundMark x1="95980" y1="44861" x2="98333" y2="63333"/>
                          <a14:backgroundMark x1="89608" y1="44028" x2="96961" y2="53889"/>
                          <a14:backgroundMark x1="91275" y1="45417" x2="96961" y2="50972"/>
                          <a14:backgroundMark x1="45588" y1="3750" x2="58922" y2="13333"/>
                          <a14:backgroundMark x1="37843" y1="98889" x2="39608" y2="99444"/>
                          <a14:backgroundMark x1="4314" y1="1667" x2="4706" y2="32500"/>
                        </a14:backgroundRemoval>
                      </a14:imgEffect>
                    </a14:imgLayer>
                  </a14:imgProps>
                </a:ext>
                <a:ext uri="{28A0092B-C50C-407E-A947-70E740481C1C}">
                  <a14:useLocalDpi xmlns:a14="http://schemas.microsoft.com/office/drawing/2010/main" val="0"/>
                </a:ext>
              </a:extLst>
            </a:blip>
            <a:stretch>
              <a:fillRect/>
            </a:stretch>
          </p:blipFill>
          <p:spPr>
            <a:xfrm>
              <a:off x="468312" y="987574"/>
              <a:ext cx="4214951" cy="2479376"/>
            </a:xfrm>
            <a:prstGeom prst="rect">
              <a:avLst/>
            </a:prstGeom>
          </p:spPr>
        </p:pic>
      </p:grpSp>
      <p:sp>
        <p:nvSpPr>
          <p:cNvPr id="7" name="TextBox 6"/>
          <p:cNvSpPr txBox="1"/>
          <p:nvPr/>
        </p:nvSpPr>
        <p:spPr>
          <a:xfrm>
            <a:off x="624416" y="5349213"/>
            <a:ext cx="11135784" cy="1262012"/>
          </a:xfrm>
          <a:prstGeom prst="rect">
            <a:avLst/>
          </a:prstGeom>
          <a:solidFill>
            <a:schemeClr val="bg1">
              <a:lumMod val="85000"/>
            </a:schemeClr>
          </a:solidFill>
          <a:ln>
            <a:noFill/>
          </a:ln>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pPr>
              <a:lnSpc>
                <a:spcPct val="150000"/>
              </a:lnSpc>
              <a:buClr>
                <a:srgbClr val="FF0000"/>
              </a:buClr>
            </a:pPr>
            <a:r>
              <a:rPr lang="zh-CN" altLang="en-US" sz="1867" b="1" dirty="0"/>
              <a:t>方案特点：</a:t>
            </a:r>
            <a:endParaRPr lang="en-US" altLang="zh-CN" sz="1867" b="1" dirty="0"/>
          </a:p>
          <a:p>
            <a:pPr marL="228594" indent="-228594">
              <a:lnSpc>
                <a:spcPct val="150000"/>
              </a:lnSpc>
              <a:buClr>
                <a:schemeClr val="accent2"/>
              </a:buClr>
              <a:buFont typeface="Arial" pitchFamily="34" charset="0"/>
              <a:buChar char="•"/>
            </a:pPr>
            <a:r>
              <a:rPr lang="zh-CN" altLang="en-US" sz="1600" dirty="0"/>
              <a:t>数据共享，校园卡口为道闸提供数据依据</a:t>
            </a:r>
            <a:endParaRPr lang="en-US" altLang="zh-CN" sz="1600" dirty="0"/>
          </a:p>
          <a:p>
            <a:pPr marL="228594" indent="-228594">
              <a:lnSpc>
                <a:spcPct val="150000"/>
              </a:lnSpc>
              <a:buClr>
                <a:schemeClr val="accent2"/>
              </a:buClr>
              <a:buFont typeface="Arial" pitchFamily="34" charset="0"/>
              <a:buChar char="•"/>
            </a:pPr>
            <a:r>
              <a:rPr lang="zh-CN" altLang="en-US" sz="1600" dirty="0"/>
              <a:t>相互结合提供点到线面的车辆控制</a:t>
            </a:r>
            <a:endParaRPr lang="en-US" altLang="zh-CN" sz="1600" dirty="0"/>
          </a:p>
        </p:txBody>
      </p:sp>
      <p:sp>
        <p:nvSpPr>
          <p:cNvPr id="9" name="云形标注 8"/>
          <p:cNvSpPr/>
          <p:nvPr/>
        </p:nvSpPr>
        <p:spPr>
          <a:xfrm>
            <a:off x="3215681" y="790260"/>
            <a:ext cx="2168265" cy="1153137"/>
          </a:xfrm>
          <a:prstGeom prst="cloudCallou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867" dirty="0"/>
              <a:t>提示：鲁</a:t>
            </a:r>
            <a:r>
              <a:rPr lang="en-US" altLang="zh-CN" sz="1867" dirty="0"/>
              <a:t>BXXX</a:t>
            </a:r>
            <a:r>
              <a:rPr lang="zh-CN" altLang="en-US" sz="1867" dirty="0"/>
              <a:t>超速</a:t>
            </a:r>
          </a:p>
        </p:txBody>
      </p:sp>
    </p:spTree>
    <p:extLst>
      <p:ext uri="{BB962C8B-B14F-4D97-AF65-F5344CB8AC3E}">
        <p14:creationId xmlns:p14="http://schemas.microsoft.com/office/powerpoint/2010/main" val="1493608251"/>
      </p:ext>
    </p:extLst>
  </p:cSld>
  <p:clrMapOvr>
    <a:masterClrMapping/>
  </p:clrMapOvr>
  <mc:AlternateContent xmlns:mc="http://schemas.openxmlformats.org/markup-compatibility/2006" xmlns:p14="http://schemas.microsoft.com/office/powerpoint/2010/main">
    <mc:Choice Requires="p14">
      <p:transition spd="med" p14:dur="700" advTm="7000">
        <p:fade/>
      </p:transition>
    </mc:Choice>
    <mc:Fallback xmlns="">
      <p:transition spd="med"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zh-CN" altLang="en-US" dirty="0"/>
              <a:t>智慧应用之车辆</a:t>
            </a:r>
            <a:r>
              <a:rPr lang="zh-CN" altLang="en-US" dirty="0">
                <a:solidFill>
                  <a:srgbClr val="FF0000"/>
                </a:solidFill>
              </a:rPr>
              <a:t>智能管理</a:t>
            </a:r>
            <a:r>
              <a:rPr lang="en-US" altLang="zh-CN" dirty="0">
                <a:solidFill>
                  <a:srgbClr val="FF0000"/>
                </a:solidFill>
              </a:rPr>
              <a:t>-</a:t>
            </a:r>
            <a:r>
              <a:rPr lang="zh-CN" altLang="en-US" dirty="0">
                <a:latin typeface="微软雅黑" pitchFamily="34" charset="-122"/>
                <a:ea typeface="微软雅黑" pitchFamily="34" charset="-122"/>
              </a:rPr>
              <a:t>车辆轨迹</a:t>
            </a:r>
            <a:endParaRPr lang="zh-CN" altLang="en-US" dirty="0"/>
          </a:p>
        </p:txBody>
      </p:sp>
      <p:pic>
        <p:nvPicPr>
          <p:cNvPr id="13" name="图片 12"/>
          <p:cNvPicPr>
            <a:picLocks noChangeAspect="1"/>
          </p:cNvPicPr>
          <p:nvPr/>
        </p:nvPicPr>
        <p:blipFill>
          <a:blip r:embed="rId4"/>
          <a:stretch>
            <a:fillRect/>
          </a:stretch>
        </p:blipFill>
        <p:spPr>
          <a:xfrm>
            <a:off x="719528" y="1181911"/>
            <a:ext cx="8026731" cy="4879171"/>
          </a:xfrm>
          <a:prstGeom prst="rect">
            <a:avLst/>
          </a:prstGeom>
        </p:spPr>
      </p:pic>
      <p:pic>
        <p:nvPicPr>
          <p:cNvPr id="14" name="图片 13"/>
          <p:cNvPicPr>
            <a:picLocks noChangeAspect="1"/>
          </p:cNvPicPr>
          <p:nvPr/>
        </p:nvPicPr>
        <p:blipFill>
          <a:blip r:embed="rId5"/>
          <a:stretch>
            <a:fillRect/>
          </a:stretch>
        </p:blipFill>
        <p:spPr>
          <a:xfrm>
            <a:off x="6921053" y="2157796"/>
            <a:ext cx="993755" cy="469425"/>
          </a:xfrm>
          <a:prstGeom prst="rect">
            <a:avLst/>
          </a:prstGeom>
        </p:spPr>
      </p:pic>
      <p:pic>
        <p:nvPicPr>
          <p:cNvPr id="1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600386" flipH="1">
            <a:off x="1038501" y="3828103"/>
            <a:ext cx="854995" cy="3401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600386" flipH="1">
            <a:off x="3154612" y="4879914"/>
            <a:ext cx="854995" cy="3401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600386" flipH="1">
            <a:off x="5930291" y="2229490"/>
            <a:ext cx="854995" cy="3401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Rectangle 10"/>
          <p:cNvSpPr>
            <a:spLocks noChangeArrowheads="1"/>
          </p:cNvSpPr>
          <p:nvPr>
            <p:custDataLst>
              <p:tags r:id="rId1"/>
            </p:custDataLst>
          </p:nvPr>
        </p:nvSpPr>
        <p:spPr bwMode="auto">
          <a:xfrm>
            <a:off x="9002048" y="2641293"/>
            <a:ext cx="2719155" cy="265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marL="304800" indent="-304800" eaLnBrk="0" hangingPunct="0">
              <a:defRPr>
                <a:solidFill>
                  <a:schemeClr val="tx1"/>
                </a:solidFill>
                <a:latin typeface="Bosch Office Sans" pitchFamily="34" charset="0"/>
                <a:cs typeface="Arial" panose="020B0604020202020204" pitchFamily="34" charset="0"/>
              </a:defRPr>
            </a:lvl1pPr>
            <a:lvl2pPr marL="742950" indent="-285750" eaLnBrk="0" hangingPunct="0">
              <a:defRPr>
                <a:solidFill>
                  <a:schemeClr val="tx1"/>
                </a:solidFill>
                <a:latin typeface="Bosch Office Sans" pitchFamily="34" charset="0"/>
                <a:cs typeface="Arial" panose="020B0604020202020204" pitchFamily="34" charset="0"/>
              </a:defRPr>
            </a:lvl2pPr>
            <a:lvl3pPr marL="1143000" indent="-228600" eaLnBrk="0" hangingPunct="0">
              <a:defRPr>
                <a:solidFill>
                  <a:schemeClr val="tx1"/>
                </a:solidFill>
                <a:latin typeface="Bosch Office Sans" pitchFamily="34" charset="0"/>
                <a:cs typeface="Arial" panose="020B0604020202020204" pitchFamily="34" charset="0"/>
              </a:defRPr>
            </a:lvl3pPr>
            <a:lvl4pPr marL="1600200" indent="-228600" eaLnBrk="0" hangingPunct="0">
              <a:defRPr>
                <a:solidFill>
                  <a:schemeClr val="tx1"/>
                </a:solidFill>
                <a:latin typeface="Bosch Office Sans" pitchFamily="34" charset="0"/>
                <a:cs typeface="Arial" panose="020B0604020202020204" pitchFamily="34" charset="0"/>
              </a:defRPr>
            </a:lvl4pPr>
            <a:lvl5pPr marL="2057400" indent="-228600" eaLnBrk="0" hangingPunct="0">
              <a:defRPr>
                <a:solidFill>
                  <a:schemeClr val="tx1"/>
                </a:solidFill>
                <a:latin typeface="Bosch Office Sans"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Bosch Office Sans"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Bosch Office Sans"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Bosch Office Sans"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Bosch Office Sans" pitchFamily="34" charset="0"/>
                <a:cs typeface="Arial" panose="020B0604020202020204" pitchFamily="34" charset="0"/>
              </a:defRPr>
            </a:lvl9pPr>
          </a:lstStyle>
          <a:p>
            <a:pPr marL="380981" indent="-380981" eaLnBrk="1" hangingPunct="1">
              <a:lnSpc>
                <a:spcPct val="150000"/>
              </a:lnSpc>
              <a:buClr>
                <a:schemeClr val="accent2"/>
              </a:buClr>
              <a:buSzPct val="110000"/>
              <a:buFont typeface="Arial" panose="020B0604020202020204" pitchFamily="34" charset="0"/>
              <a:buChar char="•"/>
            </a:pPr>
            <a:r>
              <a:rPr lang="zh-CN" altLang="en-US" sz="1867" dirty="0">
                <a:latin typeface="微软雅黑" pitchFamily="34" charset="-122"/>
                <a:ea typeface="微软雅黑" pitchFamily="34" charset="-122"/>
                <a:cs typeface="+mn-cs"/>
              </a:rPr>
              <a:t>校园部署车牌识别摄像机，将目标放入平台管理类进行处理并实现位置和车牌的记录，最终实现车辆轨迹跟踪</a:t>
            </a:r>
            <a:endParaRPr lang="zh-CN" altLang="en-GB" sz="1867" dirty="0">
              <a:latin typeface="微软雅黑" pitchFamily="34" charset="-122"/>
              <a:ea typeface="微软雅黑" pitchFamily="34" charset="-122"/>
              <a:cs typeface="+mn-cs"/>
            </a:endParaRPr>
          </a:p>
        </p:txBody>
      </p:sp>
      <p:sp>
        <p:nvSpPr>
          <p:cNvPr id="21" name="圆角矩形 20"/>
          <p:cNvSpPr/>
          <p:nvPr/>
        </p:nvSpPr>
        <p:spPr>
          <a:xfrm>
            <a:off x="9002048" y="1174263"/>
            <a:ext cx="2974944" cy="983532"/>
          </a:xfrm>
          <a:prstGeom prst="roundRect">
            <a:avLst>
              <a:gd name="adj" fmla="val 793"/>
            </a:avLst>
          </a:prstGeom>
          <a:solidFill>
            <a:schemeClr val="accent2"/>
          </a:solidFill>
          <a:ln>
            <a:noFill/>
          </a:ln>
          <a:effectLst/>
        </p:spPr>
        <p:style>
          <a:lnRef idx="1">
            <a:schemeClr val="accent5"/>
          </a:lnRef>
          <a:fillRef idx="3">
            <a:schemeClr val="accent5"/>
          </a:fillRef>
          <a:effectRef idx="2">
            <a:schemeClr val="accent5"/>
          </a:effectRef>
          <a:fontRef idx="minor">
            <a:schemeClr val="lt1"/>
          </a:fontRef>
        </p:style>
        <p:txBody>
          <a:bodyPr lIns="91440" tIns="45720" rIns="91440" bIns="45720" rtlCol="0" anchor="ctr"/>
          <a:lstStyle/>
          <a:p>
            <a:r>
              <a:rPr lang="zh-CN" altLang="en-US" sz="2400" b="1" dirty="0">
                <a:latin typeface="微软雅黑" pitchFamily="34" charset="-122"/>
                <a:ea typeface="微软雅黑" pitchFamily="34" charset="-122"/>
              </a:rPr>
              <a:t>基于视频监控的</a:t>
            </a:r>
            <a:endParaRPr lang="en-US" altLang="zh-CN" sz="2400" b="1" dirty="0">
              <a:latin typeface="微软雅黑" pitchFamily="34" charset="-122"/>
              <a:ea typeface="微软雅黑" pitchFamily="34" charset="-122"/>
            </a:endParaRPr>
          </a:p>
          <a:p>
            <a:r>
              <a:rPr lang="zh-CN" altLang="en-US" sz="2400" b="1" dirty="0">
                <a:latin typeface="微软雅黑" pitchFamily="34" charset="-122"/>
                <a:ea typeface="微软雅黑" pitchFamily="34" charset="-122"/>
              </a:rPr>
              <a:t>车辆轨迹</a:t>
            </a:r>
          </a:p>
        </p:txBody>
      </p:sp>
      <p:sp>
        <p:nvSpPr>
          <p:cNvPr id="15" name="任意多边形 14"/>
          <p:cNvSpPr/>
          <p:nvPr/>
        </p:nvSpPr>
        <p:spPr>
          <a:xfrm>
            <a:off x="2053653" y="2568777"/>
            <a:ext cx="5066676" cy="2852891"/>
          </a:xfrm>
          <a:custGeom>
            <a:avLst/>
            <a:gdLst>
              <a:gd name="connsiteX0" fmla="*/ 5066676 w 5066676"/>
              <a:gd name="connsiteY0" fmla="*/ 24521 h 2852890"/>
              <a:gd name="connsiteX1" fmla="*/ 5006715 w 5066676"/>
              <a:gd name="connsiteY1" fmla="*/ 24521 h 2852890"/>
              <a:gd name="connsiteX2" fmla="*/ 4706912 w 5066676"/>
              <a:gd name="connsiteY2" fmla="*/ 279354 h 2852890"/>
              <a:gd name="connsiteX3" fmla="*/ 4167266 w 5066676"/>
              <a:gd name="connsiteY3" fmla="*/ 504207 h 2852890"/>
              <a:gd name="connsiteX4" fmla="*/ 3822492 w 5066676"/>
              <a:gd name="connsiteY4" fmla="*/ 878961 h 2852890"/>
              <a:gd name="connsiteX5" fmla="*/ 3702571 w 5066676"/>
              <a:gd name="connsiteY5" fmla="*/ 1148784 h 2852890"/>
              <a:gd name="connsiteX6" fmla="*/ 3432748 w 5066676"/>
              <a:gd name="connsiteY6" fmla="*/ 1688430 h 2852890"/>
              <a:gd name="connsiteX7" fmla="*/ 2713220 w 5066676"/>
              <a:gd name="connsiteY7" fmla="*/ 2318016 h 2852890"/>
              <a:gd name="connsiteX8" fmla="*/ 2113614 w 5066676"/>
              <a:gd name="connsiteY8" fmla="*/ 2752731 h 2852890"/>
              <a:gd name="connsiteX9" fmla="*/ 1379096 w 5066676"/>
              <a:gd name="connsiteY9" fmla="*/ 2827682 h 2852890"/>
              <a:gd name="connsiteX10" fmla="*/ 734518 w 5066676"/>
              <a:gd name="connsiteY10" fmla="*/ 2407957 h 2852890"/>
              <a:gd name="connsiteX11" fmla="*/ 0 w 5066676"/>
              <a:gd name="connsiteY11" fmla="*/ 1913282 h 285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66676" h="2852890">
                <a:moveTo>
                  <a:pt x="5066676" y="24521"/>
                </a:moveTo>
                <a:cubicBezTo>
                  <a:pt x="5066676" y="3285"/>
                  <a:pt x="5066676" y="-17951"/>
                  <a:pt x="5006715" y="24521"/>
                </a:cubicBezTo>
                <a:cubicBezTo>
                  <a:pt x="4946754" y="66993"/>
                  <a:pt x="4846820" y="199406"/>
                  <a:pt x="4706912" y="279354"/>
                </a:cubicBezTo>
                <a:cubicBezTo>
                  <a:pt x="4567004" y="359302"/>
                  <a:pt x="4314669" y="404273"/>
                  <a:pt x="4167266" y="504207"/>
                </a:cubicBezTo>
                <a:cubicBezTo>
                  <a:pt x="4019863" y="604141"/>
                  <a:pt x="3899941" y="771532"/>
                  <a:pt x="3822492" y="878961"/>
                </a:cubicBezTo>
                <a:cubicBezTo>
                  <a:pt x="3745043" y="986390"/>
                  <a:pt x="3767528" y="1013873"/>
                  <a:pt x="3702571" y="1148784"/>
                </a:cubicBezTo>
                <a:cubicBezTo>
                  <a:pt x="3637614" y="1283695"/>
                  <a:pt x="3597640" y="1493558"/>
                  <a:pt x="3432748" y="1688430"/>
                </a:cubicBezTo>
                <a:cubicBezTo>
                  <a:pt x="3267856" y="1883302"/>
                  <a:pt x="2933076" y="2140633"/>
                  <a:pt x="2713220" y="2318016"/>
                </a:cubicBezTo>
                <a:cubicBezTo>
                  <a:pt x="2493364" y="2495400"/>
                  <a:pt x="2335968" y="2667787"/>
                  <a:pt x="2113614" y="2752731"/>
                </a:cubicBezTo>
                <a:cubicBezTo>
                  <a:pt x="1891260" y="2837675"/>
                  <a:pt x="1608945" y="2885144"/>
                  <a:pt x="1379096" y="2827682"/>
                </a:cubicBezTo>
                <a:cubicBezTo>
                  <a:pt x="1149247" y="2770220"/>
                  <a:pt x="964367" y="2560357"/>
                  <a:pt x="734518" y="2407957"/>
                </a:cubicBezTo>
                <a:cubicBezTo>
                  <a:pt x="504669" y="2255557"/>
                  <a:pt x="252334" y="2084419"/>
                  <a:pt x="0" y="1913282"/>
                </a:cubicBezTo>
              </a:path>
            </a:pathLst>
          </a:custGeom>
        </p:spPr>
        <p:style>
          <a:lnRef idx="3">
            <a:schemeClr val="accent3"/>
          </a:lnRef>
          <a:fillRef idx="0">
            <a:schemeClr val="accent3"/>
          </a:fillRef>
          <a:effectRef idx="2">
            <a:schemeClr val="accent3"/>
          </a:effectRef>
          <a:fontRef idx="minor">
            <a:schemeClr val="tx1"/>
          </a:fontRef>
        </p:style>
        <p:txBody>
          <a:bodyPr lIns="91440" tIns="45720" rIns="91440" bIns="45720" rtlCol="0" anchor="ctr"/>
          <a:lstStyle/>
          <a:p>
            <a:pPr algn="ctr"/>
            <a:endParaRPr lang="zh-CN" altLang="en-US" sz="2400"/>
          </a:p>
        </p:txBody>
      </p:sp>
    </p:spTree>
    <p:extLst>
      <p:ext uri="{BB962C8B-B14F-4D97-AF65-F5344CB8AC3E}">
        <p14:creationId xmlns:p14="http://schemas.microsoft.com/office/powerpoint/2010/main" val="806741848"/>
      </p:ext>
    </p:extLst>
  </p:cSld>
  <p:clrMapOvr>
    <a:masterClrMapping/>
  </p:clrMapOvr>
  <mc:AlternateContent xmlns:mc="http://schemas.openxmlformats.org/markup-compatibility/2006" xmlns:p14="http://schemas.microsoft.com/office/powerpoint/2010/main">
    <mc:Choice Requires="p14">
      <p:transition spd="med" p14:dur="700" advTm="7000">
        <p:fade/>
      </p:transition>
    </mc:Choice>
    <mc:Fallback xmlns="">
      <p:transition spd="med" advTm="7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0" presetClass="path" presetSubtype="0" accel="50000" decel="50000" fill="hold" nodeType="clickEffect">
                                  <p:stCondLst>
                                    <p:cond delay="0"/>
                                  </p:stCondLst>
                                  <p:childTnLst>
                                    <p:animMotion origin="layout" path="M -3.54167E-6 -2.59259E-6 L -0.03815 0.06991 L -0.06276 0.09607 L -0.08489 0.10903 L -0.1095 0.1419 L -0.1181 0.1551 L -0.13164 0.19213 L -0.13528 0.21412 L -0.13645 0.24676 L -0.14882 0.27084 L -0.17096 0.33635 L -0.19557 0.37361 L -0.22994 0.41065 L -0.27669 0.45209 L -0.29882 0.4676 L -0.32213 0.4588 L -0.36145 0.41713 L -0.41185 0.35162 L -0.43515 0.31019 " pathEditMode="relative" rAng="0" ptsTypes="AAAAAAAAAAAAAAAAAAA">
                                      <p:cBhvr>
                                        <p:cTn id="21" dur="4000" fill="hold"/>
                                        <p:tgtEl>
                                          <p:spTgt spid="14"/>
                                        </p:tgtEl>
                                        <p:attrNameLst>
                                          <p:attrName>ppt_x</p:attrName>
                                          <p:attrName>ppt_y</p:attrName>
                                        </p:attrNameLst>
                                      </p:cBhvr>
                                      <p:rCtr x="-21758" y="23380"/>
                                    </p:animMotion>
                                  </p:childTnLst>
                                </p:cTn>
                              </p:par>
                              <p:par>
                                <p:cTn id="22" presetID="10" presetClass="entr" presetSubtype="0" fill="hold" grpId="0" nodeType="withEffect">
                                  <p:stCondLst>
                                    <p:cond delay="420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1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ppt_x"/>
                                          </p:val>
                                        </p:tav>
                                        <p:tav tm="100000">
                                          <p:val>
                                            <p:strVal val="#ppt_x"/>
                                          </p:val>
                                        </p:tav>
                                      </p:tavLst>
                                    </p:anim>
                                    <p:anim calcmode="lin" valueType="num">
                                      <p:cBhvr additive="base">
                                        <p:cTn id="30" dur="500" fill="hold"/>
                                        <p:tgtEl>
                                          <p:spTgt spid="20"/>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500" fill="hold"/>
                                        <p:tgtEl>
                                          <p:spTgt spid="21"/>
                                        </p:tgtEl>
                                        <p:attrNameLst>
                                          <p:attrName>ppt_x</p:attrName>
                                        </p:attrNameLst>
                                      </p:cBhvr>
                                      <p:tavLst>
                                        <p:tav tm="0">
                                          <p:val>
                                            <p:strVal val="#ppt_x"/>
                                          </p:val>
                                        </p:tav>
                                        <p:tav tm="100000">
                                          <p:val>
                                            <p:strVal val="#ppt_x"/>
                                          </p:val>
                                        </p:tav>
                                      </p:tavLst>
                                    </p:anim>
                                    <p:anim calcmode="lin" valueType="num">
                                      <p:cBhvr additive="base">
                                        <p:cTn id="3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大华智慧校园解决方案体系</a:t>
            </a:r>
          </a:p>
        </p:txBody>
      </p:sp>
      <p:pic>
        <p:nvPicPr>
          <p:cNvPr id="1027" name="Picture 3" descr="C:\Users\23668\Desktop\sa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9972" y="1525090"/>
            <a:ext cx="4224593" cy="422459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118098" y="2985066"/>
            <a:ext cx="1101212" cy="1077218"/>
          </a:xfrm>
          <a:prstGeom prst="rect">
            <a:avLst/>
          </a:prstGeom>
          <a:noFill/>
        </p:spPr>
        <p:txBody>
          <a:bodyPr wrap="square" rtlCol="0">
            <a:spAutoFit/>
          </a:bodyPr>
          <a:lstStyle/>
          <a:p>
            <a:r>
              <a:rPr lang="zh-CN" altLang="en-US" sz="3200" b="1" dirty="0">
                <a:solidFill>
                  <a:schemeClr val="bg1"/>
                </a:solidFill>
              </a:rPr>
              <a:t>智慧校园</a:t>
            </a:r>
          </a:p>
        </p:txBody>
      </p:sp>
      <p:sp>
        <p:nvSpPr>
          <p:cNvPr id="9" name="TextBox 8"/>
          <p:cNvSpPr txBox="1"/>
          <p:nvPr/>
        </p:nvSpPr>
        <p:spPr>
          <a:xfrm>
            <a:off x="1578487" y="3360501"/>
            <a:ext cx="1671484" cy="461665"/>
          </a:xfrm>
          <a:prstGeom prst="rect">
            <a:avLst/>
          </a:prstGeom>
          <a:noFill/>
        </p:spPr>
        <p:txBody>
          <a:bodyPr wrap="square" rtlCol="0">
            <a:spAutoFit/>
          </a:bodyPr>
          <a:lstStyle/>
          <a:p>
            <a:r>
              <a:rPr lang="zh-CN" altLang="en-US" sz="2400" b="1" dirty="0">
                <a:solidFill>
                  <a:srgbClr val="FFC000"/>
                </a:solidFill>
              </a:rPr>
              <a:t>综合平台</a:t>
            </a:r>
          </a:p>
        </p:txBody>
      </p:sp>
      <p:sp>
        <p:nvSpPr>
          <p:cNvPr id="5" name="TextBox 4"/>
          <p:cNvSpPr txBox="1"/>
          <p:nvPr/>
        </p:nvSpPr>
        <p:spPr>
          <a:xfrm>
            <a:off x="7132387" y="1623308"/>
            <a:ext cx="3342968" cy="461665"/>
          </a:xfrm>
          <a:prstGeom prst="rect">
            <a:avLst/>
          </a:prstGeom>
          <a:noFill/>
        </p:spPr>
        <p:txBody>
          <a:bodyPr wrap="square" rtlCol="0">
            <a:spAutoFit/>
          </a:bodyPr>
          <a:lstStyle/>
          <a:p>
            <a:r>
              <a:rPr lang="zh-CN" altLang="en-US" sz="2400" b="1" dirty="0">
                <a:solidFill>
                  <a:srgbClr val="C00000"/>
                </a:solidFill>
              </a:rPr>
              <a:t>平安校园</a:t>
            </a:r>
          </a:p>
        </p:txBody>
      </p:sp>
      <p:sp>
        <p:nvSpPr>
          <p:cNvPr id="20" name="TextBox 19"/>
          <p:cNvSpPr txBox="1"/>
          <p:nvPr/>
        </p:nvSpPr>
        <p:spPr>
          <a:xfrm>
            <a:off x="9046947" y="1972644"/>
            <a:ext cx="2523067" cy="830997"/>
          </a:xfrm>
          <a:prstGeom prst="rect">
            <a:avLst/>
          </a:prstGeom>
          <a:noFill/>
        </p:spPr>
        <p:txBody>
          <a:bodyPr wrap="square" rtlCol="0">
            <a:spAutoFit/>
          </a:bodyPr>
          <a:lstStyle/>
          <a:p>
            <a:pPr marL="380990" indent="-380990">
              <a:lnSpc>
                <a:spcPct val="150000"/>
              </a:lnSpc>
              <a:buClr>
                <a:srgbClr val="C00000"/>
              </a:buClr>
              <a:buFont typeface="Wingdings" pitchFamily="2" charset="2"/>
              <a:buChar char="l"/>
            </a:pPr>
            <a:r>
              <a:rPr lang="zh-CN" altLang="en-US" sz="1600" b="1" dirty="0">
                <a:solidFill>
                  <a:schemeClr val="tx1">
                    <a:lumMod val="65000"/>
                    <a:lumOff val="35000"/>
                  </a:schemeClr>
                </a:solidFill>
              </a:rPr>
              <a:t>静：</a:t>
            </a:r>
            <a:r>
              <a:rPr lang="zh-CN" altLang="en-US" sz="1600" dirty="0">
                <a:solidFill>
                  <a:schemeClr val="tx1">
                    <a:lumMod val="65000"/>
                    <a:lumOff val="35000"/>
                  </a:schemeClr>
                </a:solidFill>
              </a:rPr>
              <a:t>三层立体防护</a:t>
            </a:r>
            <a:endParaRPr lang="en-US" altLang="zh-CN" sz="1600" dirty="0">
              <a:solidFill>
                <a:schemeClr val="tx1">
                  <a:lumMod val="65000"/>
                  <a:lumOff val="35000"/>
                </a:schemeClr>
              </a:solidFill>
            </a:endParaRPr>
          </a:p>
          <a:p>
            <a:pPr marL="380990" indent="-380990">
              <a:lnSpc>
                <a:spcPct val="150000"/>
              </a:lnSpc>
              <a:buClr>
                <a:srgbClr val="C00000"/>
              </a:buClr>
              <a:buFont typeface="Wingdings" pitchFamily="2" charset="2"/>
              <a:buChar char="l"/>
            </a:pPr>
            <a:r>
              <a:rPr lang="zh-CN" altLang="en-US" sz="1600" b="1" dirty="0">
                <a:solidFill>
                  <a:schemeClr val="tx1">
                    <a:lumMod val="65000"/>
                    <a:lumOff val="35000"/>
                  </a:schemeClr>
                </a:solidFill>
              </a:rPr>
              <a:t>动：</a:t>
            </a:r>
            <a:r>
              <a:rPr lang="zh-CN" altLang="en-US" sz="1600" dirty="0">
                <a:solidFill>
                  <a:schemeClr val="tx1">
                    <a:lumMod val="65000"/>
                    <a:lumOff val="35000"/>
                  </a:schemeClr>
                </a:solidFill>
              </a:rPr>
              <a:t>校园应急系统</a:t>
            </a:r>
          </a:p>
        </p:txBody>
      </p:sp>
      <p:grpSp>
        <p:nvGrpSpPr>
          <p:cNvPr id="61" name="组合 60"/>
          <p:cNvGrpSpPr/>
          <p:nvPr/>
        </p:nvGrpSpPr>
        <p:grpSpPr>
          <a:xfrm>
            <a:off x="7932648" y="2146695"/>
            <a:ext cx="1045777" cy="554867"/>
            <a:chOff x="5784385" y="1495721"/>
            <a:chExt cx="784333" cy="416150"/>
          </a:xfrm>
        </p:grpSpPr>
        <p:cxnSp>
          <p:nvCxnSpPr>
            <p:cNvPr id="16" name="直接连接符 15"/>
            <p:cNvCxnSpPr/>
            <p:nvPr/>
          </p:nvCxnSpPr>
          <p:spPr>
            <a:xfrm>
              <a:off x="5847006" y="1602792"/>
              <a:ext cx="240596" cy="17111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6087602" y="1773907"/>
              <a:ext cx="469386"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9" name="椭圆 18"/>
            <p:cNvSpPr/>
            <p:nvPr/>
          </p:nvSpPr>
          <p:spPr>
            <a:xfrm>
              <a:off x="5784385" y="1495721"/>
              <a:ext cx="112542" cy="11254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22" name="直接连接符 21"/>
            <p:cNvCxnSpPr/>
            <p:nvPr/>
          </p:nvCxnSpPr>
          <p:spPr>
            <a:xfrm>
              <a:off x="6568718" y="1551992"/>
              <a:ext cx="0" cy="359879"/>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8" name="TextBox 7"/>
          <p:cNvSpPr txBox="1"/>
          <p:nvPr/>
        </p:nvSpPr>
        <p:spPr>
          <a:xfrm>
            <a:off x="7138085" y="5180125"/>
            <a:ext cx="3342968" cy="461665"/>
          </a:xfrm>
          <a:prstGeom prst="rect">
            <a:avLst/>
          </a:prstGeom>
          <a:noFill/>
        </p:spPr>
        <p:txBody>
          <a:bodyPr wrap="square" rtlCol="0">
            <a:spAutoFit/>
          </a:bodyPr>
          <a:lstStyle/>
          <a:p>
            <a:r>
              <a:rPr lang="zh-CN" altLang="en-US" sz="2400" b="1" dirty="0">
                <a:solidFill>
                  <a:srgbClr val="0070C0"/>
                </a:solidFill>
              </a:rPr>
              <a:t>智慧应用</a:t>
            </a:r>
          </a:p>
        </p:txBody>
      </p:sp>
      <p:grpSp>
        <p:nvGrpSpPr>
          <p:cNvPr id="63" name="组合 62"/>
          <p:cNvGrpSpPr/>
          <p:nvPr/>
        </p:nvGrpSpPr>
        <p:grpSpPr>
          <a:xfrm>
            <a:off x="7891279" y="3820877"/>
            <a:ext cx="1166684" cy="2529123"/>
            <a:chOff x="5753359" y="2751358"/>
            <a:chExt cx="875013" cy="1896842"/>
          </a:xfrm>
        </p:grpSpPr>
        <p:cxnSp>
          <p:nvCxnSpPr>
            <p:cNvPr id="26" name="直接连接符 25"/>
            <p:cNvCxnSpPr/>
            <p:nvPr/>
          </p:nvCxnSpPr>
          <p:spPr>
            <a:xfrm>
              <a:off x="5851280" y="4242193"/>
              <a:ext cx="481193" cy="191314"/>
            </a:xfrm>
            <a:prstGeom prst="line">
              <a:avLst/>
            </a:prstGeom>
            <a:ln>
              <a:solidFill>
                <a:srgbClr val="3178A7"/>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6332473" y="4433507"/>
              <a:ext cx="291911" cy="0"/>
            </a:xfrm>
            <a:prstGeom prst="line">
              <a:avLst/>
            </a:prstGeom>
            <a:ln>
              <a:solidFill>
                <a:srgbClr val="3178A7"/>
              </a:solidFill>
            </a:ln>
          </p:spPr>
          <p:style>
            <a:lnRef idx="1">
              <a:schemeClr val="accent1"/>
            </a:lnRef>
            <a:fillRef idx="0">
              <a:schemeClr val="accent1"/>
            </a:fillRef>
            <a:effectRef idx="0">
              <a:schemeClr val="accent1"/>
            </a:effectRef>
            <a:fontRef idx="minor">
              <a:schemeClr val="tx1"/>
            </a:fontRef>
          </p:style>
        </p:cxnSp>
        <p:sp>
          <p:nvSpPr>
            <p:cNvPr id="28" name="椭圆 27"/>
            <p:cNvSpPr/>
            <p:nvPr/>
          </p:nvSpPr>
          <p:spPr>
            <a:xfrm>
              <a:off x="5753359" y="4144155"/>
              <a:ext cx="112542" cy="112542"/>
            </a:xfrm>
            <a:prstGeom prst="ellipse">
              <a:avLst/>
            </a:prstGeom>
            <a:noFill/>
            <a:ln>
              <a:solidFill>
                <a:srgbClr val="3178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33" name="直接连接符 32"/>
            <p:cNvCxnSpPr/>
            <p:nvPr/>
          </p:nvCxnSpPr>
          <p:spPr>
            <a:xfrm>
              <a:off x="6626378" y="2751358"/>
              <a:ext cx="1994" cy="1896842"/>
            </a:xfrm>
            <a:prstGeom prst="line">
              <a:avLst/>
            </a:prstGeom>
            <a:ln>
              <a:solidFill>
                <a:srgbClr val="3178A7"/>
              </a:solidFill>
            </a:ln>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9112221" y="3529368"/>
            <a:ext cx="2523067" cy="3416320"/>
          </a:xfrm>
          <a:prstGeom prst="rect">
            <a:avLst/>
          </a:prstGeom>
          <a:noFill/>
        </p:spPr>
        <p:txBody>
          <a:bodyPr wrap="square" rtlCol="0">
            <a:spAutoFit/>
          </a:bodyPr>
          <a:lstStyle/>
          <a:p>
            <a:pPr marL="380990" indent="-380990">
              <a:lnSpc>
                <a:spcPct val="150000"/>
              </a:lnSpc>
              <a:buClr>
                <a:srgbClr val="3178A7"/>
              </a:buClr>
              <a:buFont typeface="Wingdings" pitchFamily="2" charset="2"/>
              <a:buChar char="l"/>
            </a:pPr>
            <a:r>
              <a:rPr lang="zh-CN" altLang="en-US" sz="1600" dirty="0">
                <a:solidFill>
                  <a:schemeClr val="tx1">
                    <a:lumMod val="65000"/>
                    <a:lumOff val="35000"/>
                  </a:schemeClr>
                </a:solidFill>
              </a:rPr>
              <a:t>教学</a:t>
            </a:r>
            <a:r>
              <a:rPr lang="zh-CN" altLang="en-US" sz="1600" b="1" dirty="0">
                <a:solidFill>
                  <a:schemeClr val="tx1">
                    <a:lumMod val="65000"/>
                    <a:lumOff val="35000"/>
                  </a:schemeClr>
                </a:solidFill>
              </a:rPr>
              <a:t>录播</a:t>
            </a:r>
            <a:endParaRPr lang="en-US" altLang="zh-CN" sz="1600" b="1" dirty="0">
              <a:solidFill>
                <a:schemeClr val="tx1">
                  <a:lumMod val="65000"/>
                  <a:lumOff val="35000"/>
                </a:schemeClr>
              </a:solidFill>
            </a:endParaRPr>
          </a:p>
          <a:p>
            <a:pPr marL="380990" indent="-380990">
              <a:lnSpc>
                <a:spcPct val="150000"/>
              </a:lnSpc>
              <a:buClr>
                <a:srgbClr val="3178A7"/>
              </a:buClr>
              <a:buFont typeface="Wingdings" pitchFamily="2" charset="2"/>
              <a:buChar char="l"/>
            </a:pPr>
            <a:r>
              <a:rPr lang="zh-CN" altLang="en-US" sz="1600" b="1" dirty="0">
                <a:solidFill>
                  <a:schemeClr val="tx1">
                    <a:lumMod val="65000"/>
                    <a:lumOff val="35000"/>
                  </a:schemeClr>
                </a:solidFill>
              </a:rPr>
              <a:t>餐饮</a:t>
            </a:r>
            <a:r>
              <a:rPr lang="zh-CN" altLang="en-US" sz="1600" dirty="0">
                <a:solidFill>
                  <a:schemeClr val="tx1">
                    <a:lumMod val="65000"/>
                    <a:lumOff val="35000"/>
                  </a:schemeClr>
                </a:solidFill>
              </a:rPr>
              <a:t>智慧管理</a:t>
            </a:r>
            <a:endParaRPr lang="en-US" altLang="zh-CN" sz="1600" dirty="0">
              <a:solidFill>
                <a:schemeClr val="tx1">
                  <a:lumMod val="65000"/>
                  <a:lumOff val="35000"/>
                </a:schemeClr>
              </a:solidFill>
            </a:endParaRPr>
          </a:p>
          <a:p>
            <a:pPr marL="380990" indent="-380990">
              <a:lnSpc>
                <a:spcPct val="150000"/>
              </a:lnSpc>
              <a:buClr>
                <a:srgbClr val="3178A7"/>
              </a:buClr>
              <a:buFont typeface="Wingdings" pitchFamily="2" charset="2"/>
              <a:buChar char="l"/>
            </a:pPr>
            <a:r>
              <a:rPr lang="zh-CN" altLang="en-US" sz="1600" b="1" dirty="0">
                <a:solidFill>
                  <a:schemeClr val="tx1">
                    <a:lumMod val="65000"/>
                    <a:lumOff val="35000"/>
                  </a:schemeClr>
                </a:solidFill>
              </a:rPr>
              <a:t>车辆</a:t>
            </a:r>
            <a:r>
              <a:rPr lang="zh-CN" altLang="en-US" sz="1600" dirty="0">
                <a:solidFill>
                  <a:schemeClr val="tx1">
                    <a:lumMod val="65000"/>
                    <a:lumOff val="35000"/>
                  </a:schemeClr>
                </a:solidFill>
              </a:rPr>
              <a:t>智能管理</a:t>
            </a:r>
            <a:endParaRPr lang="en-US" altLang="zh-CN" sz="1600" dirty="0">
              <a:solidFill>
                <a:schemeClr val="tx1">
                  <a:lumMod val="65000"/>
                  <a:lumOff val="35000"/>
                </a:schemeClr>
              </a:solidFill>
            </a:endParaRPr>
          </a:p>
          <a:p>
            <a:pPr marL="380990" indent="-380990">
              <a:lnSpc>
                <a:spcPct val="150000"/>
              </a:lnSpc>
              <a:buClr>
                <a:srgbClr val="3178A7"/>
              </a:buClr>
              <a:buFont typeface="Wingdings" pitchFamily="2" charset="2"/>
              <a:buChar char="l"/>
            </a:pPr>
            <a:r>
              <a:rPr lang="zh-CN" altLang="en-US" sz="1600" b="1" dirty="0">
                <a:solidFill>
                  <a:schemeClr val="tx1">
                    <a:lumMod val="65000"/>
                    <a:lumOff val="35000"/>
                  </a:schemeClr>
                </a:solidFill>
              </a:rPr>
              <a:t>宿舍</a:t>
            </a:r>
            <a:r>
              <a:rPr lang="zh-CN" altLang="en-US" sz="1600" dirty="0">
                <a:solidFill>
                  <a:schemeClr val="tx1">
                    <a:lumMod val="65000"/>
                    <a:lumOff val="35000"/>
                  </a:schemeClr>
                </a:solidFill>
              </a:rPr>
              <a:t>可视化管理</a:t>
            </a:r>
            <a:endParaRPr lang="en-US" altLang="zh-CN" sz="1600" dirty="0">
              <a:solidFill>
                <a:schemeClr val="tx1">
                  <a:lumMod val="65000"/>
                  <a:lumOff val="35000"/>
                </a:schemeClr>
              </a:solidFill>
            </a:endParaRPr>
          </a:p>
          <a:p>
            <a:pPr marL="380990" indent="-380990">
              <a:lnSpc>
                <a:spcPct val="150000"/>
              </a:lnSpc>
              <a:buClr>
                <a:srgbClr val="3178A7"/>
              </a:buClr>
              <a:buFont typeface="Wingdings" pitchFamily="2" charset="2"/>
              <a:buChar char="l"/>
            </a:pPr>
            <a:r>
              <a:rPr lang="zh-CN" altLang="en-US" sz="1600" b="1" dirty="0">
                <a:solidFill>
                  <a:schemeClr val="tx1">
                    <a:lumMod val="65000"/>
                    <a:lumOff val="35000"/>
                  </a:schemeClr>
                </a:solidFill>
              </a:rPr>
              <a:t>门禁</a:t>
            </a:r>
            <a:r>
              <a:rPr lang="zh-CN" altLang="en-US" sz="1600" dirty="0">
                <a:solidFill>
                  <a:schemeClr val="tx1">
                    <a:lumMod val="65000"/>
                    <a:lumOff val="35000"/>
                  </a:schemeClr>
                </a:solidFill>
              </a:rPr>
              <a:t>系统</a:t>
            </a:r>
            <a:endParaRPr lang="en-US" altLang="zh-CN" sz="1600" dirty="0">
              <a:solidFill>
                <a:schemeClr val="tx1">
                  <a:lumMod val="65000"/>
                  <a:lumOff val="35000"/>
                </a:schemeClr>
              </a:solidFill>
            </a:endParaRPr>
          </a:p>
          <a:p>
            <a:pPr marL="380990" indent="-380990">
              <a:lnSpc>
                <a:spcPct val="150000"/>
              </a:lnSpc>
              <a:buClr>
                <a:srgbClr val="3178A7"/>
              </a:buClr>
              <a:buFont typeface="Wingdings" pitchFamily="2" charset="2"/>
              <a:buChar char="l"/>
            </a:pPr>
            <a:r>
              <a:rPr lang="zh-CN" altLang="en-US" sz="1600" dirty="0">
                <a:solidFill>
                  <a:schemeClr val="tx1">
                    <a:lumMod val="65000"/>
                    <a:lumOff val="35000"/>
                  </a:schemeClr>
                </a:solidFill>
              </a:rPr>
              <a:t>一键报警系统</a:t>
            </a:r>
            <a:endParaRPr lang="en-US" altLang="zh-CN" sz="1600" dirty="0">
              <a:solidFill>
                <a:schemeClr val="tx1">
                  <a:lumMod val="65000"/>
                  <a:lumOff val="35000"/>
                </a:schemeClr>
              </a:solidFill>
            </a:endParaRPr>
          </a:p>
          <a:p>
            <a:pPr marL="380990" indent="-380990">
              <a:lnSpc>
                <a:spcPct val="150000"/>
              </a:lnSpc>
              <a:buClr>
                <a:srgbClr val="3178A7"/>
              </a:buClr>
              <a:buFont typeface="Wingdings" pitchFamily="2" charset="2"/>
              <a:buChar char="l"/>
            </a:pPr>
            <a:r>
              <a:rPr lang="zh-CN" altLang="en-US" sz="1600" dirty="0">
                <a:solidFill>
                  <a:schemeClr val="tx1">
                    <a:lumMod val="65000"/>
                    <a:lumOff val="35000"/>
                  </a:schemeClr>
                </a:solidFill>
              </a:rPr>
              <a:t>信息发布系统</a:t>
            </a:r>
            <a:endParaRPr lang="en-US" altLang="zh-CN" sz="1600" dirty="0">
              <a:solidFill>
                <a:schemeClr val="tx1">
                  <a:lumMod val="65000"/>
                  <a:lumOff val="35000"/>
                </a:schemeClr>
              </a:solidFill>
            </a:endParaRPr>
          </a:p>
          <a:p>
            <a:pPr marL="380990" indent="-380990">
              <a:lnSpc>
                <a:spcPct val="150000"/>
              </a:lnSpc>
              <a:buClr>
                <a:srgbClr val="3178A7"/>
              </a:buClr>
              <a:buFont typeface="Wingdings" pitchFamily="2" charset="2"/>
              <a:buChar char="l"/>
            </a:pPr>
            <a:r>
              <a:rPr lang="zh-CN" altLang="en-US" sz="1600" dirty="0">
                <a:solidFill>
                  <a:schemeClr val="tx1">
                    <a:lumMod val="65000"/>
                    <a:lumOff val="35000"/>
                  </a:schemeClr>
                </a:solidFill>
              </a:rPr>
              <a:t>三维地图</a:t>
            </a:r>
            <a:endParaRPr lang="en-US" altLang="zh-CN" sz="1600" dirty="0">
              <a:solidFill>
                <a:schemeClr val="tx1">
                  <a:lumMod val="65000"/>
                  <a:lumOff val="35000"/>
                </a:schemeClr>
              </a:solidFill>
            </a:endParaRPr>
          </a:p>
          <a:p>
            <a:pPr marL="380990" indent="-380990">
              <a:lnSpc>
                <a:spcPct val="150000"/>
              </a:lnSpc>
              <a:buClr>
                <a:srgbClr val="3178A7"/>
              </a:buClr>
              <a:buFont typeface="Wingdings" pitchFamily="2" charset="2"/>
              <a:buChar char="l"/>
            </a:pPr>
            <a:r>
              <a:rPr lang="en-US" altLang="zh-CN" sz="1600" dirty="0">
                <a:solidFill>
                  <a:schemeClr val="tx1">
                    <a:lumMod val="65000"/>
                    <a:lumOff val="35000"/>
                  </a:schemeClr>
                </a:solidFill>
              </a:rPr>
              <a:t>……</a:t>
            </a:r>
          </a:p>
        </p:txBody>
      </p:sp>
      <p:grpSp>
        <p:nvGrpSpPr>
          <p:cNvPr id="1024" name="组合 1023"/>
          <p:cNvGrpSpPr/>
          <p:nvPr/>
        </p:nvGrpSpPr>
        <p:grpSpPr>
          <a:xfrm>
            <a:off x="869067" y="3872528"/>
            <a:ext cx="1803264" cy="1282155"/>
            <a:chOff x="534778" y="2414350"/>
            <a:chExt cx="1352448" cy="961616"/>
          </a:xfrm>
        </p:grpSpPr>
        <p:cxnSp>
          <p:nvCxnSpPr>
            <p:cNvPr id="41" name="直接连接符 40"/>
            <p:cNvCxnSpPr/>
            <p:nvPr/>
          </p:nvCxnSpPr>
          <p:spPr>
            <a:xfrm flipH="1">
              <a:off x="1573838" y="2526892"/>
              <a:ext cx="200847" cy="218707"/>
            </a:xfrm>
            <a:prstGeom prst="line">
              <a:avLst/>
            </a:prstGeom>
            <a:ln>
              <a:solidFill>
                <a:srgbClr val="EEB500"/>
              </a:solidFill>
            </a:ln>
          </p:spPr>
          <p:style>
            <a:lnRef idx="1">
              <a:schemeClr val="accent1"/>
            </a:lnRef>
            <a:fillRef idx="0">
              <a:schemeClr val="accent1"/>
            </a:fillRef>
            <a:effectRef idx="0">
              <a:schemeClr val="accent1"/>
            </a:effectRef>
            <a:fontRef idx="minor">
              <a:schemeClr val="tx1"/>
            </a:fontRef>
          </p:style>
        </p:cxnSp>
        <p:sp>
          <p:nvSpPr>
            <p:cNvPr id="42" name="椭圆 41"/>
            <p:cNvSpPr/>
            <p:nvPr/>
          </p:nvSpPr>
          <p:spPr>
            <a:xfrm>
              <a:off x="1774684" y="2414350"/>
              <a:ext cx="112542" cy="112542"/>
            </a:xfrm>
            <a:prstGeom prst="ellipse">
              <a:avLst/>
            </a:prstGeom>
            <a:noFill/>
            <a:ln>
              <a:solidFill>
                <a:srgbClr val="EEB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44" name="直接连接符 43"/>
            <p:cNvCxnSpPr/>
            <p:nvPr/>
          </p:nvCxnSpPr>
          <p:spPr>
            <a:xfrm flipH="1">
              <a:off x="534778" y="2745599"/>
              <a:ext cx="1039062" cy="0"/>
            </a:xfrm>
            <a:prstGeom prst="line">
              <a:avLst/>
            </a:prstGeom>
            <a:ln>
              <a:solidFill>
                <a:srgbClr val="EEB500"/>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a:off x="534778" y="2572955"/>
              <a:ext cx="0" cy="803011"/>
            </a:xfrm>
            <a:prstGeom prst="line">
              <a:avLst/>
            </a:prstGeom>
            <a:ln>
              <a:solidFill>
                <a:srgbClr val="EEB500"/>
              </a:solidFill>
            </a:ln>
          </p:spPr>
          <p:style>
            <a:lnRef idx="1">
              <a:schemeClr val="accent1"/>
            </a:lnRef>
            <a:fillRef idx="0">
              <a:schemeClr val="accent1"/>
            </a:fillRef>
            <a:effectRef idx="0">
              <a:schemeClr val="accent1"/>
            </a:effectRef>
            <a:fontRef idx="minor">
              <a:schemeClr val="tx1"/>
            </a:fontRef>
          </p:style>
        </p:cxnSp>
      </p:grpSp>
      <p:sp>
        <p:nvSpPr>
          <p:cNvPr id="50" name="TextBox 49"/>
          <p:cNvSpPr txBox="1"/>
          <p:nvPr/>
        </p:nvSpPr>
        <p:spPr>
          <a:xfrm>
            <a:off x="869067" y="4407591"/>
            <a:ext cx="2329292" cy="830997"/>
          </a:xfrm>
          <a:prstGeom prst="rect">
            <a:avLst/>
          </a:prstGeom>
          <a:noFill/>
        </p:spPr>
        <p:txBody>
          <a:bodyPr wrap="square" rtlCol="0">
            <a:spAutoFit/>
          </a:bodyPr>
          <a:lstStyle/>
          <a:p>
            <a:pPr marL="380990" indent="-380990">
              <a:lnSpc>
                <a:spcPct val="150000"/>
              </a:lnSpc>
              <a:buClr>
                <a:srgbClr val="EEB500"/>
              </a:buClr>
              <a:buFont typeface="Wingdings" pitchFamily="2" charset="2"/>
              <a:buChar char="l"/>
            </a:pPr>
            <a:r>
              <a:rPr lang="zh-CN" altLang="en-US" sz="1600" b="1" dirty="0">
                <a:solidFill>
                  <a:schemeClr val="tx1">
                    <a:lumMod val="65000"/>
                    <a:lumOff val="35000"/>
                  </a:schemeClr>
                </a:solidFill>
              </a:rPr>
              <a:t>智慧校园</a:t>
            </a:r>
            <a:r>
              <a:rPr lang="zh-CN" altLang="en-US" sz="1600" dirty="0">
                <a:solidFill>
                  <a:schemeClr val="tx1">
                    <a:lumMod val="65000"/>
                    <a:lumOff val="35000"/>
                  </a:schemeClr>
                </a:solidFill>
              </a:rPr>
              <a:t>综合平台</a:t>
            </a:r>
            <a:endParaRPr lang="en-US" altLang="zh-CN" sz="1600" dirty="0">
              <a:solidFill>
                <a:schemeClr val="tx1">
                  <a:lumMod val="65000"/>
                  <a:lumOff val="35000"/>
                </a:schemeClr>
              </a:solidFill>
            </a:endParaRPr>
          </a:p>
          <a:p>
            <a:pPr marL="380990" indent="-380990">
              <a:lnSpc>
                <a:spcPct val="150000"/>
              </a:lnSpc>
              <a:buClr>
                <a:srgbClr val="EEB500"/>
              </a:buClr>
              <a:buFont typeface="Wingdings" pitchFamily="2" charset="2"/>
              <a:buChar char="l"/>
            </a:pPr>
            <a:r>
              <a:rPr lang="zh-CN" altLang="en-US" sz="1600" b="1" dirty="0">
                <a:solidFill>
                  <a:schemeClr val="tx1">
                    <a:lumMod val="65000"/>
                    <a:lumOff val="35000"/>
                  </a:schemeClr>
                </a:solidFill>
              </a:rPr>
              <a:t>智能运维</a:t>
            </a:r>
            <a:r>
              <a:rPr lang="zh-CN" altLang="en-US" sz="1600" dirty="0">
                <a:solidFill>
                  <a:schemeClr val="tx1">
                    <a:lumMod val="65000"/>
                    <a:lumOff val="35000"/>
                  </a:schemeClr>
                </a:solidFill>
              </a:rPr>
              <a:t>管理平台</a:t>
            </a:r>
            <a:endParaRPr lang="en-US" altLang="zh-CN" sz="1600" dirty="0">
              <a:solidFill>
                <a:schemeClr val="tx1">
                  <a:lumMod val="65000"/>
                  <a:lumOff val="35000"/>
                </a:schemeClr>
              </a:solidFill>
            </a:endParaRPr>
          </a:p>
        </p:txBody>
      </p:sp>
    </p:spTree>
    <p:extLst>
      <p:ext uri="{BB962C8B-B14F-4D97-AF65-F5344CB8AC3E}">
        <p14:creationId xmlns:p14="http://schemas.microsoft.com/office/powerpoint/2010/main" val="2350357211"/>
      </p:ext>
    </p:extLst>
  </p:cSld>
  <p:clrMapOvr>
    <a:masterClrMapping/>
  </p:clrMapOvr>
  <mc:AlternateContent xmlns:mc="http://schemas.openxmlformats.org/markup-compatibility/2006" xmlns:p14="http://schemas.microsoft.com/office/powerpoint/2010/main">
    <mc:Choice Requires="p14">
      <p:transition spd="med" p14:dur="700" advTm="15197">
        <p:fade/>
      </p:transition>
    </mc:Choice>
    <mc:Fallback xmlns="">
      <p:transition spd="med" advTm="15197">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p:cTn id="7" dur="10" fill="hold"/>
                                        <p:tgtEl>
                                          <p:spTgt spid="1027"/>
                                        </p:tgtEl>
                                        <p:attrNameLst>
                                          <p:attrName>ppt_w</p:attrName>
                                        </p:attrNameLst>
                                      </p:cBhvr>
                                      <p:tavLst>
                                        <p:tav tm="0">
                                          <p:val>
                                            <p:fltVal val="0"/>
                                          </p:val>
                                        </p:tav>
                                        <p:tav tm="100000">
                                          <p:val>
                                            <p:strVal val="#ppt_w"/>
                                          </p:val>
                                        </p:tav>
                                      </p:tavLst>
                                    </p:anim>
                                    <p:anim calcmode="lin" valueType="num">
                                      <p:cBhvr>
                                        <p:cTn id="8" dur="10" fill="hold"/>
                                        <p:tgtEl>
                                          <p:spTgt spid="1027"/>
                                        </p:tgtEl>
                                        <p:attrNameLst>
                                          <p:attrName>ppt_h</p:attrName>
                                        </p:attrNameLst>
                                      </p:cBhvr>
                                      <p:tavLst>
                                        <p:tav tm="0">
                                          <p:val>
                                            <p:fltVal val="0"/>
                                          </p:val>
                                        </p:tav>
                                        <p:tav tm="100000">
                                          <p:val>
                                            <p:strVal val="#ppt_h"/>
                                          </p:val>
                                        </p:tav>
                                      </p:tavLst>
                                    </p:anim>
                                    <p:animEffect transition="in" filter="fade">
                                      <p:cBhvr>
                                        <p:cTn id="9" dur="10"/>
                                        <p:tgtEl>
                                          <p:spTgt spid="102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anim calcmode="lin" valueType="num">
                                      <p:cBhvr>
                                        <p:cTn id="15" dur="500" fill="hold"/>
                                        <p:tgtEl>
                                          <p:spTgt spid="3"/>
                                        </p:tgtEl>
                                        <p:attrNameLst>
                                          <p:attrName>ppt_x</p:attrName>
                                        </p:attrNameLst>
                                      </p:cBhvr>
                                      <p:tavLst>
                                        <p:tav tm="0">
                                          <p:val>
                                            <p:strVal val="#ppt_x"/>
                                          </p:val>
                                        </p:tav>
                                        <p:tav tm="100000">
                                          <p:val>
                                            <p:strVal val="#ppt_x"/>
                                          </p:val>
                                        </p:tav>
                                      </p:tavLst>
                                    </p:anim>
                                    <p:anim calcmode="lin" valueType="num">
                                      <p:cBhvr>
                                        <p:cTn id="16"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right)">
                                      <p:cBhvr>
                                        <p:cTn id="31" dur="10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7" presetClass="emph" presetSubtype="0" fill="remove" grpId="1" nodeType="clickEffect">
                                  <p:stCondLst>
                                    <p:cond delay="0"/>
                                  </p:stCondLst>
                                  <p:childTnLst>
                                    <p:animClr clrSpc="rgb" dir="cw">
                                      <p:cBhvr override="childStyle">
                                        <p:cTn id="35" dur="500" autoRev="1" fill="remove"/>
                                        <p:tgtEl>
                                          <p:spTgt spid="5"/>
                                        </p:tgtEl>
                                        <p:attrNameLst>
                                          <p:attrName>style.color</p:attrName>
                                        </p:attrNameLst>
                                      </p:cBhvr>
                                      <p:to>
                                        <a:schemeClr val="bg1"/>
                                      </p:to>
                                    </p:animClr>
                                    <p:animClr clrSpc="rgb" dir="cw">
                                      <p:cBhvr>
                                        <p:cTn id="36" dur="500" autoRev="1" fill="remove"/>
                                        <p:tgtEl>
                                          <p:spTgt spid="5"/>
                                        </p:tgtEl>
                                        <p:attrNameLst>
                                          <p:attrName>fillcolor</p:attrName>
                                        </p:attrNameLst>
                                      </p:cBhvr>
                                      <p:to>
                                        <a:schemeClr val="bg1"/>
                                      </p:to>
                                    </p:animClr>
                                    <p:set>
                                      <p:cBhvr>
                                        <p:cTn id="37" dur="500" autoRev="1" fill="remove"/>
                                        <p:tgtEl>
                                          <p:spTgt spid="5"/>
                                        </p:tgtEl>
                                        <p:attrNameLst>
                                          <p:attrName>fill.type</p:attrName>
                                        </p:attrNameLst>
                                      </p:cBhvr>
                                      <p:to>
                                        <p:strVal val="solid"/>
                                      </p:to>
                                    </p:set>
                                    <p:set>
                                      <p:cBhvr>
                                        <p:cTn id="38" dur="500" autoRev="1" fill="remove"/>
                                        <p:tgtEl>
                                          <p:spTgt spid="5"/>
                                        </p:tgtEl>
                                        <p:attrNameLst>
                                          <p:attrName>fill.on</p:attrName>
                                        </p:attrNameLst>
                                      </p:cBhvr>
                                      <p:to>
                                        <p:strVal val="true"/>
                                      </p:to>
                                    </p:set>
                                  </p:childTnLst>
                                </p:cTn>
                              </p:par>
                            </p:childTnLst>
                          </p:cTn>
                        </p:par>
                        <p:par>
                          <p:cTn id="39" fill="hold">
                            <p:stCondLst>
                              <p:cond delay="1000"/>
                            </p:stCondLst>
                            <p:childTnLst>
                              <p:par>
                                <p:cTn id="40" presetID="22" presetClass="entr" presetSubtype="8" fill="hold" nodeType="afterEffect">
                                  <p:stCondLst>
                                    <p:cond delay="0"/>
                                  </p:stCondLst>
                                  <p:childTnLst>
                                    <p:set>
                                      <p:cBhvr>
                                        <p:cTn id="41" dur="1" fill="hold">
                                          <p:stCondLst>
                                            <p:cond delay="0"/>
                                          </p:stCondLst>
                                        </p:cTn>
                                        <p:tgtEl>
                                          <p:spTgt spid="61"/>
                                        </p:tgtEl>
                                        <p:attrNameLst>
                                          <p:attrName>style.visibility</p:attrName>
                                        </p:attrNameLst>
                                      </p:cBhvr>
                                      <p:to>
                                        <p:strVal val="visible"/>
                                      </p:to>
                                    </p:set>
                                    <p:animEffect transition="in" filter="wipe(left)">
                                      <p:cBhvr>
                                        <p:cTn id="42" dur="500"/>
                                        <p:tgtEl>
                                          <p:spTgt spid="6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up)">
                                      <p:cBhvr>
                                        <p:cTn id="47" dur="1500"/>
                                        <p:tgtEl>
                                          <p:spTgt spid="20"/>
                                        </p:tgtEl>
                                      </p:cBhvr>
                                    </p:animEffect>
                                  </p:childTnLst>
                                </p:cTn>
                              </p:par>
                            </p:childTnLst>
                          </p:cTn>
                        </p:par>
                        <p:par>
                          <p:cTn id="48" fill="hold">
                            <p:stCondLst>
                              <p:cond delay="1500"/>
                            </p:stCondLst>
                            <p:childTnLst>
                              <p:par>
                                <p:cTn id="49" presetID="27" presetClass="emph" presetSubtype="0" fill="remove" grpId="1" nodeType="afterEffect">
                                  <p:stCondLst>
                                    <p:cond delay="0"/>
                                  </p:stCondLst>
                                  <p:childTnLst>
                                    <p:animClr clrSpc="rgb" dir="cw">
                                      <p:cBhvr override="childStyle">
                                        <p:cTn id="50" dur="550" autoRev="1" fill="remove"/>
                                        <p:tgtEl>
                                          <p:spTgt spid="8"/>
                                        </p:tgtEl>
                                        <p:attrNameLst>
                                          <p:attrName>style.color</p:attrName>
                                        </p:attrNameLst>
                                      </p:cBhvr>
                                      <p:to>
                                        <a:schemeClr val="bg1"/>
                                      </p:to>
                                    </p:animClr>
                                    <p:animClr clrSpc="rgb" dir="cw">
                                      <p:cBhvr>
                                        <p:cTn id="51" dur="550" autoRev="1" fill="remove"/>
                                        <p:tgtEl>
                                          <p:spTgt spid="8"/>
                                        </p:tgtEl>
                                        <p:attrNameLst>
                                          <p:attrName>fillcolor</p:attrName>
                                        </p:attrNameLst>
                                      </p:cBhvr>
                                      <p:to>
                                        <a:schemeClr val="bg1"/>
                                      </p:to>
                                    </p:animClr>
                                    <p:set>
                                      <p:cBhvr>
                                        <p:cTn id="52" dur="550" autoRev="1" fill="remove"/>
                                        <p:tgtEl>
                                          <p:spTgt spid="8"/>
                                        </p:tgtEl>
                                        <p:attrNameLst>
                                          <p:attrName>fill.type</p:attrName>
                                        </p:attrNameLst>
                                      </p:cBhvr>
                                      <p:to>
                                        <p:strVal val="solid"/>
                                      </p:to>
                                    </p:set>
                                    <p:set>
                                      <p:cBhvr>
                                        <p:cTn id="53" dur="550" autoRev="1" fill="remove"/>
                                        <p:tgtEl>
                                          <p:spTgt spid="8"/>
                                        </p:tgtEl>
                                        <p:attrNameLst>
                                          <p:attrName>fill.on</p:attrName>
                                        </p:attrNameLst>
                                      </p:cBhvr>
                                      <p:to>
                                        <p:strVal val="true"/>
                                      </p:to>
                                    </p:set>
                                  </p:childTnLst>
                                </p:cTn>
                              </p:par>
                            </p:childTnLst>
                          </p:cTn>
                        </p:par>
                        <p:par>
                          <p:cTn id="54" fill="hold">
                            <p:stCondLst>
                              <p:cond delay="2600"/>
                            </p:stCondLst>
                            <p:childTnLst>
                              <p:par>
                                <p:cTn id="55" presetID="22" presetClass="entr" presetSubtype="8" fill="hold" nodeType="afterEffect">
                                  <p:stCondLst>
                                    <p:cond delay="0"/>
                                  </p:stCondLst>
                                  <p:childTnLst>
                                    <p:set>
                                      <p:cBhvr>
                                        <p:cTn id="56" dur="1" fill="hold">
                                          <p:stCondLst>
                                            <p:cond delay="0"/>
                                          </p:stCondLst>
                                        </p:cTn>
                                        <p:tgtEl>
                                          <p:spTgt spid="63"/>
                                        </p:tgtEl>
                                        <p:attrNameLst>
                                          <p:attrName>style.visibility</p:attrName>
                                        </p:attrNameLst>
                                      </p:cBhvr>
                                      <p:to>
                                        <p:strVal val="visible"/>
                                      </p:to>
                                    </p:set>
                                    <p:animEffect transition="in" filter="wipe(left)">
                                      <p:cBhvr>
                                        <p:cTn id="57" dur="500"/>
                                        <p:tgtEl>
                                          <p:spTgt spid="63"/>
                                        </p:tgtEl>
                                      </p:cBhvr>
                                    </p:animEffect>
                                  </p:childTnLst>
                                </p:cTn>
                              </p:par>
                            </p:childTnLst>
                          </p:cTn>
                        </p:par>
                        <p:par>
                          <p:cTn id="58" fill="hold">
                            <p:stCondLst>
                              <p:cond delay="3100"/>
                            </p:stCondLst>
                            <p:childTnLst>
                              <p:par>
                                <p:cTn id="59" presetID="22" presetClass="entr" presetSubtype="1" fill="hold" grpId="0" nodeType="afterEffect">
                                  <p:stCondLst>
                                    <p:cond delay="0"/>
                                  </p:stCondLst>
                                  <p:childTnLst>
                                    <p:set>
                                      <p:cBhvr>
                                        <p:cTn id="60" dur="1" fill="hold">
                                          <p:stCondLst>
                                            <p:cond delay="0"/>
                                          </p:stCondLst>
                                        </p:cTn>
                                        <p:tgtEl>
                                          <p:spTgt spid="36"/>
                                        </p:tgtEl>
                                        <p:attrNameLst>
                                          <p:attrName>style.visibility</p:attrName>
                                        </p:attrNameLst>
                                      </p:cBhvr>
                                      <p:to>
                                        <p:strVal val="visible"/>
                                      </p:to>
                                    </p:set>
                                    <p:animEffect transition="in" filter="wipe(up)">
                                      <p:cBhvr>
                                        <p:cTn id="61" dur="1900"/>
                                        <p:tgtEl>
                                          <p:spTgt spid="36"/>
                                        </p:tgtEl>
                                      </p:cBhvr>
                                    </p:animEffect>
                                  </p:childTnLst>
                                </p:cTn>
                              </p:par>
                            </p:childTnLst>
                          </p:cTn>
                        </p:par>
                        <p:par>
                          <p:cTn id="62" fill="hold">
                            <p:stCondLst>
                              <p:cond delay="5000"/>
                            </p:stCondLst>
                            <p:childTnLst>
                              <p:par>
                                <p:cTn id="63" presetID="27" presetClass="emph" presetSubtype="0" fill="remove" grpId="1" nodeType="afterEffect">
                                  <p:stCondLst>
                                    <p:cond delay="0"/>
                                  </p:stCondLst>
                                  <p:childTnLst>
                                    <p:animClr clrSpc="rgb" dir="cw">
                                      <p:cBhvr override="childStyle">
                                        <p:cTn id="64" dur="450" autoRev="1" fill="remove"/>
                                        <p:tgtEl>
                                          <p:spTgt spid="9"/>
                                        </p:tgtEl>
                                        <p:attrNameLst>
                                          <p:attrName>style.color</p:attrName>
                                        </p:attrNameLst>
                                      </p:cBhvr>
                                      <p:to>
                                        <a:schemeClr val="bg1"/>
                                      </p:to>
                                    </p:animClr>
                                    <p:animClr clrSpc="rgb" dir="cw">
                                      <p:cBhvr>
                                        <p:cTn id="65" dur="450" autoRev="1" fill="remove"/>
                                        <p:tgtEl>
                                          <p:spTgt spid="9"/>
                                        </p:tgtEl>
                                        <p:attrNameLst>
                                          <p:attrName>fillcolor</p:attrName>
                                        </p:attrNameLst>
                                      </p:cBhvr>
                                      <p:to>
                                        <a:schemeClr val="bg1"/>
                                      </p:to>
                                    </p:animClr>
                                    <p:set>
                                      <p:cBhvr>
                                        <p:cTn id="66" dur="450" autoRev="1" fill="remove"/>
                                        <p:tgtEl>
                                          <p:spTgt spid="9"/>
                                        </p:tgtEl>
                                        <p:attrNameLst>
                                          <p:attrName>fill.type</p:attrName>
                                        </p:attrNameLst>
                                      </p:cBhvr>
                                      <p:to>
                                        <p:strVal val="solid"/>
                                      </p:to>
                                    </p:set>
                                    <p:set>
                                      <p:cBhvr>
                                        <p:cTn id="67" dur="450" autoRev="1" fill="remove"/>
                                        <p:tgtEl>
                                          <p:spTgt spid="9"/>
                                        </p:tgtEl>
                                        <p:attrNameLst>
                                          <p:attrName>fill.on</p:attrName>
                                        </p:attrNameLst>
                                      </p:cBhvr>
                                      <p:to>
                                        <p:strVal val="true"/>
                                      </p:to>
                                    </p:set>
                                  </p:childTnLst>
                                </p:cTn>
                              </p:par>
                            </p:childTnLst>
                          </p:cTn>
                        </p:par>
                        <p:par>
                          <p:cTn id="68" fill="hold">
                            <p:stCondLst>
                              <p:cond delay="5900"/>
                            </p:stCondLst>
                            <p:childTnLst>
                              <p:par>
                                <p:cTn id="69" presetID="22" presetClass="entr" presetSubtype="2" fill="hold" nodeType="afterEffect">
                                  <p:stCondLst>
                                    <p:cond delay="0"/>
                                  </p:stCondLst>
                                  <p:childTnLst>
                                    <p:set>
                                      <p:cBhvr>
                                        <p:cTn id="70" dur="1" fill="hold">
                                          <p:stCondLst>
                                            <p:cond delay="0"/>
                                          </p:stCondLst>
                                        </p:cTn>
                                        <p:tgtEl>
                                          <p:spTgt spid="1024"/>
                                        </p:tgtEl>
                                        <p:attrNameLst>
                                          <p:attrName>style.visibility</p:attrName>
                                        </p:attrNameLst>
                                      </p:cBhvr>
                                      <p:to>
                                        <p:strVal val="visible"/>
                                      </p:to>
                                    </p:set>
                                    <p:animEffect transition="in" filter="wipe(right)">
                                      <p:cBhvr>
                                        <p:cTn id="71" dur="500"/>
                                        <p:tgtEl>
                                          <p:spTgt spid="1024"/>
                                        </p:tgtEl>
                                      </p:cBhvr>
                                    </p:animEffect>
                                  </p:childTnLst>
                                </p:cTn>
                              </p:par>
                            </p:childTnLst>
                          </p:cTn>
                        </p:par>
                        <p:par>
                          <p:cTn id="72" fill="hold">
                            <p:stCondLst>
                              <p:cond delay="6400"/>
                            </p:stCondLst>
                            <p:childTnLst>
                              <p:par>
                                <p:cTn id="73" presetID="22" presetClass="entr" presetSubtype="1" fill="hold" grpId="0" nodeType="afterEffect">
                                  <p:stCondLst>
                                    <p:cond delay="0"/>
                                  </p:stCondLst>
                                  <p:childTnLst>
                                    <p:set>
                                      <p:cBhvr>
                                        <p:cTn id="74" dur="1" fill="hold">
                                          <p:stCondLst>
                                            <p:cond delay="0"/>
                                          </p:stCondLst>
                                        </p:cTn>
                                        <p:tgtEl>
                                          <p:spTgt spid="50"/>
                                        </p:tgtEl>
                                        <p:attrNameLst>
                                          <p:attrName>style.visibility</p:attrName>
                                        </p:attrNameLst>
                                      </p:cBhvr>
                                      <p:to>
                                        <p:strVal val="visible"/>
                                      </p:to>
                                    </p:set>
                                    <p:animEffect transition="in" filter="wipe(up)">
                                      <p:cBhvr>
                                        <p:cTn id="75" dur="16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9" grpId="1"/>
      <p:bldP spid="5" grpId="0"/>
      <p:bldP spid="5" grpId="1"/>
      <p:bldP spid="20" grpId="0"/>
      <p:bldP spid="8" grpId="0"/>
      <p:bldP spid="8" grpId="1"/>
      <p:bldP spid="36" grpId="0"/>
      <p:bldP spid="5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3" y="935726"/>
            <a:ext cx="7596680" cy="56643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标题 1"/>
          <p:cNvSpPr>
            <a:spLocks noGrp="1"/>
          </p:cNvSpPr>
          <p:nvPr>
            <p:ph type="title"/>
          </p:nvPr>
        </p:nvSpPr>
        <p:spPr>
          <a:xfrm>
            <a:off x="588214" y="358789"/>
            <a:ext cx="9060181" cy="573935"/>
          </a:xfrm>
        </p:spPr>
        <p:txBody>
          <a:bodyPr vert="horz" lIns="121920" tIns="60960" rIns="121920" bIns="60960" rtlCol="0" anchor="t" anchorCtr="0">
            <a:noAutofit/>
          </a:bodyPr>
          <a:lstStyle/>
          <a:p>
            <a:r>
              <a:rPr lang="zh-CN" altLang="en-US" dirty="0">
                <a:solidFill>
                  <a:srgbClr val="FF0000"/>
                </a:solidFill>
              </a:rPr>
              <a:t>智慧应用之车辆智能管理</a:t>
            </a:r>
            <a:r>
              <a:rPr lang="en-US" altLang="zh-CN" dirty="0">
                <a:solidFill>
                  <a:srgbClr val="FF0000"/>
                </a:solidFill>
              </a:rPr>
              <a:t>-</a:t>
            </a:r>
            <a:r>
              <a:rPr lang="zh-CN" altLang="en-US" dirty="0">
                <a:solidFill>
                  <a:srgbClr val="FF0000"/>
                </a:solidFill>
              </a:rPr>
              <a:t>校园禁停区域</a:t>
            </a:r>
          </a:p>
        </p:txBody>
      </p:sp>
      <p:sp>
        <p:nvSpPr>
          <p:cNvPr id="5" name="圆角矩形 4"/>
          <p:cNvSpPr/>
          <p:nvPr/>
        </p:nvSpPr>
        <p:spPr>
          <a:xfrm>
            <a:off x="8784299" y="1542718"/>
            <a:ext cx="2440599" cy="542133"/>
          </a:xfrm>
          <a:prstGeom prst="roundRect">
            <a:avLst>
              <a:gd name="adj" fmla="val 793"/>
            </a:avLst>
          </a:prstGeom>
          <a:solidFill>
            <a:schemeClr val="accent2"/>
          </a:solidFill>
          <a:ln>
            <a:no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r>
              <a:rPr lang="zh-CN" altLang="en-US" sz="2400" b="1" dirty="0">
                <a:latin typeface="微软雅黑" pitchFamily="34" charset="-122"/>
                <a:ea typeface="微软雅黑" pitchFamily="34" charset="-122"/>
              </a:rPr>
              <a:t>禁停分析</a:t>
            </a:r>
          </a:p>
        </p:txBody>
      </p:sp>
      <p:sp>
        <p:nvSpPr>
          <p:cNvPr id="6" name="矩形 5"/>
          <p:cNvSpPr/>
          <p:nvPr/>
        </p:nvSpPr>
        <p:spPr>
          <a:xfrm>
            <a:off x="5519936" y="3473960"/>
            <a:ext cx="384043" cy="432048"/>
          </a:xfrm>
          <a:prstGeom prst="rect">
            <a:avLst/>
          </a:prstGeom>
          <a:solidFill>
            <a:schemeClr val="accent2">
              <a:alpha val="61961"/>
            </a:schemeClr>
          </a:solidFill>
          <a:ln>
            <a:noFill/>
          </a:ln>
          <a:scene3d>
            <a:camera prst="orthographicFront">
              <a:rot lat="19200000" lon="19693024" rev="4112218"/>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8" name="线形标注 2(无边框) 7"/>
          <p:cNvSpPr/>
          <p:nvPr/>
        </p:nvSpPr>
        <p:spPr>
          <a:xfrm>
            <a:off x="3918274" y="4282413"/>
            <a:ext cx="577140" cy="530575"/>
          </a:xfrm>
          <a:prstGeom prst="callout2">
            <a:avLst>
              <a:gd name="adj1" fmla="val -85219"/>
              <a:gd name="adj2" fmla="val 315819"/>
              <a:gd name="adj3" fmla="val 30748"/>
              <a:gd name="adj4" fmla="val 101510"/>
              <a:gd name="adj5" fmla="val 34504"/>
              <a:gd name="adj6" fmla="val 5569"/>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9" name="Rectangle 10"/>
          <p:cNvSpPr>
            <a:spLocks noChangeArrowheads="1"/>
          </p:cNvSpPr>
          <p:nvPr>
            <p:custDataLst>
              <p:tags r:id="rId1"/>
            </p:custDataLst>
          </p:nvPr>
        </p:nvSpPr>
        <p:spPr bwMode="auto">
          <a:xfrm>
            <a:off x="8400256" y="2372884"/>
            <a:ext cx="3181669" cy="1239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marL="304800" indent="-304800" eaLnBrk="0" hangingPunct="0">
              <a:defRPr>
                <a:solidFill>
                  <a:schemeClr val="tx1"/>
                </a:solidFill>
                <a:latin typeface="Bosch Office Sans" pitchFamily="34" charset="0"/>
                <a:cs typeface="Arial" panose="020B0604020202020204" pitchFamily="34" charset="0"/>
              </a:defRPr>
            </a:lvl1pPr>
            <a:lvl2pPr marL="742950" indent="-285750" eaLnBrk="0" hangingPunct="0">
              <a:defRPr>
                <a:solidFill>
                  <a:schemeClr val="tx1"/>
                </a:solidFill>
                <a:latin typeface="Bosch Office Sans" pitchFamily="34" charset="0"/>
                <a:cs typeface="Arial" panose="020B0604020202020204" pitchFamily="34" charset="0"/>
              </a:defRPr>
            </a:lvl2pPr>
            <a:lvl3pPr marL="1143000" indent="-228600" eaLnBrk="0" hangingPunct="0">
              <a:defRPr>
                <a:solidFill>
                  <a:schemeClr val="tx1"/>
                </a:solidFill>
                <a:latin typeface="Bosch Office Sans" pitchFamily="34" charset="0"/>
                <a:cs typeface="Arial" panose="020B0604020202020204" pitchFamily="34" charset="0"/>
              </a:defRPr>
            </a:lvl3pPr>
            <a:lvl4pPr marL="1600200" indent="-228600" eaLnBrk="0" hangingPunct="0">
              <a:defRPr>
                <a:solidFill>
                  <a:schemeClr val="tx1"/>
                </a:solidFill>
                <a:latin typeface="Bosch Office Sans" pitchFamily="34" charset="0"/>
                <a:cs typeface="Arial" panose="020B0604020202020204" pitchFamily="34" charset="0"/>
              </a:defRPr>
            </a:lvl4pPr>
            <a:lvl5pPr marL="2057400" indent="-228600" eaLnBrk="0" hangingPunct="0">
              <a:defRPr>
                <a:solidFill>
                  <a:schemeClr val="tx1"/>
                </a:solidFill>
                <a:latin typeface="Bosch Office Sans"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Bosch Office Sans"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Bosch Office Sans"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Bosch Office Sans"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Bosch Office Sans" pitchFamily="34" charset="0"/>
                <a:cs typeface="Arial" panose="020B0604020202020204" pitchFamily="34" charset="0"/>
              </a:defRPr>
            </a:lvl9pPr>
          </a:lstStyle>
          <a:p>
            <a:pPr marL="380990" indent="-380990" eaLnBrk="1" hangingPunct="1">
              <a:lnSpc>
                <a:spcPct val="150000"/>
              </a:lnSpc>
              <a:buClr>
                <a:schemeClr val="accent2"/>
              </a:buClr>
              <a:buSzPct val="110000"/>
              <a:buFont typeface="Arial" panose="020B0604020202020204" pitchFamily="34" charset="0"/>
              <a:buChar char="•"/>
            </a:pPr>
            <a:r>
              <a:rPr lang="zh-CN" altLang="en-US" sz="1867" dirty="0">
                <a:latin typeface="微软雅黑" pitchFamily="34" charset="-122"/>
                <a:ea typeface="微软雅黑" pitchFamily="34" charset="-122"/>
                <a:cs typeface="+mn-cs"/>
              </a:rPr>
              <a:t>通过违停抓拍设备，对禁停区域进行监控，一旦检测出违停，实时报警</a:t>
            </a:r>
            <a:endParaRPr lang="en-US" altLang="zh-CN" sz="1867" dirty="0">
              <a:latin typeface="微软雅黑" pitchFamily="34" charset="-122"/>
              <a:ea typeface="微软雅黑" pitchFamily="34" charset="-122"/>
              <a:cs typeface="+mn-cs"/>
            </a:endParaRPr>
          </a:p>
          <a:p>
            <a:pPr marL="0" indent="0" eaLnBrk="1" hangingPunct="1">
              <a:lnSpc>
                <a:spcPct val="150000"/>
              </a:lnSpc>
              <a:buClr>
                <a:schemeClr val="accent2"/>
              </a:buClr>
              <a:buSzPct val="110000"/>
            </a:pPr>
            <a:endParaRPr lang="zh-CN" altLang="en-GB" sz="1867" dirty="0">
              <a:latin typeface="微软雅黑" pitchFamily="34" charset="-122"/>
              <a:ea typeface="微软雅黑" pitchFamily="34" charset="-122"/>
              <a:cs typeface="+mn-cs"/>
            </a:endParaRPr>
          </a:p>
        </p:txBody>
      </p:sp>
      <p:sp>
        <p:nvSpPr>
          <p:cNvPr id="4" name="线形标注 2(无边框) 3"/>
          <p:cNvSpPr/>
          <p:nvPr/>
        </p:nvSpPr>
        <p:spPr>
          <a:xfrm>
            <a:off x="9045505" y="1615201"/>
            <a:ext cx="2440599" cy="530575"/>
          </a:xfrm>
          <a:prstGeom prst="callout2">
            <a:avLst>
              <a:gd name="adj1" fmla="val 37395"/>
              <a:gd name="adj2" fmla="val -1679"/>
              <a:gd name="adj3" fmla="val 42475"/>
              <a:gd name="adj4" fmla="val -119396"/>
              <a:gd name="adj5" fmla="val 359045"/>
              <a:gd name="adj6" fmla="val -135911"/>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7" name="Picture 2" descr="E:\日常工作\工作安排\PPT\PPT素材\学校\校园乱停车.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5360" y="3612235"/>
            <a:ext cx="3908331" cy="2985117"/>
          </a:xfrm>
          <a:prstGeom prst="rect">
            <a:avLst/>
          </a:prstGeom>
          <a:noFill/>
          <a:ln>
            <a:solidFill>
              <a:schemeClr val="accent2"/>
            </a:solidFill>
          </a:ln>
          <a:extLst>
            <a:ext uri="{909E8E84-426E-40DD-AFC4-6F175D3DCCD1}">
              <a14:hiddenFill xmlns:a14="http://schemas.microsoft.com/office/drawing/2010/main">
                <a:solidFill>
                  <a:srgbClr val="FFFFFF"/>
                </a:solidFill>
              </a14:hiddenFill>
            </a:ext>
          </a:extLst>
        </p:spPr>
      </p:pic>
      <p:pic>
        <p:nvPicPr>
          <p:cNvPr id="10" name="Picture 4" descr="Z:\17748\产品管理\球机产品开发\SD6A4\图片\扣过的图2.gif"/>
          <p:cNvPicPr>
            <a:picLocks noChangeAspect="1" noChangeArrowheads="1"/>
          </p:cNvPicPr>
          <p:nvPr/>
        </p:nvPicPr>
        <p:blipFill>
          <a:blip r:embed="rId6"/>
          <a:srcRect/>
          <a:stretch>
            <a:fillRect/>
          </a:stretch>
        </p:blipFill>
        <p:spPr bwMode="auto">
          <a:xfrm>
            <a:off x="624417" y="1045212"/>
            <a:ext cx="1027272" cy="1326248"/>
          </a:xfrm>
          <a:prstGeom prst="rect">
            <a:avLst/>
          </a:prstGeom>
          <a:noFill/>
          <a:effectLst>
            <a:reflection blurRad="6350" stA="52000" endA="300" endPos="35000" dir="5400000" sy="-100000" algn="bl" rotWithShape="0"/>
          </a:effectLst>
        </p:spPr>
      </p:pic>
      <p:pic>
        <p:nvPicPr>
          <p:cNvPr id="11" name="Picture 3"/>
          <p:cNvPicPr>
            <a:picLocks noChangeAspect="1" noChangeArrowheads="1"/>
          </p:cNvPicPr>
          <p:nvPr/>
        </p:nvPicPr>
        <p:blipFill>
          <a:blip r:embed="rId7"/>
          <a:srcRect/>
          <a:stretch>
            <a:fillRect/>
          </a:stretch>
        </p:blipFill>
        <p:spPr bwMode="auto">
          <a:xfrm>
            <a:off x="1752800" y="1153943"/>
            <a:ext cx="598784" cy="1189088"/>
          </a:xfrm>
          <a:prstGeom prst="rect">
            <a:avLst/>
          </a:prstGeom>
          <a:noFill/>
          <a:ln w="9525">
            <a:noFill/>
            <a:miter lim="800000"/>
            <a:headEnd/>
            <a:tailEnd/>
          </a:ln>
          <a:effectLst/>
        </p:spPr>
      </p:pic>
      <p:sp>
        <p:nvSpPr>
          <p:cNvPr id="3" name="TextBox 2"/>
          <p:cNvSpPr txBox="1"/>
          <p:nvPr/>
        </p:nvSpPr>
        <p:spPr>
          <a:xfrm>
            <a:off x="8304245" y="3813043"/>
            <a:ext cx="3456384" cy="2616742"/>
          </a:xfrm>
          <a:prstGeom prst="rect">
            <a:avLst/>
          </a:prstGeom>
          <a:noFill/>
        </p:spPr>
        <p:txBody>
          <a:bodyPr wrap="square" rtlCol="0">
            <a:spAutoFit/>
          </a:bodyPr>
          <a:lstStyle/>
          <a:p>
            <a:pPr marL="380990" indent="-380990">
              <a:lnSpc>
                <a:spcPct val="150000"/>
              </a:lnSpc>
              <a:buClr>
                <a:schemeClr val="accent2"/>
              </a:buClr>
              <a:buSzPct val="110000"/>
              <a:buFont typeface="Arial" panose="020B0604020202020204" pitchFamily="34" charset="0"/>
              <a:buChar char="•"/>
            </a:pPr>
            <a:r>
              <a:rPr lang="zh-CN" altLang="en-US" sz="1867" dirty="0">
                <a:latin typeface="微软雅黑" pitchFamily="34" charset="-122"/>
                <a:ea typeface="微软雅黑" pitchFamily="34" charset="-122"/>
              </a:rPr>
              <a:t>校园安保人员巡逻时发现乱停车情况可用单兵执法设备随时捕获车牌信息并上传至中心平台，联动出入口禁止放行</a:t>
            </a:r>
            <a:endParaRPr lang="en-US" altLang="zh-CN" sz="1867" dirty="0">
              <a:latin typeface="微软雅黑" pitchFamily="34" charset="-122"/>
              <a:ea typeface="微软雅黑" pitchFamily="34" charset="-122"/>
            </a:endParaRPr>
          </a:p>
          <a:p>
            <a:endParaRPr lang="zh-CN" altLang="en-US" sz="2400" dirty="0"/>
          </a:p>
        </p:txBody>
      </p:sp>
    </p:spTree>
    <p:extLst>
      <p:ext uri="{BB962C8B-B14F-4D97-AF65-F5344CB8AC3E}">
        <p14:creationId xmlns:p14="http://schemas.microsoft.com/office/powerpoint/2010/main" val="2823081423"/>
      </p:ext>
    </p:extLst>
  </p:cSld>
  <p:clrMapOvr>
    <a:masterClrMapping/>
  </p:clrMapOvr>
  <mc:AlternateContent xmlns:mc="http://schemas.openxmlformats.org/markup-compatibility/2006" xmlns:p14="http://schemas.microsoft.com/office/powerpoint/2010/main">
    <mc:Choice Requires="p14">
      <p:transition spd="med" p14:dur="700" advTm="7000">
        <p:fade/>
      </p:transition>
    </mc:Choice>
    <mc:Fallback xmlns="">
      <p:transition spd="med"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7" presetClass="emph" presetSubtype="0" repeatCount="3000" fill="remove" grpId="1" nodeType="afterEffect">
                                  <p:stCondLst>
                                    <p:cond delay="0"/>
                                  </p:stCondLst>
                                  <p:childTnLst>
                                    <p:animClr clrSpc="rgb" dir="cw">
                                      <p:cBhvr override="childStyle">
                                        <p:cTn id="10" dur="250" autoRev="1" fill="remove"/>
                                        <p:tgtEl>
                                          <p:spTgt spid="6"/>
                                        </p:tgtEl>
                                        <p:attrNameLst>
                                          <p:attrName>style.color</p:attrName>
                                        </p:attrNameLst>
                                      </p:cBhvr>
                                      <p:to>
                                        <a:schemeClr val="bg1"/>
                                      </p:to>
                                    </p:animClr>
                                    <p:animClr clrSpc="rgb" dir="cw">
                                      <p:cBhvr>
                                        <p:cTn id="11" dur="250" autoRev="1" fill="remove"/>
                                        <p:tgtEl>
                                          <p:spTgt spid="6"/>
                                        </p:tgtEl>
                                        <p:attrNameLst>
                                          <p:attrName>fillcolor</p:attrName>
                                        </p:attrNameLst>
                                      </p:cBhvr>
                                      <p:to>
                                        <a:schemeClr val="bg1"/>
                                      </p:to>
                                    </p:animClr>
                                    <p:set>
                                      <p:cBhvr>
                                        <p:cTn id="12" dur="250" autoRev="1" fill="remove"/>
                                        <p:tgtEl>
                                          <p:spTgt spid="6"/>
                                        </p:tgtEl>
                                        <p:attrNameLst>
                                          <p:attrName>fill.type</p:attrName>
                                        </p:attrNameLst>
                                      </p:cBhvr>
                                      <p:to>
                                        <p:strVal val="solid"/>
                                      </p:to>
                                    </p:set>
                                    <p:set>
                                      <p:cBhvr>
                                        <p:cTn id="13" dur="250" autoRev="1" fill="remove"/>
                                        <p:tgtEl>
                                          <p:spTgt spid="6"/>
                                        </p:tgtEl>
                                        <p:attrNameLst>
                                          <p:attrName>fill.on</p:attrName>
                                        </p:attrNameLst>
                                      </p:cBhvr>
                                      <p:to>
                                        <p:strVal val="true"/>
                                      </p:to>
                                    </p:set>
                                  </p:childTnLst>
                                </p:cTn>
                              </p:par>
                            </p:childTnLst>
                          </p:cTn>
                        </p:par>
                        <p:par>
                          <p:cTn id="14" fill="hold">
                            <p:stCondLst>
                              <p:cond delay="2000"/>
                            </p:stCondLst>
                            <p:childTnLst>
                              <p:par>
                                <p:cTn id="15" presetID="22" presetClass="entr" presetSubtype="1"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22" presetClass="entr" presetSubtype="4"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par>
                                <p:cTn id="28" presetID="2" presetClass="entr" presetSubtype="4"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ppt_x"/>
                                          </p:val>
                                        </p:tav>
                                        <p:tav tm="100000">
                                          <p:val>
                                            <p:strVal val="#ppt_x"/>
                                          </p:val>
                                        </p:tav>
                                      </p:tavLst>
                                    </p:anim>
                                    <p:anim calcmode="lin" valueType="num">
                                      <p:cBhvr additive="base">
                                        <p:cTn id="37" dur="500" fill="hold"/>
                                        <p:tgtEl>
                                          <p:spTgt spid="9"/>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additive="base">
                                        <p:cTn id="40" dur="500" fill="hold"/>
                                        <p:tgtEl>
                                          <p:spTgt spid="10"/>
                                        </p:tgtEl>
                                        <p:attrNameLst>
                                          <p:attrName>ppt_x</p:attrName>
                                        </p:attrNameLst>
                                      </p:cBhvr>
                                      <p:tavLst>
                                        <p:tav tm="0">
                                          <p:val>
                                            <p:strVal val="#ppt_x"/>
                                          </p:val>
                                        </p:tav>
                                        <p:tav tm="100000">
                                          <p:val>
                                            <p:strVal val="#ppt_x"/>
                                          </p:val>
                                        </p:tav>
                                      </p:tavLst>
                                    </p:anim>
                                    <p:anim calcmode="lin" valueType="num">
                                      <p:cBhvr additive="base">
                                        <p:cTn id="4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3"/>
                                        </p:tgtEl>
                                        <p:attrNameLst>
                                          <p:attrName>style.visibility</p:attrName>
                                        </p:attrNameLst>
                                      </p:cBhvr>
                                      <p:to>
                                        <p:strVal val="visible"/>
                                      </p:to>
                                    </p:set>
                                    <p:anim calcmode="lin" valueType="num">
                                      <p:cBhvr additive="base">
                                        <p:cTn id="46" dur="500" fill="hold"/>
                                        <p:tgtEl>
                                          <p:spTgt spid="3"/>
                                        </p:tgtEl>
                                        <p:attrNameLst>
                                          <p:attrName>ppt_x</p:attrName>
                                        </p:attrNameLst>
                                      </p:cBhvr>
                                      <p:tavLst>
                                        <p:tav tm="0">
                                          <p:val>
                                            <p:strVal val="#ppt_x"/>
                                          </p:val>
                                        </p:tav>
                                        <p:tav tm="100000">
                                          <p:val>
                                            <p:strVal val="#ppt_x"/>
                                          </p:val>
                                        </p:tav>
                                      </p:tavLst>
                                    </p:anim>
                                    <p:anim calcmode="lin" valueType="num">
                                      <p:cBhvr additive="base">
                                        <p:cTn id="47" dur="500" fill="hold"/>
                                        <p:tgtEl>
                                          <p:spTgt spid="3"/>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500" fill="hold"/>
                                        <p:tgtEl>
                                          <p:spTgt spid="11"/>
                                        </p:tgtEl>
                                        <p:attrNameLst>
                                          <p:attrName>ppt_x</p:attrName>
                                        </p:attrNameLst>
                                      </p:cBhvr>
                                      <p:tavLst>
                                        <p:tav tm="0">
                                          <p:val>
                                            <p:strVal val="#ppt_x"/>
                                          </p:val>
                                        </p:tav>
                                        <p:tav tm="100000">
                                          <p:val>
                                            <p:strVal val="#ppt_x"/>
                                          </p:val>
                                        </p:tav>
                                      </p:tavLst>
                                    </p:anim>
                                    <p:anim calcmode="lin" valueType="num">
                                      <p:cBhvr additive="base">
                                        <p:cTn id="5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8" grpId="0" animBg="1"/>
      <p:bldP spid="9" grpId="0"/>
      <p:bldP spid="4" grpId="0" animBg="1"/>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智慧应用之车辆智能管理</a:t>
            </a:r>
            <a:r>
              <a:rPr lang="en-US" altLang="zh-CN" dirty="0"/>
              <a:t>——</a:t>
            </a:r>
            <a:r>
              <a:rPr lang="zh-CN" altLang="en-US" dirty="0"/>
              <a:t>智能停车场解决方案</a:t>
            </a:r>
          </a:p>
        </p:txBody>
      </p:sp>
      <p:pic>
        <p:nvPicPr>
          <p:cNvPr id="9218" name="Picture 2" descr="C:\Users\23668\Desktop\未标题-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5855" y="962704"/>
            <a:ext cx="5767915" cy="576791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组合 5"/>
          <p:cNvGrpSpPr/>
          <p:nvPr/>
        </p:nvGrpSpPr>
        <p:grpSpPr>
          <a:xfrm>
            <a:off x="-737936" y="1545309"/>
            <a:ext cx="8518357" cy="4146239"/>
            <a:chOff x="-553452" y="1227221"/>
            <a:chExt cx="6388768" cy="3109679"/>
          </a:xfrm>
        </p:grpSpPr>
        <p:graphicFrame>
          <p:nvGraphicFramePr>
            <p:cNvPr id="4" name="图示 3"/>
            <p:cNvGraphicFramePr/>
            <p:nvPr>
              <p:extLst/>
            </p:nvPr>
          </p:nvGraphicFramePr>
          <p:xfrm>
            <a:off x="-553452" y="1227221"/>
            <a:ext cx="6388768" cy="3109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3864382" y="1596390"/>
              <a:ext cx="422389" cy="253915"/>
            </a:xfrm>
            <a:prstGeom prst="rect">
              <a:avLst/>
            </a:prstGeom>
            <a:noFill/>
          </p:spPr>
          <p:txBody>
            <a:bodyPr wrap="square" rtlCol="0">
              <a:spAutoFit/>
            </a:bodyPr>
            <a:lstStyle/>
            <a:p>
              <a:r>
                <a:rPr lang="en-US" altLang="zh-CN" sz="1600" b="1" dirty="0">
                  <a:solidFill>
                    <a:schemeClr val="bg1"/>
                  </a:solidFill>
                </a:rPr>
                <a:t>1</a:t>
              </a:r>
              <a:endParaRPr lang="zh-CN" altLang="en-US" sz="1600" b="1" dirty="0">
                <a:solidFill>
                  <a:schemeClr val="bg1"/>
                </a:solidFill>
              </a:endParaRPr>
            </a:p>
          </p:txBody>
        </p:sp>
        <p:sp>
          <p:nvSpPr>
            <p:cNvPr id="7" name="TextBox 6"/>
            <p:cNvSpPr txBox="1"/>
            <p:nvPr/>
          </p:nvSpPr>
          <p:spPr>
            <a:xfrm>
              <a:off x="3872002" y="2381250"/>
              <a:ext cx="422389" cy="253915"/>
            </a:xfrm>
            <a:prstGeom prst="rect">
              <a:avLst/>
            </a:prstGeom>
            <a:noFill/>
          </p:spPr>
          <p:txBody>
            <a:bodyPr wrap="square" rtlCol="0">
              <a:spAutoFit/>
            </a:bodyPr>
            <a:lstStyle/>
            <a:p>
              <a:r>
                <a:rPr lang="en-US" altLang="zh-CN" sz="1600" b="1" dirty="0">
                  <a:solidFill>
                    <a:schemeClr val="bg1"/>
                  </a:solidFill>
                </a:rPr>
                <a:t>2</a:t>
              </a:r>
              <a:endParaRPr lang="zh-CN" altLang="en-US" sz="1600" b="1" dirty="0">
                <a:solidFill>
                  <a:schemeClr val="bg1"/>
                </a:solidFill>
              </a:endParaRPr>
            </a:p>
          </p:txBody>
        </p:sp>
        <p:sp>
          <p:nvSpPr>
            <p:cNvPr id="8" name="TextBox 7"/>
            <p:cNvSpPr txBox="1"/>
            <p:nvPr/>
          </p:nvSpPr>
          <p:spPr>
            <a:xfrm>
              <a:off x="3872002" y="3158490"/>
              <a:ext cx="422389" cy="253915"/>
            </a:xfrm>
            <a:prstGeom prst="rect">
              <a:avLst/>
            </a:prstGeom>
            <a:noFill/>
          </p:spPr>
          <p:txBody>
            <a:bodyPr wrap="square" rtlCol="0">
              <a:spAutoFit/>
            </a:bodyPr>
            <a:lstStyle/>
            <a:p>
              <a:r>
                <a:rPr lang="en-US" altLang="zh-CN" sz="1600" b="1" dirty="0">
                  <a:solidFill>
                    <a:schemeClr val="bg1"/>
                  </a:solidFill>
                </a:rPr>
                <a:t>3</a:t>
              </a:r>
              <a:endParaRPr lang="zh-CN" altLang="en-US" sz="1600" b="1" dirty="0">
                <a:solidFill>
                  <a:schemeClr val="bg1"/>
                </a:solidFill>
              </a:endParaRPr>
            </a:p>
          </p:txBody>
        </p:sp>
        <p:sp>
          <p:nvSpPr>
            <p:cNvPr id="9" name="TextBox 8"/>
            <p:cNvSpPr txBox="1"/>
            <p:nvPr/>
          </p:nvSpPr>
          <p:spPr>
            <a:xfrm>
              <a:off x="3872002" y="3950970"/>
              <a:ext cx="422389" cy="253915"/>
            </a:xfrm>
            <a:prstGeom prst="rect">
              <a:avLst/>
            </a:prstGeom>
            <a:noFill/>
          </p:spPr>
          <p:txBody>
            <a:bodyPr wrap="square" rtlCol="0">
              <a:spAutoFit/>
            </a:bodyPr>
            <a:lstStyle/>
            <a:p>
              <a:r>
                <a:rPr lang="en-US" altLang="zh-CN" sz="1600" b="1" dirty="0">
                  <a:solidFill>
                    <a:schemeClr val="bg1"/>
                  </a:solidFill>
                </a:rPr>
                <a:t>4</a:t>
              </a:r>
              <a:endParaRPr lang="zh-CN" altLang="en-US" sz="1600" b="1" dirty="0">
                <a:solidFill>
                  <a:schemeClr val="bg1"/>
                </a:solidFill>
              </a:endParaRPr>
            </a:p>
          </p:txBody>
        </p:sp>
      </p:grpSp>
    </p:spTree>
    <p:extLst>
      <p:ext uri="{BB962C8B-B14F-4D97-AF65-F5344CB8AC3E}">
        <p14:creationId xmlns:p14="http://schemas.microsoft.com/office/powerpoint/2010/main" val="1154911679"/>
      </p:ext>
    </p:extLst>
  </p:cSld>
  <p:clrMapOvr>
    <a:masterClrMapping/>
  </p:clrMapOvr>
  <mc:AlternateContent xmlns:mc="http://schemas.openxmlformats.org/markup-compatibility/2006" xmlns:p14="http://schemas.microsoft.com/office/powerpoint/2010/main">
    <mc:Choice Requires="p14">
      <p:transition spd="med" p14:dur="700" advTm="8180">
        <p:fade/>
      </p:transition>
    </mc:Choice>
    <mc:Fallback xmlns="">
      <p:transition spd="med" advTm="818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wheel(1)">
                                      <p:cBhvr>
                                        <p:cTn id="7" dur="2000"/>
                                        <p:tgtEl>
                                          <p:spTgt spid="9218"/>
                                        </p:tgtEl>
                                      </p:cBhvr>
                                    </p:animEffect>
                                  </p:childTnLst>
                                </p:cTn>
                              </p:par>
                            </p:childTnLst>
                          </p:cTn>
                        </p:par>
                        <p:par>
                          <p:cTn id="8" fill="hold">
                            <p:stCondLst>
                              <p:cond delay="2000"/>
                            </p:stCondLst>
                            <p:childTnLst>
                              <p:par>
                                <p:cTn id="9" presetID="22" presetClass="entr" presetSubtype="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智慧应用之车辆智能管理</a:t>
            </a:r>
            <a:r>
              <a:rPr lang="en-US" altLang="zh-CN" dirty="0"/>
              <a:t>——</a:t>
            </a:r>
            <a:r>
              <a:rPr lang="zh-CN" altLang="en-US" dirty="0"/>
              <a:t>校车智能监管方案</a:t>
            </a:r>
          </a:p>
        </p:txBody>
      </p:sp>
      <p:grpSp>
        <p:nvGrpSpPr>
          <p:cNvPr id="4" name="组合 3"/>
          <p:cNvGrpSpPr/>
          <p:nvPr/>
        </p:nvGrpSpPr>
        <p:grpSpPr>
          <a:xfrm>
            <a:off x="8854384" y="1576555"/>
            <a:ext cx="2948109" cy="0"/>
            <a:chOff x="8382938" y="2369705"/>
            <a:chExt cx="3309951" cy="0"/>
          </a:xfrm>
        </p:grpSpPr>
        <p:cxnSp>
          <p:nvCxnSpPr>
            <p:cNvPr id="5" name="直接连接符 4"/>
            <p:cNvCxnSpPr/>
            <p:nvPr/>
          </p:nvCxnSpPr>
          <p:spPr>
            <a:xfrm>
              <a:off x="11692889" y="2369705"/>
              <a:ext cx="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nvCxnSpPr>
          <p:spPr>
            <a:xfrm flipH="1">
              <a:off x="8382938" y="2369705"/>
              <a:ext cx="3309951"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 name="组合 6"/>
          <p:cNvGrpSpPr/>
          <p:nvPr/>
        </p:nvGrpSpPr>
        <p:grpSpPr>
          <a:xfrm>
            <a:off x="5398001" y="2103832"/>
            <a:ext cx="2902759" cy="951365"/>
            <a:chOff x="8382938" y="-69358"/>
            <a:chExt cx="3309951" cy="2439063"/>
          </a:xfrm>
        </p:grpSpPr>
        <p:cxnSp>
          <p:nvCxnSpPr>
            <p:cNvPr id="8" name="直接连接符 7"/>
            <p:cNvCxnSpPr/>
            <p:nvPr/>
          </p:nvCxnSpPr>
          <p:spPr>
            <a:xfrm>
              <a:off x="11692889" y="-69358"/>
              <a:ext cx="0" cy="2439063"/>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直接箭头连接符 8"/>
            <p:cNvCxnSpPr/>
            <p:nvPr/>
          </p:nvCxnSpPr>
          <p:spPr>
            <a:xfrm flipH="1">
              <a:off x="8382938" y="2369705"/>
              <a:ext cx="3309951"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10" name="文本框 38"/>
          <p:cNvSpPr txBox="1"/>
          <p:nvPr/>
        </p:nvSpPr>
        <p:spPr>
          <a:xfrm>
            <a:off x="8993679" y="1125149"/>
            <a:ext cx="2356984" cy="420564"/>
          </a:xfrm>
          <a:prstGeom prst="rect">
            <a:avLst/>
          </a:prstGeom>
          <a:noFill/>
        </p:spPr>
        <p:txBody>
          <a:bodyPr wrap="square" rtlCol="0">
            <a:spAutoFit/>
          </a:bodyPr>
          <a:lstStyle/>
          <a:p>
            <a:r>
              <a:rPr lang="zh-CN" altLang="en-US" sz="2133" b="1" dirty="0">
                <a:solidFill>
                  <a:srgbClr val="C00000"/>
                </a:solidFill>
              </a:rPr>
              <a:t>人</a:t>
            </a:r>
          </a:p>
        </p:txBody>
      </p:sp>
      <p:sp>
        <p:nvSpPr>
          <p:cNvPr id="11" name="文本框 39"/>
          <p:cNvSpPr txBox="1"/>
          <p:nvPr/>
        </p:nvSpPr>
        <p:spPr>
          <a:xfrm>
            <a:off x="5537293" y="2536660"/>
            <a:ext cx="2356984" cy="420564"/>
          </a:xfrm>
          <a:prstGeom prst="rect">
            <a:avLst/>
          </a:prstGeom>
          <a:noFill/>
        </p:spPr>
        <p:txBody>
          <a:bodyPr wrap="square" rtlCol="0">
            <a:spAutoFit/>
          </a:bodyPr>
          <a:lstStyle/>
          <a:p>
            <a:r>
              <a:rPr lang="zh-CN" altLang="en-US" sz="2133" b="1" dirty="0">
                <a:solidFill>
                  <a:srgbClr val="C00000"/>
                </a:solidFill>
              </a:rPr>
              <a:t>车</a:t>
            </a:r>
          </a:p>
        </p:txBody>
      </p:sp>
      <p:sp>
        <p:nvSpPr>
          <p:cNvPr id="12" name="文本框 40"/>
          <p:cNvSpPr txBox="1"/>
          <p:nvPr/>
        </p:nvSpPr>
        <p:spPr>
          <a:xfrm>
            <a:off x="2080909" y="4072831"/>
            <a:ext cx="2356984" cy="420564"/>
          </a:xfrm>
          <a:prstGeom prst="rect">
            <a:avLst/>
          </a:prstGeom>
          <a:noFill/>
        </p:spPr>
        <p:txBody>
          <a:bodyPr wrap="square" rtlCol="0">
            <a:spAutoFit/>
          </a:bodyPr>
          <a:lstStyle/>
          <a:p>
            <a:r>
              <a:rPr lang="zh-CN" altLang="en-US" sz="2133" b="1" dirty="0">
                <a:solidFill>
                  <a:srgbClr val="C00000"/>
                </a:solidFill>
              </a:rPr>
              <a:t>路线</a:t>
            </a:r>
          </a:p>
        </p:txBody>
      </p:sp>
      <p:sp>
        <p:nvSpPr>
          <p:cNvPr id="13" name="矩形 12"/>
          <p:cNvSpPr/>
          <p:nvPr/>
        </p:nvSpPr>
        <p:spPr>
          <a:xfrm>
            <a:off x="8854386" y="1587692"/>
            <a:ext cx="2948108" cy="1938992"/>
          </a:xfrm>
          <a:prstGeom prst="rect">
            <a:avLst/>
          </a:prstGeom>
        </p:spPr>
        <p:txBody>
          <a:bodyPr wrap="square">
            <a:spAutoFit/>
          </a:bodyPr>
          <a:lstStyle/>
          <a:p>
            <a:pPr>
              <a:lnSpc>
                <a:spcPct val="150000"/>
              </a:lnSpc>
            </a:pPr>
            <a:r>
              <a:rPr lang="zh-CN" altLang="en-US" sz="1600" dirty="0">
                <a:solidFill>
                  <a:schemeClr val="tx1">
                    <a:lumMod val="75000"/>
                    <a:lumOff val="25000"/>
                  </a:schemeClr>
                </a:solidFill>
                <a:cs typeface="+mn-ea"/>
              </a:rPr>
              <a:t>了解学生在车内的情况，实时通知家长学生上车、下车的时间与位置，监督并规范司机与随车老师的行为，</a:t>
            </a:r>
            <a:r>
              <a:rPr lang="zh-CN" altLang="en-US" sz="1600" b="1" dirty="0">
                <a:solidFill>
                  <a:srgbClr val="C00000"/>
                </a:solidFill>
                <a:cs typeface="+mn-ea"/>
              </a:rPr>
              <a:t>解决车辆超载、学生遗忘问题</a:t>
            </a:r>
            <a:r>
              <a:rPr lang="zh-CN" altLang="en-US" sz="1600" dirty="0">
                <a:solidFill>
                  <a:schemeClr val="tx1">
                    <a:lumMod val="75000"/>
                    <a:lumOff val="25000"/>
                  </a:schemeClr>
                </a:solidFill>
                <a:cs typeface="+mn-ea"/>
              </a:rPr>
              <a:t>。</a:t>
            </a:r>
          </a:p>
        </p:txBody>
      </p:sp>
      <p:sp>
        <p:nvSpPr>
          <p:cNvPr id="14" name="矩形 13"/>
          <p:cNvSpPr/>
          <p:nvPr/>
        </p:nvSpPr>
        <p:spPr>
          <a:xfrm>
            <a:off x="5381102" y="3112724"/>
            <a:ext cx="2936567" cy="1569660"/>
          </a:xfrm>
          <a:prstGeom prst="rect">
            <a:avLst/>
          </a:prstGeom>
        </p:spPr>
        <p:txBody>
          <a:bodyPr wrap="square">
            <a:spAutoFit/>
          </a:bodyPr>
          <a:lstStyle/>
          <a:p>
            <a:pPr>
              <a:lnSpc>
                <a:spcPct val="150000"/>
              </a:lnSpc>
            </a:pPr>
            <a:r>
              <a:rPr lang="zh-CN" altLang="en-US" sz="1600" dirty="0">
                <a:solidFill>
                  <a:schemeClr val="tx1">
                    <a:lumMod val="75000"/>
                    <a:lumOff val="25000"/>
                  </a:schemeClr>
                </a:solidFill>
                <a:cs typeface="+mn-ea"/>
              </a:rPr>
              <a:t>实时监控车辆运行状态，杜绝超速行驶，车辆检修记录与提醒，确保用车安全，</a:t>
            </a:r>
            <a:r>
              <a:rPr lang="zh-CN" altLang="en-US" sz="1600" b="1" dirty="0">
                <a:solidFill>
                  <a:srgbClr val="C00000"/>
                </a:solidFill>
                <a:cs typeface="+mn-ea"/>
              </a:rPr>
              <a:t>解决车辆超速、车辆故障问题</a:t>
            </a:r>
            <a:r>
              <a:rPr lang="zh-CN" altLang="en-US" sz="1600" dirty="0">
                <a:solidFill>
                  <a:schemeClr val="tx1">
                    <a:lumMod val="75000"/>
                    <a:lumOff val="25000"/>
                  </a:schemeClr>
                </a:solidFill>
                <a:cs typeface="+mn-ea"/>
              </a:rPr>
              <a:t>。</a:t>
            </a:r>
            <a:endParaRPr lang="en-US" altLang="zh-CN" sz="1600" dirty="0">
              <a:solidFill>
                <a:schemeClr val="tx1">
                  <a:lumMod val="75000"/>
                  <a:lumOff val="25000"/>
                </a:schemeClr>
              </a:solidFill>
              <a:cs typeface="+mn-ea"/>
            </a:endParaRPr>
          </a:p>
        </p:txBody>
      </p:sp>
      <p:sp>
        <p:nvSpPr>
          <p:cNvPr id="15" name="矩形 14"/>
          <p:cNvSpPr/>
          <p:nvPr/>
        </p:nvSpPr>
        <p:spPr>
          <a:xfrm>
            <a:off x="1967541" y="4515528"/>
            <a:ext cx="2876835" cy="1569660"/>
          </a:xfrm>
          <a:prstGeom prst="rect">
            <a:avLst/>
          </a:prstGeom>
        </p:spPr>
        <p:txBody>
          <a:bodyPr wrap="square">
            <a:spAutoFit/>
          </a:bodyPr>
          <a:lstStyle/>
          <a:p>
            <a:pPr>
              <a:lnSpc>
                <a:spcPct val="150000"/>
              </a:lnSpc>
            </a:pPr>
            <a:r>
              <a:rPr lang="zh-CN" altLang="en-US" sz="1600" dirty="0">
                <a:solidFill>
                  <a:schemeClr val="tx1">
                    <a:lumMod val="75000"/>
                    <a:lumOff val="25000"/>
                  </a:schemeClr>
                </a:solidFill>
                <a:cs typeface="+mn-ea"/>
              </a:rPr>
              <a:t>对行车路线进行管理，当车辆偏离规划线路、违规停车时产生报警，</a:t>
            </a:r>
            <a:r>
              <a:rPr lang="zh-CN" altLang="en-US" sz="1600" b="1" dirty="0">
                <a:solidFill>
                  <a:srgbClr val="C00000"/>
                </a:solidFill>
                <a:cs typeface="+mn-ea"/>
              </a:rPr>
              <a:t>解决车辆不按规定路线行驶的问题</a:t>
            </a:r>
            <a:r>
              <a:rPr lang="zh-CN" altLang="en-US" sz="1600" dirty="0">
                <a:solidFill>
                  <a:schemeClr val="tx1">
                    <a:lumMod val="75000"/>
                    <a:lumOff val="25000"/>
                  </a:schemeClr>
                </a:solidFill>
                <a:cs typeface="+mn-ea"/>
              </a:rPr>
              <a:t>。</a:t>
            </a:r>
            <a:endParaRPr lang="en-US" altLang="zh-CN" sz="1600" dirty="0">
              <a:solidFill>
                <a:schemeClr val="tx1">
                  <a:lumMod val="75000"/>
                  <a:lumOff val="25000"/>
                </a:schemeClr>
              </a:solidFill>
              <a:cs typeface="+mn-ea"/>
            </a:endParaRPr>
          </a:p>
        </p:txBody>
      </p:sp>
      <p:grpSp>
        <p:nvGrpSpPr>
          <p:cNvPr id="16" name="组合 15"/>
          <p:cNvGrpSpPr/>
          <p:nvPr/>
        </p:nvGrpSpPr>
        <p:grpSpPr>
          <a:xfrm>
            <a:off x="1967542" y="3599498"/>
            <a:ext cx="2902759" cy="951365"/>
            <a:chOff x="8382938" y="-69358"/>
            <a:chExt cx="3309951" cy="2439063"/>
          </a:xfrm>
        </p:grpSpPr>
        <p:cxnSp>
          <p:nvCxnSpPr>
            <p:cNvPr id="17" name="直接连接符 16"/>
            <p:cNvCxnSpPr/>
            <p:nvPr/>
          </p:nvCxnSpPr>
          <p:spPr>
            <a:xfrm>
              <a:off x="11692889" y="-69358"/>
              <a:ext cx="0" cy="2439063"/>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p:nvPr/>
          </p:nvCxnSpPr>
          <p:spPr>
            <a:xfrm flipH="1">
              <a:off x="8382938" y="2369705"/>
              <a:ext cx="3309951"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组合 18"/>
          <p:cNvGrpSpPr/>
          <p:nvPr/>
        </p:nvGrpSpPr>
        <p:grpSpPr>
          <a:xfrm>
            <a:off x="7702256" y="1003736"/>
            <a:ext cx="1135229" cy="1121405"/>
            <a:chOff x="5580112" y="1290815"/>
            <a:chExt cx="851422" cy="841054"/>
          </a:xfrm>
        </p:grpSpPr>
        <p:sp>
          <p:nvSpPr>
            <p:cNvPr id="20" name="椭圆 19"/>
            <p:cNvSpPr/>
            <p:nvPr/>
          </p:nvSpPr>
          <p:spPr>
            <a:xfrm>
              <a:off x="5580112" y="1290815"/>
              <a:ext cx="851422" cy="841054"/>
            </a:xfrm>
            <a:prstGeom prst="ellipse">
              <a:avLst/>
            </a:prstGeom>
            <a:no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21" name="图片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6136" y="1419622"/>
              <a:ext cx="452788" cy="620123"/>
            </a:xfrm>
            <a:prstGeom prst="rect">
              <a:avLst/>
            </a:prstGeom>
          </p:spPr>
        </p:pic>
      </p:grpSp>
      <p:grpSp>
        <p:nvGrpSpPr>
          <p:cNvPr id="22" name="组合 21"/>
          <p:cNvGrpSpPr/>
          <p:nvPr/>
        </p:nvGrpSpPr>
        <p:grpSpPr>
          <a:xfrm>
            <a:off x="4245866" y="2471372"/>
            <a:ext cx="1135228" cy="1121405"/>
            <a:chOff x="2987819" y="2391542"/>
            <a:chExt cx="851421" cy="841054"/>
          </a:xfrm>
        </p:grpSpPr>
        <p:sp>
          <p:nvSpPr>
            <p:cNvPr id="23" name="椭圆 22"/>
            <p:cNvSpPr/>
            <p:nvPr/>
          </p:nvSpPr>
          <p:spPr>
            <a:xfrm>
              <a:off x="2987819" y="2391542"/>
              <a:ext cx="851421" cy="841054"/>
            </a:xfrm>
            <a:prstGeom prst="ellipse">
              <a:avLst/>
            </a:prstGeom>
            <a:no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24" name="图片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8269" y="2629272"/>
              <a:ext cx="656864" cy="400277"/>
            </a:xfrm>
            <a:prstGeom prst="rect">
              <a:avLst/>
            </a:prstGeom>
          </p:spPr>
        </p:pic>
      </p:grpSp>
      <p:grpSp>
        <p:nvGrpSpPr>
          <p:cNvPr id="25" name="组合 24"/>
          <p:cNvGrpSpPr/>
          <p:nvPr/>
        </p:nvGrpSpPr>
        <p:grpSpPr>
          <a:xfrm>
            <a:off x="789488" y="4007543"/>
            <a:ext cx="1135229" cy="1121405"/>
            <a:chOff x="395536" y="3543670"/>
            <a:chExt cx="851422" cy="841054"/>
          </a:xfrm>
        </p:grpSpPr>
        <p:sp>
          <p:nvSpPr>
            <p:cNvPr id="26" name="椭圆 25"/>
            <p:cNvSpPr/>
            <p:nvPr/>
          </p:nvSpPr>
          <p:spPr>
            <a:xfrm>
              <a:off x="395536" y="3543670"/>
              <a:ext cx="851422" cy="841054"/>
            </a:xfrm>
            <a:prstGeom prst="ellipse">
              <a:avLst/>
            </a:prstGeom>
            <a:no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27" name="图片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552" y="3673681"/>
              <a:ext cx="631311" cy="626261"/>
            </a:xfrm>
            <a:prstGeom prst="rect">
              <a:avLst/>
            </a:prstGeom>
          </p:spPr>
        </p:pic>
      </p:grpSp>
      <p:pic>
        <p:nvPicPr>
          <p:cNvPr id="6146" name="Picture 2" descr="C:\Users\23668\Desktop\宿舍.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1509" y="829876"/>
            <a:ext cx="3677768" cy="3677768"/>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90288" y="4507644"/>
            <a:ext cx="2986088" cy="1590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2333884"/>
      </p:ext>
    </p:extLst>
  </p:cSld>
  <p:clrMapOvr>
    <a:masterClrMapping/>
  </p:clrMapOvr>
  <mc:AlternateContent xmlns:mc="http://schemas.openxmlformats.org/markup-compatibility/2006" xmlns:p14="http://schemas.microsoft.com/office/powerpoint/2010/main">
    <mc:Choice Requires="p14">
      <p:transition spd="med" p14:dur="700" advTm="12889">
        <p:fade/>
      </p:transition>
    </mc:Choice>
    <mc:Fallback xmlns="">
      <p:transition spd="med" advTm="1288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fade">
                                      <p:cBhvr>
                                        <p:cTn id="7" dur="500"/>
                                        <p:tgtEl>
                                          <p:spTgt spid="6147"/>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1000" fill="hold"/>
                                        <p:tgtEl>
                                          <p:spTgt spid="19"/>
                                        </p:tgtEl>
                                        <p:attrNameLst>
                                          <p:attrName>ppt_x</p:attrName>
                                        </p:attrNameLst>
                                      </p:cBhvr>
                                      <p:tavLst>
                                        <p:tav tm="0">
                                          <p:val>
                                            <p:strVal val="1+#ppt_w/2"/>
                                          </p:val>
                                        </p:tav>
                                        <p:tav tm="100000">
                                          <p:val>
                                            <p:strVal val="#ppt_x"/>
                                          </p:val>
                                        </p:tav>
                                      </p:tavLst>
                                    </p:anim>
                                    <p:anim calcmode="lin" valueType="num">
                                      <p:cBhvr additive="base">
                                        <p:cTn id="12" dur="1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1+#ppt_w/2"/>
                                          </p:val>
                                        </p:tav>
                                        <p:tav tm="100000">
                                          <p:val>
                                            <p:strVal val="#ppt_x"/>
                                          </p:val>
                                        </p:tav>
                                      </p:tavLst>
                                    </p:anim>
                                    <p:anim calcmode="lin" valueType="num">
                                      <p:cBhvr additive="base">
                                        <p:cTn id="16" dur="10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000" fill="hold"/>
                                        <p:tgtEl>
                                          <p:spTgt spid="4"/>
                                        </p:tgtEl>
                                        <p:attrNameLst>
                                          <p:attrName>ppt_x</p:attrName>
                                        </p:attrNameLst>
                                      </p:cBhvr>
                                      <p:tavLst>
                                        <p:tav tm="0">
                                          <p:val>
                                            <p:strVal val="1+#ppt_w/2"/>
                                          </p:val>
                                        </p:tav>
                                        <p:tav tm="100000">
                                          <p:val>
                                            <p:strVal val="#ppt_x"/>
                                          </p:val>
                                        </p:tav>
                                      </p:tavLst>
                                    </p:anim>
                                    <p:anim calcmode="lin" valueType="num">
                                      <p:cBhvr additive="base">
                                        <p:cTn id="20" dur="1000" fill="hold"/>
                                        <p:tgtEl>
                                          <p:spTgt spid="4"/>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2" presetClass="entr" presetSubtype="4" fill="hold" grpId="0" nodeType="afterEffect">
                                  <p:stCondLst>
                                    <p:cond delay="50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1000" fill="hold"/>
                                        <p:tgtEl>
                                          <p:spTgt spid="13"/>
                                        </p:tgtEl>
                                        <p:attrNameLst>
                                          <p:attrName>ppt_x</p:attrName>
                                        </p:attrNameLst>
                                      </p:cBhvr>
                                      <p:tavLst>
                                        <p:tav tm="0">
                                          <p:val>
                                            <p:strVal val="#ppt_x"/>
                                          </p:val>
                                        </p:tav>
                                        <p:tav tm="100000">
                                          <p:val>
                                            <p:strVal val="#ppt_x"/>
                                          </p:val>
                                        </p:tav>
                                      </p:tavLst>
                                    </p:anim>
                                    <p:anim calcmode="lin" valueType="num">
                                      <p:cBhvr additive="base">
                                        <p:cTn id="25" dur="1000" fill="hold"/>
                                        <p:tgtEl>
                                          <p:spTgt spid="13"/>
                                        </p:tgtEl>
                                        <p:attrNameLst>
                                          <p:attrName>ppt_y</p:attrName>
                                        </p:attrNameLst>
                                      </p:cBhvr>
                                      <p:tavLst>
                                        <p:tav tm="0">
                                          <p:val>
                                            <p:strVal val="1+#ppt_h/2"/>
                                          </p:val>
                                        </p:tav>
                                        <p:tav tm="100000">
                                          <p:val>
                                            <p:strVal val="#ppt_y"/>
                                          </p:val>
                                        </p:tav>
                                      </p:tavLst>
                                    </p:anim>
                                  </p:childTnLst>
                                </p:cTn>
                              </p:par>
                            </p:childTnLst>
                          </p:cTn>
                        </p:par>
                        <p:par>
                          <p:cTn id="26" fill="hold">
                            <p:stCondLst>
                              <p:cond delay="3000"/>
                            </p:stCondLst>
                            <p:childTnLst>
                              <p:par>
                                <p:cTn id="27" presetID="2" presetClass="entr" presetSubtype="2"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1000" fill="hold"/>
                                        <p:tgtEl>
                                          <p:spTgt spid="7"/>
                                        </p:tgtEl>
                                        <p:attrNameLst>
                                          <p:attrName>ppt_x</p:attrName>
                                        </p:attrNameLst>
                                      </p:cBhvr>
                                      <p:tavLst>
                                        <p:tav tm="0">
                                          <p:val>
                                            <p:strVal val="1+#ppt_w/2"/>
                                          </p:val>
                                        </p:tav>
                                        <p:tav tm="100000">
                                          <p:val>
                                            <p:strVal val="#ppt_x"/>
                                          </p:val>
                                        </p:tav>
                                      </p:tavLst>
                                    </p:anim>
                                    <p:anim calcmode="lin" valueType="num">
                                      <p:cBhvr additive="base">
                                        <p:cTn id="30" dur="1000" fill="hold"/>
                                        <p:tgtEl>
                                          <p:spTgt spid="7"/>
                                        </p:tgtEl>
                                        <p:attrNameLst>
                                          <p:attrName>ppt_y</p:attrName>
                                        </p:attrNameLst>
                                      </p:cBhvr>
                                      <p:tavLst>
                                        <p:tav tm="0">
                                          <p:val>
                                            <p:strVal val="#ppt_y"/>
                                          </p:val>
                                        </p:tav>
                                        <p:tav tm="100000">
                                          <p:val>
                                            <p:strVal val="#ppt_y"/>
                                          </p:val>
                                        </p:tav>
                                      </p:tavLst>
                                    </p:anim>
                                  </p:childTnLst>
                                </p:cTn>
                              </p:par>
                              <p:par>
                                <p:cTn id="31" presetID="2" presetClass="entr" presetSubtype="2"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1000" fill="hold"/>
                                        <p:tgtEl>
                                          <p:spTgt spid="22"/>
                                        </p:tgtEl>
                                        <p:attrNameLst>
                                          <p:attrName>ppt_x</p:attrName>
                                        </p:attrNameLst>
                                      </p:cBhvr>
                                      <p:tavLst>
                                        <p:tav tm="0">
                                          <p:val>
                                            <p:strVal val="1+#ppt_w/2"/>
                                          </p:val>
                                        </p:tav>
                                        <p:tav tm="100000">
                                          <p:val>
                                            <p:strVal val="#ppt_x"/>
                                          </p:val>
                                        </p:tav>
                                      </p:tavLst>
                                    </p:anim>
                                    <p:anim calcmode="lin" valueType="num">
                                      <p:cBhvr additive="base">
                                        <p:cTn id="34" dur="1000" fill="hold"/>
                                        <p:tgtEl>
                                          <p:spTgt spid="22"/>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1000" fill="hold"/>
                                        <p:tgtEl>
                                          <p:spTgt spid="11"/>
                                        </p:tgtEl>
                                        <p:attrNameLst>
                                          <p:attrName>ppt_x</p:attrName>
                                        </p:attrNameLst>
                                      </p:cBhvr>
                                      <p:tavLst>
                                        <p:tav tm="0">
                                          <p:val>
                                            <p:strVal val="1+#ppt_w/2"/>
                                          </p:val>
                                        </p:tav>
                                        <p:tav tm="100000">
                                          <p:val>
                                            <p:strVal val="#ppt_x"/>
                                          </p:val>
                                        </p:tav>
                                      </p:tavLst>
                                    </p:anim>
                                    <p:anim calcmode="lin" valueType="num">
                                      <p:cBhvr additive="base">
                                        <p:cTn id="38" dur="1000" fill="hold"/>
                                        <p:tgtEl>
                                          <p:spTgt spid="11"/>
                                        </p:tgtEl>
                                        <p:attrNameLst>
                                          <p:attrName>ppt_y</p:attrName>
                                        </p:attrNameLst>
                                      </p:cBhvr>
                                      <p:tavLst>
                                        <p:tav tm="0">
                                          <p:val>
                                            <p:strVal val="#ppt_y"/>
                                          </p:val>
                                        </p:tav>
                                        <p:tav tm="100000">
                                          <p:val>
                                            <p:strVal val="#ppt_y"/>
                                          </p:val>
                                        </p:tav>
                                      </p:tavLst>
                                    </p:anim>
                                  </p:childTnLst>
                                </p:cTn>
                              </p:par>
                            </p:childTnLst>
                          </p:cTn>
                        </p:par>
                        <p:par>
                          <p:cTn id="39" fill="hold">
                            <p:stCondLst>
                              <p:cond delay="4000"/>
                            </p:stCondLst>
                            <p:childTnLst>
                              <p:par>
                                <p:cTn id="40" presetID="2" presetClass="entr" presetSubtype="4" fill="hold" grpId="0" nodeType="afterEffect">
                                  <p:stCondLst>
                                    <p:cond delay="50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1000" fill="hold"/>
                                        <p:tgtEl>
                                          <p:spTgt spid="14"/>
                                        </p:tgtEl>
                                        <p:attrNameLst>
                                          <p:attrName>ppt_x</p:attrName>
                                        </p:attrNameLst>
                                      </p:cBhvr>
                                      <p:tavLst>
                                        <p:tav tm="0">
                                          <p:val>
                                            <p:strVal val="#ppt_x"/>
                                          </p:val>
                                        </p:tav>
                                        <p:tav tm="100000">
                                          <p:val>
                                            <p:strVal val="#ppt_x"/>
                                          </p:val>
                                        </p:tav>
                                      </p:tavLst>
                                    </p:anim>
                                    <p:anim calcmode="lin" valueType="num">
                                      <p:cBhvr additive="base">
                                        <p:cTn id="43" dur="1000" fill="hold"/>
                                        <p:tgtEl>
                                          <p:spTgt spid="14"/>
                                        </p:tgtEl>
                                        <p:attrNameLst>
                                          <p:attrName>ppt_y</p:attrName>
                                        </p:attrNameLst>
                                      </p:cBhvr>
                                      <p:tavLst>
                                        <p:tav tm="0">
                                          <p:val>
                                            <p:strVal val="1+#ppt_h/2"/>
                                          </p:val>
                                        </p:tav>
                                        <p:tav tm="100000">
                                          <p:val>
                                            <p:strVal val="#ppt_y"/>
                                          </p:val>
                                        </p:tav>
                                      </p:tavLst>
                                    </p:anim>
                                  </p:childTnLst>
                                </p:cTn>
                              </p:par>
                            </p:childTnLst>
                          </p:cTn>
                        </p:par>
                        <p:par>
                          <p:cTn id="44" fill="hold">
                            <p:stCondLst>
                              <p:cond delay="5500"/>
                            </p:stCondLst>
                            <p:childTnLst>
                              <p:par>
                                <p:cTn id="45" presetID="2" presetClass="entr" presetSubtype="2" fill="hold" nodeType="after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1000" fill="hold"/>
                                        <p:tgtEl>
                                          <p:spTgt spid="16"/>
                                        </p:tgtEl>
                                        <p:attrNameLst>
                                          <p:attrName>ppt_x</p:attrName>
                                        </p:attrNameLst>
                                      </p:cBhvr>
                                      <p:tavLst>
                                        <p:tav tm="0">
                                          <p:val>
                                            <p:strVal val="1+#ppt_w/2"/>
                                          </p:val>
                                        </p:tav>
                                        <p:tav tm="100000">
                                          <p:val>
                                            <p:strVal val="#ppt_x"/>
                                          </p:val>
                                        </p:tav>
                                      </p:tavLst>
                                    </p:anim>
                                    <p:anim calcmode="lin" valueType="num">
                                      <p:cBhvr additive="base">
                                        <p:cTn id="48" dur="1000" fill="hold"/>
                                        <p:tgtEl>
                                          <p:spTgt spid="16"/>
                                        </p:tgtEl>
                                        <p:attrNameLst>
                                          <p:attrName>ppt_y</p:attrName>
                                        </p:attrNameLst>
                                      </p:cBhvr>
                                      <p:tavLst>
                                        <p:tav tm="0">
                                          <p:val>
                                            <p:strVal val="#ppt_y"/>
                                          </p:val>
                                        </p:tav>
                                        <p:tav tm="100000">
                                          <p:val>
                                            <p:strVal val="#ppt_y"/>
                                          </p:val>
                                        </p:tav>
                                      </p:tavLst>
                                    </p:anim>
                                  </p:childTnLst>
                                </p:cTn>
                              </p:par>
                              <p:par>
                                <p:cTn id="49" presetID="2" presetClass="entr" presetSubtype="2" fill="hold" nodeType="withEffect">
                                  <p:stCondLst>
                                    <p:cond delay="0"/>
                                  </p:stCondLst>
                                  <p:childTnLst>
                                    <p:set>
                                      <p:cBhvr>
                                        <p:cTn id="50" dur="1" fill="hold">
                                          <p:stCondLst>
                                            <p:cond delay="0"/>
                                          </p:stCondLst>
                                        </p:cTn>
                                        <p:tgtEl>
                                          <p:spTgt spid="25"/>
                                        </p:tgtEl>
                                        <p:attrNameLst>
                                          <p:attrName>style.visibility</p:attrName>
                                        </p:attrNameLst>
                                      </p:cBhvr>
                                      <p:to>
                                        <p:strVal val="visible"/>
                                      </p:to>
                                    </p:set>
                                    <p:anim calcmode="lin" valueType="num">
                                      <p:cBhvr additive="base">
                                        <p:cTn id="51" dur="1000" fill="hold"/>
                                        <p:tgtEl>
                                          <p:spTgt spid="25"/>
                                        </p:tgtEl>
                                        <p:attrNameLst>
                                          <p:attrName>ppt_x</p:attrName>
                                        </p:attrNameLst>
                                      </p:cBhvr>
                                      <p:tavLst>
                                        <p:tav tm="0">
                                          <p:val>
                                            <p:strVal val="1+#ppt_w/2"/>
                                          </p:val>
                                        </p:tav>
                                        <p:tav tm="100000">
                                          <p:val>
                                            <p:strVal val="#ppt_x"/>
                                          </p:val>
                                        </p:tav>
                                      </p:tavLst>
                                    </p:anim>
                                    <p:anim calcmode="lin" valueType="num">
                                      <p:cBhvr additive="base">
                                        <p:cTn id="52" dur="1000" fill="hold"/>
                                        <p:tgtEl>
                                          <p:spTgt spid="25"/>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1000" fill="hold"/>
                                        <p:tgtEl>
                                          <p:spTgt spid="12"/>
                                        </p:tgtEl>
                                        <p:attrNameLst>
                                          <p:attrName>ppt_x</p:attrName>
                                        </p:attrNameLst>
                                      </p:cBhvr>
                                      <p:tavLst>
                                        <p:tav tm="0">
                                          <p:val>
                                            <p:strVal val="1+#ppt_w/2"/>
                                          </p:val>
                                        </p:tav>
                                        <p:tav tm="100000">
                                          <p:val>
                                            <p:strVal val="#ppt_x"/>
                                          </p:val>
                                        </p:tav>
                                      </p:tavLst>
                                    </p:anim>
                                    <p:anim calcmode="lin" valueType="num">
                                      <p:cBhvr additive="base">
                                        <p:cTn id="56" dur="1000" fill="hold"/>
                                        <p:tgtEl>
                                          <p:spTgt spid="12"/>
                                        </p:tgtEl>
                                        <p:attrNameLst>
                                          <p:attrName>ppt_y</p:attrName>
                                        </p:attrNameLst>
                                      </p:cBhvr>
                                      <p:tavLst>
                                        <p:tav tm="0">
                                          <p:val>
                                            <p:strVal val="#ppt_y"/>
                                          </p:val>
                                        </p:tav>
                                        <p:tav tm="100000">
                                          <p:val>
                                            <p:strVal val="#ppt_y"/>
                                          </p:val>
                                        </p:tav>
                                      </p:tavLst>
                                    </p:anim>
                                  </p:childTnLst>
                                </p:cTn>
                              </p:par>
                            </p:childTnLst>
                          </p:cTn>
                        </p:par>
                        <p:par>
                          <p:cTn id="57" fill="hold">
                            <p:stCondLst>
                              <p:cond delay="6500"/>
                            </p:stCondLst>
                            <p:childTnLst>
                              <p:par>
                                <p:cTn id="58" presetID="2" presetClass="entr" presetSubtype="4" fill="hold" grpId="0" nodeType="afterEffect">
                                  <p:stCondLst>
                                    <p:cond delay="500"/>
                                  </p:stCondLst>
                                  <p:childTnLst>
                                    <p:set>
                                      <p:cBhvr>
                                        <p:cTn id="59" dur="1" fill="hold">
                                          <p:stCondLst>
                                            <p:cond delay="0"/>
                                          </p:stCondLst>
                                        </p:cTn>
                                        <p:tgtEl>
                                          <p:spTgt spid="15"/>
                                        </p:tgtEl>
                                        <p:attrNameLst>
                                          <p:attrName>style.visibility</p:attrName>
                                        </p:attrNameLst>
                                      </p:cBhvr>
                                      <p:to>
                                        <p:strVal val="visible"/>
                                      </p:to>
                                    </p:set>
                                    <p:anim calcmode="lin" valueType="num">
                                      <p:cBhvr additive="base">
                                        <p:cTn id="60" dur="1000" fill="hold"/>
                                        <p:tgtEl>
                                          <p:spTgt spid="15"/>
                                        </p:tgtEl>
                                        <p:attrNameLst>
                                          <p:attrName>ppt_x</p:attrName>
                                        </p:attrNameLst>
                                      </p:cBhvr>
                                      <p:tavLst>
                                        <p:tav tm="0">
                                          <p:val>
                                            <p:strVal val="#ppt_x"/>
                                          </p:val>
                                        </p:tav>
                                        <p:tav tm="100000">
                                          <p:val>
                                            <p:strVal val="#ppt_x"/>
                                          </p:val>
                                        </p:tav>
                                      </p:tavLst>
                                    </p:anim>
                                    <p:anim calcmode="lin" valueType="num">
                                      <p:cBhvr additive="base">
                                        <p:cTn id="61" dur="1000" fill="hold"/>
                                        <p:tgtEl>
                                          <p:spTgt spid="15"/>
                                        </p:tgtEl>
                                        <p:attrNameLst>
                                          <p:attrName>ppt_y</p:attrName>
                                        </p:attrNameLst>
                                      </p:cBhvr>
                                      <p:tavLst>
                                        <p:tav tm="0">
                                          <p:val>
                                            <p:strVal val="1+#ppt_h/2"/>
                                          </p:val>
                                        </p:tav>
                                        <p:tav tm="100000">
                                          <p:val>
                                            <p:strVal val="#ppt_y"/>
                                          </p:val>
                                        </p:tav>
                                      </p:tavLst>
                                    </p:anim>
                                  </p:childTnLst>
                                </p:cTn>
                              </p:par>
                            </p:childTnLst>
                          </p:cTn>
                        </p:par>
                        <p:par>
                          <p:cTn id="62" fill="hold">
                            <p:stCondLst>
                              <p:cond delay="8000"/>
                            </p:stCondLst>
                            <p:childTnLst>
                              <p:par>
                                <p:cTn id="63" presetID="10" presetClass="entr" presetSubtype="0" fill="hold" nodeType="afterEffect">
                                  <p:stCondLst>
                                    <p:cond delay="0"/>
                                  </p:stCondLst>
                                  <p:childTnLst>
                                    <p:set>
                                      <p:cBhvr>
                                        <p:cTn id="64" dur="1" fill="hold">
                                          <p:stCondLst>
                                            <p:cond delay="0"/>
                                          </p:stCondLst>
                                        </p:cTn>
                                        <p:tgtEl>
                                          <p:spTgt spid="6146"/>
                                        </p:tgtEl>
                                        <p:attrNameLst>
                                          <p:attrName>style.visibility</p:attrName>
                                        </p:attrNameLst>
                                      </p:cBhvr>
                                      <p:to>
                                        <p:strVal val="visible"/>
                                      </p:to>
                                    </p:set>
                                    <p:animEffect transition="in" filter="fade">
                                      <p:cBhvr>
                                        <p:cTn id="65"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智慧应用之宿舍可视化管理</a:t>
            </a:r>
            <a:r>
              <a:rPr lang="en-US" altLang="zh-CN" dirty="0"/>
              <a:t>——</a:t>
            </a:r>
            <a:r>
              <a:rPr lang="zh-CN" altLang="en-US"/>
              <a:t>高效的人员</a:t>
            </a:r>
            <a:r>
              <a:rPr lang="zh-CN" altLang="en-US" dirty="0"/>
              <a:t>管控</a:t>
            </a:r>
          </a:p>
        </p:txBody>
      </p:sp>
      <p:pic>
        <p:nvPicPr>
          <p:cNvPr id="3" name="Picture 14"/>
          <p:cNvPicPr>
            <a:picLocks noChangeAspect="1" noChangeArrowheads="1"/>
          </p:cNvPicPr>
          <p:nvPr/>
        </p:nvPicPr>
        <p:blipFill>
          <a:blip r:embed="rId2" cstate="print"/>
          <a:srcRect/>
          <a:stretch>
            <a:fillRect/>
          </a:stretch>
        </p:blipFill>
        <p:spPr bwMode="auto">
          <a:xfrm>
            <a:off x="2914392" y="1702434"/>
            <a:ext cx="940624" cy="9252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2" descr="E:\图片素材\图片2 (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3709" y="2627690"/>
            <a:ext cx="1650683" cy="92525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826261" y="4499815"/>
            <a:ext cx="1088131" cy="950303"/>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7" name="Picture 5" descr="C:\Users\23668\Desktop\新建文件夹 (2)\sy_2009110114375163201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14392" y="3552944"/>
            <a:ext cx="1334933" cy="946872"/>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grpSp>
        <p:nvGrpSpPr>
          <p:cNvPr id="6" name="组合 5"/>
          <p:cNvGrpSpPr/>
          <p:nvPr/>
        </p:nvGrpSpPr>
        <p:grpSpPr>
          <a:xfrm>
            <a:off x="4741207" y="1857284"/>
            <a:ext cx="6672267" cy="584775"/>
            <a:chOff x="3555905" y="1392962"/>
            <a:chExt cx="5004200" cy="438581"/>
          </a:xfrm>
        </p:grpSpPr>
        <p:sp>
          <p:nvSpPr>
            <p:cNvPr id="8" name="矩形 7"/>
            <p:cNvSpPr/>
            <p:nvPr/>
          </p:nvSpPr>
          <p:spPr>
            <a:xfrm>
              <a:off x="3555905" y="1469906"/>
              <a:ext cx="1061829" cy="346249"/>
            </a:xfrm>
            <a:prstGeom prst="rect">
              <a:avLst/>
            </a:prstGeom>
          </p:spPr>
          <p:txBody>
            <a:bodyPr wrap="none">
              <a:spAutoFit/>
            </a:bodyPr>
            <a:lstStyle/>
            <a:p>
              <a:pPr lvl="0"/>
              <a:r>
                <a:rPr lang="zh-CN" altLang="en-US" sz="2400" b="1" dirty="0">
                  <a:solidFill>
                    <a:schemeClr val="tx1">
                      <a:lumMod val="65000"/>
                      <a:lumOff val="35000"/>
                    </a:schemeClr>
                  </a:solidFill>
                </a:rPr>
                <a:t>门禁系统</a:t>
              </a:r>
            </a:p>
          </p:txBody>
        </p:sp>
        <p:sp>
          <p:nvSpPr>
            <p:cNvPr id="9" name="矩形 8"/>
            <p:cNvSpPr/>
            <p:nvPr/>
          </p:nvSpPr>
          <p:spPr>
            <a:xfrm>
              <a:off x="4996148" y="1392962"/>
              <a:ext cx="3563957" cy="438581"/>
            </a:xfrm>
            <a:prstGeom prst="rect">
              <a:avLst/>
            </a:prstGeom>
          </p:spPr>
          <p:txBody>
            <a:bodyPr wrap="square">
              <a:spAutoFit/>
            </a:bodyPr>
            <a:lstStyle/>
            <a:p>
              <a:pPr marL="380990" indent="-380990">
                <a:buClr>
                  <a:srgbClr val="C00000"/>
                </a:buClr>
                <a:buFont typeface="Wingdings" pitchFamily="2" charset="2"/>
                <a:buChar char="l"/>
              </a:pPr>
              <a:r>
                <a:rPr lang="zh-CN" altLang="en-US" sz="1600" dirty="0">
                  <a:solidFill>
                    <a:schemeClr val="tx1">
                      <a:lumMod val="65000"/>
                      <a:lumOff val="35000"/>
                    </a:schemeClr>
                  </a:solidFill>
                </a:rPr>
                <a:t>门禁相机联动（人闸）</a:t>
              </a:r>
            </a:p>
            <a:p>
              <a:pPr marL="380990" indent="-380990">
                <a:buClr>
                  <a:srgbClr val="C00000"/>
                </a:buClr>
                <a:buFont typeface="Wingdings" pitchFamily="2" charset="2"/>
                <a:buChar char="l"/>
              </a:pPr>
              <a:r>
                <a:rPr lang="zh-CN" altLang="en-US" sz="1600" dirty="0">
                  <a:solidFill>
                    <a:schemeClr val="tx1">
                      <a:lumMod val="65000"/>
                      <a:lumOff val="35000"/>
                    </a:schemeClr>
                  </a:solidFill>
                </a:rPr>
                <a:t>丰富的平台应用（远程管理、考勤）</a:t>
              </a:r>
            </a:p>
          </p:txBody>
        </p:sp>
      </p:grpSp>
      <p:grpSp>
        <p:nvGrpSpPr>
          <p:cNvPr id="16" name="组合 15"/>
          <p:cNvGrpSpPr/>
          <p:nvPr/>
        </p:nvGrpSpPr>
        <p:grpSpPr>
          <a:xfrm>
            <a:off x="3855017" y="2782539"/>
            <a:ext cx="6569444" cy="584775"/>
            <a:chOff x="2891262" y="2086903"/>
            <a:chExt cx="4927083" cy="438581"/>
          </a:xfrm>
        </p:grpSpPr>
        <p:sp>
          <p:nvSpPr>
            <p:cNvPr id="10" name="矩形 9"/>
            <p:cNvSpPr/>
            <p:nvPr/>
          </p:nvSpPr>
          <p:spPr>
            <a:xfrm>
              <a:off x="4331506" y="2086903"/>
              <a:ext cx="3486839" cy="438581"/>
            </a:xfrm>
            <a:prstGeom prst="rect">
              <a:avLst/>
            </a:prstGeom>
          </p:spPr>
          <p:txBody>
            <a:bodyPr wrap="square">
              <a:spAutoFit/>
            </a:bodyPr>
            <a:lstStyle/>
            <a:p>
              <a:pPr marL="380990" indent="-380990">
                <a:buClr>
                  <a:srgbClr val="C00000"/>
                </a:buClr>
                <a:buFont typeface="Wingdings" pitchFamily="2" charset="2"/>
                <a:buChar char="l"/>
              </a:pPr>
              <a:r>
                <a:rPr lang="zh-CN" altLang="en-US" sz="1600" dirty="0">
                  <a:solidFill>
                    <a:schemeClr val="tx1">
                      <a:lumMod val="65000"/>
                      <a:lumOff val="35000"/>
                    </a:schemeClr>
                  </a:solidFill>
                </a:rPr>
                <a:t>人脸抓拍入库，搜索比对</a:t>
              </a:r>
            </a:p>
            <a:p>
              <a:pPr marL="380990" indent="-380990">
                <a:buClr>
                  <a:srgbClr val="C00000"/>
                </a:buClr>
                <a:buFont typeface="Wingdings" pitchFamily="2" charset="2"/>
                <a:buChar char="l"/>
              </a:pPr>
              <a:r>
                <a:rPr lang="zh-CN" altLang="en-US" sz="1600" dirty="0">
                  <a:solidFill>
                    <a:schemeClr val="tx1">
                      <a:lumMod val="65000"/>
                      <a:lumOff val="35000"/>
                    </a:schemeClr>
                  </a:solidFill>
                </a:rPr>
                <a:t>惯犯布防，及时报警</a:t>
              </a:r>
            </a:p>
          </p:txBody>
        </p:sp>
        <p:sp>
          <p:nvSpPr>
            <p:cNvPr id="11" name="矩形 10"/>
            <p:cNvSpPr/>
            <p:nvPr/>
          </p:nvSpPr>
          <p:spPr>
            <a:xfrm>
              <a:off x="2891262" y="2163848"/>
              <a:ext cx="1061829" cy="346249"/>
            </a:xfrm>
            <a:prstGeom prst="rect">
              <a:avLst/>
            </a:prstGeom>
          </p:spPr>
          <p:txBody>
            <a:bodyPr wrap="none">
              <a:spAutoFit/>
            </a:bodyPr>
            <a:lstStyle/>
            <a:p>
              <a:pPr lvl="0"/>
              <a:r>
                <a:rPr lang="zh-CN" altLang="en-US" sz="2400" b="1" dirty="0">
                  <a:solidFill>
                    <a:schemeClr val="tx1">
                      <a:lumMod val="65000"/>
                      <a:lumOff val="35000"/>
                    </a:schemeClr>
                  </a:solidFill>
                </a:rPr>
                <a:t>人脸识别</a:t>
              </a:r>
            </a:p>
          </p:txBody>
        </p:sp>
      </p:grpSp>
      <p:grpSp>
        <p:nvGrpSpPr>
          <p:cNvPr id="17" name="组合 16"/>
          <p:cNvGrpSpPr/>
          <p:nvPr/>
        </p:nvGrpSpPr>
        <p:grpSpPr>
          <a:xfrm>
            <a:off x="5058765" y="3693544"/>
            <a:ext cx="5868513" cy="584775"/>
            <a:chOff x="3794073" y="2770156"/>
            <a:chExt cx="4401385" cy="438581"/>
          </a:xfrm>
        </p:grpSpPr>
        <p:sp>
          <p:nvSpPr>
            <p:cNvPr id="12" name="矩形 11"/>
            <p:cNvSpPr/>
            <p:nvPr/>
          </p:nvSpPr>
          <p:spPr>
            <a:xfrm>
              <a:off x="3794073" y="2847101"/>
              <a:ext cx="1061829" cy="346249"/>
            </a:xfrm>
            <a:prstGeom prst="rect">
              <a:avLst/>
            </a:prstGeom>
          </p:spPr>
          <p:txBody>
            <a:bodyPr wrap="none">
              <a:spAutoFit/>
            </a:bodyPr>
            <a:lstStyle/>
            <a:p>
              <a:pPr lvl="0"/>
              <a:r>
                <a:rPr lang="zh-CN" altLang="en-US" sz="2400" b="1" dirty="0">
                  <a:solidFill>
                    <a:schemeClr val="tx1">
                      <a:lumMod val="65000"/>
                      <a:lumOff val="35000"/>
                    </a:schemeClr>
                  </a:solidFill>
                </a:rPr>
                <a:t>人数统计</a:t>
              </a:r>
            </a:p>
          </p:txBody>
        </p:sp>
        <p:sp>
          <p:nvSpPr>
            <p:cNvPr id="13" name="矩形 12"/>
            <p:cNvSpPr/>
            <p:nvPr/>
          </p:nvSpPr>
          <p:spPr>
            <a:xfrm>
              <a:off x="5226412" y="2770156"/>
              <a:ext cx="2969046" cy="438581"/>
            </a:xfrm>
            <a:prstGeom prst="rect">
              <a:avLst/>
            </a:prstGeom>
          </p:spPr>
          <p:txBody>
            <a:bodyPr wrap="square">
              <a:spAutoFit/>
            </a:bodyPr>
            <a:lstStyle/>
            <a:p>
              <a:pPr marL="228594" indent="-228594">
                <a:buClr>
                  <a:srgbClr val="C00000"/>
                </a:buClr>
                <a:buFont typeface="Wingdings" pitchFamily="2" charset="2"/>
                <a:buChar char="l"/>
              </a:pPr>
              <a:r>
                <a:rPr lang="zh-CN" altLang="en-US" sz="1600" dirty="0">
                  <a:solidFill>
                    <a:schemeClr val="tx1">
                      <a:lumMod val="65000"/>
                      <a:lumOff val="35000"/>
                    </a:schemeClr>
                  </a:solidFill>
                </a:rPr>
                <a:t>宿舍出入口人数统计</a:t>
              </a:r>
            </a:p>
            <a:p>
              <a:pPr marL="228594" indent="-228594">
                <a:buClr>
                  <a:srgbClr val="C00000"/>
                </a:buClr>
                <a:buFont typeface="Wingdings" pitchFamily="2" charset="2"/>
                <a:buChar char="l"/>
              </a:pPr>
              <a:r>
                <a:rPr lang="zh-CN" altLang="en-US" sz="1600" dirty="0">
                  <a:solidFill>
                    <a:schemeClr val="tx1">
                      <a:lumMod val="65000"/>
                      <a:lumOff val="35000"/>
                    </a:schemeClr>
                  </a:solidFill>
                </a:rPr>
                <a:t>学生归寝状况数据报表</a:t>
              </a:r>
            </a:p>
          </p:txBody>
        </p:sp>
      </p:grpSp>
      <p:grpSp>
        <p:nvGrpSpPr>
          <p:cNvPr id="18" name="组合 17"/>
          <p:cNvGrpSpPr/>
          <p:nvPr/>
        </p:nvGrpSpPr>
        <p:grpSpPr>
          <a:xfrm>
            <a:off x="4249326" y="4658381"/>
            <a:ext cx="5957031" cy="584774"/>
            <a:chOff x="3186994" y="3493789"/>
            <a:chExt cx="4467773" cy="438581"/>
          </a:xfrm>
        </p:grpSpPr>
        <p:sp>
          <p:nvSpPr>
            <p:cNvPr id="14" name="矩形 13"/>
            <p:cNvSpPr/>
            <p:nvPr/>
          </p:nvSpPr>
          <p:spPr>
            <a:xfrm>
              <a:off x="4619333" y="3493789"/>
              <a:ext cx="3035434" cy="438581"/>
            </a:xfrm>
            <a:prstGeom prst="rect">
              <a:avLst/>
            </a:prstGeom>
          </p:spPr>
          <p:txBody>
            <a:bodyPr wrap="square">
              <a:spAutoFit/>
            </a:bodyPr>
            <a:lstStyle/>
            <a:p>
              <a:pPr marL="228594" indent="-228594">
                <a:buClr>
                  <a:srgbClr val="C00000"/>
                </a:buClr>
                <a:buFont typeface="Wingdings" pitchFamily="2" charset="2"/>
                <a:buChar char="l"/>
              </a:pPr>
              <a:r>
                <a:rPr lang="zh-CN" altLang="en-US" sz="1600" dirty="0">
                  <a:solidFill>
                    <a:schemeClr val="tx1">
                      <a:lumMod val="65000"/>
                      <a:lumOff val="35000"/>
                    </a:schemeClr>
                  </a:solidFill>
                </a:rPr>
                <a:t>电子化登记管理，拍照留存</a:t>
              </a:r>
            </a:p>
            <a:p>
              <a:pPr marL="228594" indent="-228594">
                <a:buClr>
                  <a:srgbClr val="C00000"/>
                </a:buClr>
                <a:buFont typeface="Wingdings" pitchFamily="2" charset="2"/>
                <a:buChar char="l"/>
              </a:pPr>
              <a:r>
                <a:rPr lang="zh-CN" altLang="en-US" sz="1600" dirty="0">
                  <a:solidFill>
                    <a:schemeClr val="tx1">
                      <a:lumMod val="65000"/>
                      <a:lumOff val="35000"/>
                    </a:schemeClr>
                  </a:solidFill>
                </a:rPr>
                <a:t>历史数据报表</a:t>
              </a:r>
            </a:p>
          </p:txBody>
        </p:sp>
        <p:sp>
          <p:nvSpPr>
            <p:cNvPr id="15" name="矩形 14"/>
            <p:cNvSpPr/>
            <p:nvPr/>
          </p:nvSpPr>
          <p:spPr>
            <a:xfrm>
              <a:off x="3186994" y="3570733"/>
              <a:ext cx="1061829" cy="346249"/>
            </a:xfrm>
            <a:prstGeom prst="rect">
              <a:avLst/>
            </a:prstGeom>
          </p:spPr>
          <p:txBody>
            <a:bodyPr wrap="none">
              <a:spAutoFit/>
            </a:bodyPr>
            <a:lstStyle/>
            <a:p>
              <a:pPr lvl="0"/>
              <a:r>
                <a:rPr lang="zh-CN" altLang="en-US" sz="2400" b="1" dirty="0">
                  <a:solidFill>
                    <a:schemeClr val="tx1">
                      <a:lumMod val="65000"/>
                      <a:lumOff val="35000"/>
                    </a:schemeClr>
                  </a:solidFill>
                </a:rPr>
                <a:t>访客登记</a:t>
              </a:r>
            </a:p>
          </p:txBody>
        </p:sp>
      </p:grpSp>
      <p:cxnSp>
        <p:nvCxnSpPr>
          <p:cNvPr id="19" name="直接连接符 18"/>
          <p:cNvCxnSpPr/>
          <p:nvPr/>
        </p:nvCxnSpPr>
        <p:spPr>
          <a:xfrm>
            <a:off x="4249325" y="2472836"/>
            <a:ext cx="6459451" cy="0"/>
          </a:xfrm>
          <a:prstGeom prst="line">
            <a:avLst/>
          </a:prstGeo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3384704" y="3374616"/>
            <a:ext cx="6459451" cy="0"/>
          </a:xfrm>
          <a:prstGeom prst="line">
            <a:avLst/>
          </a:prstGeo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4741205" y="4334155"/>
            <a:ext cx="6459451" cy="0"/>
          </a:xfrm>
          <a:prstGeom prst="line">
            <a:avLst/>
          </a:prstGeo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3855016" y="5282741"/>
            <a:ext cx="6459451" cy="0"/>
          </a:xfrm>
          <a:prstGeom prst="line">
            <a:avLst/>
          </a:prstGeo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4284657"/>
      </p:ext>
    </p:extLst>
  </p:cSld>
  <p:clrMapOvr>
    <a:masterClrMapping/>
  </p:clrMapOvr>
  <mc:AlternateContent xmlns:mc="http://schemas.openxmlformats.org/markup-compatibility/2006" xmlns:p14="http://schemas.microsoft.com/office/powerpoint/2010/main">
    <mc:Choice Requires="p14">
      <p:transition spd="med" p14:dur="700" advTm="7735">
        <p:fade/>
      </p:transition>
    </mc:Choice>
    <mc:Fallback xmlns="">
      <p:transition spd="med" advTm="773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500"/>
                                        <p:tgtEl>
                                          <p:spTgt spid="19"/>
                                        </p:tgtEl>
                                      </p:cBhvr>
                                    </p:animEffect>
                                  </p:childTnLst>
                                </p:cTn>
                              </p:par>
                              <p:par>
                                <p:cTn id="24" presetID="14" presetClass="entr" presetSubtype="1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randombar(horizontal)">
                                      <p:cBhvr>
                                        <p:cTn id="26" dur="500"/>
                                        <p:tgtEl>
                                          <p:spTgt spid="6"/>
                                        </p:tgtEl>
                                      </p:cBhvr>
                                    </p:animEffect>
                                  </p:childTnLst>
                                </p:cTn>
                              </p:par>
                            </p:childTnLst>
                          </p:cTn>
                        </p:par>
                        <p:par>
                          <p:cTn id="27" fill="hold">
                            <p:stCondLst>
                              <p:cond delay="2500"/>
                            </p:stCondLst>
                            <p:childTnLst>
                              <p:par>
                                <p:cTn id="28" presetID="22" presetClass="entr" presetSubtype="8" fill="hold" nodeType="after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left)">
                                      <p:cBhvr>
                                        <p:cTn id="30" dur="500"/>
                                        <p:tgtEl>
                                          <p:spTgt spid="20"/>
                                        </p:tgtEl>
                                      </p:cBhvr>
                                    </p:animEffect>
                                  </p:childTnLst>
                                </p:cTn>
                              </p:par>
                              <p:par>
                                <p:cTn id="31" presetID="14" presetClass="entr" presetSubtype="1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randombar(horizontal)">
                                      <p:cBhvr>
                                        <p:cTn id="33" dur="500"/>
                                        <p:tgtEl>
                                          <p:spTgt spid="16"/>
                                        </p:tgtEl>
                                      </p:cBhvr>
                                    </p:animEffect>
                                  </p:childTnLst>
                                </p:cTn>
                              </p:par>
                            </p:childTnLst>
                          </p:cTn>
                        </p:par>
                        <p:par>
                          <p:cTn id="34" fill="hold">
                            <p:stCondLst>
                              <p:cond delay="3000"/>
                            </p:stCondLst>
                            <p:childTnLst>
                              <p:par>
                                <p:cTn id="35" presetID="22" presetClass="entr" presetSubtype="8" fill="hold"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left)">
                                      <p:cBhvr>
                                        <p:cTn id="37" dur="500"/>
                                        <p:tgtEl>
                                          <p:spTgt spid="21"/>
                                        </p:tgtEl>
                                      </p:cBhvr>
                                    </p:animEffect>
                                  </p:childTnLst>
                                </p:cTn>
                              </p:par>
                              <p:par>
                                <p:cTn id="38" presetID="14" presetClass="entr" presetSubtype="10"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randombar(horizontal)">
                                      <p:cBhvr>
                                        <p:cTn id="40" dur="500"/>
                                        <p:tgtEl>
                                          <p:spTgt spid="17"/>
                                        </p:tgtEl>
                                      </p:cBhvr>
                                    </p:animEffect>
                                  </p:childTnLst>
                                </p:cTn>
                              </p:par>
                            </p:childTnLst>
                          </p:cTn>
                        </p:par>
                        <p:par>
                          <p:cTn id="41" fill="hold">
                            <p:stCondLst>
                              <p:cond delay="3500"/>
                            </p:stCondLst>
                            <p:childTnLst>
                              <p:par>
                                <p:cTn id="42" presetID="22" presetClass="entr" presetSubtype="8"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left)">
                                      <p:cBhvr>
                                        <p:cTn id="44" dur="500"/>
                                        <p:tgtEl>
                                          <p:spTgt spid="22"/>
                                        </p:tgtEl>
                                      </p:cBhvr>
                                    </p:animEffect>
                                  </p:childTnLst>
                                </p:cTn>
                              </p:par>
                              <p:par>
                                <p:cTn id="45" presetID="14" presetClass="entr" presetSubtype="10"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randombar(horizontal)">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智慧应用之应急报警系统</a:t>
            </a:r>
          </a:p>
        </p:txBody>
      </p:sp>
      <p:pic>
        <p:nvPicPr>
          <p:cNvPr id="5" name="图片 4"/>
          <p:cNvPicPr>
            <a:picLocks noChangeAspect="1"/>
          </p:cNvPicPr>
          <p:nvPr/>
        </p:nvPicPr>
        <p:blipFill>
          <a:blip r:embed="rId2"/>
          <a:stretch>
            <a:fillRect/>
          </a:stretch>
        </p:blipFill>
        <p:spPr>
          <a:xfrm>
            <a:off x="738774" y="1295772"/>
            <a:ext cx="1147308" cy="1361757"/>
          </a:xfrm>
          <a:prstGeom prst="rect">
            <a:avLst/>
          </a:prstGeom>
        </p:spPr>
      </p:pic>
      <p:pic>
        <p:nvPicPr>
          <p:cNvPr id="6" name="图片 5"/>
          <p:cNvPicPr>
            <a:picLocks noChangeAspect="1"/>
          </p:cNvPicPr>
          <p:nvPr/>
        </p:nvPicPr>
        <p:blipFill>
          <a:blip r:embed="rId3"/>
          <a:stretch>
            <a:fillRect/>
          </a:stretch>
        </p:blipFill>
        <p:spPr>
          <a:xfrm>
            <a:off x="7399963" y="1300833"/>
            <a:ext cx="1084677" cy="1356697"/>
          </a:xfrm>
          <a:prstGeom prst="rect">
            <a:avLst/>
          </a:prstGeom>
        </p:spPr>
      </p:pic>
      <p:sp>
        <p:nvSpPr>
          <p:cNvPr id="7" name="矩形 6"/>
          <p:cNvSpPr/>
          <p:nvPr/>
        </p:nvSpPr>
        <p:spPr>
          <a:xfrm>
            <a:off x="2555190" y="1295774"/>
            <a:ext cx="1705157" cy="892424"/>
          </a:xfrm>
          <a:prstGeom prst="rect">
            <a:avLst/>
          </a:prstGeom>
        </p:spPr>
        <p:txBody>
          <a:bodyPr wrap="square">
            <a:spAutoFit/>
          </a:bodyPr>
          <a:lstStyle/>
          <a:p>
            <a:pPr marL="457189" indent="-457189">
              <a:lnSpc>
                <a:spcPct val="150000"/>
              </a:lnSpc>
              <a:buClr>
                <a:srgbClr val="C00000"/>
              </a:buClr>
              <a:buFont typeface="Wingdings" panose="05000000000000000000" pitchFamily="2" charset="2"/>
              <a:buChar char="p"/>
            </a:pPr>
            <a:r>
              <a:rPr lang="zh-CN" altLang="en-US" sz="1733" dirty="0">
                <a:latin typeface="+mn-ea"/>
                <a:cs typeface="宋体" panose="02010600030101010101" pitchFamily="2" charset="-122"/>
              </a:rPr>
              <a:t>一键报警</a:t>
            </a:r>
            <a:endParaRPr lang="en-US" altLang="zh-CN" sz="1733" dirty="0">
              <a:latin typeface="+mn-ea"/>
              <a:cs typeface="宋体" panose="02010600030101010101" pitchFamily="2" charset="-122"/>
            </a:endParaRPr>
          </a:p>
          <a:p>
            <a:pPr marL="457189" indent="-457189">
              <a:lnSpc>
                <a:spcPct val="150000"/>
              </a:lnSpc>
              <a:buClr>
                <a:srgbClr val="C00000"/>
              </a:buClr>
              <a:buFont typeface="Wingdings" panose="05000000000000000000" pitchFamily="2" charset="2"/>
              <a:buChar char="p"/>
            </a:pPr>
            <a:r>
              <a:rPr lang="zh-CN" altLang="en-US" sz="1733" dirty="0">
                <a:latin typeface="+mn-ea"/>
                <a:cs typeface="宋体" panose="02010600030101010101" pitchFamily="2" charset="-122"/>
              </a:rPr>
              <a:t>语音对讲</a:t>
            </a:r>
          </a:p>
        </p:txBody>
      </p:sp>
      <p:sp>
        <p:nvSpPr>
          <p:cNvPr id="8" name="矩形 7"/>
          <p:cNvSpPr/>
          <p:nvPr/>
        </p:nvSpPr>
        <p:spPr>
          <a:xfrm>
            <a:off x="4260347" y="1295773"/>
            <a:ext cx="1705157" cy="892424"/>
          </a:xfrm>
          <a:prstGeom prst="rect">
            <a:avLst/>
          </a:prstGeom>
        </p:spPr>
        <p:txBody>
          <a:bodyPr wrap="square">
            <a:spAutoFit/>
          </a:bodyPr>
          <a:lstStyle/>
          <a:p>
            <a:pPr marL="457189" indent="-457189">
              <a:lnSpc>
                <a:spcPct val="150000"/>
              </a:lnSpc>
              <a:buClr>
                <a:srgbClr val="C00000"/>
              </a:buClr>
              <a:buFont typeface="Wingdings" panose="05000000000000000000" pitchFamily="2" charset="2"/>
              <a:buChar char="p"/>
            </a:pPr>
            <a:r>
              <a:rPr lang="zh-CN" altLang="en-US" sz="1733" dirty="0">
                <a:latin typeface="+mn-ea"/>
                <a:cs typeface="宋体" panose="02010600030101010101" pitchFamily="2" charset="-122"/>
              </a:rPr>
              <a:t>刷卡巡更</a:t>
            </a:r>
            <a:endParaRPr lang="en-US" altLang="zh-CN" sz="1733" dirty="0">
              <a:latin typeface="+mn-ea"/>
              <a:cs typeface="宋体" panose="02010600030101010101" pitchFamily="2" charset="-122"/>
            </a:endParaRPr>
          </a:p>
          <a:p>
            <a:pPr marL="457189" indent="-457189">
              <a:lnSpc>
                <a:spcPct val="150000"/>
              </a:lnSpc>
              <a:buClr>
                <a:srgbClr val="C00000"/>
              </a:buClr>
              <a:buFont typeface="Wingdings" panose="05000000000000000000" pitchFamily="2" charset="2"/>
              <a:buChar char="p"/>
            </a:pPr>
            <a:r>
              <a:rPr lang="zh-CN" altLang="en-US" sz="1733" dirty="0">
                <a:latin typeface="+mn-ea"/>
                <a:cs typeface="宋体" panose="02010600030101010101" pitchFamily="2" charset="-122"/>
              </a:rPr>
              <a:t>高清视频</a:t>
            </a:r>
          </a:p>
        </p:txBody>
      </p:sp>
      <p:sp>
        <p:nvSpPr>
          <p:cNvPr id="9" name="矩形 8"/>
          <p:cNvSpPr/>
          <p:nvPr/>
        </p:nvSpPr>
        <p:spPr>
          <a:xfrm>
            <a:off x="2555190" y="2174471"/>
            <a:ext cx="1705157" cy="892424"/>
          </a:xfrm>
          <a:prstGeom prst="rect">
            <a:avLst/>
          </a:prstGeom>
        </p:spPr>
        <p:txBody>
          <a:bodyPr wrap="square">
            <a:spAutoFit/>
          </a:bodyPr>
          <a:lstStyle/>
          <a:p>
            <a:pPr marL="457189" indent="-457189">
              <a:lnSpc>
                <a:spcPct val="150000"/>
              </a:lnSpc>
              <a:buClr>
                <a:srgbClr val="C00000"/>
              </a:buClr>
              <a:buFont typeface="Wingdings" panose="05000000000000000000" pitchFamily="2" charset="2"/>
              <a:buChar char="p"/>
            </a:pPr>
            <a:r>
              <a:rPr lang="zh-CN" altLang="en-US" sz="1733" dirty="0">
                <a:latin typeface="+mn-ea"/>
                <a:cs typeface="宋体" panose="02010600030101010101" pitchFamily="2" charset="-122"/>
              </a:rPr>
              <a:t>联动监控</a:t>
            </a:r>
            <a:endParaRPr lang="en-US" altLang="zh-CN" sz="1733" dirty="0">
              <a:latin typeface="+mn-ea"/>
              <a:cs typeface="宋体" panose="02010600030101010101" pitchFamily="2" charset="-122"/>
            </a:endParaRPr>
          </a:p>
          <a:p>
            <a:pPr marL="457189" indent="-457189">
              <a:lnSpc>
                <a:spcPct val="150000"/>
              </a:lnSpc>
              <a:buClr>
                <a:srgbClr val="C00000"/>
              </a:buClr>
              <a:buFont typeface="Wingdings" panose="05000000000000000000" pitchFamily="2" charset="2"/>
              <a:buChar char="p"/>
            </a:pPr>
            <a:r>
              <a:rPr lang="zh-CN" altLang="en-US" sz="1733" dirty="0">
                <a:latin typeface="+mn-ea"/>
                <a:cs typeface="宋体" panose="02010600030101010101" pitchFamily="2" charset="-122"/>
              </a:rPr>
              <a:t>远程广播</a:t>
            </a:r>
          </a:p>
        </p:txBody>
      </p:sp>
      <p:sp>
        <p:nvSpPr>
          <p:cNvPr id="10" name="矩形 9"/>
          <p:cNvSpPr/>
          <p:nvPr/>
        </p:nvSpPr>
        <p:spPr>
          <a:xfrm>
            <a:off x="8913423" y="1170839"/>
            <a:ext cx="1705157" cy="892424"/>
          </a:xfrm>
          <a:prstGeom prst="rect">
            <a:avLst/>
          </a:prstGeom>
        </p:spPr>
        <p:txBody>
          <a:bodyPr wrap="square">
            <a:spAutoFit/>
          </a:bodyPr>
          <a:lstStyle/>
          <a:p>
            <a:pPr marL="457189" indent="-457189">
              <a:lnSpc>
                <a:spcPct val="150000"/>
              </a:lnSpc>
              <a:buClr>
                <a:srgbClr val="C00000"/>
              </a:buClr>
              <a:buFont typeface="Wingdings" panose="05000000000000000000" pitchFamily="2" charset="2"/>
              <a:buChar char="p"/>
            </a:pPr>
            <a:r>
              <a:rPr lang="zh-CN" altLang="en-US" sz="1733" dirty="0">
                <a:latin typeface="+mn-ea"/>
                <a:cs typeface="宋体" panose="02010600030101010101" pitchFamily="2" charset="-122"/>
              </a:rPr>
              <a:t>一键报警</a:t>
            </a:r>
            <a:endParaRPr lang="en-US" altLang="zh-CN" sz="1733" dirty="0">
              <a:latin typeface="+mn-ea"/>
              <a:cs typeface="宋体" panose="02010600030101010101" pitchFamily="2" charset="-122"/>
            </a:endParaRPr>
          </a:p>
          <a:p>
            <a:pPr marL="457189" indent="-457189">
              <a:lnSpc>
                <a:spcPct val="150000"/>
              </a:lnSpc>
              <a:buClr>
                <a:srgbClr val="C00000"/>
              </a:buClr>
              <a:buFont typeface="Wingdings" panose="05000000000000000000" pitchFamily="2" charset="2"/>
              <a:buChar char="p"/>
            </a:pPr>
            <a:r>
              <a:rPr lang="zh-CN" altLang="en-US" sz="1733" dirty="0">
                <a:latin typeface="+mn-ea"/>
                <a:cs typeface="宋体" panose="02010600030101010101" pitchFamily="2" charset="-122"/>
              </a:rPr>
              <a:t>语音对讲</a:t>
            </a:r>
          </a:p>
        </p:txBody>
      </p:sp>
      <p:sp>
        <p:nvSpPr>
          <p:cNvPr id="11" name="矩形 10"/>
          <p:cNvSpPr/>
          <p:nvPr/>
        </p:nvSpPr>
        <p:spPr>
          <a:xfrm>
            <a:off x="8913423" y="2047279"/>
            <a:ext cx="1705157" cy="892424"/>
          </a:xfrm>
          <a:prstGeom prst="rect">
            <a:avLst/>
          </a:prstGeom>
        </p:spPr>
        <p:txBody>
          <a:bodyPr wrap="square">
            <a:spAutoFit/>
          </a:bodyPr>
          <a:lstStyle/>
          <a:p>
            <a:pPr marL="457189" indent="-457189">
              <a:lnSpc>
                <a:spcPct val="150000"/>
              </a:lnSpc>
              <a:buClr>
                <a:srgbClr val="C00000"/>
              </a:buClr>
              <a:buFont typeface="Wingdings" panose="05000000000000000000" pitchFamily="2" charset="2"/>
              <a:buChar char="p"/>
            </a:pPr>
            <a:r>
              <a:rPr lang="zh-CN" altLang="en-US" sz="1733" dirty="0">
                <a:latin typeface="+mn-ea"/>
                <a:cs typeface="宋体" panose="02010600030101010101" pitchFamily="2" charset="-122"/>
              </a:rPr>
              <a:t>联动监控</a:t>
            </a:r>
            <a:endParaRPr lang="en-US" altLang="zh-CN" sz="1733" dirty="0">
              <a:latin typeface="+mn-ea"/>
              <a:cs typeface="宋体" panose="02010600030101010101" pitchFamily="2" charset="-122"/>
            </a:endParaRPr>
          </a:p>
          <a:p>
            <a:pPr marL="457189" indent="-457189">
              <a:lnSpc>
                <a:spcPct val="150000"/>
              </a:lnSpc>
              <a:buClr>
                <a:srgbClr val="C00000"/>
              </a:buClr>
              <a:buFont typeface="Wingdings" panose="05000000000000000000" pitchFamily="2" charset="2"/>
              <a:buChar char="p"/>
            </a:pPr>
            <a:r>
              <a:rPr lang="zh-CN" altLang="en-US" sz="1733" dirty="0">
                <a:latin typeface="+mn-ea"/>
                <a:cs typeface="宋体" panose="02010600030101010101" pitchFamily="2" charset="-122"/>
              </a:rPr>
              <a:t>远程广播</a:t>
            </a:r>
          </a:p>
        </p:txBody>
      </p:sp>
      <p:grpSp>
        <p:nvGrpSpPr>
          <p:cNvPr id="12" name="组合 11"/>
          <p:cNvGrpSpPr/>
          <p:nvPr/>
        </p:nvGrpSpPr>
        <p:grpSpPr>
          <a:xfrm>
            <a:off x="3967100" y="3338107"/>
            <a:ext cx="4946323" cy="2922434"/>
            <a:chOff x="2221336" y="2652170"/>
            <a:chExt cx="3328636" cy="1949505"/>
          </a:xfrm>
        </p:grpSpPr>
        <p:grpSp>
          <p:nvGrpSpPr>
            <p:cNvPr id="13" name="组合 12"/>
            <p:cNvGrpSpPr/>
            <p:nvPr/>
          </p:nvGrpSpPr>
          <p:grpSpPr>
            <a:xfrm>
              <a:off x="2221336" y="2652170"/>
              <a:ext cx="3328636" cy="1949505"/>
              <a:chOff x="4555275" y="3094809"/>
              <a:chExt cx="3400900" cy="1949505"/>
            </a:xfrm>
          </p:grpSpPr>
          <p:sp>
            <p:nvSpPr>
              <p:cNvPr id="15" name="矩形 14"/>
              <p:cNvSpPr/>
              <p:nvPr/>
            </p:nvSpPr>
            <p:spPr>
              <a:xfrm>
                <a:off x="5940177" y="4804825"/>
                <a:ext cx="739772" cy="239489"/>
              </a:xfrm>
              <a:prstGeom prst="rect">
                <a:avLst/>
              </a:prstGeom>
            </p:spPr>
            <p:txBody>
              <a:bodyPr wrap="none">
                <a:spAutoFit/>
              </a:bodyPr>
              <a:lstStyle/>
              <a:p>
                <a:r>
                  <a:rPr lang="zh-CN" altLang="en-US" sz="1733" dirty="0">
                    <a:latin typeface="+mn-ea"/>
                    <a:cs typeface="宋体" panose="02010600030101010101" pitchFamily="2" charset="-122"/>
                  </a:rPr>
                  <a:t>拓扑结构</a:t>
                </a:r>
              </a:p>
            </p:txBody>
          </p:sp>
          <p:grpSp>
            <p:nvGrpSpPr>
              <p:cNvPr id="16" name="组合 15"/>
              <p:cNvGrpSpPr/>
              <p:nvPr/>
            </p:nvGrpSpPr>
            <p:grpSpPr>
              <a:xfrm>
                <a:off x="4555275" y="3094809"/>
                <a:ext cx="3400900" cy="1657582"/>
                <a:chOff x="4935419" y="1127762"/>
                <a:chExt cx="3400900" cy="1657582"/>
              </a:xfrm>
            </p:grpSpPr>
            <p:pic>
              <p:nvPicPr>
                <p:cNvPr id="17" name="图片 16"/>
                <p:cNvPicPr>
                  <a:picLocks noChangeAspect="1"/>
                </p:cNvPicPr>
                <p:nvPr/>
              </p:nvPicPr>
              <p:blipFill>
                <a:blip r:embed="rId4"/>
                <a:stretch>
                  <a:fillRect/>
                </a:stretch>
              </p:blipFill>
              <p:spPr>
                <a:xfrm>
                  <a:off x="4935419" y="1127762"/>
                  <a:ext cx="3400900" cy="828791"/>
                </a:xfrm>
                <a:prstGeom prst="rect">
                  <a:avLst/>
                </a:prstGeom>
              </p:spPr>
            </p:pic>
            <p:pic>
              <p:nvPicPr>
                <p:cNvPr id="18" name="图片 17"/>
                <p:cNvPicPr>
                  <a:picLocks noChangeAspect="1"/>
                </p:cNvPicPr>
                <p:nvPr/>
              </p:nvPicPr>
              <p:blipFill>
                <a:blip r:embed="rId5"/>
                <a:stretch>
                  <a:fillRect/>
                </a:stretch>
              </p:blipFill>
              <p:spPr>
                <a:xfrm>
                  <a:off x="6426947" y="1956553"/>
                  <a:ext cx="638264" cy="828791"/>
                </a:xfrm>
                <a:prstGeom prst="rect">
                  <a:avLst/>
                </a:prstGeom>
              </p:spPr>
            </p:pic>
            <p:pic>
              <p:nvPicPr>
                <p:cNvPr id="19" name="图片 18"/>
                <p:cNvPicPr>
                  <a:picLocks noChangeAspect="1"/>
                </p:cNvPicPr>
                <p:nvPr/>
              </p:nvPicPr>
              <p:blipFill>
                <a:blip r:embed="rId6"/>
                <a:stretch>
                  <a:fillRect/>
                </a:stretch>
              </p:blipFill>
              <p:spPr>
                <a:xfrm>
                  <a:off x="5271520" y="1956553"/>
                  <a:ext cx="590069" cy="800231"/>
                </a:xfrm>
                <a:prstGeom prst="rect">
                  <a:avLst/>
                </a:prstGeom>
              </p:spPr>
            </p:pic>
          </p:grpSp>
        </p:grpSp>
        <p:pic>
          <p:nvPicPr>
            <p:cNvPr id="14" name="图片 13"/>
            <p:cNvPicPr/>
            <p:nvPr/>
          </p:nvPicPr>
          <p:blipFill>
            <a:blip r:embed="rId7"/>
            <a:stretch>
              <a:fillRect/>
            </a:stretch>
          </p:blipFill>
          <p:spPr>
            <a:xfrm>
              <a:off x="4687605" y="3480961"/>
              <a:ext cx="343225" cy="876759"/>
            </a:xfrm>
            <a:prstGeom prst="rect">
              <a:avLst/>
            </a:prstGeom>
          </p:spPr>
        </p:pic>
      </p:grpSp>
    </p:spTree>
    <p:extLst>
      <p:ext uri="{BB962C8B-B14F-4D97-AF65-F5344CB8AC3E}">
        <p14:creationId xmlns:p14="http://schemas.microsoft.com/office/powerpoint/2010/main" val="9421163"/>
      </p:ext>
    </p:extLst>
  </p:cSld>
  <p:clrMapOvr>
    <a:masterClrMapping/>
  </p:clrMapOvr>
  <mc:AlternateContent xmlns:mc="http://schemas.openxmlformats.org/markup-compatibility/2006" xmlns:p14="http://schemas.microsoft.com/office/powerpoint/2010/main">
    <mc:Choice Requires="p14">
      <p:transition spd="med" p14:dur="700" advTm="5049">
        <p:fade/>
      </p:transition>
    </mc:Choice>
    <mc:Fallback xmlns="">
      <p:transition spd="med" advTm="5049">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356880" y="223596"/>
            <a:ext cx="9061451" cy="573617"/>
          </a:xfrm>
        </p:spPr>
        <p:txBody>
          <a:bodyPr>
            <a:normAutofit fontScale="90000"/>
          </a:bodyPr>
          <a:lstStyle/>
          <a:p>
            <a:r>
              <a:rPr lang="zh-CN" altLang="en-US" dirty="0"/>
              <a:t>智慧应用之信息发布系统</a:t>
            </a:r>
          </a:p>
        </p:txBody>
      </p:sp>
      <p:pic>
        <p:nvPicPr>
          <p:cNvPr id="17" name="图片 16"/>
          <p:cNvPicPr>
            <a:picLocks noChangeAspect="1"/>
          </p:cNvPicPr>
          <p:nvPr/>
        </p:nvPicPr>
        <p:blipFill>
          <a:blip r:embed="rId3"/>
          <a:stretch>
            <a:fillRect/>
          </a:stretch>
        </p:blipFill>
        <p:spPr>
          <a:xfrm>
            <a:off x="85943" y="1336785"/>
            <a:ext cx="6153715" cy="4570647"/>
          </a:xfrm>
          <a:prstGeom prst="rect">
            <a:avLst/>
          </a:prstGeom>
        </p:spPr>
      </p:pic>
      <p:pic>
        <p:nvPicPr>
          <p:cNvPr id="71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6244" y="3663314"/>
            <a:ext cx="2244456" cy="12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86193" y="1017647"/>
            <a:ext cx="2204355" cy="12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descr="食堂"/>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21951" y="5010709"/>
            <a:ext cx="2188648" cy="123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矩形 23"/>
          <p:cNvSpPr/>
          <p:nvPr/>
        </p:nvSpPr>
        <p:spPr>
          <a:xfrm>
            <a:off x="9035036" y="5362700"/>
            <a:ext cx="2480504" cy="830997"/>
          </a:xfrm>
          <a:prstGeom prst="rect">
            <a:avLst/>
          </a:prstGeom>
        </p:spPr>
        <p:txBody>
          <a:bodyPr wrap="square">
            <a:spAutoFit/>
          </a:bodyPr>
          <a:lstStyle/>
          <a:p>
            <a:r>
              <a:rPr lang="zh-CN" altLang="zh-CN" sz="1600" dirty="0">
                <a:latin typeface="+mj-ea"/>
                <a:ea typeface="+mj-ea"/>
              </a:rPr>
              <a:t>发布通知、生活常识、饭菜情况、课程安排、教授讲座、新闻、卫生评比</a:t>
            </a:r>
            <a:endParaRPr lang="zh-CN" altLang="en-US" sz="1600" dirty="0">
              <a:latin typeface="+mj-ea"/>
              <a:ea typeface="+mj-ea"/>
            </a:endParaRPr>
          </a:p>
        </p:txBody>
      </p:sp>
      <p:sp>
        <p:nvSpPr>
          <p:cNvPr id="25" name="矩形 24"/>
          <p:cNvSpPr/>
          <p:nvPr/>
        </p:nvSpPr>
        <p:spPr>
          <a:xfrm>
            <a:off x="9035037" y="3904896"/>
            <a:ext cx="2538201" cy="830997"/>
          </a:xfrm>
          <a:prstGeom prst="rect">
            <a:avLst/>
          </a:prstGeom>
        </p:spPr>
        <p:txBody>
          <a:bodyPr wrap="square">
            <a:spAutoFit/>
          </a:bodyPr>
          <a:lstStyle/>
          <a:p>
            <a:r>
              <a:rPr lang="zh-CN" altLang="en-US" sz="1600" dirty="0">
                <a:latin typeface="+mj-ea"/>
                <a:ea typeface="+mj-ea"/>
              </a:rPr>
              <a:t>发布</a:t>
            </a:r>
            <a:r>
              <a:rPr lang="zh-CN" altLang="zh-CN" sz="1600" dirty="0">
                <a:latin typeface="+mj-ea"/>
                <a:ea typeface="+mj-ea"/>
              </a:rPr>
              <a:t>新到图书信息，图书馆开、闭馆时间，图书借阅情况，借阅规则</a:t>
            </a:r>
            <a:r>
              <a:rPr lang="zh-CN" altLang="en-US" sz="1600" dirty="0">
                <a:latin typeface="+mj-ea"/>
                <a:ea typeface="+mj-ea"/>
              </a:rPr>
              <a:t>。</a:t>
            </a:r>
          </a:p>
        </p:txBody>
      </p:sp>
      <p:sp>
        <p:nvSpPr>
          <p:cNvPr id="30" name="矩形 29"/>
          <p:cNvSpPr/>
          <p:nvPr/>
        </p:nvSpPr>
        <p:spPr>
          <a:xfrm>
            <a:off x="8940159" y="1289905"/>
            <a:ext cx="2727959" cy="830997"/>
          </a:xfrm>
          <a:prstGeom prst="rect">
            <a:avLst/>
          </a:prstGeom>
        </p:spPr>
        <p:txBody>
          <a:bodyPr wrap="square">
            <a:spAutoFit/>
          </a:bodyPr>
          <a:lstStyle/>
          <a:p>
            <a:r>
              <a:rPr lang="zh-CN" altLang="zh-CN" sz="1600" dirty="0">
                <a:latin typeface="+mj-ea"/>
                <a:ea typeface="+mj-ea"/>
              </a:rPr>
              <a:t>发布学校介绍，形象展示，欢迎词，重大事件</a:t>
            </a:r>
            <a:r>
              <a:rPr lang="zh-CN" altLang="en-US" sz="1600" dirty="0">
                <a:latin typeface="+mj-ea"/>
                <a:ea typeface="+mj-ea"/>
              </a:rPr>
              <a:t>，</a:t>
            </a:r>
            <a:r>
              <a:rPr lang="zh-CN" altLang="zh-CN" sz="1600" dirty="0"/>
              <a:t>校园新闻，时事新闻，社会要闻</a:t>
            </a:r>
            <a:endParaRPr lang="zh-CN" altLang="en-US" sz="1600" dirty="0">
              <a:latin typeface="+mj-ea"/>
              <a:ea typeface="+mj-ea"/>
            </a:endParaRPr>
          </a:p>
        </p:txBody>
      </p:sp>
      <p:sp>
        <p:nvSpPr>
          <p:cNvPr id="31" name="矩形 30"/>
          <p:cNvSpPr/>
          <p:nvPr/>
        </p:nvSpPr>
        <p:spPr>
          <a:xfrm>
            <a:off x="8975186" y="2595649"/>
            <a:ext cx="2836225" cy="830997"/>
          </a:xfrm>
          <a:prstGeom prst="rect">
            <a:avLst/>
          </a:prstGeom>
        </p:spPr>
        <p:txBody>
          <a:bodyPr wrap="square">
            <a:spAutoFit/>
          </a:bodyPr>
          <a:lstStyle/>
          <a:p>
            <a:r>
              <a:rPr lang="zh-CN" altLang="zh-CN" sz="1600" dirty="0">
                <a:latin typeface="+mj-ea"/>
                <a:ea typeface="+mj-ea"/>
              </a:rPr>
              <a:t>通知公告、新闻、会议日程、办事指引、学习政策</a:t>
            </a:r>
            <a:r>
              <a:rPr lang="zh-CN" altLang="en-US" sz="1600" dirty="0">
                <a:latin typeface="+mj-ea"/>
                <a:ea typeface="+mj-ea"/>
              </a:rPr>
              <a:t>，</a:t>
            </a:r>
            <a:r>
              <a:rPr lang="zh-CN" altLang="zh-CN" sz="1600" dirty="0">
                <a:latin typeface="+mj-ea"/>
                <a:ea typeface="+mj-ea"/>
              </a:rPr>
              <a:t>会议精神</a:t>
            </a:r>
            <a:r>
              <a:rPr lang="zh-CN" altLang="en-US" sz="1600" dirty="0">
                <a:latin typeface="+mj-ea"/>
                <a:ea typeface="+mj-ea"/>
              </a:rPr>
              <a:t>，</a:t>
            </a:r>
            <a:r>
              <a:rPr lang="zh-CN" altLang="zh-CN" sz="1600" dirty="0"/>
              <a:t>思想道德教育宣传片</a:t>
            </a:r>
            <a:endParaRPr lang="zh-CN" altLang="en-US" sz="1600" dirty="0">
              <a:latin typeface="+mj-ea"/>
              <a:ea typeface="+mj-ea"/>
            </a:endParaRPr>
          </a:p>
        </p:txBody>
      </p:sp>
      <p:pic>
        <p:nvPicPr>
          <p:cNvPr id="46"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66143" y="2349153"/>
            <a:ext cx="2244456" cy="1190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矩形 47"/>
          <p:cNvSpPr/>
          <p:nvPr/>
        </p:nvSpPr>
        <p:spPr>
          <a:xfrm>
            <a:off x="8975673" y="797213"/>
            <a:ext cx="1005403" cy="584775"/>
          </a:xfrm>
          <a:prstGeom prst="rect">
            <a:avLst/>
          </a:prstGeom>
        </p:spPr>
        <p:txBody>
          <a:bodyPr wrap="none">
            <a:spAutoFit/>
          </a:bodyPr>
          <a:lstStyle/>
          <a:p>
            <a:pPr>
              <a:lnSpc>
                <a:spcPct val="200000"/>
              </a:lnSpc>
            </a:pPr>
            <a:r>
              <a:rPr lang="zh-CN" altLang="en-US" sz="1600" b="1" dirty="0">
                <a:latin typeface="微软雅黑" panose="020B0503020204020204" pitchFamily="34" charset="-122"/>
                <a:ea typeface="微软雅黑" panose="020B0503020204020204" pitchFamily="34" charset="-122"/>
              </a:rPr>
              <a:t>校园门口</a:t>
            </a:r>
            <a:endParaRPr lang="en-US" altLang="zh-CN" sz="1600" b="1" dirty="0">
              <a:latin typeface="微软雅黑" panose="020B0503020204020204" pitchFamily="34" charset="-122"/>
              <a:ea typeface="微软雅黑" panose="020B0503020204020204" pitchFamily="34" charset="-122"/>
            </a:endParaRPr>
          </a:p>
        </p:txBody>
      </p:sp>
      <p:sp>
        <p:nvSpPr>
          <p:cNvPr id="49" name="矩形 48"/>
          <p:cNvSpPr/>
          <p:nvPr/>
        </p:nvSpPr>
        <p:spPr>
          <a:xfrm>
            <a:off x="8975186" y="2069521"/>
            <a:ext cx="1620957" cy="584775"/>
          </a:xfrm>
          <a:prstGeom prst="rect">
            <a:avLst/>
          </a:prstGeom>
        </p:spPr>
        <p:txBody>
          <a:bodyPr wrap="none">
            <a:spAutoFit/>
          </a:bodyPr>
          <a:lstStyle/>
          <a:p>
            <a:pPr>
              <a:lnSpc>
                <a:spcPct val="200000"/>
              </a:lnSpc>
            </a:pPr>
            <a:r>
              <a:rPr lang="zh-CN" altLang="en-US" sz="1600" b="1" dirty="0">
                <a:latin typeface="微软雅黑" panose="020B0503020204020204" pitchFamily="34" charset="-122"/>
                <a:ea typeface="微软雅黑" panose="020B0503020204020204" pitchFamily="34" charset="-122"/>
              </a:rPr>
              <a:t>行政楼，教学类</a:t>
            </a:r>
            <a:endParaRPr lang="en-US" altLang="zh-CN" sz="1600" b="1" dirty="0">
              <a:latin typeface="微软雅黑" panose="020B0503020204020204" pitchFamily="34" charset="-122"/>
              <a:ea typeface="微软雅黑" panose="020B0503020204020204" pitchFamily="34" charset="-122"/>
            </a:endParaRPr>
          </a:p>
        </p:txBody>
      </p:sp>
      <p:sp>
        <p:nvSpPr>
          <p:cNvPr id="50" name="矩形 49"/>
          <p:cNvSpPr/>
          <p:nvPr/>
        </p:nvSpPr>
        <p:spPr>
          <a:xfrm>
            <a:off x="9047185" y="3401869"/>
            <a:ext cx="800219" cy="584775"/>
          </a:xfrm>
          <a:prstGeom prst="rect">
            <a:avLst/>
          </a:prstGeom>
        </p:spPr>
        <p:txBody>
          <a:bodyPr wrap="none">
            <a:spAutoFit/>
          </a:bodyPr>
          <a:lstStyle/>
          <a:p>
            <a:pPr>
              <a:lnSpc>
                <a:spcPct val="200000"/>
              </a:lnSpc>
            </a:pPr>
            <a:r>
              <a:rPr lang="zh-CN" altLang="en-US" sz="1600" b="1" dirty="0">
                <a:latin typeface="微软雅黑" panose="020B0503020204020204" pitchFamily="34" charset="-122"/>
                <a:ea typeface="微软雅黑" panose="020B0503020204020204" pitchFamily="34" charset="-122"/>
              </a:rPr>
              <a:t>图书馆</a:t>
            </a:r>
            <a:endParaRPr lang="en-US" altLang="zh-CN" sz="1600" b="1" dirty="0">
              <a:latin typeface="微软雅黑" panose="020B0503020204020204" pitchFamily="34" charset="-122"/>
              <a:ea typeface="微软雅黑" panose="020B0503020204020204" pitchFamily="34" charset="-122"/>
            </a:endParaRPr>
          </a:p>
        </p:txBody>
      </p:sp>
      <p:sp>
        <p:nvSpPr>
          <p:cNvPr id="51" name="矩形 50"/>
          <p:cNvSpPr/>
          <p:nvPr/>
        </p:nvSpPr>
        <p:spPr>
          <a:xfrm>
            <a:off x="9043800" y="4817333"/>
            <a:ext cx="1415772" cy="584775"/>
          </a:xfrm>
          <a:prstGeom prst="rect">
            <a:avLst/>
          </a:prstGeom>
        </p:spPr>
        <p:txBody>
          <a:bodyPr wrap="none">
            <a:spAutoFit/>
          </a:bodyPr>
          <a:lstStyle/>
          <a:p>
            <a:pPr>
              <a:lnSpc>
                <a:spcPct val="200000"/>
              </a:lnSpc>
            </a:pPr>
            <a:r>
              <a:rPr lang="zh-CN" altLang="en-US" sz="1600" b="1" dirty="0">
                <a:latin typeface="微软雅黑" panose="020B0503020204020204" pitchFamily="34" charset="-122"/>
                <a:ea typeface="微软雅黑" panose="020B0503020204020204" pitchFamily="34" charset="-122"/>
              </a:rPr>
              <a:t>食堂，宿舍楼</a:t>
            </a:r>
            <a:endParaRPr lang="en-US" altLang="zh-CN" sz="1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272826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356880" y="223596"/>
            <a:ext cx="9061451" cy="573617"/>
          </a:xfrm>
        </p:spPr>
        <p:txBody>
          <a:bodyPr>
            <a:normAutofit fontScale="90000"/>
          </a:bodyPr>
          <a:lstStyle/>
          <a:p>
            <a:r>
              <a:rPr lang="zh-CN" altLang="en-US" dirty="0"/>
              <a:t>智慧应用之远程会议系统</a:t>
            </a:r>
          </a:p>
        </p:txBody>
      </p:sp>
      <p:grpSp>
        <p:nvGrpSpPr>
          <p:cNvPr id="18" name="组合 4"/>
          <p:cNvGrpSpPr>
            <a:grpSpLocks/>
          </p:cNvGrpSpPr>
          <p:nvPr/>
        </p:nvGrpSpPr>
        <p:grpSpPr bwMode="auto">
          <a:xfrm>
            <a:off x="3359151" y="2616201"/>
            <a:ext cx="4610100" cy="385233"/>
            <a:chOff x="0" y="0"/>
            <a:chExt cx="4248472" cy="288032"/>
          </a:xfrm>
        </p:grpSpPr>
        <p:cxnSp>
          <p:nvCxnSpPr>
            <p:cNvPr id="19" name="直接连接符 91"/>
            <p:cNvCxnSpPr>
              <a:cxnSpLocks noChangeShapeType="1"/>
            </p:cNvCxnSpPr>
            <p:nvPr/>
          </p:nvCxnSpPr>
          <p:spPr bwMode="auto">
            <a:xfrm flipV="1">
              <a:off x="144347" y="0"/>
              <a:ext cx="3959779" cy="0"/>
            </a:xfrm>
            <a:prstGeom prst="line">
              <a:avLst/>
            </a:prstGeom>
            <a:noFill/>
            <a:ln w="19050">
              <a:solidFill>
                <a:srgbClr val="A2C2E1"/>
              </a:solidFill>
              <a:round/>
              <a:headEnd/>
              <a:tailEnd/>
            </a:ln>
            <a:extLst>
              <a:ext uri="{909E8E84-426E-40DD-AFC4-6F175D3DCCD1}">
                <a14:hiddenFill xmlns:a14="http://schemas.microsoft.com/office/drawing/2010/main">
                  <a:noFill/>
                </a14:hiddenFill>
              </a:ext>
            </a:extLst>
          </p:spPr>
        </p:cxnSp>
        <p:cxnSp>
          <p:nvCxnSpPr>
            <p:cNvPr id="20" name="直接连接符 92"/>
            <p:cNvCxnSpPr>
              <a:cxnSpLocks noChangeShapeType="1"/>
            </p:cNvCxnSpPr>
            <p:nvPr/>
          </p:nvCxnSpPr>
          <p:spPr bwMode="auto">
            <a:xfrm flipV="1">
              <a:off x="144347" y="288032"/>
              <a:ext cx="3959779" cy="0"/>
            </a:xfrm>
            <a:prstGeom prst="line">
              <a:avLst/>
            </a:prstGeom>
            <a:noFill/>
            <a:ln w="19050">
              <a:solidFill>
                <a:srgbClr val="A2C2E1"/>
              </a:solidFill>
              <a:round/>
              <a:headEnd/>
              <a:tailEnd/>
            </a:ln>
            <a:extLst>
              <a:ext uri="{909E8E84-426E-40DD-AFC4-6F175D3DCCD1}">
                <a14:hiddenFill xmlns:a14="http://schemas.microsoft.com/office/drawing/2010/main">
                  <a:noFill/>
                </a14:hiddenFill>
              </a:ext>
            </a:extLst>
          </p:spPr>
        </p:cxnSp>
        <p:sp>
          <p:nvSpPr>
            <p:cNvPr id="21" name="椭圆 93"/>
            <p:cNvSpPr>
              <a:spLocks noChangeArrowheads="1"/>
            </p:cNvSpPr>
            <p:nvPr/>
          </p:nvSpPr>
          <p:spPr bwMode="auto">
            <a:xfrm>
              <a:off x="0" y="0"/>
              <a:ext cx="288693" cy="288032"/>
            </a:xfrm>
            <a:prstGeom prst="ellipse">
              <a:avLst/>
            </a:prstGeom>
            <a:solidFill>
              <a:schemeClr val="bg1"/>
            </a:solidFill>
            <a:ln w="25400">
              <a:solidFill>
                <a:schemeClr val="accent1"/>
              </a:solidFill>
              <a:round/>
              <a:headEnd/>
              <a:tailEnd/>
            </a:ln>
          </p:spPr>
          <p:txBody>
            <a:bodyPr lIns="121732" tIns="60864" rIns="121732" bIns="60864"/>
            <a:lstStyle>
              <a:lvl1pPr defTabSz="912813" eaLnBrk="0" hangingPunct="0">
                <a:defRPr>
                  <a:solidFill>
                    <a:schemeClr val="tx1"/>
                  </a:solidFill>
                  <a:latin typeface="Arial" charset="0"/>
                  <a:ea typeface="宋体" charset="-122"/>
                </a:defRPr>
              </a:lvl1pPr>
              <a:lvl2pPr marL="742950" indent="-285750" defTabSz="912813" eaLnBrk="0" hangingPunct="0">
                <a:defRPr>
                  <a:solidFill>
                    <a:schemeClr val="tx1"/>
                  </a:solidFill>
                  <a:latin typeface="Arial" charset="0"/>
                  <a:ea typeface="宋体" charset="-122"/>
                </a:defRPr>
              </a:lvl2pPr>
              <a:lvl3pPr marL="1143000" indent="-228600" defTabSz="912813" eaLnBrk="0" hangingPunct="0">
                <a:defRPr>
                  <a:solidFill>
                    <a:schemeClr val="tx1"/>
                  </a:solidFill>
                  <a:latin typeface="Arial" charset="0"/>
                  <a:ea typeface="宋体" charset="-122"/>
                </a:defRPr>
              </a:lvl3pPr>
              <a:lvl4pPr marL="1600200" indent="-228600" defTabSz="912813" eaLnBrk="0" hangingPunct="0">
                <a:defRPr>
                  <a:solidFill>
                    <a:schemeClr val="tx1"/>
                  </a:solidFill>
                  <a:latin typeface="Arial" charset="0"/>
                  <a:ea typeface="宋体" charset="-122"/>
                </a:defRPr>
              </a:lvl4pPr>
              <a:lvl5pPr marL="2057400" indent="-228600" defTabSz="912813" eaLnBrk="0" hangingPunct="0">
                <a:defRPr>
                  <a:solidFill>
                    <a:schemeClr val="tx1"/>
                  </a:solidFill>
                  <a:latin typeface="Arial" charset="0"/>
                  <a:ea typeface="宋体" charset="-122"/>
                </a:defRPr>
              </a:lvl5pPr>
              <a:lvl6pPr marL="2514600" indent="-228600" defTabSz="912813"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defTabSz="912813"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defTabSz="912813"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defTabSz="912813"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buClr>
                  <a:srgbClr val="CC9900"/>
                </a:buClr>
                <a:buFont typeface="Wingdings" pitchFamily="2" charset="2"/>
                <a:buChar char="n"/>
              </a:pPr>
              <a:endParaRPr lang="zh-CN" altLang="en-US" sz="2400">
                <a:solidFill>
                  <a:srgbClr val="000000"/>
                </a:solidFill>
                <a:latin typeface="宋体" charset="-122"/>
              </a:endParaRPr>
            </a:p>
          </p:txBody>
        </p:sp>
        <p:sp>
          <p:nvSpPr>
            <p:cNvPr id="22" name="椭圆 94"/>
            <p:cNvSpPr>
              <a:spLocks noChangeArrowheads="1"/>
            </p:cNvSpPr>
            <p:nvPr/>
          </p:nvSpPr>
          <p:spPr bwMode="auto">
            <a:xfrm>
              <a:off x="3959779" y="0"/>
              <a:ext cx="288693" cy="288032"/>
            </a:xfrm>
            <a:prstGeom prst="ellipse">
              <a:avLst/>
            </a:prstGeom>
            <a:solidFill>
              <a:schemeClr val="bg1"/>
            </a:solidFill>
            <a:ln w="25400">
              <a:solidFill>
                <a:schemeClr val="accent1"/>
              </a:solidFill>
              <a:round/>
              <a:headEnd/>
              <a:tailEnd/>
            </a:ln>
          </p:spPr>
          <p:txBody>
            <a:bodyPr lIns="121732" tIns="60864" rIns="121732" bIns="60864"/>
            <a:lstStyle>
              <a:lvl1pPr defTabSz="912813" eaLnBrk="0" hangingPunct="0">
                <a:defRPr>
                  <a:solidFill>
                    <a:schemeClr val="tx1"/>
                  </a:solidFill>
                  <a:latin typeface="Arial" charset="0"/>
                  <a:ea typeface="宋体" charset="-122"/>
                </a:defRPr>
              </a:lvl1pPr>
              <a:lvl2pPr marL="742950" indent="-285750" defTabSz="912813" eaLnBrk="0" hangingPunct="0">
                <a:defRPr>
                  <a:solidFill>
                    <a:schemeClr val="tx1"/>
                  </a:solidFill>
                  <a:latin typeface="Arial" charset="0"/>
                  <a:ea typeface="宋体" charset="-122"/>
                </a:defRPr>
              </a:lvl2pPr>
              <a:lvl3pPr marL="1143000" indent="-228600" defTabSz="912813" eaLnBrk="0" hangingPunct="0">
                <a:defRPr>
                  <a:solidFill>
                    <a:schemeClr val="tx1"/>
                  </a:solidFill>
                  <a:latin typeface="Arial" charset="0"/>
                  <a:ea typeface="宋体" charset="-122"/>
                </a:defRPr>
              </a:lvl3pPr>
              <a:lvl4pPr marL="1600200" indent="-228600" defTabSz="912813" eaLnBrk="0" hangingPunct="0">
                <a:defRPr>
                  <a:solidFill>
                    <a:schemeClr val="tx1"/>
                  </a:solidFill>
                  <a:latin typeface="Arial" charset="0"/>
                  <a:ea typeface="宋体" charset="-122"/>
                </a:defRPr>
              </a:lvl4pPr>
              <a:lvl5pPr marL="2057400" indent="-228600" defTabSz="912813" eaLnBrk="0" hangingPunct="0">
                <a:defRPr>
                  <a:solidFill>
                    <a:schemeClr val="tx1"/>
                  </a:solidFill>
                  <a:latin typeface="Arial" charset="0"/>
                  <a:ea typeface="宋体" charset="-122"/>
                </a:defRPr>
              </a:lvl5pPr>
              <a:lvl6pPr marL="2514600" indent="-228600" defTabSz="912813"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defTabSz="912813"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defTabSz="912813"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defTabSz="912813"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buClr>
                  <a:srgbClr val="CC9900"/>
                </a:buClr>
                <a:buFont typeface="Wingdings" pitchFamily="2" charset="2"/>
                <a:buChar char="n"/>
              </a:pPr>
              <a:endParaRPr lang="zh-CN" altLang="en-US" sz="2400">
                <a:solidFill>
                  <a:srgbClr val="000000"/>
                </a:solidFill>
                <a:latin typeface="宋体" charset="-122"/>
              </a:endParaRPr>
            </a:p>
          </p:txBody>
        </p:sp>
      </p:grpSp>
      <p:sp>
        <p:nvSpPr>
          <p:cNvPr id="23" name="TextBox 7"/>
          <p:cNvSpPr txBox="1">
            <a:spLocks noChangeArrowheads="1"/>
          </p:cNvSpPr>
          <p:nvPr/>
        </p:nvSpPr>
        <p:spPr bwMode="auto">
          <a:xfrm>
            <a:off x="3744385" y="2616200"/>
            <a:ext cx="3687233" cy="379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1867" b="1">
                <a:latin typeface="微软雅黑" pitchFamily="34" charset="-122"/>
                <a:ea typeface="微软雅黑" pitchFamily="34" charset="-122"/>
              </a:rPr>
              <a:t>总部局域网</a:t>
            </a:r>
          </a:p>
        </p:txBody>
      </p:sp>
      <p:pic>
        <p:nvPicPr>
          <p:cNvPr id="2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31300" y="5619751"/>
            <a:ext cx="965200" cy="1064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7" descr="D:\1504视频会议系统\渲染\黑色.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8833" y="5907618"/>
            <a:ext cx="711200" cy="575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 name="组合 8"/>
          <p:cNvGrpSpPr>
            <a:grpSpLocks/>
          </p:cNvGrpSpPr>
          <p:nvPr/>
        </p:nvGrpSpPr>
        <p:grpSpPr bwMode="auto">
          <a:xfrm>
            <a:off x="10176934" y="2351617"/>
            <a:ext cx="1536700" cy="770467"/>
            <a:chOff x="0" y="0"/>
            <a:chExt cx="2001064" cy="1542304"/>
          </a:xfrm>
        </p:grpSpPr>
        <p:pic>
          <p:nvPicPr>
            <p:cNvPr id="29" name="Picture 2" descr="http://www.dahuatech.com/upload/2014-12/2014-12-182238.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77" y="618741"/>
              <a:ext cx="1425848" cy="92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18"/>
            <p:cNvSpPr txBox="1">
              <a:spLocks noChangeArrowheads="1"/>
            </p:cNvSpPr>
            <p:nvPr/>
          </p:nvSpPr>
          <p:spPr bwMode="auto">
            <a:xfrm>
              <a:off x="500266" y="192021"/>
              <a:ext cx="845688" cy="513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en-US" altLang="zh-CN" sz="1067" b="1"/>
                <a:t>MCU</a:t>
              </a:r>
              <a:endParaRPr lang="zh-CN" altLang="en-US" sz="1067" b="1"/>
            </a:p>
          </p:txBody>
        </p:sp>
        <p:sp>
          <p:nvSpPr>
            <p:cNvPr id="33" name="矩形 90"/>
            <p:cNvSpPr>
              <a:spLocks noChangeArrowheads="1"/>
            </p:cNvSpPr>
            <p:nvPr/>
          </p:nvSpPr>
          <p:spPr bwMode="auto">
            <a:xfrm>
              <a:off x="0" y="0"/>
              <a:ext cx="2001064" cy="1538066"/>
            </a:xfrm>
            <a:prstGeom prst="rect">
              <a:avLst/>
            </a:prstGeom>
            <a:noFill/>
            <a:ln w="25400">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21732" tIns="60864" rIns="121732" bIns="60864"/>
            <a:lstStyle>
              <a:lvl1pPr defTabSz="912813" eaLnBrk="0" hangingPunct="0">
                <a:defRPr>
                  <a:solidFill>
                    <a:schemeClr val="tx1"/>
                  </a:solidFill>
                  <a:latin typeface="Arial" charset="0"/>
                  <a:ea typeface="宋体" charset="-122"/>
                </a:defRPr>
              </a:lvl1pPr>
              <a:lvl2pPr marL="742950" indent="-285750" defTabSz="912813" eaLnBrk="0" hangingPunct="0">
                <a:defRPr>
                  <a:solidFill>
                    <a:schemeClr val="tx1"/>
                  </a:solidFill>
                  <a:latin typeface="Arial" charset="0"/>
                  <a:ea typeface="宋体" charset="-122"/>
                </a:defRPr>
              </a:lvl2pPr>
              <a:lvl3pPr marL="1143000" indent="-228600" defTabSz="912813" eaLnBrk="0" hangingPunct="0">
                <a:defRPr>
                  <a:solidFill>
                    <a:schemeClr val="tx1"/>
                  </a:solidFill>
                  <a:latin typeface="Arial" charset="0"/>
                  <a:ea typeface="宋体" charset="-122"/>
                </a:defRPr>
              </a:lvl3pPr>
              <a:lvl4pPr marL="1600200" indent="-228600" defTabSz="912813" eaLnBrk="0" hangingPunct="0">
                <a:defRPr>
                  <a:solidFill>
                    <a:schemeClr val="tx1"/>
                  </a:solidFill>
                  <a:latin typeface="Arial" charset="0"/>
                  <a:ea typeface="宋体" charset="-122"/>
                </a:defRPr>
              </a:lvl4pPr>
              <a:lvl5pPr marL="2057400" indent="-228600" defTabSz="912813" eaLnBrk="0" hangingPunct="0">
                <a:defRPr>
                  <a:solidFill>
                    <a:schemeClr val="tx1"/>
                  </a:solidFill>
                  <a:latin typeface="Arial" charset="0"/>
                  <a:ea typeface="宋体" charset="-122"/>
                </a:defRPr>
              </a:lvl5pPr>
              <a:lvl6pPr marL="2514600" indent="-228600" defTabSz="912813"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defTabSz="912813"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defTabSz="912813"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defTabSz="912813"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buClr>
                  <a:srgbClr val="CC9900"/>
                </a:buClr>
                <a:buFont typeface="Wingdings" pitchFamily="2" charset="2"/>
                <a:buChar char="n"/>
              </a:pPr>
              <a:endParaRPr lang="zh-CN" altLang="en-US" sz="2400">
                <a:solidFill>
                  <a:srgbClr val="000000"/>
                </a:solidFill>
                <a:latin typeface="宋体" charset="-122"/>
              </a:endParaRPr>
            </a:p>
          </p:txBody>
        </p:sp>
      </p:grpSp>
      <p:pic>
        <p:nvPicPr>
          <p:cNvPr id="34"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17900" y="5822951"/>
            <a:ext cx="651933" cy="948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Box 29"/>
          <p:cNvSpPr txBox="1">
            <a:spLocks noChangeArrowheads="1"/>
          </p:cNvSpPr>
          <p:nvPr/>
        </p:nvSpPr>
        <p:spPr bwMode="auto">
          <a:xfrm>
            <a:off x="2461684" y="6483351"/>
            <a:ext cx="768349" cy="256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r>
              <a:rPr lang="zh-CN" altLang="en-US" sz="1067" b="1">
                <a:latin typeface="微软雅黑" pitchFamily="34" charset="-122"/>
                <a:ea typeface="微软雅黑" pitchFamily="34" charset="-122"/>
              </a:rPr>
              <a:t>会议室</a:t>
            </a:r>
            <a:r>
              <a:rPr lang="en-US" altLang="zh-CN" sz="1067" b="1">
                <a:latin typeface="微软雅黑" pitchFamily="34" charset="-122"/>
                <a:ea typeface="微软雅黑" pitchFamily="34" charset="-122"/>
              </a:rPr>
              <a:t>1</a:t>
            </a:r>
            <a:endParaRPr lang="zh-CN" altLang="en-US" sz="1067" b="1">
              <a:latin typeface="微软雅黑" pitchFamily="34" charset="-122"/>
              <a:ea typeface="微软雅黑" pitchFamily="34" charset="-122"/>
            </a:endParaRPr>
          </a:p>
        </p:txBody>
      </p:sp>
      <p:sp>
        <p:nvSpPr>
          <p:cNvPr id="36" name="TextBox 30"/>
          <p:cNvSpPr txBox="1">
            <a:spLocks noChangeArrowheads="1"/>
          </p:cNvSpPr>
          <p:nvPr/>
        </p:nvSpPr>
        <p:spPr bwMode="auto">
          <a:xfrm>
            <a:off x="3422651" y="6483351"/>
            <a:ext cx="863600" cy="256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1067" b="1">
                <a:latin typeface="微软雅黑" pitchFamily="34" charset="-122"/>
                <a:ea typeface="微软雅黑" pitchFamily="34" charset="-122"/>
              </a:rPr>
              <a:t>会议室</a:t>
            </a:r>
            <a:r>
              <a:rPr lang="en-US" altLang="zh-CN" sz="1067" b="1">
                <a:latin typeface="微软雅黑" pitchFamily="34" charset="-122"/>
                <a:ea typeface="微软雅黑" pitchFamily="34" charset="-122"/>
              </a:rPr>
              <a:t>2</a:t>
            </a:r>
            <a:endParaRPr lang="zh-CN" altLang="en-US" sz="1067" b="1">
              <a:latin typeface="微软雅黑" pitchFamily="34" charset="-122"/>
              <a:ea typeface="微软雅黑" pitchFamily="34" charset="-122"/>
            </a:endParaRPr>
          </a:p>
        </p:txBody>
      </p:sp>
      <p:pic>
        <p:nvPicPr>
          <p:cNvPr id="3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02401" y="1102785"/>
            <a:ext cx="2163233" cy="1060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7" descr="D:\1504视频会议系统\渲染\黑色.t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61267" y="1107018"/>
            <a:ext cx="948267" cy="768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Box 57"/>
          <p:cNvSpPr txBox="1">
            <a:spLocks noChangeArrowheads="1"/>
          </p:cNvSpPr>
          <p:nvPr/>
        </p:nvSpPr>
        <p:spPr bwMode="auto">
          <a:xfrm>
            <a:off x="3333751" y="1875367"/>
            <a:ext cx="768349" cy="256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r>
              <a:rPr lang="zh-CN" altLang="en-US" sz="1067" b="1">
                <a:latin typeface="微软雅黑" pitchFamily="34" charset="-122"/>
                <a:ea typeface="微软雅黑" pitchFamily="34" charset="-122"/>
              </a:rPr>
              <a:t>会议室</a:t>
            </a:r>
            <a:r>
              <a:rPr lang="en-US" altLang="zh-CN" sz="1067" b="1">
                <a:latin typeface="微软雅黑" pitchFamily="34" charset="-122"/>
                <a:ea typeface="微软雅黑" pitchFamily="34" charset="-122"/>
              </a:rPr>
              <a:t>1</a:t>
            </a:r>
            <a:endParaRPr lang="zh-CN" altLang="en-US" sz="1067" b="1">
              <a:latin typeface="微软雅黑" pitchFamily="34" charset="-122"/>
              <a:ea typeface="微软雅黑" pitchFamily="34" charset="-122"/>
            </a:endParaRPr>
          </a:p>
        </p:txBody>
      </p:sp>
      <p:grpSp>
        <p:nvGrpSpPr>
          <p:cNvPr id="40" name="组合 17"/>
          <p:cNvGrpSpPr>
            <a:grpSpLocks/>
          </p:cNvGrpSpPr>
          <p:nvPr/>
        </p:nvGrpSpPr>
        <p:grpSpPr bwMode="auto">
          <a:xfrm>
            <a:off x="2559051" y="5204884"/>
            <a:ext cx="1678516" cy="287867"/>
            <a:chOff x="0" y="0"/>
            <a:chExt cx="4248472" cy="288032"/>
          </a:xfrm>
        </p:grpSpPr>
        <p:cxnSp>
          <p:nvCxnSpPr>
            <p:cNvPr id="41" name="直接连接符 74"/>
            <p:cNvCxnSpPr>
              <a:cxnSpLocks noChangeShapeType="1"/>
            </p:cNvCxnSpPr>
            <p:nvPr/>
          </p:nvCxnSpPr>
          <p:spPr bwMode="auto">
            <a:xfrm flipV="1">
              <a:off x="144650" y="0"/>
              <a:ext cx="3959172" cy="0"/>
            </a:xfrm>
            <a:prstGeom prst="line">
              <a:avLst/>
            </a:prstGeom>
            <a:noFill/>
            <a:ln w="19050">
              <a:solidFill>
                <a:srgbClr val="A2C2E1"/>
              </a:solidFill>
              <a:round/>
              <a:headEnd/>
              <a:tailEnd/>
            </a:ln>
            <a:extLst>
              <a:ext uri="{909E8E84-426E-40DD-AFC4-6F175D3DCCD1}">
                <a14:hiddenFill xmlns:a14="http://schemas.microsoft.com/office/drawing/2010/main">
                  <a:noFill/>
                </a14:hiddenFill>
              </a:ext>
            </a:extLst>
          </p:spPr>
        </p:cxnSp>
        <p:cxnSp>
          <p:nvCxnSpPr>
            <p:cNvPr id="42" name="直接连接符 75"/>
            <p:cNvCxnSpPr>
              <a:cxnSpLocks noChangeShapeType="1"/>
            </p:cNvCxnSpPr>
            <p:nvPr/>
          </p:nvCxnSpPr>
          <p:spPr bwMode="auto">
            <a:xfrm flipV="1">
              <a:off x="144650" y="288032"/>
              <a:ext cx="3959172" cy="0"/>
            </a:xfrm>
            <a:prstGeom prst="line">
              <a:avLst/>
            </a:prstGeom>
            <a:noFill/>
            <a:ln w="19050">
              <a:solidFill>
                <a:srgbClr val="A2C2E1"/>
              </a:solidFill>
              <a:round/>
              <a:headEnd/>
              <a:tailEnd/>
            </a:ln>
            <a:extLst>
              <a:ext uri="{909E8E84-426E-40DD-AFC4-6F175D3DCCD1}">
                <a14:hiddenFill xmlns:a14="http://schemas.microsoft.com/office/drawing/2010/main">
                  <a:noFill/>
                </a14:hiddenFill>
              </a:ext>
            </a:extLst>
          </p:spPr>
        </p:cxnSp>
        <p:sp>
          <p:nvSpPr>
            <p:cNvPr id="43" name="椭圆 76"/>
            <p:cNvSpPr>
              <a:spLocks noChangeArrowheads="1"/>
            </p:cNvSpPr>
            <p:nvPr/>
          </p:nvSpPr>
          <p:spPr bwMode="auto">
            <a:xfrm>
              <a:off x="0" y="0"/>
              <a:ext cx="289303" cy="288032"/>
            </a:xfrm>
            <a:prstGeom prst="ellipse">
              <a:avLst/>
            </a:prstGeom>
            <a:solidFill>
              <a:schemeClr val="bg1"/>
            </a:solidFill>
            <a:ln w="25400">
              <a:solidFill>
                <a:schemeClr val="accent1"/>
              </a:solidFill>
              <a:round/>
              <a:headEnd/>
              <a:tailEnd/>
            </a:ln>
          </p:spPr>
          <p:txBody>
            <a:bodyPr lIns="121732" tIns="60864" rIns="121732" bIns="60864"/>
            <a:lstStyle>
              <a:lvl1pPr defTabSz="912813" eaLnBrk="0" hangingPunct="0">
                <a:defRPr>
                  <a:solidFill>
                    <a:schemeClr val="tx1"/>
                  </a:solidFill>
                  <a:latin typeface="Arial" charset="0"/>
                  <a:ea typeface="宋体" charset="-122"/>
                </a:defRPr>
              </a:lvl1pPr>
              <a:lvl2pPr marL="742950" indent="-285750" defTabSz="912813" eaLnBrk="0" hangingPunct="0">
                <a:defRPr>
                  <a:solidFill>
                    <a:schemeClr val="tx1"/>
                  </a:solidFill>
                  <a:latin typeface="Arial" charset="0"/>
                  <a:ea typeface="宋体" charset="-122"/>
                </a:defRPr>
              </a:lvl2pPr>
              <a:lvl3pPr marL="1143000" indent="-228600" defTabSz="912813" eaLnBrk="0" hangingPunct="0">
                <a:defRPr>
                  <a:solidFill>
                    <a:schemeClr val="tx1"/>
                  </a:solidFill>
                  <a:latin typeface="Arial" charset="0"/>
                  <a:ea typeface="宋体" charset="-122"/>
                </a:defRPr>
              </a:lvl3pPr>
              <a:lvl4pPr marL="1600200" indent="-228600" defTabSz="912813" eaLnBrk="0" hangingPunct="0">
                <a:defRPr>
                  <a:solidFill>
                    <a:schemeClr val="tx1"/>
                  </a:solidFill>
                  <a:latin typeface="Arial" charset="0"/>
                  <a:ea typeface="宋体" charset="-122"/>
                </a:defRPr>
              </a:lvl4pPr>
              <a:lvl5pPr marL="2057400" indent="-228600" defTabSz="912813" eaLnBrk="0" hangingPunct="0">
                <a:defRPr>
                  <a:solidFill>
                    <a:schemeClr val="tx1"/>
                  </a:solidFill>
                  <a:latin typeface="Arial" charset="0"/>
                  <a:ea typeface="宋体" charset="-122"/>
                </a:defRPr>
              </a:lvl5pPr>
              <a:lvl6pPr marL="2514600" indent="-228600" defTabSz="912813"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defTabSz="912813"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defTabSz="912813"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defTabSz="912813"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buClr>
                  <a:srgbClr val="CC9900"/>
                </a:buClr>
                <a:buFont typeface="Wingdings" pitchFamily="2" charset="2"/>
                <a:buChar char="n"/>
              </a:pPr>
              <a:endParaRPr lang="zh-CN" altLang="en-US" sz="2400">
                <a:solidFill>
                  <a:srgbClr val="000000"/>
                </a:solidFill>
                <a:latin typeface="宋体" charset="-122"/>
              </a:endParaRPr>
            </a:p>
          </p:txBody>
        </p:sp>
        <p:sp>
          <p:nvSpPr>
            <p:cNvPr id="44" name="椭圆 77"/>
            <p:cNvSpPr>
              <a:spLocks noChangeArrowheads="1"/>
            </p:cNvSpPr>
            <p:nvPr/>
          </p:nvSpPr>
          <p:spPr bwMode="auto">
            <a:xfrm>
              <a:off x="3959169" y="0"/>
              <a:ext cx="289303" cy="288032"/>
            </a:xfrm>
            <a:prstGeom prst="ellipse">
              <a:avLst/>
            </a:prstGeom>
            <a:solidFill>
              <a:schemeClr val="bg1"/>
            </a:solidFill>
            <a:ln w="25400">
              <a:solidFill>
                <a:schemeClr val="accent1"/>
              </a:solidFill>
              <a:round/>
              <a:headEnd/>
              <a:tailEnd/>
            </a:ln>
          </p:spPr>
          <p:txBody>
            <a:bodyPr lIns="121732" tIns="60864" rIns="121732" bIns="60864"/>
            <a:lstStyle>
              <a:lvl1pPr defTabSz="912813" eaLnBrk="0" hangingPunct="0">
                <a:defRPr>
                  <a:solidFill>
                    <a:schemeClr val="tx1"/>
                  </a:solidFill>
                  <a:latin typeface="Arial" charset="0"/>
                  <a:ea typeface="宋体" charset="-122"/>
                </a:defRPr>
              </a:lvl1pPr>
              <a:lvl2pPr marL="742950" indent="-285750" defTabSz="912813" eaLnBrk="0" hangingPunct="0">
                <a:defRPr>
                  <a:solidFill>
                    <a:schemeClr val="tx1"/>
                  </a:solidFill>
                  <a:latin typeface="Arial" charset="0"/>
                  <a:ea typeface="宋体" charset="-122"/>
                </a:defRPr>
              </a:lvl2pPr>
              <a:lvl3pPr marL="1143000" indent="-228600" defTabSz="912813" eaLnBrk="0" hangingPunct="0">
                <a:defRPr>
                  <a:solidFill>
                    <a:schemeClr val="tx1"/>
                  </a:solidFill>
                  <a:latin typeface="Arial" charset="0"/>
                  <a:ea typeface="宋体" charset="-122"/>
                </a:defRPr>
              </a:lvl3pPr>
              <a:lvl4pPr marL="1600200" indent="-228600" defTabSz="912813" eaLnBrk="0" hangingPunct="0">
                <a:defRPr>
                  <a:solidFill>
                    <a:schemeClr val="tx1"/>
                  </a:solidFill>
                  <a:latin typeface="Arial" charset="0"/>
                  <a:ea typeface="宋体" charset="-122"/>
                </a:defRPr>
              </a:lvl4pPr>
              <a:lvl5pPr marL="2057400" indent="-228600" defTabSz="912813" eaLnBrk="0" hangingPunct="0">
                <a:defRPr>
                  <a:solidFill>
                    <a:schemeClr val="tx1"/>
                  </a:solidFill>
                  <a:latin typeface="Arial" charset="0"/>
                  <a:ea typeface="宋体" charset="-122"/>
                </a:defRPr>
              </a:lvl5pPr>
              <a:lvl6pPr marL="2514600" indent="-228600" defTabSz="912813"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defTabSz="912813"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defTabSz="912813"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defTabSz="912813"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buClr>
                  <a:srgbClr val="CC9900"/>
                </a:buClr>
                <a:buFont typeface="Wingdings" pitchFamily="2" charset="2"/>
                <a:buChar char="n"/>
              </a:pPr>
              <a:endParaRPr lang="zh-CN" altLang="en-US" sz="2400">
                <a:solidFill>
                  <a:srgbClr val="000000"/>
                </a:solidFill>
                <a:latin typeface="宋体" charset="-122"/>
              </a:endParaRPr>
            </a:p>
          </p:txBody>
        </p:sp>
      </p:grpSp>
      <p:sp>
        <p:nvSpPr>
          <p:cNvPr id="45" name="TextBox 77"/>
          <p:cNvSpPr txBox="1">
            <a:spLocks noChangeArrowheads="1"/>
          </p:cNvSpPr>
          <p:nvPr/>
        </p:nvSpPr>
        <p:spPr bwMode="auto">
          <a:xfrm>
            <a:off x="2654300" y="5194301"/>
            <a:ext cx="1439333"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1333" b="1" dirty="0">
                <a:latin typeface="微软雅黑" pitchFamily="34" charset="-122"/>
                <a:ea typeface="微软雅黑" pitchFamily="34" charset="-122"/>
              </a:rPr>
              <a:t>学校</a:t>
            </a:r>
            <a:r>
              <a:rPr lang="en-US" altLang="zh-CN" sz="1333" b="1" dirty="0">
                <a:latin typeface="微软雅黑" pitchFamily="34" charset="-122"/>
                <a:ea typeface="微软雅黑" pitchFamily="34" charset="-122"/>
              </a:rPr>
              <a:t>1</a:t>
            </a:r>
            <a:r>
              <a:rPr lang="zh-CN" altLang="en-US" sz="1333" b="1" dirty="0">
                <a:latin typeface="微软雅黑" pitchFamily="34" charset="-122"/>
                <a:ea typeface="微软雅黑" pitchFamily="34" charset="-122"/>
              </a:rPr>
              <a:t>局域网</a:t>
            </a:r>
          </a:p>
        </p:txBody>
      </p:sp>
      <p:pic>
        <p:nvPicPr>
          <p:cNvPr id="47"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83817" y="5619751"/>
            <a:ext cx="1168400" cy="899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 name="组合 20"/>
          <p:cNvGrpSpPr>
            <a:grpSpLocks/>
          </p:cNvGrpSpPr>
          <p:nvPr/>
        </p:nvGrpSpPr>
        <p:grpSpPr bwMode="auto">
          <a:xfrm>
            <a:off x="5715001" y="5164667"/>
            <a:ext cx="1680633" cy="287867"/>
            <a:chOff x="0" y="0"/>
            <a:chExt cx="4248472" cy="288032"/>
          </a:xfrm>
        </p:grpSpPr>
        <p:cxnSp>
          <p:nvCxnSpPr>
            <p:cNvPr id="53" name="直接连接符 70"/>
            <p:cNvCxnSpPr>
              <a:cxnSpLocks noChangeShapeType="1"/>
            </p:cNvCxnSpPr>
            <p:nvPr/>
          </p:nvCxnSpPr>
          <p:spPr bwMode="auto">
            <a:xfrm flipV="1">
              <a:off x="144471" y="0"/>
              <a:ext cx="3959533" cy="0"/>
            </a:xfrm>
            <a:prstGeom prst="line">
              <a:avLst/>
            </a:prstGeom>
            <a:noFill/>
            <a:ln w="19050">
              <a:solidFill>
                <a:srgbClr val="A2C2E1"/>
              </a:solidFill>
              <a:round/>
              <a:headEnd/>
              <a:tailEnd/>
            </a:ln>
            <a:extLst>
              <a:ext uri="{909E8E84-426E-40DD-AFC4-6F175D3DCCD1}">
                <a14:hiddenFill xmlns:a14="http://schemas.microsoft.com/office/drawing/2010/main">
                  <a:noFill/>
                </a14:hiddenFill>
              </a:ext>
            </a:extLst>
          </p:spPr>
        </p:cxnSp>
        <p:cxnSp>
          <p:nvCxnSpPr>
            <p:cNvPr id="54" name="直接连接符 71"/>
            <p:cNvCxnSpPr>
              <a:cxnSpLocks noChangeShapeType="1"/>
            </p:cNvCxnSpPr>
            <p:nvPr/>
          </p:nvCxnSpPr>
          <p:spPr bwMode="auto">
            <a:xfrm flipV="1">
              <a:off x="144471" y="288032"/>
              <a:ext cx="3959533" cy="0"/>
            </a:xfrm>
            <a:prstGeom prst="line">
              <a:avLst/>
            </a:prstGeom>
            <a:noFill/>
            <a:ln w="19050">
              <a:solidFill>
                <a:srgbClr val="A2C2E1"/>
              </a:solidFill>
              <a:round/>
              <a:headEnd/>
              <a:tailEnd/>
            </a:ln>
            <a:extLst>
              <a:ext uri="{909E8E84-426E-40DD-AFC4-6F175D3DCCD1}">
                <a14:hiddenFill xmlns:a14="http://schemas.microsoft.com/office/drawing/2010/main">
                  <a:noFill/>
                </a14:hiddenFill>
              </a:ext>
            </a:extLst>
          </p:spPr>
        </p:cxnSp>
        <p:sp>
          <p:nvSpPr>
            <p:cNvPr id="55" name="椭圆 72"/>
            <p:cNvSpPr>
              <a:spLocks noChangeArrowheads="1"/>
            </p:cNvSpPr>
            <p:nvPr/>
          </p:nvSpPr>
          <p:spPr bwMode="auto">
            <a:xfrm>
              <a:off x="0" y="0"/>
              <a:ext cx="288939" cy="288032"/>
            </a:xfrm>
            <a:prstGeom prst="ellipse">
              <a:avLst/>
            </a:prstGeom>
            <a:solidFill>
              <a:schemeClr val="bg1"/>
            </a:solidFill>
            <a:ln w="25400">
              <a:solidFill>
                <a:schemeClr val="accent1"/>
              </a:solidFill>
              <a:round/>
              <a:headEnd/>
              <a:tailEnd/>
            </a:ln>
          </p:spPr>
          <p:txBody>
            <a:bodyPr lIns="121732" tIns="60864" rIns="121732" bIns="60864"/>
            <a:lstStyle>
              <a:lvl1pPr defTabSz="912813" eaLnBrk="0" hangingPunct="0">
                <a:defRPr>
                  <a:solidFill>
                    <a:schemeClr val="tx1"/>
                  </a:solidFill>
                  <a:latin typeface="Arial" charset="0"/>
                  <a:ea typeface="宋体" charset="-122"/>
                </a:defRPr>
              </a:lvl1pPr>
              <a:lvl2pPr marL="742950" indent="-285750" defTabSz="912813" eaLnBrk="0" hangingPunct="0">
                <a:defRPr>
                  <a:solidFill>
                    <a:schemeClr val="tx1"/>
                  </a:solidFill>
                  <a:latin typeface="Arial" charset="0"/>
                  <a:ea typeface="宋体" charset="-122"/>
                </a:defRPr>
              </a:lvl2pPr>
              <a:lvl3pPr marL="1143000" indent="-228600" defTabSz="912813" eaLnBrk="0" hangingPunct="0">
                <a:defRPr>
                  <a:solidFill>
                    <a:schemeClr val="tx1"/>
                  </a:solidFill>
                  <a:latin typeface="Arial" charset="0"/>
                  <a:ea typeface="宋体" charset="-122"/>
                </a:defRPr>
              </a:lvl3pPr>
              <a:lvl4pPr marL="1600200" indent="-228600" defTabSz="912813" eaLnBrk="0" hangingPunct="0">
                <a:defRPr>
                  <a:solidFill>
                    <a:schemeClr val="tx1"/>
                  </a:solidFill>
                  <a:latin typeface="Arial" charset="0"/>
                  <a:ea typeface="宋体" charset="-122"/>
                </a:defRPr>
              </a:lvl4pPr>
              <a:lvl5pPr marL="2057400" indent="-228600" defTabSz="912813" eaLnBrk="0" hangingPunct="0">
                <a:defRPr>
                  <a:solidFill>
                    <a:schemeClr val="tx1"/>
                  </a:solidFill>
                  <a:latin typeface="Arial" charset="0"/>
                  <a:ea typeface="宋体" charset="-122"/>
                </a:defRPr>
              </a:lvl5pPr>
              <a:lvl6pPr marL="2514600" indent="-228600" defTabSz="912813"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defTabSz="912813"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defTabSz="912813"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defTabSz="912813"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buClr>
                  <a:srgbClr val="CC9900"/>
                </a:buClr>
                <a:buFont typeface="Wingdings" pitchFamily="2" charset="2"/>
                <a:buChar char="n"/>
              </a:pPr>
              <a:endParaRPr lang="zh-CN" altLang="en-US" sz="2400">
                <a:solidFill>
                  <a:srgbClr val="000000"/>
                </a:solidFill>
                <a:latin typeface="宋体" charset="-122"/>
              </a:endParaRPr>
            </a:p>
          </p:txBody>
        </p:sp>
        <p:sp>
          <p:nvSpPr>
            <p:cNvPr id="56" name="椭圆 73"/>
            <p:cNvSpPr>
              <a:spLocks noChangeArrowheads="1"/>
            </p:cNvSpPr>
            <p:nvPr/>
          </p:nvSpPr>
          <p:spPr bwMode="auto">
            <a:xfrm>
              <a:off x="3959533" y="0"/>
              <a:ext cx="288939" cy="288032"/>
            </a:xfrm>
            <a:prstGeom prst="ellipse">
              <a:avLst/>
            </a:prstGeom>
            <a:solidFill>
              <a:schemeClr val="bg1"/>
            </a:solidFill>
            <a:ln w="25400">
              <a:solidFill>
                <a:schemeClr val="accent1"/>
              </a:solidFill>
              <a:round/>
              <a:headEnd/>
              <a:tailEnd/>
            </a:ln>
          </p:spPr>
          <p:txBody>
            <a:bodyPr lIns="121732" tIns="60864" rIns="121732" bIns="60864"/>
            <a:lstStyle>
              <a:lvl1pPr defTabSz="912813" eaLnBrk="0" hangingPunct="0">
                <a:defRPr>
                  <a:solidFill>
                    <a:schemeClr val="tx1"/>
                  </a:solidFill>
                  <a:latin typeface="Arial" charset="0"/>
                  <a:ea typeface="宋体" charset="-122"/>
                </a:defRPr>
              </a:lvl1pPr>
              <a:lvl2pPr marL="742950" indent="-285750" defTabSz="912813" eaLnBrk="0" hangingPunct="0">
                <a:defRPr>
                  <a:solidFill>
                    <a:schemeClr val="tx1"/>
                  </a:solidFill>
                  <a:latin typeface="Arial" charset="0"/>
                  <a:ea typeface="宋体" charset="-122"/>
                </a:defRPr>
              </a:lvl2pPr>
              <a:lvl3pPr marL="1143000" indent="-228600" defTabSz="912813" eaLnBrk="0" hangingPunct="0">
                <a:defRPr>
                  <a:solidFill>
                    <a:schemeClr val="tx1"/>
                  </a:solidFill>
                  <a:latin typeface="Arial" charset="0"/>
                  <a:ea typeface="宋体" charset="-122"/>
                </a:defRPr>
              </a:lvl3pPr>
              <a:lvl4pPr marL="1600200" indent="-228600" defTabSz="912813" eaLnBrk="0" hangingPunct="0">
                <a:defRPr>
                  <a:solidFill>
                    <a:schemeClr val="tx1"/>
                  </a:solidFill>
                  <a:latin typeface="Arial" charset="0"/>
                  <a:ea typeface="宋体" charset="-122"/>
                </a:defRPr>
              </a:lvl4pPr>
              <a:lvl5pPr marL="2057400" indent="-228600" defTabSz="912813" eaLnBrk="0" hangingPunct="0">
                <a:defRPr>
                  <a:solidFill>
                    <a:schemeClr val="tx1"/>
                  </a:solidFill>
                  <a:latin typeface="Arial" charset="0"/>
                  <a:ea typeface="宋体" charset="-122"/>
                </a:defRPr>
              </a:lvl5pPr>
              <a:lvl6pPr marL="2514600" indent="-228600" defTabSz="912813"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defTabSz="912813"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defTabSz="912813"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defTabSz="912813"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buClr>
                  <a:srgbClr val="CC9900"/>
                </a:buClr>
                <a:buFont typeface="Wingdings" pitchFamily="2" charset="2"/>
                <a:buChar char="n"/>
              </a:pPr>
              <a:endParaRPr lang="zh-CN" altLang="en-US" sz="2400">
                <a:solidFill>
                  <a:srgbClr val="000000"/>
                </a:solidFill>
                <a:latin typeface="宋体" charset="-122"/>
              </a:endParaRPr>
            </a:p>
          </p:txBody>
        </p:sp>
      </p:grpSp>
      <p:sp>
        <p:nvSpPr>
          <p:cNvPr id="57" name="TextBox 97"/>
          <p:cNvSpPr txBox="1">
            <a:spLocks noChangeArrowheads="1"/>
          </p:cNvSpPr>
          <p:nvPr/>
        </p:nvSpPr>
        <p:spPr bwMode="auto">
          <a:xfrm>
            <a:off x="5810252" y="5139268"/>
            <a:ext cx="1441449"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1333" b="1" dirty="0">
                <a:latin typeface="微软雅黑" pitchFamily="34" charset="-122"/>
                <a:ea typeface="微软雅黑" pitchFamily="34" charset="-122"/>
              </a:rPr>
              <a:t>学校</a:t>
            </a:r>
            <a:r>
              <a:rPr lang="en-US" altLang="zh-CN" sz="1333" b="1" dirty="0">
                <a:latin typeface="微软雅黑" pitchFamily="34" charset="-122"/>
                <a:ea typeface="微软雅黑" pitchFamily="34" charset="-122"/>
              </a:rPr>
              <a:t>2</a:t>
            </a:r>
            <a:r>
              <a:rPr lang="zh-CN" altLang="en-US" sz="1333" b="1" dirty="0">
                <a:latin typeface="微软雅黑" pitchFamily="34" charset="-122"/>
                <a:ea typeface="微软雅黑" pitchFamily="34" charset="-122"/>
              </a:rPr>
              <a:t>局域网</a:t>
            </a:r>
          </a:p>
        </p:txBody>
      </p:sp>
      <p:grpSp>
        <p:nvGrpSpPr>
          <p:cNvPr id="58" name="组合 22"/>
          <p:cNvGrpSpPr>
            <a:grpSpLocks/>
          </p:cNvGrpSpPr>
          <p:nvPr/>
        </p:nvGrpSpPr>
        <p:grpSpPr bwMode="auto">
          <a:xfrm>
            <a:off x="8801100" y="5164667"/>
            <a:ext cx="1678517" cy="287867"/>
            <a:chOff x="0" y="0"/>
            <a:chExt cx="4248472" cy="288032"/>
          </a:xfrm>
        </p:grpSpPr>
        <p:cxnSp>
          <p:nvCxnSpPr>
            <p:cNvPr id="59" name="直接连接符 66"/>
            <p:cNvCxnSpPr>
              <a:cxnSpLocks noChangeShapeType="1"/>
            </p:cNvCxnSpPr>
            <p:nvPr/>
          </p:nvCxnSpPr>
          <p:spPr bwMode="auto">
            <a:xfrm flipV="1">
              <a:off x="144653" y="0"/>
              <a:ext cx="3959165" cy="0"/>
            </a:xfrm>
            <a:prstGeom prst="line">
              <a:avLst/>
            </a:prstGeom>
            <a:noFill/>
            <a:ln w="19050">
              <a:solidFill>
                <a:srgbClr val="A2C2E1"/>
              </a:solidFill>
              <a:round/>
              <a:headEnd/>
              <a:tailEnd/>
            </a:ln>
            <a:extLst>
              <a:ext uri="{909E8E84-426E-40DD-AFC4-6F175D3DCCD1}">
                <a14:hiddenFill xmlns:a14="http://schemas.microsoft.com/office/drawing/2010/main">
                  <a:noFill/>
                </a14:hiddenFill>
              </a:ext>
            </a:extLst>
          </p:spPr>
        </p:cxnSp>
        <p:cxnSp>
          <p:nvCxnSpPr>
            <p:cNvPr id="60" name="直接连接符 67"/>
            <p:cNvCxnSpPr>
              <a:cxnSpLocks noChangeShapeType="1"/>
            </p:cNvCxnSpPr>
            <p:nvPr/>
          </p:nvCxnSpPr>
          <p:spPr bwMode="auto">
            <a:xfrm flipV="1">
              <a:off x="144653" y="288032"/>
              <a:ext cx="3959165" cy="0"/>
            </a:xfrm>
            <a:prstGeom prst="line">
              <a:avLst/>
            </a:prstGeom>
            <a:noFill/>
            <a:ln w="19050">
              <a:solidFill>
                <a:srgbClr val="A2C2E1"/>
              </a:solidFill>
              <a:round/>
              <a:headEnd/>
              <a:tailEnd/>
            </a:ln>
            <a:extLst>
              <a:ext uri="{909E8E84-426E-40DD-AFC4-6F175D3DCCD1}">
                <a14:hiddenFill xmlns:a14="http://schemas.microsoft.com/office/drawing/2010/main">
                  <a:noFill/>
                </a14:hiddenFill>
              </a:ext>
            </a:extLst>
          </p:spPr>
        </p:cxnSp>
        <p:sp>
          <p:nvSpPr>
            <p:cNvPr id="61" name="椭圆 68"/>
            <p:cNvSpPr>
              <a:spLocks noChangeArrowheads="1"/>
            </p:cNvSpPr>
            <p:nvPr/>
          </p:nvSpPr>
          <p:spPr bwMode="auto">
            <a:xfrm>
              <a:off x="0" y="0"/>
              <a:ext cx="289303" cy="288032"/>
            </a:xfrm>
            <a:prstGeom prst="ellipse">
              <a:avLst/>
            </a:prstGeom>
            <a:solidFill>
              <a:schemeClr val="bg1"/>
            </a:solidFill>
            <a:ln w="25400">
              <a:solidFill>
                <a:schemeClr val="accent1"/>
              </a:solidFill>
              <a:round/>
              <a:headEnd/>
              <a:tailEnd/>
            </a:ln>
          </p:spPr>
          <p:txBody>
            <a:bodyPr lIns="121732" tIns="60864" rIns="121732" bIns="60864"/>
            <a:lstStyle>
              <a:lvl1pPr defTabSz="912813" eaLnBrk="0" hangingPunct="0">
                <a:defRPr>
                  <a:solidFill>
                    <a:schemeClr val="tx1"/>
                  </a:solidFill>
                  <a:latin typeface="Arial" charset="0"/>
                  <a:ea typeface="宋体" charset="-122"/>
                </a:defRPr>
              </a:lvl1pPr>
              <a:lvl2pPr marL="742950" indent="-285750" defTabSz="912813" eaLnBrk="0" hangingPunct="0">
                <a:defRPr>
                  <a:solidFill>
                    <a:schemeClr val="tx1"/>
                  </a:solidFill>
                  <a:latin typeface="Arial" charset="0"/>
                  <a:ea typeface="宋体" charset="-122"/>
                </a:defRPr>
              </a:lvl2pPr>
              <a:lvl3pPr marL="1143000" indent="-228600" defTabSz="912813" eaLnBrk="0" hangingPunct="0">
                <a:defRPr>
                  <a:solidFill>
                    <a:schemeClr val="tx1"/>
                  </a:solidFill>
                  <a:latin typeface="Arial" charset="0"/>
                  <a:ea typeface="宋体" charset="-122"/>
                </a:defRPr>
              </a:lvl3pPr>
              <a:lvl4pPr marL="1600200" indent="-228600" defTabSz="912813" eaLnBrk="0" hangingPunct="0">
                <a:defRPr>
                  <a:solidFill>
                    <a:schemeClr val="tx1"/>
                  </a:solidFill>
                  <a:latin typeface="Arial" charset="0"/>
                  <a:ea typeface="宋体" charset="-122"/>
                </a:defRPr>
              </a:lvl4pPr>
              <a:lvl5pPr marL="2057400" indent="-228600" defTabSz="912813" eaLnBrk="0" hangingPunct="0">
                <a:defRPr>
                  <a:solidFill>
                    <a:schemeClr val="tx1"/>
                  </a:solidFill>
                  <a:latin typeface="Arial" charset="0"/>
                  <a:ea typeface="宋体" charset="-122"/>
                </a:defRPr>
              </a:lvl5pPr>
              <a:lvl6pPr marL="2514600" indent="-228600" defTabSz="912813"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defTabSz="912813"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defTabSz="912813"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defTabSz="912813"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buClr>
                  <a:srgbClr val="CC9900"/>
                </a:buClr>
                <a:buFont typeface="Wingdings" pitchFamily="2" charset="2"/>
                <a:buChar char="n"/>
              </a:pPr>
              <a:endParaRPr lang="zh-CN" altLang="en-US" sz="2400">
                <a:solidFill>
                  <a:srgbClr val="000000"/>
                </a:solidFill>
                <a:latin typeface="宋体" charset="-122"/>
              </a:endParaRPr>
            </a:p>
          </p:txBody>
        </p:sp>
        <p:sp>
          <p:nvSpPr>
            <p:cNvPr id="62" name="椭圆 69"/>
            <p:cNvSpPr>
              <a:spLocks noChangeArrowheads="1"/>
            </p:cNvSpPr>
            <p:nvPr/>
          </p:nvSpPr>
          <p:spPr bwMode="auto">
            <a:xfrm>
              <a:off x="3959169" y="0"/>
              <a:ext cx="289303" cy="288032"/>
            </a:xfrm>
            <a:prstGeom prst="ellipse">
              <a:avLst/>
            </a:prstGeom>
            <a:solidFill>
              <a:schemeClr val="bg1"/>
            </a:solidFill>
            <a:ln w="25400">
              <a:solidFill>
                <a:schemeClr val="accent1"/>
              </a:solidFill>
              <a:round/>
              <a:headEnd/>
              <a:tailEnd/>
            </a:ln>
          </p:spPr>
          <p:txBody>
            <a:bodyPr lIns="121732" tIns="60864" rIns="121732" bIns="60864"/>
            <a:lstStyle>
              <a:lvl1pPr defTabSz="912813" eaLnBrk="0" hangingPunct="0">
                <a:defRPr>
                  <a:solidFill>
                    <a:schemeClr val="tx1"/>
                  </a:solidFill>
                  <a:latin typeface="Arial" charset="0"/>
                  <a:ea typeface="宋体" charset="-122"/>
                </a:defRPr>
              </a:lvl1pPr>
              <a:lvl2pPr marL="742950" indent="-285750" defTabSz="912813" eaLnBrk="0" hangingPunct="0">
                <a:defRPr>
                  <a:solidFill>
                    <a:schemeClr val="tx1"/>
                  </a:solidFill>
                  <a:latin typeface="Arial" charset="0"/>
                  <a:ea typeface="宋体" charset="-122"/>
                </a:defRPr>
              </a:lvl2pPr>
              <a:lvl3pPr marL="1143000" indent="-228600" defTabSz="912813" eaLnBrk="0" hangingPunct="0">
                <a:defRPr>
                  <a:solidFill>
                    <a:schemeClr val="tx1"/>
                  </a:solidFill>
                  <a:latin typeface="Arial" charset="0"/>
                  <a:ea typeface="宋体" charset="-122"/>
                </a:defRPr>
              </a:lvl3pPr>
              <a:lvl4pPr marL="1600200" indent="-228600" defTabSz="912813" eaLnBrk="0" hangingPunct="0">
                <a:defRPr>
                  <a:solidFill>
                    <a:schemeClr val="tx1"/>
                  </a:solidFill>
                  <a:latin typeface="Arial" charset="0"/>
                  <a:ea typeface="宋体" charset="-122"/>
                </a:defRPr>
              </a:lvl4pPr>
              <a:lvl5pPr marL="2057400" indent="-228600" defTabSz="912813" eaLnBrk="0" hangingPunct="0">
                <a:defRPr>
                  <a:solidFill>
                    <a:schemeClr val="tx1"/>
                  </a:solidFill>
                  <a:latin typeface="Arial" charset="0"/>
                  <a:ea typeface="宋体" charset="-122"/>
                </a:defRPr>
              </a:lvl5pPr>
              <a:lvl6pPr marL="2514600" indent="-228600" defTabSz="912813"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defTabSz="912813"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defTabSz="912813"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defTabSz="912813"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buClr>
                  <a:srgbClr val="CC9900"/>
                </a:buClr>
                <a:buFont typeface="Wingdings" pitchFamily="2" charset="2"/>
                <a:buChar char="n"/>
              </a:pPr>
              <a:endParaRPr lang="zh-CN" altLang="en-US" sz="2400">
                <a:solidFill>
                  <a:srgbClr val="000000"/>
                </a:solidFill>
                <a:latin typeface="宋体" charset="-122"/>
              </a:endParaRPr>
            </a:p>
          </p:txBody>
        </p:sp>
      </p:grpSp>
      <p:sp>
        <p:nvSpPr>
          <p:cNvPr id="63" name="TextBox 103"/>
          <p:cNvSpPr txBox="1">
            <a:spLocks noChangeArrowheads="1"/>
          </p:cNvSpPr>
          <p:nvPr/>
        </p:nvSpPr>
        <p:spPr bwMode="auto">
          <a:xfrm>
            <a:off x="8896351" y="5139268"/>
            <a:ext cx="1439333"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1333" b="1" dirty="0">
                <a:latin typeface="微软雅黑" pitchFamily="34" charset="-122"/>
                <a:ea typeface="微软雅黑" pitchFamily="34" charset="-122"/>
              </a:rPr>
              <a:t>学校</a:t>
            </a:r>
            <a:r>
              <a:rPr lang="en-US" altLang="zh-CN" sz="1333" b="1" dirty="0">
                <a:latin typeface="微软雅黑" pitchFamily="34" charset="-122"/>
                <a:ea typeface="微软雅黑" pitchFamily="34" charset="-122"/>
              </a:rPr>
              <a:t>3</a:t>
            </a:r>
            <a:r>
              <a:rPr lang="zh-CN" altLang="en-US" sz="1333" b="1" dirty="0">
                <a:latin typeface="微软雅黑" pitchFamily="34" charset="-122"/>
                <a:ea typeface="微软雅黑" pitchFamily="34" charset="-122"/>
              </a:rPr>
              <a:t>局域网</a:t>
            </a:r>
          </a:p>
        </p:txBody>
      </p:sp>
      <p:pic>
        <p:nvPicPr>
          <p:cNvPr id="64" name="Picture 7" descr="D:\1504视频会议系统\渲染\黑色.t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97967" y="1107018"/>
            <a:ext cx="948267" cy="768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TextBox 105"/>
          <p:cNvSpPr txBox="1">
            <a:spLocks noChangeArrowheads="1"/>
          </p:cNvSpPr>
          <p:nvPr/>
        </p:nvSpPr>
        <p:spPr bwMode="auto">
          <a:xfrm>
            <a:off x="4868334" y="1875367"/>
            <a:ext cx="768351" cy="256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r>
              <a:rPr lang="zh-CN" altLang="en-US" sz="1067" b="1">
                <a:latin typeface="微软雅黑" pitchFamily="34" charset="-122"/>
                <a:ea typeface="微软雅黑" pitchFamily="34" charset="-122"/>
              </a:rPr>
              <a:t>会议室</a:t>
            </a:r>
            <a:r>
              <a:rPr lang="en-US" altLang="zh-CN" sz="1067" b="1">
                <a:latin typeface="微软雅黑" pitchFamily="34" charset="-122"/>
                <a:ea typeface="微软雅黑" pitchFamily="34" charset="-122"/>
              </a:rPr>
              <a:t>2</a:t>
            </a:r>
            <a:endParaRPr lang="zh-CN" altLang="en-US" sz="1067" b="1">
              <a:latin typeface="微软雅黑" pitchFamily="34" charset="-122"/>
              <a:ea typeface="微软雅黑" pitchFamily="34" charset="-122"/>
            </a:endParaRPr>
          </a:p>
        </p:txBody>
      </p:sp>
      <p:sp>
        <p:nvSpPr>
          <p:cNvPr id="66" name="云形标注 29"/>
          <p:cNvSpPr>
            <a:spLocks noChangeArrowheads="1"/>
          </p:cNvSpPr>
          <p:nvPr/>
        </p:nvSpPr>
        <p:spPr bwMode="auto">
          <a:xfrm>
            <a:off x="5058833" y="3409951"/>
            <a:ext cx="3168651" cy="865716"/>
          </a:xfrm>
          <a:prstGeom prst="cloudCallout">
            <a:avLst>
              <a:gd name="adj1" fmla="val -17403"/>
              <a:gd name="adj2" fmla="val 38750"/>
            </a:avLst>
          </a:prstGeom>
          <a:solidFill>
            <a:srgbClr val="5B94CE"/>
          </a:solidFill>
          <a:ln>
            <a:noFill/>
          </a:ln>
          <a:extLst>
            <a:ext uri="{91240B29-F687-4F45-9708-019B960494DF}">
              <a14:hiddenLine xmlns:a14="http://schemas.microsoft.com/office/drawing/2010/main" w="9525">
                <a:solidFill>
                  <a:srgbClr val="000000"/>
                </a:solidFill>
                <a:round/>
                <a:headEnd/>
                <a:tailEnd/>
              </a14:hiddenLine>
            </a:ext>
          </a:extLst>
        </p:spPr>
        <p:txBody>
          <a:bodyPr lIns="121732" tIns="60864" rIns="121732" bIns="60864"/>
          <a:lstStyle>
            <a:lvl1pPr defTabSz="912813" eaLnBrk="0" hangingPunct="0">
              <a:defRPr>
                <a:solidFill>
                  <a:schemeClr val="tx1"/>
                </a:solidFill>
                <a:latin typeface="Arial" charset="0"/>
                <a:ea typeface="宋体" charset="-122"/>
              </a:defRPr>
            </a:lvl1pPr>
            <a:lvl2pPr marL="742950" indent="-285750" defTabSz="912813" eaLnBrk="0" hangingPunct="0">
              <a:defRPr>
                <a:solidFill>
                  <a:schemeClr val="tx1"/>
                </a:solidFill>
                <a:latin typeface="Arial" charset="0"/>
                <a:ea typeface="宋体" charset="-122"/>
              </a:defRPr>
            </a:lvl2pPr>
            <a:lvl3pPr marL="1143000" indent="-228600" defTabSz="912813" eaLnBrk="0" hangingPunct="0">
              <a:defRPr>
                <a:solidFill>
                  <a:schemeClr val="tx1"/>
                </a:solidFill>
                <a:latin typeface="Arial" charset="0"/>
                <a:ea typeface="宋体" charset="-122"/>
              </a:defRPr>
            </a:lvl3pPr>
            <a:lvl4pPr marL="1600200" indent="-228600" defTabSz="912813" eaLnBrk="0" hangingPunct="0">
              <a:defRPr>
                <a:solidFill>
                  <a:schemeClr val="tx1"/>
                </a:solidFill>
                <a:latin typeface="Arial" charset="0"/>
                <a:ea typeface="宋体" charset="-122"/>
              </a:defRPr>
            </a:lvl4pPr>
            <a:lvl5pPr marL="2057400" indent="-228600" defTabSz="912813" eaLnBrk="0" hangingPunct="0">
              <a:defRPr>
                <a:solidFill>
                  <a:schemeClr val="tx1"/>
                </a:solidFill>
                <a:latin typeface="Arial" charset="0"/>
                <a:ea typeface="宋体" charset="-122"/>
              </a:defRPr>
            </a:lvl5pPr>
            <a:lvl6pPr marL="2514600" indent="-228600" defTabSz="912813"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defTabSz="912813"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defTabSz="912813"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defTabSz="912813"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buClr>
                <a:srgbClr val="CC9900"/>
              </a:buClr>
            </a:pPr>
            <a:r>
              <a:rPr lang="en-US" altLang="zh-CN" sz="2400">
                <a:solidFill>
                  <a:schemeClr val="bg1"/>
                </a:solidFill>
              </a:rPr>
              <a:t>Internet</a:t>
            </a:r>
            <a:endParaRPr lang="zh-CN" altLang="en-US" sz="2400">
              <a:solidFill>
                <a:schemeClr val="bg1"/>
              </a:solidFill>
            </a:endParaRPr>
          </a:p>
        </p:txBody>
      </p:sp>
      <p:cxnSp>
        <p:nvCxnSpPr>
          <p:cNvPr id="67" name="形状 126"/>
          <p:cNvCxnSpPr>
            <a:cxnSpLocks noChangeShapeType="1"/>
          </p:cNvCxnSpPr>
          <p:nvPr/>
        </p:nvCxnSpPr>
        <p:spPr bwMode="auto">
          <a:xfrm rot="5400000" flipH="1" flipV="1">
            <a:off x="3935943" y="3671358"/>
            <a:ext cx="863600" cy="1919817"/>
          </a:xfrm>
          <a:prstGeom prst="curvedConnector2">
            <a:avLst/>
          </a:prstGeom>
          <a:noFill/>
          <a:ln w="19050">
            <a:solidFill>
              <a:srgbClr val="A2C2E1"/>
            </a:solidFill>
            <a:round/>
            <a:headEnd/>
            <a:tailEnd type="arrow" w="med" len="med"/>
          </a:ln>
          <a:extLst>
            <a:ext uri="{909E8E84-426E-40DD-AFC4-6F175D3DCCD1}">
              <a14:hiddenFill xmlns:a14="http://schemas.microsoft.com/office/drawing/2010/main">
                <a:noFill/>
              </a14:hiddenFill>
            </a:ext>
          </a:extLst>
        </p:spPr>
      </p:cxnSp>
      <p:cxnSp>
        <p:nvCxnSpPr>
          <p:cNvPr id="68" name="形状 130"/>
          <p:cNvCxnSpPr>
            <a:cxnSpLocks noChangeShapeType="1"/>
          </p:cNvCxnSpPr>
          <p:nvPr/>
        </p:nvCxnSpPr>
        <p:spPr bwMode="auto">
          <a:xfrm rot="16200000" flipV="1">
            <a:off x="8413751" y="3625851"/>
            <a:ext cx="863600" cy="1921933"/>
          </a:xfrm>
          <a:prstGeom prst="curvedConnector2">
            <a:avLst/>
          </a:prstGeom>
          <a:noFill/>
          <a:ln w="19050">
            <a:solidFill>
              <a:srgbClr val="A2C2E1"/>
            </a:solidFill>
            <a:round/>
            <a:headEnd/>
            <a:tailEnd type="arrow" w="med" len="med"/>
          </a:ln>
          <a:extLst>
            <a:ext uri="{909E8E84-426E-40DD-AFC4-6F175D3DCCD1}">
              <a14:hiddenFill xmlns:a14="http://schemas.microsoft.com/office/drawing/2010/main">
                <a:noFill/>
              </a14:hiddenFill>
            </a:ext>
          </a:extLst>
        </p:spPr>
      </p:cxnSp>
      <p:cxnSp>
        <p:nvCxnSpPr>
          <p:cNvPr id="69" name="形状 136"/>
          <p:cNvCxnSpPr>
            <a:cxnSpLocks noChangeShapeType="1"/>
          </p:cNvCxnSpPr>
          <p:nvPr/>
        </p:nvCxnSpPr>
        <p:spPr bwMode="auto">
          <a:xfrm rot="5400000">
            <a:off x="9407526" y="2257426"/>
            <a:ext cx="675217" cy="2400300"/>
          </a:xfrm>
          <a:prstGeom prst="curvedConnector2">
            <a:avLst/>
          </a:prstGeom>
          <a:noFill/>
          <a:ln w="19050">
            <a:solidFill>
              <a:srgbClr val="A2C2E1"/>
            </a:solidFill>
            <a:round/>
            <a:headEnd/>
            <a:tailEnd type="arrow" w="med" len="med"/>
          </a:ln>
          <a:extLst>
            <a:ext uri="{909E8E84-426E-40DD-AFC4-6F175D3DCCD1}">
              <a14:hiddenFill xmlns:a14="http://schemas.microsoft.com/office/drawing/2010/main">
                <a:noFill/>
              </a14:hiddenFill>
            </a:ext>
          </a:extLst>
        </p:spPr>
      </p:cxnSp>
      <p:cxnSp>
        <p:nvCxnSpPr>
          <p:cNvPr id="70" name="肘形连接符 36"/>
          <p:cNvCxnSpPr>
            <a:cxnSpLocks noChangeShapeType="1"/>
          </p:cNvCxnSpPr>
          <p:nvPr/>
        </p:nvCxnSpPr>
        <p:spPr bwMode="auto">
          <a:xfrm rot="10800000" flipV="1">
            <a:off x="8064501" y="2738967"/>
            <a:ext cx="2112433" cy="0"/>
          </a:xfrm>
          <a:prstGeom prst="bentConnector3">
            <a:avLst>
              <a:gd name="adj1" fmla="val 50000"/>
            </a:avLst>
          </a:prstGeom>
          <a:noFill/>
          <a:ln w="19050">
            <a:solidFill>
              <a:srgbClr val="2D6399"/>
            </a:solidFill>
            <a:miter lim="800000"/>
            <a:headEnd/>
            <a:tailEnd type="arrow" w="med" len="med"/>
          </a:ln>
          <a:extLst>
            <a:ext uri="{909E8E84-426E-40DD-AFC4-6F175D3DCCD1}">
              <a14:hiddenFill xmlns:a14="http://schemas.microsoft.com/office/drawing/2010/main">
                <a:noFill/>
              </a14:hiddenFill>
            </a:ext>
          </a:extLst>
        </p:spPr>
      </p:cxnSp>
      <p:cxnSp>
        <p:nvCxnSpPr>
          <p:cNvPr id="71" name="直接箭头连接符 40"/>
          <p:cNvCxnSpPr>
            <a:cxnSpLocks noChangeShapeType="1"/>
            <a:stCxn id="39" idx="2"/>
          </p:cNvCxnSpPr>
          <p:nvPr/>
        </p:nvCxnSpPr>
        <p:spPr bwMode="auto">
          <a:xfrm flipH="1">
            <a:off x="3716868" y="2131912"/>
            <a:ext cx="1058" cy="414439"/>
          </a:xfrm>
          <a:prstGeom prst="straightConnector1">
            <a:avLst/>
          </a:prstGeom>
          <a:noFill/>
          <a:ln w="19050">
            <a:solidFill>
              <a:srgbClr val="2D6399"/>
            </a:solidFill>
            <a:round/>
            <a:headEnd/>
            <a:tailEnd type="arrow" w="med" len="med"/>
          </a:ln>
          <a:extLst>
            <a:ext uri="{909E8E84-426E-40DD-AFC4-6F175D3DCCD1}">
              <a14:hiddenFill xmlns:a14="http://schemas.microsoft.com/office/drawing/2010/main">
                <a:noFill/>
              </a14:hiddenFill>
            </a:ext>
          </a:extLst>
        </p:spPr>
      </p:cxnSp>
      <p:cxnSp>
        <p:nvCxnSpPr>
          <p:cNvPr id="72" name="直接箭头连接符 41"/>
          <p:cNvCxnSpPr>
            <a:cxnSpLocks noChangeShapeType="1"/>
          </p:cNvCxnSpPr>
          <p:nvPr/>
        </p:nvCxnSpPr>
        <p:spPr bwMode="auto">
          <a:xfrm>
            <a:off x="5253567" y="2163234"/>
            <a:ext cx="0" cy="383117"/>
          </a:xfrm>
          <a:prstGeom prst="straightConnector1">
            <a:avLst/>
          </a:prstGeom>
          <a:noFill/>
          <a:ln w="19050">
            <a:solidFill>
              <a:srgbClr val="2D6399"/>
            </a:solidFill>
            <a:round/>
            <a:headEnd/>
            <a:tailEnd type="arrow" w="med" len="med"/>
          </a:ln>
          <a:extLst>
            <a:ext uri="{909E8E84-426E-40DD-AFC4-6F175D3DCCD1}">
              <a14:hiddenFill xmlns:a14="http://schemas.microsoft.com/office/drawing/2010/main">
                <a:noFill/>
              </a14:hiddenFill>
            </a:ext>
          </a:extLst>
        </p:spPr>
      </p:cxnSp>
      <p:cxnSp>
        <p:nvCxnSpPr>
          <p:cNvPr id="73" name="直接箭头连接符 42"/>
          <p:cNvCxnSpPr>
            <a:cxnSpLocks noChangeShapeType="1"/>
          </p:cNvCxnSpPr>
          <p:nvPr/>
        </p:nvCxnSpPr>
        <p:spPr bwMode="auto">
          <a:xfrm>
            <a:off x="7556500" y="2163234"/>
            <a:ext cx="0" cy="383117"/>
          </a:xfrm>
          <a:prstGeom prst="straightConnector1">
            <a:avLst/>
          </a:prstGeom>
          <a:noFill/>
          <a:ln w="19050">
            <a:solidFill>
              <a:srgbClr val="2D6399"/>
            </a:solidFill>
            <a:round/>
            <a:headEnd/>
            <a:tailEnd type="arrow" w="med" len="med"/>
          </a:ln>
          <a:extLst>
            <a:ext uri="{909E8E84-426E-40DD-AFC4-6F175D3DCCD1}">
              <a14:hiddenFill xmlns:a14="http://schemas.microsoft.com/office/drawing/2010/main">
                <a:noFill/>
              </a14:hiddenFill>
            </a:ext>
          </a:extLst>
        </p:spPr>
      </p:cxnSp>
      <p:sp>
        <p:nvSpPr>
          <p:cNvPr id="74" name="矩形 44"/>
          <p:cNvSpPr>
            <a:spLocks noChangeArrowheads="1"/>
          </p:cNvSpPr>
          <p:nvPr/>
        </p:nvSpPr>
        <p:spPr bwMode="auto">
          <a:xfrm>
            <a:off x="2317751" y="1009651"/>
            <a:ext cx="7759700" cy="2209800"/>
          </a:xfrm>
          <a:prstGeom prst="rect">
            <a:avLst/>
          </a:prstGeom>
          <a:noFill/>
          <a:ln w="12700">
            <a:solidFill>
              <a:srgbClr val="2D6399"/>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21732" tIns="60864" rIns="121732" bIns="60864"/>
          <a:lstStyle>
            <a:lvl1pPr defTabSz="912813" eaLnBrk="0" hangingPunct="0">
              <a:defRPr>
                <a:solidFill>
                  <a:schemeClr val="tx1"/>
                </a:solidFill>
                <a:latin typeface="Arial" charset="0"/>
                <a:ea typeface="宋体" charset="-122"/>
              </a:defRPr>
            </a:lvl1pPr>
            <a:lvl2pPr marL="742950" indent="-285750" defTabSz="912813" eaLnBrk="0" hangingPunct="0">
              <a:defRPr>
                <a:solidFill>
                  <a:schemeClr val="tx1"/>
                </a:solidFill>
                <a:latin typeface="Arial" charset="0"/>
                <a:ea typeface="宋体" charset="-122"/>
              </a:defRPr>
            </a:lvl2pPr>
            <a:lvl3pPr marL="1143000" indent="-228600" defTabSz="912813" eaLnBrk="0" hangingPunct="0">
              <a:defRPr>
                <a:solidFill>
                  <a:schemeClr val="tx1"/>
                </a:solidFill>
                <a:latin typeface="Arial" charset="0"/>
                <a:ea typeface="宋体" charset="-122"/>
              </a:defRPr>
            </a:lvl3pPr>
            <a:lvl4pPr marL="1600200" indent="-228600" defTabSz="912813" eaLnBrk="0" hangingPunct="0">
              <a:defRPr>
                <a:solidFill>
                  <a:schemeClr val="tx1"/>
                </a:solidFill>
                <a:latin typeface="Arial" charset="0"/>
                <a:ea typeface="宋体" charset="-122"/>
              </a:defRPr>
            </a:lvl4pPr>
            <a:lvl5pPr marL="2057400" indent="-228600" defTabSz="912813" eaLnBrk="0" hangingPunct="0">
              <a:defRPr>
                <a:solidFill>
                  <a:schemeClr val="tx1"/>
                </a:solidFill>
                <a:latin typeface="Arial" charset="0"/>
                <a:ea typeface="宋体" charset="-122"/>
              </a:defRPr>
            </a:lvl5pPr>
            <a:lvl6pPr marL="2514600" indent="-228600" defTabSz="912813"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defTabSz="912813"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defTabSz="912813"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defTabSz="912813"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buClr>
                <a:srgbClr val="CC9900"/>
              </a:buClr>
              <a:buFont typeface="Wingdings" pitchFamily="2" charset="2"/>
              <a:buChar char="n"/>
            </a:pPr>
            <a:endParaRPr lang="zh-CN" altLang="en-US" sz="2400">
              <a:latin typeface="宋体" charset="-122"/>
            </a:endParaRPr>
          </a:p>
        </p:txBody>
      </p:sp>
      <p:sp>
        <p:nvSpPr>
          <p:cNvPr id="75" name="TextBox 159"/>
          <p:cNvSpPr txBox="1">
            <a:spLocks noChangeArrowheads="1"/>
          </p:cNvSpPr>
          <p:nvPr/>
        </p:nvSpPr>
        <p:spPr bwMode="auto">
          <a:xfrm>
            <a:off x="6244167" y="6553200"/>
            <a:ext cx="670984" cy="256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r>
              <a:rPr lang="zh-CN" altLang="en-US" sz="1067" b="1">
                <a:latin typeface="微软雅黑" pitchFamily="34" charset="-122"/>
                <a:ea typeface="微软雅黑" pitchFamily="34" charset="-122"/>
              </a:rPr>
              <a:t>会议室</a:t>
            </a:r>
          </a:p>
        </p:txBody>
      </p:sp>
      <p:sp>
        <p:nvSpPr>
          <p:cNvPr id="76" name="TextBox 160"/>
          <p:cNvSpPr txBox="1">
            <a:spLocks noChangeArrowheads="1"/>
          </p:cNvSpPr>
          <p:nvPr/>
        </p:nvSpPr>
        <p:spPr bwMode="auto">
          <a:xfrm>
            <a:off x="9328151" y="6483351"/>
            <a:ext cx="673100" cy="256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r>
              <a:rPr lang="zh-CN" altLang="en-US" sz="1067" b="1">
                <a:latin typeface="微软雅黑" pitchFamily="34" charset="-122"/>
                <a:ea typeface="微软雅黑" pitchFamily="34" charset="-122"/>
              </a:rPr>
              <a:t>会议室</a:t>
            </a:r>
          </a:p>
        </p:txBody>
      </p:sp>
      <p:sp>
        <p:nvSpPr>
          <p:cNvPr id="77" name="矩形 48"/>
          <p:cNvSpPr>
            <a:spLocks noChangeArrowheads="1"/>
          </p:cNvSpPr>
          <p:nvPr/>
        </p:nvSpPr>
        <p:spPr bwMode="auto">
          <a:xfrm>
            <a:off x="1278467" y="5090585"/>
            <a:ext cx="10191751" cy="1680633"/>
          </a:xfrm>
          <a:prstGeom prst="rect">
            <a:avLst/>
          </a:prstGeom>
          <a:noFill/>
          <a:ln w="12700">
            <a:solidFill>
              <a:srgbClr val="2D6399"/>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21732" tIns="60864" rIns="121732" bIns="60864"/>
          <a:lstStyle>
            <a:lvl1pPr defTabSz="912813" eaLnBrk="0" hangingPunct="0">
              <a:defRPr>
                <a:solidFill>
                  <a:schemeClr val="tx1"/>
                </a:solidFill>
                <a:latin typeface="Arial" charset="0"/>
                <a:ea typeface="宋体" charset="-122"/>
              </a:defRPr>
            </a:lvl1pPr>
            <a:lvl2pPr marL="742950" indent="-285750" defTabSz="912813" eaLnBrk="0" hangingPunct="0">
              <a:defRPr>
                <a:solidFill>
                  <a:schemeClr val="tx1"/>
                </a:solidFill>
                <a:latin typeface="Arial" charset="0"/>
                <a:ea typeface="宋体" charset="-122"/>
              </a:defRPr>
            </a:lvl2pPr>
            <a:lvl3pPr marL="1143000" indent="-228600" defTabSz="912813" eaLnBrk="0" hangingPunct="0">
              <a:defRPr>
                <a:solidFill>
                  <a:schemeClr val="tx1"/>
                </a:solidFill>
                <a:latin typeface="Arial" charset="0"/>
                <a:ea typeface="宋体" charset="-122"/>
              </a:defRPr>
            </a:lvl3pPr>
            <a:lvl4pPr marL="1600200" indent="-228600" defTabSz="912813" eaLnBrk="0" hangingPunct="0">
              <a:defRPr>
                <a:solidFill>
                  <a:schemeClr val="tx1"/>
                </a:solidFill>
                <a:latin typeface="Arial" charset="0"/>
                <a:ea typeface="宋体" charset="-122"/>
              </a:defRPr>
            </a:lvl4pPr>
            <a:lvl5pPr marL="2057400" indent="-228600" defTabSz="912813" eaLnBrk="0" hangingPunct="0">
              <a:defRPr>
                <a:solidFill>
                  <a:schemeClr val="tx1"/>
                </a:solidFill>
                <a:latin typeface="Arial" charset="0"/>
                <a:ea typeface="宋体" charset="-122"/>
              </a:defRPr>
            </a:lvl5pPr>
            <a:lvl6pPr marL="2514600" indent="-228600" defTabSz="912813"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defTabSz="912813"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defTabSz="912813"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defTabSz="912813"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buClr>
                <a:srgbClr val="CC9900"/>
              </a:buClr>
              <a:buFont typeface="Wingdings" pitchFamily="2" charset="2"/>
              <a:buChar char="n"/>
            </a:pPr>
            <a:endParaRPr lang="zh-CN" altLang="en-US" sz="2400">
              <a:latin typeface="宋体" charset="-122"/>
            </a:endParaRPr>
          </a:p>
        </p:txBody>
      </p:sp>
      <p:cxnSp>
        <p:nvCxnSpPr>
          <p:cNvPr id="78" name="直接箭头连接符 49"/>
          <p:cNvCxnSpPr>
            <a:cxnSpLocks noChangeShapeType="1"/>
          </p:cNvCxnSpPr>
          <p:nvPr/>
        </p:nvCxnSpPr>
        <p:spPr bwMode="auto">
          <a:xfrm>
            <a:off x="5471584" y="3026834"/>
            <a:ext cx="0" cy="383117"/>
          </a:xfrm>
          <a:prstGeom prst="straightConnector1">
            <a:avLst/>
          </a:prstGeom>
          <a:noFill/>
          <a:ln w="25400">
            <a:solidFill>
              <a:srgbClr val="A2C2E1"/>
            </a:solidFill>
            <a:round/>
            <a:headEnd/>
            <a:tailEnd type="arrow" w="med" len="med"/>
          </a:ln>
          <a:extLst>
            <a:ext uri="{909E8E84-426E-40DD-AFC4-6F175D3DCCD1}">
              <a14:hiddenFill xmlns:a14="http://schemas.microsoft.com/office/drawing/2010/main">
                <a:noFill/>
              </a14:hiddenFill>
            </a:ext>
          </a:extLst>
        </p:spPr>
      </p:cxnSp>
      <p:sp>
        <p:nvSpPr>
          <p:cNvPr id="79" name="TextBox 172"/>
          <p:cNvSpPr txBox="1">
            <a:spLocks noChangeArrowheads="1"/>
          </p:cNvSpPr>
          <p:nvPr/>
        </p:nvSpPr>
        <p:spPr bwMode="auto">
          <a:xfrm>
            <a:off x="8928101" y="3329518"/>
            <a:ext cx="96096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r>
              <a:rPr lang="en-US" altLang="zh-CN" sz="1600" b="1"/>
              <a:t>WAN</a:t>
            </a:r>
            <a:endParaRPr lang="zh-CN" altLang="en-US" sz="1600" b="1"/>
          </a:p>
        </p:txBody>
      </p:sp>
      <p:sp>
        <p:nvSpPr>
          <p:cNvPr id="80" name="TextBox 173"/>
          <p:cNvSpPr txBox="1">
            <a:spLocks noChangeArrowheads="1"/>
          </p:cNvSpPr>
          <p:nvPr/>
        </p:nvSpPr>
        <p:spPr bwMode="auto">
          <a:xfrm>
            <a:off x="9313334" y="2353734"/>
            <a:ext cx="7662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r>
              <a:rPr lang="en-US" altLang="zh-CN" sz="1600" b="1"/>
              <a:t>LAN</a:t>
            </a:r>
            <a:endParaRPr lang="zh-CN" altLang="en-US" sz="1600" b="1"/>
          </a:p>
        </p:txBody>
      </p:sp>
      <p:sp>
        <p:nvSpPr>
          <p:cNvPr id="81" name="文本框 47"/>
          <p:cNvSpPr txBox="1">
            <a:spLocks noChangeArrowheads="1"/>
          </p:cNvSpPr>
          <p:nvPr/>
        </p:nvSpPr>
        <p:spPr bwMode="auto">
          <a:xfrm>
            <a:off x="732367" y="2254251"/>
            <a:ext cx="575733" cy="1569660"/>
          </a:xfrm>
          <a:prstGeom prst="rect">
            <a:avLst/>
          </a:prstGeom>
          <a:solidFill>
            <a:schemeClr val="bg1"/>
          </a:solidFill>
          <a:ln w="25400">
            <a:solidFill>
              <a:schemeClr val="accent1"/>
            </a:solidFill>
            <a:miter lim="800000"/>
            <a:headEnd/>
            <a:tailEnd/>
          </a:ln>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1600" b="1" dirty="0">
                <a:solidFill>
                  <a:srgbClr val="000000"/>
                </a:solidFill>
                <a:latin typeface="微软雅黑" pitchFamily="34" charset="-122"/>
                <a:ea typeface="微软雅黑" pitchFamily="34" charset="-122"/>
              </a:rPr>
              <a:t>典型应用方案</a:t>
            </a:r>
          </a:p>
        </p:txBody>
      </p:sp>
    </p:spTree>
    <p:extLst>
      <p:ext uri="{BB962C8B-B14F-4D97-AF65-F5344CB8AC3E}">
        <p14:creationId xmlns:p14="http://schemas.microsoft.com/office/powerpoint/2010/main" val="25983744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descr="红框.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2118" y="2293440"/>
            <a:ext cx="1482093" cy="2500168"/>
          </a:xfrm>
          <a:prstGeom prst="rect">
            <a:avLst/>
          </a:prstGeom>
        </p:spPr>
      </p:pic>
      <p:pic>
        <p:nvPicPr>
          <p:cNvPr id="3" name="图片 2" descr="灰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1905" y="2249295"/>
            <a:ext cx="1471707" cy="2437839"/>
          </a:xfrm>
          <a:prstGeom prst="rect">
            <a:avLst/>
          </a:prstGeom>
        </p:spPr>
      </p:pic>
      <p:pic>
        <p:nvPicPr>
          <p:cNvPr id="12" name="图片 11" descr="灰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7441" y="2249297"/>
            <a:ext cx="1471707" cy="2437839"/>
          </a:xfrm>
          <a:prstGeom prst="rect">
            <a:avLst/>
          </a:prstGeom>
        </p:spPr>
      </p:pic>
      <p:pic>
        <p:nvPicPr>
          <p:cNvPr id="14" name="图片 13" descr="灰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33305" y="2249297"/>
            <a:ext cx="1471707" cy="2437839"/>
          </a:xfrm>
          <a:prstGeom prst="rect">
            <a:avLst/>
          </a:prstGeom>
        </p:spPr>
      </p:pic>
      <p:sp>
        <p:nvSpPr>
          <p:cNvPr id="5" name="文本框 4"/>
          <p:cNvSpPr txBox="1"/>
          <p:nvPr/>
        </p:nvSpPr>
        <p:spPr>
          <a:xfrm>
            <a:off x="1943034" y="4598472"/>
            <a:ext cx="1148983" cy="338491"/>
          </a:xfrm>
          <a:prstGeom prst="rect">
            <a:avLst/>
          </a:prstGeom>
          <a:noFill/>
        </p:spPr>
        <p:txBody>
          <a:bodyPr wrap="square" rtlCol="0">
            <a:spAutoFit/>
          </a:bodyPr>
          <a:lstStyle/>
          <a:p>
            <a:pPr algn="ctr" defTabSz="609585">
              <a:lnSpc>
                <a:spcPct val="120000"/>
              </a:lnSpc>
            </a:pPr>
            <a:r>
              <a:rPr lang="zh-CN" altLang="en-US" sz="1333" kern="1600" dirty="0">
                <a:solidFill>
                  <a:prstClr val="black">
                    <a:lumMod val="50000"/>
                    <a:lumOff val="50000"/>
                  </a:prstClr>
                </a:solidFill>
                <a:latin typeface="微软雅黑"/>
                <a:ea typeface="微软雅黑"/>
              </a:rPr>
              <a:t>方案概况</a:t>
            </a:r>
          </a:p>
        </p:txBody>
      </p:sp>
      <p:sp>
        <p:nvSpPr>
          <p:cNvPr id="7" name="文本框 6"/>
          <p:cNvSpPr txBox="1"/>
          <p:nvPr/>
        </p:nvSpPr>
        <p:spPr>
          <a:xfrm>
            <a:off x="5457260" y="4584452"/>
            <a:ext cx="1305769" cy="338491"/>
          </a:xfrm>
          <a:prstGeom prst="rect">
            <a:avLst/>
          </a:prstGeom>
          <a:noFill/>
        </p:spPr>
        <p:txBody>
          <a:bodyPr wrap="square" rtlCol="0">
            <a:spAutoFit/>
          </a:bodyPr>
          <a:lstStyle/>
          <a:p>
            <a:pPr algn="ctr" defTabSz="609585">
              <a:lnSpc>
                <a:spcPct val="120000"/>
              </a:lnSpc>
            </a:pPr>
            <a:r>
              <a:rPr lang="zh-CN" altLang="en-US" sz="1333" kern="1600" dirty="0">
                <a:solidFill>
                  <a:prstClr val="black">
                    <a:lumMod val="50000"/>
                    <a:lumOff val="50000"/>
                  </a:prstClr>
                </a:solidFill>
                <a:latin typeface="微软雅黑"/>
                <a:ea typeface="微软雅黑"/>
              </a:rPr>
              <a:t>智慧管理</a:t>
            </a:r>
            <a:endParaRPr kumimoji="1" lang="zh-CN" altLang="en-US" sz="1333" kern="1600" dirty="0">
              <a:solidFill>
                <a:prstClr val="black">
                  <a:lumMod val="50000"/>
                  <a:lumOff val="50000"/>
                </a:prstClr>
              </a:solidFill>
            </a:endParaRPr>
          </a:p>
        </p:txBody>
      </p:sp>
      <p:sp>
        <p:nvSpPr>
          <p:cNvPr id="8" name="文本框 7"/>
          <p:cNvSpPr txBox="1"/>
          <p:nvPr/>
        </p:nvSpPr>
        <p:spPr>
          <a:xfrm>
            <a:off x="7087913" y="4584451"/>
            <a:ext cx="1692527" cy="412421"/>
          </a:xfrm>
          <a:prstGeom prst="rect">
            <a:avLst/>
          </a:prstGeom>
          <a:noFill/>
        </p:spPr>
        <p:txBody>
          <a:bodyPr wrap="square" rtlCol="0">
            <a:spAutoFit/>
          </a:bodyPr>
          <a:lstStyle/>
          <a:p>
            <a:pPr algn="ctr" defTabSz="609585">
              <a:lnSpc>
                <a:spcPct val="130000"/>
              </a:lnSpc>
            </a:pPr>
            <a:r>
              <a:rPr lang="zh-CN" altLang="en-US" sz="1600" b="1" kern="1600" dirty="0">
                <a:solidFill>
                  <a:srgbClr val="FF0000"/>
                </a:solidFill>
                <a:latin typeface="微软雅黑"/>
                <a:ea typeface="微软雅黑"/>
              </a:rPr>
              <a:t>综合平台</a:t>
            </a:r>
          </a:p>
        </p:txBody>
      </p:sp>
      <p:sp>
        <p:nvSpPr>
          <p:cNvPr id="9" name="文本框 8"/>
          <p:cNvSpPr txBox="1"/>
          <p:nvPr/>
        </p:nvSpPr>
        <p:spPr>
          <a:xfrm>
            <a:off x="8917169" y="4584452"/>
            <a:ext cx="1692527" cy="338491"/>
          </a:xfrm>
          <a:prstGeom prst="rect">
            <a:avLst/>
          </a:prstGeom>
          <a:noFill/>
        </p:spPr>
        <p:txBody>
          <a:bodyPr wrap="square" rtlCol="0">
            <a:spAutoFit/>
          </a:bodyPr>
          <a:lstStyle/>
          <a:p>
            <a:pPr algn="ctr" defTabSz="609585">
              <a:lnSpc>
                <a:spcPct val="120000"/>
              </a:lnSpc>
            </a:pPr>
            <a:r>
              <a:rPr kumimoji="1" lang="zh-CN" altLang="en-US" sz="1333" kern="1600" dirty="0">
                <a:solidFill>
                  <a:prstClr val="black">
                    <a:lumMod val="50000"/>
                    <a:lumOff val="50000"/>
                  </a:prstClr>
                </a:solidFill>
              </a:rPr>
              <a:t>案例分享</a:t>
            </a:r>
          </a:p>
        </p:txBody>
      </p:sp>
      <p:sp>
        <p:nvSpPr>
          <p:cNvPr id="17" name="文本框 16"/>
          <p:cNvSpPr txBox="1"/>
          <p:nvPr/>
        </p:nvSpPr>
        <p:spPr>
          <a:xfrm>
            <a:off x="2163441" y="2639419"/>
            <a:ext cx="1304696"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1</a:t>
            </a:r>
            <a:endParaRPr lang="zh-CN" altLang="en-US" sz="3733" b="1" kern="1600" dirty="0">
              <a:solidFill>
                <a:srgbClr val="646F75"/>
              </a:solidFill>
              <a:latin typeface="微软雅黑"/>
              <a:ea typeface="微软雅黑"/>
            </a:endParaRPr>
          </a:p>
        </p:txBody>
      </p:sp>
      <p:sp>
        <p:nvSpPr>
          <p:cNvPr id="19" name="文本框 18"/>
          <p:cNvSpPr txBox="1"/>
          <p:nvPr/>
        </p:nvSpPr>
        <p:spPr>
          <a:xfrm>
            <a:off x="5870284" y="2639419"/>
            <a:ext cx="746741"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3</a:t>
            </a:r>
            <a:endParaRPr kumimoji="1" lang="zh-CN" altLang="en-US" sz="3733" b="1" kern="1600" dirty="0">
              <a:solidFill>
                <a:srgbClr val="646F75"/>
              </a:solidFill>
            </a:endParaRPr>
          </a:p>
        </p:txBody>
      </p:sp>
      <p:sp>
        <p:nvSpPr>
          <p:cNvPr id="20" name="文本框 19"/>
          <p:cNvSpPr txBox="1"/>
          <p:nvPr/>
        </p:nvSpPr>
        <p:spPr>
          <a:xfrm>
            <a:off x="7641772" y="2639419"/>
            <a:ext cx="746741" cy="839140"/>
          </a:xfrm>
          <a:prstGeom prst="rect">
            <a:avLst/>
          </a:prstGeom>
          <a:noFill/>
        </p:spPr>
        <p:txBody>
          <a:bodyPr wrap="square" rtlCol="0">
            <a:spAutoFit/>
          </a:bodyPr>
          <a:lstStyle/>
          <a:p>
            <a:pPr defTabSz="609585">
              <a:lnSpc>
                <a:spcPct val="130000"/>
              </a:lnSpc>
            </a:pPr>
            <a:r>
              <a:rPr lang="en-US" altLang="zh-CN" sz="3733" b="1" kern="1600" dirty="0">
                <a:solidFill>
                  <a:srgbClr val="FF0000"/>
                </a:solidFill>
                <a:latin typeface="微软雅黑"/>
                <a:ea typeface="微软雅黑"/>
              </a:rPr>
              <a:t>4</a:t>
            </a:r>
            <a:endParaRPr kumimoji="1" lang="zh-CN" altLang="en-US" sz="3733" b="1" kern="1600" dirty="0">
              <a:solidFill>
                <a:srgbClr val="FF0000"/>
              </a:solidFill>
            </a:endParaRPr>
          </a:p>
        </p:txBody>
      </p:sp>
      <p:sp>
        <p:nvSpPr>
          <p:cNvPr id="21" name="文本框 20"/>
          <p:cNvSpPr txBox="1"/>
          <p:nvPr/>
        </p:nvSpPr>
        <p:spPr>
          <a:xfrm>
            <a:off x="9508782" y="2639419"/>
            <a:ext cx="746741"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5</a:t>
            </a:r>
            <a:endParaRPr kumimoji="1" lang="zh-CN" altLang="en-US" sz="3733" b="1" kern="1600" dirty="0">
              <a:solidFill>
                <a:srgbClr val="646F75"/>
              </a:solidFill>
            </a:endParaRPr>
          </a:p>
        </p:txBody>
      </p:sp>
      <p:sp>
        <p:nvSpPr>
          <p:cNvPr id="22" name="文本框 21"/>
          <p:cNvSpPr txBox="1"/>
          <p:nvPr/>
        </p:nvSpPr>
        <p:spPr>
          <a:xfrm>
            <a:off x="11662502" y="6305971"/>
            <a:ext cx="338749" cy="305789"/>
          </a:xfrm>
          <a:prstGeom prst="rect">
            <a:avLst/>
          </a:prstGeom>
          <a:noFill/>
        </p:spPr>
        <p:txBody>
          <a:bodyPr wrap="square" rtlCol="0">
            <a:spAutoFit/>
          </a:bodyPr>
          <a:lstStyle/>
          <a:p>
            <a:pPr defTabSz="609585">
              <a:lnSpc>
                <a:spcPct val="130000"/>
              </a:lnSpc>
            </a:pPr>
            <a:r>
              <a:rPr lang="en-US" altLang="zh-CN" sz="1067" kern="1600" dirty="0">
                <a:solidFill>
                  <a:prstClr val="black">
                    <a:lumMod val="50000"/>
                    <a:lumOff val="50000"/>
                  </a:prstClr>
                </a:solidFill>
                <a:latin typeface="微软雅黑"/>
                <a:ea typeface="微软雅黑"/>
              </a:rPr>
              <a:t>1</a:t>
            </a:r>
            <a:endParaRPr kumimoji="1" lang="zh-CN" altLang="en-US" sz="1067" kern="1600" dirty="0">
              <a:solidFill>
                <a:prstClr val="black">
                  <a:lumMod val="50000"/>
                  <a:lumOff val="50000"/>
                </a:prstClr>
              </a:solidFill>
            </a:endParaRPr>
          </a:p>
        </p:txBody>
      </p:sp>
      <p:sp>
        <p:nvSpPr>
          <p:cNvPr id="23" name="文本框 22"/>
          <p:cNvSpPr txBox="1"/>
          <p:nvPr/>
        </p:nvSpPr>
        <p:spPr>
          <a:xfrm>
            <a:off x="5561820" y="833624"/>
            <a:ext cx="1304696" cy="465833"/>
          </a:xfrm>
          <a:prstGeom prst="rect">
            <a:avLst/>
          </a:prstGeom>
          <a:noFill/>
        </p:spPr>
        <p:txBody>
          <a:bodyPr wrap="square" rtlCol="0">
            <a:spAutoFit/>
          </a:bodyPr>
          <a:lstStyle/>
          <a:p>
            <a:pPr defTabSz="609585">
              <a:lnSpc>
                <a:spcPct val="130000"/>
              </a:lnSpc>
            </a:pPr>
            <a:r>
              <a:rPr lang="en-US" altLang="zh-CN" sz="1867" b="1" kern="1600" dirty="0">
                <a:solidFill>
                  <a:srgbClr val="FF0000"/>
                </a:solidFill>
                <a:latin typeface="微软雅黑"/>
                <a:ea typeface="微软雅黑"/>
              </a:rPr>
              <a:t>- </a:t>
            </a:r>
            <a:r>
              <a:rPr lang="zh-CN" altLang="en-US" sz="1867" b="1" kern="1600" dirty="0">
                <a:solidFill>
                  <a:srgbClr val="FF0000"/>
                </a:solidFill>
                <a:latin typeface="微软雅黑"/>
                <a:ea typeface="微软雅黑"/>
              </a:rPr>
              <a:t>目录</a:t>
            </a:r>
            <a:r>
              <a:rPr lang="en-US" altLang="zh-CN" sz="1867" b="1" kern="1600" dirty="0">
                <a:solidFill>
                  <a:srgbClr val="FF0000"/>
                </a:solidFill>
                <a:latin typeface="微软雅黑"/>
                <a:ea typeface="微软雅黑"/>
              </a:rPr>
              <a:t> -</a:t>
            </a:r>
            <a:endParaRPr kumimoji="1" lang="zh-CN" altLang="en-US" sz="1867" b="1" kern="1600" dirty="0">
              <a:solidFill>
                <a:srgbClr val="FF0000"/>
              </a:solidFill>
            </a:endParaRPr>
          </a:p>
        </p:txBody>
      </p:sp>
      <p:sp>
        <p:nvSpPr>
          <p:cNvPr id="24" name="文本框 23"/>
          <p:cNvSpPr txBox="1"/>
          <p:nvPr/>
        </p:nvSpPr>
        <p:spPr>
          <a:xfrm>
            <a:off x="5519120" y="1215092"/>
            <a:ext cx="1304696" cy="359009"/>
          </a:xfrm>
          <a:prstGeom prst="rect">
            <a:avLst/>
          </a:prstGeom>
          <a:noFill/>
        </p:spPr>
        <p:txBody>
          <a:bodyPr wrap="square" rtlCol="0">
            <a:spAutoFit/>
          </a:bodyPr>
          <a:lstStyle/>
          <a:p>
            <a:pPr defTabSz="609585">
              <a:lnSpc>
                <a:spcPct val="130000"/>
              </a:lnSpc>
            </a:pPr>
            <a:r>
              <a:rPr lang="en-US" altLang="zh-CN" sz="1333" kern="1600" dirty="0">
                <a:solidFill>
                  <a:prstClr val="black">
                    <a:lumMod val="50000"/>
                    <a:lumOff val="50000"/>
                  </a:prstClr>
                </a:solidFill>
                <a:latin typeface="微软雅黑"/>
                <a:ea typeface="微软雅黑"/>
              </a:rPr>
              <a:t>CONTENTS</a:t>
            </a:r>
            <a:endParaRPr kumimoji="1" lang="zh-CN" altLang="en-US" sz="1333" kern="1600" dirty="0">
              <a:solidFill>
                <a:prstClr val="black">
                  <a:lumMod val="50000"/>
                  <a:lumOff val="50000"/>
                </a:prstClr>
              </a:solidFill>
            </a:endParaRPr>
          </a:p>
        </p:txBody>
      </p:sp>
      <p:pic>
        <p:nvPicPr>
          <p:cNvPr id="25" name="图片 24" descr="灰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6505" y="2249297"/>
            <a:ext cx="1471707" cy="2437839"/>
          </a:xfrm>
          <a:prstGeom prst="rect">
            <a:avLst/>
          </a:prstGeom>
        </p:spPr>
      </p:pic>
      <p:sp>
        <p:nvSpPr>
          <p:cNvPr id="26" name="文本框 5"/>
          <p:cNvSpPr txBox="1"/>
          <p:nvPr/>
        </p:nvSpPr>
        <p:spPr>
          <a:xfrm>
            <a:off x="3617549" y="4584452"/>
            <a:ext cx="1305769" cy="338491"/>
          </a:xfrm>
          <a:prstGeom prst="rect">
            <a:avLst/>
          </a:prstGeom>
          <a:noFill/>
        </p:spPr>
        <p:txBody>
          <a:bodyPr wrap="square" rtlCol="0">
            <a:spAutoFit/>
          </a:bodyPr>
          <a:lstStyle/>
          <a:p>
            <a:pPr algn="ctr" defTabSz="609585">
              <a:lnSpc>
                <a:spcPct val="120000"/>
              </a:lnSpc>
            </a:pPr>
            <a:r>
              <a:rPr kumimoji="1" lang="zh-CN" altLang="en-US" sz="1333" kern="1600" dirty="0">
                <a:solidFill>
                  <a:prstClr val="black">
                    <a:lumMod val="50000"/>
                    <a:lumOff val="50000"/>
                  </a:prstClr>
                </a:solidFill>
              </a:rPr>
              <a:t>平安校园</a:t>
            </a:r>
          </a:p>
        </p:txBody>
      </p:sp>
      <p:sp>
        <p:nvSpPr>
          <p:cNvPr id="27" name="文本框 17"/>
          <p:cNvSpPr txBox="1"/>
          <p:nvPr/>
        </p:nvSpPr>
        <p:spPr>
          <a:xfrm>
            <a:off x="3995340" y="2639419"/>
            <a:ext cx="1304696"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2</a:t>
            </a:r>
            <a:endParaRPr kumimoji="1" lang="zh-CN" altLang="en-US" sz="3733" b="1" kern="1600" dirty="0">
              <a:solidFill>
                <a:srgbClr val="646F75"/>
              </a:solidFill>
            </a:endParaRPr>
          </a:p>
        </p:txBody>
      </p:sp>
    </p:spTree>
    <p:extLst>
      <p:ext uri="{BB962C8B-B14F-4D97-AF65-F5344CB8AC3E}">
        <p14:creationId xmlns:p14="http://schemas.microsoft.com/office/powerpoint/2010/main" val="2667746498"/>
      </p:ext>
    </p:extLst>
  </p:cSld>
  <p:clrMapOvr>
    <a:masterClrMapping/>
  </p:clrMapOvr>
  <mc:AlternateContent xmlns:mc="http://schemas.openxmlformats.org/markup-compatibility/2006" xmlns:p14="http://schemas.microsoft.com/office/powerpoint/2010/main">
    <mc:Choice Requires="p14">
      <p:transition spd="med" p14:dur="700" advTm="1773">
        <p:fade/>
      </p:transition>
    </mc:Choice>
    <mc:Fallback xmlns="">
      <p:transition spd="med" advTm="1773">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综合平台之智慧校园综合管理平台</a:t>
            </a:r>
          </a:p>
        </p:txBody>
      </p:sp>
      <p:pic>
        <p:nvPicPr>
          <p:cNvPr id="3" name="Picture 5" descr="C:\Users\23668\Desktop\44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5080" y="3515307"/>
            <a:ext cx="1670635" cy="1358388"/>
          </a:xfrm>
          <a:prstGeom prst="rect">
            <a:avLst/>
          </a:prstGeom>
          <a:noFill/>
          <a:extLst>
            <a:ext uri="{909E8E84-426E-40DD-AFC4-6F175D3DCCD1}">
              <a14:hiddenFill xmlns:a14="http://schemas.microsoft.com/office/drawing/2010/main">
                <a:solidFill>
                  <a:srgbClr val="FFFFFF"/>
                </a:solidFill>
              </a14:hiddenFill>
            </a:ext>
          </a:extLst>
        </p:spPr>
      </p:pic>
      <p:sp>
        <p:nvSpPr>
          <p:cNvPr id="4" name="椭圆 3"/>
          <p:cNvSpPr/>
          <p:nvPr/>
        </p:nvSpPr>
        <p:spPr>
          <a:xfrm>
            <a:off x="4264833" y="2740254"/>
            <a:ext cx="2798489" cy="2024103"/>
          </a:xfrm>
          <a:prstGeom prst="ellipse">
            <a:avLst/>
          </a:prstGeom>
          <a:no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32"/>
            <a:endParaRPr lang="zh-CN" altLang="en-US" sz="1867">
              <a:solidFill>
                <a:srgbClr val="FFFFFF"/>
              </a:solidFill>
            </a:endParaRPr>
          </a:p>
        </p:txBody>
      </p:sp>
      <p:grpSp>
        <p:nvGrpSpPr>
          <p:cNvPr id="5" name="组合 4"/>
          <p:cNvGrpSpPr/>
          <p:nvPr/>
        </p:nvGrpSpPr>
        <p:grpSpPr>
          <a:xfrm>
            <a:off x="3714878" y="2484527"/>
            <a:ext cx="872869" cy="627272"/>
            <a:chOff x="2697073" y="1524505"/>
            <a:chExt cx="1418883" cy="875487"/>
          </a:xfrm>
        </p:grpSpPr>
        <p:sp>
          <p:nvSpPr>
            <p:cNvPr id="6" name="椭圆 5"/>
            <p:cNvSpPr/>
            <p:nvPr/>
          </p:nvSpPr>
          <p:spPr>
            <a:xfrm>
              <a:off x="2697073" y="1524505"/>
              <a:ext cx="1417755" cy="875487"/>
            </a:xfrm>
            <a:prstGeom prst="ellipse">
              <a:avLst/>
            </a:prstGeom>
            <a:gradFill flip="none" rotWithShape="1">
              <a:gsLst>
                <a:gs pos="30000">
                  <a:srgbClr val="C6C6C6"/>
                </a:gs>
                <a:gs pos="0">
                  <a:schemeClr val="bg1">
                    <a:lumMod val="75000"/>
                  </a:schemeClr>
                </a:gs>
                <a:gs pos="61000">
                  <a:srgbClr val="EEEEEE"/>
                </a:gs>
                <a:gs pos="100000">
                  <a:schemeClr val="bg1">
                    <a:tint val="23500"/>
                    <a:satMod val="160000"/>
                    <a:lumMod val="96000"/>
                  </a:schemeClr>
                </a:gs>
              </a:gsLst>
              <a:lin ang="7800000" scaled="0"/>
              <a:tileRect/>
            </a:gradFill>
            <a:ln w="34925" cap="flat" cmpd="sng">
              <a:solidFill>
                <a:schemeClr val="bg1"/>
              </a:solidFill>
              <a:prstDash val="solid"/>
              <a:round/>
            </a:ln>
            <a:effectLst>
              <a:outerShdw blurRad="381000" dist="177800" dir="7800000" sx="105000" sy="105000" algn="r" rotWithShape="0">
                <a:prstClr val="black">
                  <a:alpha val="40000"/>
                </a:prstClr>
              </a:outerShdw>
              <a:softEdge rad="0"/>
            </a:effectLst>
            <a:scene3d>
              <a:camera prst="orthographicFront"/>
              <a:lightRig rig="fla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flatTx/>
            </a:bodyPr>
            <a:lstStyle/>
            <a:p>
              <a:pPr algn="ctr" defTabSz="914332"/>
              <a:endParaRPr lang="zh-CN" altLang="en-US" sz="3200" dirty="0">
                <a:solidFill>
                  <a:srgbClr val="000000">
                    <a:lumMod val="85000"/>
                    <a:lumOff val="15000"/>
                  </a:srgbClr>
                </a:solidFill>
                <a:latin typeface="Adobe Gothic Std B" panose="020B0800000000000000" pitchFamily="34" charset="-128"/>
                <a:ea typeface="Adobe Gothic Std B" panose="020B0800000000000000" pitchFamily="34" charset="-128"/>
              </a:endParaRPr>
            </a:p>
          </p:txBody>
        </p:sp>
        <p:sp>
          <p:nvSpPr>
            <p:cNvPr id="7" name="椭圆 6"/>
            <p:cNvSpPr/>
            <p:nvPr/>
          </p:nvSpPr>
          <p:spPr>
            <a:xfrm>
              <a:off x="2714887" y="1561415"/>
              <a:ext cx="1401069" cy="809549"/>
            </a:xfrm>
            <a:prstGeom prst="ellipse">
              <a:avLst/>
            </a:prstGeom>
            <a:solidFill>
              <a:srgbClr val="E95946"/>
            </a:solidFill>
            <a:ln w="76200">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32"/>
              <a:r>
                <a:rPr lang="zh-CN" altLang="en-US" sz="1067" b="1" dirty="0">
                  <a:solidFill>
                    <a:srgbClr val="FFFFFF"/>
                  </a:solidFill>
                  <a:latin typeface="微软雅黑"/>
                </a:rPr>
                <a:t>视频监控系统</a:t>
              </a:r>
            </a:p>
          </p:txBody>
        </p:sp>
      </p:grpSp>
      <p:cxnSp>
        <p:nvCxnSpPr>
          <p:cNvPr id="8" name="直接连接符 7"/>
          <p:cNvCxnSpPr/>
          <p:nvPr/>
        </p:nvCxnSpPr>
        <p:spPr>
          <a:xfrm flipH="1" flipV="1">
            <a:off x="4352739" y="2887733"/>
            <a:ext cx="556812" cy="430875"/>
          </a:xfrm>
          <a:prstGeom prst="line">
            <a:avLst/>
          </a:prstGeom>
          <a:ln w="25400">
            <a:solidFill>
              <a:srgbClr val="131426"/>
            </a:solidFill>
            <a:prstDash val="dash"/>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7153067" y="2472661"/>
            <a:ext cx="929016" cy="695993"/>
            <a:chOff x="2680944" y="1524505"/>
            <a:chExt cx="1417756" cy="875487"/>
          </a:xfrm>
        </p:grpSpPr>
        <p:sp>
          <p:nvSpPr>
            <p:cNvPr id="10" name="椭圆 9"/>
            <p:cNvSpPr/>
            <p:nvPr/>
          </p:nvSpPr>
          <p:spPr>
            <a:xfrm>
              <a:off x="2680945" y="1524505"/>
              <a:ext cx="1417755" cy="875487"/>
            </a:xfrm>
            <a:prstGeom prst="ellipse">
              <a:avLst/>
            </a:prstGeom>
            <a:gradFill flip="none" rotWithShape="1">
              <a:gsLst>
                <a:gs pos="30000">
                  <a:srgbClr val="C6C6C6"/>
                </a:gs>
                <a:gs pos="0">
                  <a:schemeClr val="bg1">
                    <a:lumMod val="75000"/>
                  </a:schemeClr>
                </a:gs>
                <a:gs pos="61000">
                  <a:srgbClr val="EEEEEE"/>
                </a:gs>
                <a:gs pos="100000">
                  <a:schemeClr val="bg1">
                    <a:tint val="23500"/>
                    <a:satMod val="160000"/>
                    <a:lumMod val="96000"/>
                  </a:schemeClr>
                </a:gs>
              </a:gsLst>
              <a:lin ang="7800000" scaled="0"/>
              <a:tileRect/>
            </a:gradFill>
            <a:ln w="34925" cap="flat" cmpd="sng">
              <a:solidFill>
                <a:schemeClr val="bg1"/>
              </a:solidFill>
              <a:prstDash val="solid"/>
              <a:round/>
            </a:ln>
            <a:effectLst>
              <a:outerShdw blurRad="381000" dist="177800" dir="7800000" sx="105000" sy="105000" algn="r" rotWithShape="0">
                <a:prstClr val="black">
                  <a:alpha val="40000"/>
                </a:prstClr>
              </a:outerShdw>
              <a:softEdge rad="0"/>
            </a:effectLst>
            <a:scene3d>
              <a:camera prst="orthographicFront"/>
              <a:lightRig rig="fla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flatTx/>
            </a:bodyPr>
            <a:lstStyle/>
            <a:p>
              <a:pPr algn="ctr" defTabSz="914332"/>
              <a:endParaRPr lang="zh-CN" altLang="en-US" sz="3200" dirty="0">
                <a:solidFill>
                  <a:srgbClr val="000000">
                    <a:lumMod val="85000"/>
                    <a:lumOff val="15000"/>
                  </a:srgbClr>
                </a:solidFill>
                <a:latin typeface="Adobe Gothic Std B" panose="020B0800000000000000" pitchFamily="34" charset="-128"/>
                <a:ea typeface="Adobe Gothic Std B" panose="020B0800000000000000" pitchFamily="34" charset="-128"/>
              </a:endParaRPr>
            </a:p>
          </p:txBody>
        </p:sp>
        <p:sp>
          <p:nvSpPr>
            <p:cNvPr id="11" name="椭圆 10"/>
            <p:cNvSpPr/>
            <p:nvPr/>
          </p:nvSpPr>
          <p:spPr>
            <a:xfrm>
              <a:off x="2680944" y="1561415"/>
              <a:ext cx="1417756" cy="809549"/>
            </a:xfrm>
            <a:prstGeom prst="ellipse">
              <a:avLst/>
            </a:prstGeom>
            <a:solidFill>
              <a:srgbClr val="E95946"/>
            </a:solidFill>
            <a:ln w="76200">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32"/>
              <a:r>
                <a:rPr lang="zh-CN" altLang="en-US" sz="1067" b="1" dirty="0">
                  <a:solidFill>
                    <a:srgbClr val="FFFFFF"/>
                  </a:solidFill>
                  <a:latin typeface="微软雅黑"/>
                </a:rPr>
                <a:t>入侵报警系统</a:t>
              </a:r>
            </a:p>
          </p:txBody>
        </p:sp>
      </p:grpSp>
      <p:cxnSp>
        <p:nvCxnSpPr>
          <p:cNvPr id="12" name="直接连接符 11"/>
          <p:cNvCxnSpPr>
            <a:stCxn id="10" idx="2"/>
          </p:cNvCxnSpPr>
          <p:nvPr/>
        </p:nvCxnSpPr>
        <p:spPr>
          <a:xfrm flipH="1">
            <a:off x="6415751" y="2820658"/>
            <a:ext cx="737316" cy="556809"/>
          </a:xfrm>
          <a:prstGeom prst="line">
            <a:avLst/>
          </a:prstGeom>
          <a:ln w="25400">
            <a:solidFill>
              <a:srgbClr val="131426"/>
            </a:solidFill>
            <a:prstDash val="dash"/>
          </a:ln>
        </p:spPr>
        <p:style>
          <a:lnRef idx="1">
            <a:schemeClr val="accent1"/>
          </a:lnRef>
          <a:fillRef idx="0">
            <a:schemeClr val="accent1"/>
          </a:fillRef>
          <a:effectRef idx="0">
            <a:schemeClr val="accent1"/>
          </a:effectRef>
          <a:fontRef idx="minor">
            <a:schemeClr val="tx1"/>
          </a:fontRef>
        </p:style>
      </p:cxnSp>
      <p:grpSp>
        <p:nvGrpSpPr>
          <p:cNvPr id="13" name="组合 12"/>
          <p:cNvGrpSpPr/>
          <p:nvPr/>
        </p:nvGrpSpPr>
        <p:grpSpPr>
          <a:xfrm>
            <a:off x="3080622" y="3396321"/>
            <a:ext cx="867301" cy="622051"/>
            <a:chOff x="2680945" y="1524505"/>
            <a:chExt cx="1417755" cy="875487"/>
          </a:xfrm>
        </p:grpSpPr>
        <p:sp>
          <p:nvSpPr>
            <p:cNvPr id="14" name="椭圆 13"/>
            <p:cNvSpPr/>
            <p:nvPr/>
          </p:nvSpPr>
          <p:spPr>
            <a:xfrm>
              <a:off x="2680945" y="1524505"/>
              <a:ext cx="1417755" cy="875487"/>
            </a:xfrm>
            <a:prstGeom prst="ellipse">
              <a:avLst/>
            </a:prstGeom>
            <a:gradFill flip="none" rotWithShape="1">
              <a:gsLst>
                <a:gs pos="30000">
                  <a:srgbClr val="C6C6C6"/>
                </a:gs>
                <a:gs pos="0">
                  <a:schemeClr val="bg1">
                    <a:lumMod val="75000"/>
                  </a:schemeClr>
                </a:gs>
                <a:gs pos="61000">
                  <a:srgbClr val="EEEEEE"/>
                </a:gs>
                <a:gs pos="100000">
                  <a:schemeClr val="bg1">
                    <a:tint val="23500"/>
                    <a:satMod val="160000"/>
                    <a:lumMod val="96000"/>
                  </a:schemeClr>
                </a:gs>
              </a:gsLst>
              <a:lin ang="7800000" scaled="0"/>
              <a:tileRect/>
            </a:gradFill>
            <a:ln w="34925" cap="flat" cmpd="sng">
              <a:solidFill>
                <a:schemeClr val="bg1"/>
              </a:solidFill>
              <a:prstDash val="solid"/>
              <a:round/>
            </a:ln>
            <a:effectLst>
              <a:outerShdw blurRad="381000" dist="177800" dir="7800000" sx="105000" sy="105000" algn="r" rotWithShape="0">
                <a:prstClr val="black">
                  <a:alpha val="40000"/>
                </a:prstClr>
              </a:outerShdw>
              <a:softEdge rad="0"/>
            </a:effectLst>
            <a:scene3d>
              <a:camera prst="orthographicFront"/>
              <a:lightRig rig="fla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flatTx/>
            </a:bodyPr>
            <a:lstStyle/>
            <a:p>
              <a:pPr algn="ctr" defTabSz="914332"/>
              <a:endParaRPr lang="zh-CN" altLang="en-US" sz="3200" dirty="0">
                <a:solidFill>
                  <a:srgbClr val="000000">
                    <a:lumMod val="85000"/>
                    <a:lumOff val="15000"/>
                  </a:srgbClr>
                </a:solidFill>
                <a:latin typeface="Adobe Gothic Std B" panose="020B0800000000000000" pitchFamily="34" charset="-128"/>
                <a:ea typeface="Adobe Gothic Std B" panose="020B0800000000000000" pitchFamily="34" charset="-128"/>
              </a:endParaRPr>
            </a:p>
          </p:txBody>
        </p:sp>
        <p:sp>
          <p:nvSpPr>
            <p:cNvPr id="15" name="椭圆 14"/>
            <p:cNvSpPr/>
            <p:nvPr/>
          </p:nvSpPr>
          <p:spPr>
            <a:xfrm>
              <a:off x="2680945" y="1561415"/>
              <a:ext cx="1417755" cy="809549"/>
            </a:xfrm>
            <a:prstGeom prst="ellipse">
              <a:avLst/>
            </a:prstGeom>
            <a:solidFill>
              <a:srgbClr val="E95946"/>
            </a:solidFill>
            <a:ln w="76200">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32"/>
              <a:r>
                <a:rPr lang="zh-CN" altLang="en-US" sz="1067" b="1" dirty="0">
                  <a:solidFill>
                    <a:srgbClr val="FFFFFF"/>
                  </a:solidFill>
                  <a:latin typeface="微软雅黑"/>
                </a:rPr>
                <a:t>门禁管理系统</a:t>
              </a:r>
            </a:p>
          </p:txBody>
        </p:sp>
      </p:grpSp>
      <p:cxnSp>
        <p:nvCxnSpPr>
          <p:cNvPr id="16" name="直接连接符 15"/>
          <p:cNvCxnSpPr>
            <a:endCxn id="15" idx="6"/>
          </p:cNvCxnSpPr>
          <p:nvPr/>
        </p:nvCxnSpPr>
        <p:spPr>
          <a:xfrm flipH="1" flipV="1">
            <a:off x="3947923" y="3710147"/>
            <a:ext cx="890136" cy="31696"/>
          </a:xfrm>
          <a:prstGeom prst="line">
            <a:avLst/>
          </a:prstGeom>
          <a:ln w="25400">
            <a:solidFill>
              <a:srgbClr val="131426"/>
            </a:solidFill>
            <a:prstDash val="dash"/>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7494033" y="3471733"/>
            <a:ext cx="896511" cy="663023"/>
            <a:chOff x="2680945" y="1524505"/>
            <a:chExt cx="1553714" cy="875487"/>
          </a:xfrm>
        </p:grpSpPr>
        <p:sp>
          <p:nvSpPr>
            <p:cNvPr id="18" name="椭圆 17"/>
            <p:cNvSpPr/>
            <p:nvPr/>
          </p:nvSpPr>
          <p:spPr>
            <a:xfrm>
              <a:off x="2680945" y="1524505"/>
              <a:ext cx="1417755" cy="875487"/>
            </a:xfrm>
            <a:prstGeom prst="ellipse">
              <a:avLst/>
            </a:prstGeom>
            <a:gradFill flip="none" rotWithShape="1">
              <a:gsLst>
                <a:gs pos="30000">
                  <a:srgbClr val="C6C6C6"/>
                </a:gs>
                <a:gs pos="0">
                  <a:schemeClr val="bg1">
                    <a:lumMod val="75000"/>
                  </a:schemeClr>
                </a:gs>
                <a:gs pos="61000">
                  <a:srgbClr val="EEEEEE"/>
                </a:gs>
                <a:gs pos="100000">
                  <a:schemeClr val="bg1">
                    <a:tint val="23500"/>
                    <a:satMod val="160000"/>
                    <a:lumMod val="96000"/>
                  </a:schemeClr>
                </a:gs>
              </a:gsLst>
              <a:lin ang="7800000" scaled="0"/>
              <a:tileRect/>
            </a:gradFill>
            <a:ln w="34925" cap="flat" cmpd="sng">
              <a:solidFill>
                <a:schemeClr val="bg1"/>
              </a:solidFill>
              <a:prstDash val="solid"/>
              <a:round/>
            </a:ln>
            <a:effectLst>
              <a:outerShdw blurRad="381000" dist="177800" dir="7800000" sx="105000" sy="105000" algn="r" rotWithShape="0">
                <a:prstClr val="black">
                  <a:alpha val="40000"/>
                </a:prstClr>
              </a:outerShdw>
              <a:softEdge rad="0"/>
            </a:effectLst>
            <a:scene3d>
              <a:camera prst="orthographicFront"/>
              <a:lightRig rig="fla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flatTx/>
            </a:bodyPr>
            <a:lstStyle/>
            <a:p>
              <a:pPr algn="ctr" defTabSz="914332"/>
              <a:endParaRPr lang="zh-CN" altLang="en-US" sz="3200" dirty="0">
                <a:solidFill>
                  <a:srgbClr val="000000">
                    <a:lumMod val="85000"/>
                    <a:lumOff val="15000"/>
                  </a:srgbClr>
                </a:solidFill>
                <a:latin typeface="Adobe Gothic Std B" panose="020B0800000000000000" pitchFamily="34" charset="-128"/>
                <a:ea typeface="Adobe Gothic Std B" panose="020B0800000000000000" pitchFamily="34" charset="-128"/>
              </a:endParaRPr>
            </a:p>
          </p:txBody>
        </p:sp>
        <p:sp>
          <p:nvSpPr>
            <p:cNvPr id="19" name="椭圆 18"/>
            <p:cNvSpPr/>
            <p:nvPr/>
          </p:nvSpPr>
          <p:spPr>
            <a:xfrm>
              <a:off x="2680945" y="1561415"/>
              <a:ext cx="1553714" cy="809549"/>
            </a:xfrm>
            <a:prstGeom prst="ellipse">
              <a:avLst/>
            </a:prstGeom>
            <a:solidFill>
              <a:srgbClr val="E95946"/>
            </a:solidFill>
            <a:ln w="76200">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32"/>
              <a:r>
                <a:rPr lang="zh-CN" altLang="en-US" sz="1067" b="1" dirty="0">
                  <a:solidFill>
                    <a:srgbClr val="FFFFFF"/>
                  </a:solidFill>
                  <a:latin typeface="微软雅黑"/>
                </a:rPr>
                <a:t> 出入口管理系统</a:t>
              </a:r>
            </a:p>
          </p:txBody>
        </p:sp>
      </p:grpSp>
      <p:cxnSp>
        <p:nvCxnSpPr>
          <p:cNvPr id="20" name="直接连接符 19"/>
          <p:cNvCxnSpPr>
            <a:stCxn id="18" idx="2"/>
          </p:cNvCxnSpPr>
          <p:nvPr/>
        </p:nvCxnSpPr>
        <p:spPr>
          <a:xfrm flipH="1">
            <a:off x="6631307" y="3803243"/>
            <a:ext cx="862724" cy="63403"/>
          </a:xfrm>
          <a:prstGeom prst="line">
            <a:avLst/>
          </a:prstGeom>
          <a:ln w="25400">
            <a:solidFill>
              <a:srgbClr val="131426"/>
            </a:solidFill>
            <a:prstDash val="dash"/>
          </a:ln>
        </p:spPr>
        <p:style>
          <a:lnRef idx="1">
            <a:schemeClr val="accent1"/>
          </a:lnRef>
          <a:fillRef idx="0">
            <a:schemeClr val="accent1"/>
          </a:fillRef>
          <a:effectRef idx="0">
            <a:schemeClr val="accent1"/>
          </a:effectRef>
          <a:fontRef idx="minor">
            <a:schemeClr val="tx1"/>
          </a:fontRef>
        </p:style>
      </p:cxnSp>
      <p:grpSp>
        <p:nvGrpSpPr>
          <p:cNvPr id="21" name="组合 20"/>
          <p:cNvGrpSpPr/>
          <p:nvPr/>
        </p:nvGrpSpPr>
        <p:grpSpPr>
          <a:xfrm>
            <a:off x="3594752" y="5219551"/>
            <a:ext cx="892091" cy="581184"/>
            <a:chOff x="2643343" y="1524505"/>
            <a:chExt cx="1455357" cy="875487"/>
          </a:xfrm>
        </p:grpSpPr>
        <p:sp>
          <p:nvSpPr>
            <p:cNvPr id="22" name="椭圆 21"/>
            <p:cNvSpPr/>
            <p:nvPr/>
          </p:nvSpPr>
          <p:spPr>
            <a:xfrm>
              <a:off x="2680945" y="1524505"/>
              <a:ext cx="1417755" cy="875487"/>
            </a:xfrm>
            <a:prstGeom prst="ellipse">
              <a:avLst/>
            </a:prstGeom>
            <a:gradFill flip="none" rotWithShape="1">
              <a:gsLst>
                <a:gs pos="30000">
                  <a:srgbClr val="C6C6C6"/>
                </a:gs>
                <a:gs pos="0">
                  <a:schemeClr val="bg1">
                    <a:lumMod val="75000"/>
                  </a:schemeClr>
                </a:gs>
                <a:gs pos="61000">
                  <a:srgbClr val="EEEEEE"/>
                </a:gs>
                <a:gs pos="100000">
                  <a:schemeClr val="bg1">
                    <a:tint val="23500"/>
                    <a:satMod val="160000"/>
                    <a:lumMod val="96000"/>
                  </a:schemeClr>
                </a:gs>
              </a:gsLst>
              <a:lin ang="7800000" scaled="0"/>
              <a:tileRect/>
            </a:gradFill>
            <a:ln w="34925" cap="flat" cmpd="sng">
              <a:solidFill>
                <a:schemeClr val="bg1"/>
              </a:solidFill>
              <a:prstDash val="solid"/>
              <a:round/>
            </a:ln>
            <a:effectLst>
              <a:outerShdw blurRad="381000" dist="177800" dir="7800000" sx="105000" sy="105000" algn="r" rotWithShape="0">
                <a:prstClr val="black">
                  <a:alpha val="40000"/>
                </a:prstClr>
              </a:outerShdw>
              <a:softEdge rad="0"/>
            </a:effectLst>
            <a:scene3d>
              <a:camera prst="orthographicFront"/>
              <a:lightRig rig="fla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flatTx/>
            </a:bodyPr>
            <a:lstStyle/>
            <a:p>
              <a:pPr algn="ctr" defTabSz="914332"/>
              <a:endParaRPr lang="zh-CN" altLang="en-US" sz="3200" dirty="0">
                <a:solidFill>
                  <a:srgbClr val="000000">
                    <a:lumMod val="85000"/>
                    <a:lumOff val="15000"/>
                  </a:srgbClr>
                </a:solidFill>
                <a:latin typeface="Adobe Gothic Std B" panose="020B0800000000000000" pitchFamily="34" charset="-128"/>
                <a:ea typeface="Adobe Gothic Std B" panose="020B0800000000000000" pitchFamily="34" charset="-128"/>
              </a:endParaRPr>
            </a:p>
          </p:txBody>
        </p:sp>
        <p:sp>
          <p:nvSpPr>
            <p:cNvPr id="23" name="椭圆 22"/>
            <p:cNvSpPr/>
            <p:nvPr/>
          </p:nvSpPr>
          <p:spPr>
            <a:xfrm>
              <a:off x="2643343" y="1561415"/>
              <a:ext cx="1455357" cy="809549"/>
            </a:xfrm>
            <a:prstGeom prst="ellipse">
              <a:avLst/>
            </a:prstGeom>
            <a:solidFill>
              <a:srgbClr val="E95946"/>
            </a:solidFill>
            <a:ln w="76200">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32"/>
              <a:r>
                <a:rPr lang="zh-CN" altLang="en-US" sz="1067" b="1" dirty="0">
                  <a:solidFill>
                    <a:srgbClr val="FFFFFF"/>
                  </a:solidFill>
                  <a:latin typeface="微软雅黑"/>
                </a:rPr>
                <a:t>可视巡查系统</a:t>
              </a:r>
            </a:p>
          </p:txBody>
        </p:sp>
      </p:grpSp>
      <p:cxnSp>
        <p:nvCxnSpPr>
          <p:cNvPr id="24" name="直接连接符 23"/>
          <p:cNvCxnSpPr/>
          <p:nvPr/>
        </p:nvCxnSpPr>
        <p:spPr>
          <a:xfrm flipH="1">
            <a:off x="4380645" y="4435049"/>
            <a:ext cx="867059" cy="826465"/>
          </a:xfrm>
          <a:prstGeom prst="line">
            <a:avLst/>
          </a:prstGeom>
          <a:ln w="25400">
            <a:solidFill>
              <a:srgbClr val="131426"/>
            </a:solidFill>
            <a:prstDash val="dash"/>
          </a:ln>
        </p:spPr>
        <p:style>
          <a:lnRef idx="1">
            <a:schemeClr val="accent1"/>
          </a:lnRef>
          <a:fillRef idx="0">
            <a:schemeClr val="accent1"/>
          </a:fillRef>
          <a:effectRef idx="0">
            <a:schemeClr val="accent1"/>
          </a:effectRef>
          <a:fontRef idx="minor">
            <a:schemeClr val="tx1"/>
          </a:fontRef>
        </p:style>
      </p:cxnSp>
      <p:grpSp>
        <p:nvGrpSpPr>
          <p:cNvPr id="25" name="组合 24"/>
          <p:cNvGrpSpPr/>
          <p:nvPr/>
        </p:nvGrpSpPr>
        <p:grpSpPr>
          <a:xfrm>
            <a:off x="5276635" y="5479515"/>
            <a:ext cx="892091" cy="578671"/>
            <a:chOff x="2680945" y="1524505"/>
            <a:chExt cx="1429646" cy="875487"/>
          </a:xfrm>
        </p:grpSpPr>
        <p:sp>
          <p:nvSpPr>
            <p:cNvPr id="26" name="椭圆 25"/>
            <p:cNvSpPr/>
            <p:nvPr/>
          </p:nvSpPr>
          <p:spPr>
            <a:xfrm>
              <a:off x="2680945" y="1524505"/>
              <a:ext cx="1417755" cy="875487"/>
            </a:xfrm>
            <a:prstGeom prst="ellipse">
              <a:avLst/>
            </a:prstGeom>
            <a:gradFill flip="none" rotWithShape="1">
              <a:gsLst>
                <a:gs pos="30000">
                  <a:srgbClr val="C6C6C6"/>
                </a:gs>
                <a:gs pos="0">
                  <a:schemeClr val="bg1">
                    <a:lumMod val="75000"/>
                  </a:schemeClr>
                </a:gs>
                <a:gs pos="61000">
                  <a:srgbClr val="EEEEEE"/>
                </a:gs>
                <a:gs pos="100000">
                  <a:schemeClr val="bg1">
                    <a:tint val="23500"/>
                    <a:satMod val="160000"/>
                    <a:lumMod val="96000"/>
                  </a:schemeClr>
                </a:gs>
              </a:gsLst>
              <a:lin ang="7800000" scaled="0"/>
              <a:tileRect/>
            </a:gradFill>
            <a:ln w="34925" cap="flat" cmpd="sng">
              <a:solidFill>
                <a:schemeClr val="bg1"/>
              </a:solidFill>
              <a:prstDash val="solid"/>
              <a:round/>
            </a:ln>
            <a:effectLst>
              <a:outerShdw blurRad="381000" dist="177800" dir="7800000" sx="105000" sy="105000" algn="r" rotWithShape="0">
                <a:prstClr val="black">
                  <a:alpha val="40000"/>
                </a:prstClr>
              </a:outerShdw>
              <a:softEdge rad="0"/>
            </a:effectLst>
            <a:scene3d>
              <a:camera prst="orthographicFront"/>
              <a:lightRig rig="fla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flatTx/>
            </a:bodyPr>
            <a:lstStyle/>
            <a:p>
              <a:pPr algn="ctr" defTabSz="914332"/>
              <a:endParaRPr lang="zh-CN" altLang="en-US" sz="3200" dirty="0">
                <a:solidFill>
                  <a:srgbClr val="000000">
                    <a:lumMod val="85000"/>
                    <a:lumOff val="15000"/>
                  </a:srgbClr>
                </a:solidFill>
                <a:latin typeface="Adobe Gothic Std B" panose="020B0800000000000000" pitchFamily="34" charset="-128"/>
                <a:ea typeface="Adobe Gothic Std B" panose="020B0800000000000000" pitchFamily="34" charset="-128"/>
              </a:endParaRPr>
            </a:p>
          </p:txBody>
        </p:sp>
        <p:sp>
          <p:nvSpPr>
            <p:cNvPr id="27" name="椭圆 26"/>
            <p:cNvSpPr/>
            <p:nvPr/>
          </p:nvSpPr>
          <p:spPr>
            <a:xfrm>
              <a:off x="2689692" y="1561415"/>
              <a:ext cx="1420899" cy="809549"/>
            </a:xfrm>
            <a:prstGeom prst="ellipse">
              <a:avLst/>
            </a:prstGeom>
            <a:solidFill>
              <a:srgbClr val="E95946"/>
            </a:solidFill>
            <a:ln w="76200">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32"/>
              <a:r>
                <a:rPr lang="zh-CN" altLang="en-US" sz="1067" b="1" dirty="0">
                  <a:solidFill>
                    <a:srgbClr val="FFFFFF"/>
                  </a:solidFill>
                  <a:latin typeface="微软雅黑"/>
                </a:rPr>
                <a:t>车辆管理系统</a:t>
              </a:r>
            </a:p>
          </p:txBody>
        </p:sp>
      </p:grpSp>
      <p:cxnSp>
        <p:nvCxnSpPr>
          <p:cNvPr id="28" name="直接连接符 27"/>
          <p:cNvCxnSpPr>
            <a:stCxn id="27" idx="0"/>
          </p:cNvCxnSpPr>
          <p:nvPr/>
        </p:nvCxnSpPr>
        <p:spPr>
          <a:xfrm flipV="1">
            <a:off x="5725409" y="4327202"/>
            <a:ext cx="201523" cy="1176709"/>
          </a:xfrm>
          <a:prstGeom prst="line">
            <a:avLst/>
          </a:prstGeom>
          <a:ln w="25400">
            <a:solidFill>
              <a:srgbClr val="131426"/>
            </a:solidFill>
            <a:prstDash val="dash"/>
          </a:ln>
        </p:spPr>
        <p:style>
          <a:lnRef idx="1">
            <a:schemeClr val="accent1"/>
          </a:lnRef>
          <a:fillRef idx="0">
            <a:schemeClr val="accent1"/>
          </a:fillRef>
          <a:effectRef idx="0">
            <a:schemeClr val="accent1"/>
          </a:effectRef>
          <a:fontRef idx="minor">
            <a:schemeClr val="tx1"/>
          </a:fontRef>
        </p:style>
      </p:cxnSp>
      <p:grpSp>
        <p:nvGrpSpPr>
          <p:cNvPr id="29" name="组合 28"/>
          <p:cNvGrpSpPr/>
          <p:nvPr/>
        </p:nvGrpSpPr>
        <p:grpSpPr>
          <a:xfrm>
            <a:off x="6852325" y="5200279"/>
            <a:ext cx="907699" cy="672127"/>
            <a:chOff x="2646557" y="1538684"/>
            <a:chExt cx="1587042" cy="875487"/>
          </a:xfrm>
        </p:grpSpPr>
        <p:sp>
          <p:nvSpPr>
            <p:cNvPr id="30" name="椭圆 29"/>
            <p:cNvSpPr/>
            <p:nvPr/>
          </p:nvSpPr>
          <p:spPr>
            <a:xfrm>
              <a:off x="2680945" y="1538684"/>
              <a:ext cx="1417755" cy="875487"/>
            </a:xfrm>
            <a:prstGeom prst="ellipse">
              <a:avLst/>
            </a:prstGeom>
            <a:gradFill flip="none" rotWithShape="1">
              <a:gsLst>
                <a:gs pos="30000">
                  <a:srgbClr val="C6C6C6"/>
                </a:gs>
                <a:gs pos="0">
                  <a:schemeClr val="bg1">
                    <a:lumMod val="75000"/>
                  </a:schemeClr>
                </a:gs>
                <a:gs pos="61000">
                  <a:srgbClr val="EEEEEE"/>
                </a:gs>
                <a:gs pos="100000">
                  <a:schemeClr val="bg1">
                    <a:tint val="23500"/>
                    <a:satMod val="160000"/>
                    <a:lumMod val="96000"/>
                  </a:schemeClr>
                </a:gs>
              </a:gsLst>
              <a:lin ang="7800000" scaled="0"/>
              <a:tileRect/>
            </a:gradFill>
            <a:ln w="34925" cap="flat" cmpd="sng">
              <a:solidFill>
                <a:schemeClr val="bg1"/>
              </a:solidFill>
              <a:prstDash val="solid"/>
              <a:round/>
            </a:ln>
            <a:effectLst>
              <a:outerShdw blurRad="381000" dist="177800" dir="7800000" sx="105000" sy="105000" algn="r" rotWithShape="0">
                <a:prstClr val="black">
                  <a:alpha val="40000"/>
                </a:prstClr>
              </a:outerShdw>
              <a:softEdge rad="0"/>
            </a:effectLst>
            <a:scene3d>
              <a:camera prst="orthographicFront"/>
              <a:lightRig rig="fla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flatTx/>
            </a:bodyPr>
            <a:lstStyle/>
            <a:p>
              <a:pPr algn="ctr" defTabSz="914332"/>
              <a:endParaRPr lang="zh-CN" altLang="en-US" sz="3200" dirty="0">
                <a:solidFill>
                  <a:srgbClr val="000000">
                    <a:lumMod val="85000"/>
                    <a:lumOff val="15000"/>
                  </a:srgbClr>
                </a:solidFill>
                <a:latin typeface="Adobe Gothic Std B" panose="020B0800000000000000" pitchFamily="34" charset="-128"/>
                <a:ea typeface="Adobe Gothic Std B" panose="020B0800000000000000" pitchFamily="34" charset="-128"/>
              </a:endParaRPr>
            </a:p>
          </p:txBody>
        </p:sp>
        <p:sp>
          <p:nvSpPr>
            <p:cNvPr id="31" name="椭圆 30"/>
            <p:cNvSpPr/>
            <p:nvPr/>
          </p:nvSpPr>
          <p:spPr>
            <a:xfrm>
              <a:off x="2646557" y="1598527"/>
              <a:ext cx="1587042" cy="809549"/>
            </a:xfrm>
            <a:prstGeom prst="ellipse">
              <a:avLst/>
            </a:prstGeom>
            <a:solidFill>
              <a:srgbClr val="E95946"/>
            </a:solidFill>
            <a:ln w="76200">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32"/>
              <a:r>
                <a:rPr lang="zh-CN" altLang="en-US" sz="1067" b="1" dirty="0">
                  <a:solidFill>
                    <a:srgbClr val="FFFFFF"/>
                  </a:solidFill>
                  <a:latin typeface="微软雅黑"/>
                </a:rPr>
                <a:t>智能分析系统</a:t>
              </a:r>
            </a:p>
          </p:txBody>
        </p:sp>
      </p:grpSp>
      <p:cxnSp>
        <p:nvCxnSpPr>
          <p:cNvPr id="32" name="直接连接符 31"/>
          <p:cNvCxnSpPr>
            <a:stCxn id="31" idx="1"/>
          </p:cNvCxnSpPr>
          <p:nvPr/>
        </p:nvCxnSpPr>
        <p:spPr>
          <a:xfrm flipH="1" flipV="1">
            <a:off x="6172624" y="4305657"/>
            <a:ext cx="812629" cy="1031583"/>
          </a:xfrm>
          <a:prstGeom prst="line">
            <a:avLst/>
          </a:prstGeom>
          <a:ln w="25400">
            <a:solidFill>
              <a:srgbClr val="131426"/>
            </a:solidFill>
            <a:prstDash val="dash"/>
          </a:ln>
        </p:spPr>
        <p:style>
          <a:lnRef idx="1">
            <a:schemeClr val="accent1"/>
          </a:lnRef>
          <a:fillRef idx="0">
            <a:schemeClr val="accent1"/>
          </a:fillRef>
          <a:effectRef idx="0">
            <a:schemeClr val="accent1"/>
          </a:effectRef>
          <a:fontRef idx="minor">
            <a:schemeClr val="tx1"/>
          </a:fontRef>
        </p:style>
      </p:cxnSp>
      <p:sp>
        <p:nvSpPr>
          <p:cNvPr id="33" name="文本框 39"/>
          <p:cNvSpPr txBox="1"/>
          <p:nvPr/>
        </p:nvSpPr>
        <p:spPr>
          <a:xfrm>
            <a:off x="3927273" y="3312613"/>
            <a:ext cx="3699911" cy="400108"/>
          </a:xfrm>
          <a:prstGeom prst="rect">
            <a:avLst/>
          </a:prstGeom>
          <a:noFill/>
        </p:spPr>
        <p:txBody>
          <a:bodyPr wrap="square" lIns="91439" tIns="45719" rIns="91439" bIns="45719" rtlCol="0">
            <a:spAutoFit/>
          </a:bodyPr>
          <a:lstStyle/>
          <a:p>
            <a:pPr algn="ctr" defTabSz="914332"/>
            <a:r>
              <a:rPr lang="zh-CN" altLang="en-US" sz="2000" b="1" dirty="0">
                <a:solidFill>
                  <a:srgbClr val="000000"/>
                </a:solidFill>
                <a:latin typeface="微软雅黑"/>
              </a:rPr>
              <a:t>校园综合管理平台</a:t>
            </a:r>
          </a:p>
        </p:txBody>
      </p:sp>
      <p:sp>
        <p:nvSpPr>
          <p:cNvPr id="34" name="椭圆 33"/>
          <p:cNvSpPr/>
          <p:nvPr/>
        </p:nvSpPr>
        <p:spPr>
          <a:xfrm>
            <a:off x="5201319" y="2453405"/>
            <a:ext cx="1042723" cy="686657"/>
          </a:xfrm>
          <a:prstGeom prst="ellipse">
            <a:avLst/>
          </a:prstGeom>
          <a:solidFill>
            <a:srgbClr val="E74B40"/>
          </a:solidFill>
          <a:ln w="571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32"/>
            <a:r>
              <a:rPr lang="zh-CN" altLang="en-US" sz="1200" b="1" dirty="0">
                <a:solidFill>
                  <a:srgbClr val="FFFFFF"/>
                </a:solidFill>
                <a:latin typeface="微软雅黑"/>
              </a:rPr>
              <a:t>全面系统集成</a:t>
            </a:r>
          </a:p>
        </p:txBody>
      </p:sp>
      <p:sp>
        <p:nvSpPr>
          <p:cNvPr id="35" name="椭圆 34"/>
          <p:cNvSpPr/>
          <p:nvPr/>
        </p:nvSpPr>
        <p:spPr>
          <a:xfrm>
            <a:off x="3867036" y="3987040"/>
            <a:ext cx="979345" cy="694363"/>
          </a:xfrm>
          <a:prstGeom prst="ellipse">
            <a:avLst/>
          </a:prstGeom>
          <a:solidFill>
            <a:srgbClr val="E74B40"/>
          </a:solidFill>
          <a:ln w="571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32"/>
            <a:r>
              <a:rPr lang="zh-CN" altLang="en-US" sz="1200" b="1" dirty="0">
                <a:solidFill>
                  <a:srgbClr val="FFFFFF"/>
                </a:solidFill>
                <a:latin typeface="微软雅黑"/>
              </a:rPr>
              <a:t>融合开放兼容</a:t>
            </a:r>
          </a:p>
        </p:txBody>
      </p:sp>
      <p:sp>
        <p:nvSpPr>
          <p:cNvPr id="36" name="椭圆 35"/>
          <p:cNvSpPr/>
          <p:nvPr/>
        </p:nvSpPr>
        <p:spPr>
          <a:xfrm>
            <a:off x="6571694" y="4029575"/>
            <a:ext cx="976532" cy="688928"/>
          </a:xfrm>
          <a:prstGeom prst="ellipse">
            <a:avLst/>
          </a:prstGeom>
          <a:solidFill>
            <a:srgbClr val="E74B40"/>
          </a:solidFill>
          <a:ln w="571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32"/>
            <a:r>
              <a:rPr lang="zh-CN" altLang="en-US" sz="1200" b="1" dirty="0">
                <a:solidFill>
                  <a:srgbClr val="FFFFFF"/>
                </a:solidFill>
                <a:latin typeface="微软雅黑"/>
              </a:rPr>
              <a:t>便捷操作体验</a:t>
            </a:r>
          </a:p>
        </p:txBody>
      </p:sp>
      <p:cxnSp>
        <p:nvCxnSpPr>
          <p:cNvPr id="37" name="直接连接符 36"/>
          <p:cNvCxnSpPr/>
          <p:nvPr/>
        </p:nvCxnSpPr>
        <p:spPr>
          <a:xfrm>
            <a:off x="5667578" y="2061376"/>
            <a:ext cx="38452" cy="1234440"/>
          </a:xfrm>
          <a:prstGeom prst="line">
            <a:avLst/>
          </a:prstGeom>
          <a:ln w="25400">
            <a:solidFill>
              <a:srgbClr val="131426"/>
            </a:solidFill>
            <a:prstDash val="dash"/>
          </a:ln>
        </p:spPr>
        <p:style>
          <a:lnRef idx="1">
            <a:schemeClr val="accent1"/>
          </a:lnRef>
          <a:fillRef idx="0">
            <a:schemeClr val="accent1"/>
          </a:fillRef>
          <a:effectRef idx="0">
            <a:schemeClr val="accent1"/>
          </a:effectRef>
          <a:fontRef idx="minor">
            <a:schemeClr val="tx1"/>
          </a:fontRef>
        </p:style>
      </p:cxnSp>
      <p:sp>
        <p:nvSpPr>
          <p:cNvPr id="38" name="TextBox 46"/>
          <p:cNvSpPr txBox="1"/>
          <p:nvPr/>
        </p:nvSpPr>
        <p:spPr>
          <a:xfrm>
            <a:off x="4352773" y="1604798"/>
            <a:ext cx="3142279" cy="420564"/>
          </a:xfrm>
          <a:prstGeom prst="rect">
            <a:avLst/>
          </a:prstGeom>
          <a:noFill/>
        </p:spPr>
        <p:txBody>
          <a:bodyPr wrap="square" lIns="91440" tIns="45720" rIns="91440" bIns="45720" rtlCol="0">
            <a:spAutoFit/>
          </a:bodyPr>
          <a:lstStyle/>
          <a:p>
            <a:pPr algn="ctr" defTabSz="914332"/>
            <a:r>
              <a:rPr lang="zh-CN" altLang="en-US" sz="2133" b="1" dirty="0">
                <a:solidFill>
                  <a:srgbClr val="4F81BD"/>
                </a:solidFill>
              </a:rPr>
              <a:t>全面系统融合</a:t>
            </a:r>
          </a:p>
        </p:txBody>
      </p:sp>
    </p:spTree>
    <p:extLst>
      <p:ext uri="{BB962C8B-B14F-4D97-AF65-F5344CB8AC3E}">
        <p14:creationId xmlns:p14="http://schemas.microsoft.com/office/powerpoint/2010/main" val="3856971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par>
                                <p:cTn id="14" presetID="22" presetClass="entr" presetSubtype="8"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par>
                                <p:cTn id="17" presetID="22" presetClass="entr" presetSubtype="8"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par>
                                <p:cTn id="20" presetID="22" presetClass="entr" presetSubtype="4"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par>
                                <p:cTn id="23" presetID="22" presetClass="entr" presetSubtype="4"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down)">
                                      <p:cBhvr>
                                        <p:cTn id="25" dur="500"/>
                                        <p:tgtEl>
                                          <p:spTgt spid="25"/>
                                        </p:tgtEl>
                                      </p:cBhvr>
                                    </p:animEffect>
                                  </p:childTnLst>
                                </p:cTn>
                              </p:par>
                              <p:par>
                                <p:cTn id="26" presetID="22" presetClass="entr" presetSubtype="4" fill="hold"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wipe(down)">
                                      <p:cBhvr>
                                        <p:cTn id="28" dur="500"/>
                                        <p:tgtEl>
                                          <p:spTgt spid="29"/>
                                        </p:tgtEl>
                                      </p:cBhvr>
                                    </p:animEffect>
                                  </p:childTnLst>
                                </p:cTn>
                              </p:par>
                              <p:par>
                                <p:cTn id="29" presetID="22" presetClass="entr" presetSubtype="2"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right)">
                                      <p:cBhvr>
                                        <p:cTn id="31" dur="500"/>
                                        <p:tgtEl>
                                          <p:spTgt spid="17"/>
                                        </p:tgtEl>
                                      </p:cBhvr>
                                    </p:animEffect>
                                  </p:childTnLst>
                                </p:cTn>
                              </p:par>
                              <p:par>
                                <p:cTn id="32" presetID="22" presetClass="entr" presetSubtype="2"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right)">
                                      <p:cBhvr>
                                        <p:cTn id="34" dur="500"/>
                                        <p:tgtEl>
                                          <p:spTgt spid="9"/>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left)">
                                      <p:cBhvr>
                                        <p:cTn id="38" dur="500"/>
                                        <p:tgtEl>
                                          <p:spTgt spid="8"/>
                                        </p:tgtEl>
                                      </p:cBhvr>
                                    </p:animEffect>
                                  </p:childTnLst>
                                </p:cTn>
                              </p:par>
                              <p:par>
                                <p:cTn id="39" presetID="22" presetClass="entr" presetSubtype="8"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left)">
                                      <p:cBhvr>
                                        <p:cTn id="41" dur="500"/>
                                        <p:tgtEl>
                                          <p:spTgt spid="16"/>
                                        </p:tgtEl>
                                      </p:cBhvr>
                                    </p:animEffect>
                                  </p:childTnLst>
                                </p:cTn>
                              </p:par>
                              <p:par>
                                <p:cTn id="42" presetID="22" presetClass="entr" presetSubtype="4" fill="hold"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down)">
                                      <p:cBhvr>
                                        <p:cTn id="44" dur="500"/>
                                        <p:tgtEl>
                                          <p:spTgt spid="24"/>
                                        </p:tgtEl>
                                      </p:cBhvr>
                                    </p:animEffect>
                                  </p:childTnLst>
                                </p:cTn>
                              </p:par>
                              <p:par>
                                <p:cTn id="45" presetID="22" presetClass="entr" presetSubtype="4"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down)">
                                      <p:cBhvr>
                                        <p:cTn id="47" dur="500"/>
                                        <p:tgtEl>
                                          <p:spTgt spid="28"/>
                                        </p:tgtEl>
                                      </p:cBhvr>
                                    </p:animEffect>
                                  </p:childTnLst>
                                </p:cTn>
                              </p:par>
                              <p:par>
                                <p:cTn id="48" presetID="22" presetClass="entr" presetSubtype="4" fill="hold" nodeType="with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wipe(down)">
                                      <p:cBhvr>
                                        <p:cTn id="50" dur="500"/>
                                        <p:tgtEl>
                                          <p:spTgt spid="32"/>
                                        </p:tgtEl>
                                      </p:cBhvr>
                                    </p:animEffect>
                                  </p:childTnLst>
                                </p:cTn>
                              </p:par>
                              <p:par>
                                <p:cTn id="51" presetID="22" presetClass="entr" presetSubtype="2"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wipe(right)">
                                      <p:cBhvr>
                                        <p:cTn id="53" dur="500"/>
                                        <p:tgtEl>
                                          <p:spTgt spid="12"/>
                                        </p:tgtEl>
                                      </p:cBhvr>
                                    </p:animEffect>
                                  </p:childTnLst>
                                </p:cTn>
                              </p:par>
                              <p:par>
                                <p:cTn id="54" presetID="22" presetClass="entr" presetSubtype="2" fill="hold" nodeType="with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right)">
                                      <p:cBhvr>
                                        <p:cTn id="56" dur="500"/>
                                        <p:tgtEl>
                                          <p:spTgt spid="20"/>
                                        </p:tgtEl>
                                      </p:cBhvr>
                                    </p:animEffect>
                                  </p:childTnLst>
                                </p:cTn>
                              </p:par>
                            </p:childTnLst>
                          </p:cTn>
                        </p:par>
                        <p:par>
                          <p:cTn id="57" fill="hold">
                            <p:stCondLst>
                              <p:cond delay="1000"/>
                            </p:stCondLst>
                            <p:childTnLst>
                              <p:par>
                                <p:cTn id="58" presetID="22" presetClass="entr" presetSubtype="1" fill="hold" grpId="0" nodeType="afterEffect">
                                  <p:stCondLst>
                                    <p:cond delay="0"/>
                                  </p:stCondLst>
                                  <p:childTnLst>
                                    <p:set>
                                      <p:cBhvr>
                                        <p:cTn id="59" dur="1" fill="hold">
                                          <p:stCondLst>
                                            <p:cond delay="0"/>
                                          </p:stCondLst>
                                        </p:cTn>
                                        <p:tgtEl>
                                          <p:spTgt spid="4">
                                            <p:bg/>
                                          </p:spTgt>
                                        </p:tgtEl>
                                        <p:attrNameLst>
                                          <p:attrName>style.visibility</p:attrName>
                                        </p:attrNameLst>
                                      </p:cBhvr>
                                      <p:to>
                                        <p:strVal val="visible"/>
                                      </p:to>
                                    </p:set>
                                    <p:animEffect transition="in" filter="wipe(up)">
                                      <p:cBhvr>
                                        <p:cTn id="60" dur="2000"/>
                                        <p:tgtEl>
                                          <p:spTgt spid="4">
                                            <p:bg/>
                                          </p:spTgt>
                                        </p:tgtEl>
                                      </p:cBhvr>
                                    </p:animEffect>
                                  </p:childTnLst>
                                </p:cTn>
                              </p:par>
                            </p:childTnLst>
                          </p:cTn>
                        </p:par>
                        <p:par>
                          <p:cTn id="61" fill="hold">
                            <p:stCondLst>
                              <p:cond delay="3000"/>
                            </p:stCondLst>
                            <p:childTnLst>
                              <p:par>
                                <p:cTn id="62" presetID="22" presetClass="entr" presetSubtype="1" fill="hold" grpId="0" nodeType="afterEffect" nodePh="1">
                                  <p:stCondLst>
                                    <p:cond delay="0"/>
                                  </p:stCondLst>
                                  <p:endCondLst>
                                    <p:cond evt="begin" delay="0">
                                      <p:tn val="62"/>
                                    </p:cond>
                                  </p:endCondLst>
                                  <p:childTnLst>
                                    <p:set>
                                      <p:cBhvr>
                                        <p:cTn id="63" dur="1" fill="hold">
                                          <p:stCondLst>
                                            <p:cond delay="0"/>
                                          </p:stCondLst>
                                        </p:cTn>
                                        <p:tgtEl>
                                          <p:spTgt spid="4">
                                            <p:txEl>
                                              <p:pRg st="0" end="0"/>
                                            </p:txEl>
                                          </p:spTgt>
                                        </p:tgtEl>
                                        <p:attrNameLst>
                                          <p:attrName>style.visibility</p:attrName>
                                        </p:attrNameLst>
                                      </p:cBhvr>
                                      <p:to>
                                        <p:strVal val="visible"/>
                                      </p:to>
                                    </p:set>
                                    <p:animEffect transition="in" filter="wipe(up)">
                                      <p:cBhvr>
                                        <p:cTn id="64" dur="2000"/>
                                        <p:tgtEl>
                                          <p:spTgt spid="4">
                                            <p:txEl>
                                              <p:pRg st="0" end="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0" presetClass="path" presetSubtype="0" accel="50000" decel="50000" fill="hold" nodeType="clickEffect">
                                  <p:stCondLst>
                                    <p:cond delay="0"/>
                                  </p:stCondLst>
                                  <p:childTnLst>
                                    <p:animMotion origin="layout" path="M -4.79167E-6 -3.7037E-7 L -4.79167E-6 0.00023 C 0.00352 0.00139 0.00717 0.00232 0.01068 0.00417 C 0.01394 0.00579 0.01693 0.00857 0.02019 0.01042 C 0.02175 0.01134 0.02331 0.01181 0.02487 0.0125 C 0.02722 0.01597 0.03594 0.02963 0.0392 0.03171 L 0.04284 0.0338 C 0.04558 0.03704 0.04857 0.04051 0.05118 0.04444 C 0.05235 0.0463 0.05339 0.04884 0.05469 0.05069 C 0.05573 0.05232 0.05717 0.05324 0.05821 0.05486 C 0.06081 0.0588 0.06277 0.06389 0.06537 0.06759 C 0.07735 0.08449 0.075 0.08194 0.08568 0.09514 C 0.09454 0.10625 0.08256 0.09074 0.09519 0.10579 C 0.09636 0.10718 0.0974 0.10903 0.0987 0.10995 C 0.10027 0.11111 0.10196 0.11134 0.10352 0.11204 C 0.10508 0.11412 0.10652 0.1169 0.10821 0.11852 C 0.11055 0.12037 0.11303 0.1213 0.11537 0.12269 C 0.11654 0.12338 0.11784 0.12384 0.11902 0.12477 C 0.12058 0.12616 0.12214 0.12778 0.1237 0.12894 C 0.12696 0.13148 0.12982 0.13194 0.13321 0.13333 C 0.14636 0.14491 0.13034 0.12963 0.14154 0.14375 C 0.14415 0.14722 0.14701 0.14838 0.14987 0.15023 C 0.15573 0.16574 0.14857 0.14931 0.15586 0.15857 C 0.15769 0.16088 0.15886 0.16482 0.16068 0.16713 C 0.16277 0.16991 0.1655 0.17107 0.16784 0.17338 C 0.16954 0.17523 0.1711 0.17732 0.17253 0.17986 C 0.17396 0.18241 0.17618 0.18843 0.17618 0.18866 L 0.17618 0.18843 " pathEditMode="relative" rAng="0" ptsTypes="AAAAAAAAAAAAAAAAAAAAAAAAAAAA">
                                      <p:cBhvr>
                                        <p:cTn id="68" dur="1000" fill="hold"/>
                                        <p:tgtEl>
                                          <p:spTgt spid="5"/>
                                        </p:tgtEl>
                                        <p:attrNameLst>
                                          <p:attrName>ppt_x</p:attrName>
                                          <p:attrName>ppt_y</p:attrName>
                                        </p:attrNameLst>
                                      </p:cBhvr>
                                      <p:rCtr x="8802" y="9421"/>
                                    </p:animMotion>
                                  </p:childTnLst>
                                </p:cTn>
                              </p:par>
                              <p:par>
                                <p:cTn id="69" presetID="0" presetClass="path" presetSubtype="0" accel="50000" decel="50000" fill="hold" nodeType="withEffect">
                                  <p:stCondLst>
                                    <p:cond delay="0"/>
                                  </p:stCondLst>
                                  <p:childTnLst>
                                    <p:animMotion origin="layout" path="M -1.25E-6 7.40741E-7 L -1.25E-6 0.00023 C 0.01953 -0.00208 0.03177 -0.00301 0.05235 -0.00648 C 0.05873 -0.00764 0.06498 -0.00972 0.07136 -0.01065 C 0.14011 -0.02315 0.06667 -0.0081 0.12018 -0.01921 C 0.13867 -0.03195 0.13021 -0.0287 0.14518 -0.03195 C 0.14831 -0.02986 0.15195 -0.02917 0.15469 -0.0257 C 0.1681 -0.00903 0.14805 -0.02245 0.16068 -0.01505 C 0.16185 -0.01574 0.16302 -0.01713 0.16419 -0.01713 C 0.16706 -0.01713 0.16979 -0.01574 0.17253 -0.01505 C 0.17292 -0.01505 0.17331 -0.01505 0.17383 -0.01505 L 0.17383 -0.01482 " pathEditMode="relative" rAng="0" ptsTypes="AAAAAAAAAAAA">
                                      <p:cBhvr>
                                        <p:cTn id="70" dur="1000" fill="hold"/>
                                        <p:tgtEl>
                                          <p:spTgt spid="13"/>
                                        </p:tgtEl>
                                        <p:attrNameLst>
                                          <p:attrName>ppt_x</p:attrName>
                                          <p:attrName>ppt_y</p:attrName>
                                        </p:attrNameLst>
                                      </p:cBhvr>
                                      <p:rCtr x="8685" y="-1597"/>
                                    </p:animMotion>
                                  </p:childTnLst>
                                </p:cTn>
                              </p:par>
                              <p:par>
                                <p:cTn id="71" presetID="0" presetClass="path" presetSubtype="0" accel="50000" decel="50000" fill="hold" nodeType="withEffect">
                                  <p:stCondLst>
                                    <p:cond delay="0"/>
                                  </p:stCondLst>
                                  <p:childTnLst>
                                    <p:animMotion origin="layout" path="M -2.08333E-7 -2.22222E-6 L -2.08333E-7 0.00023 C 0.00391 -0.00509 0.00794 -0.00972 0.01185 -0.01481 C 0.01393 -0.01759 0.01563 -0.02083 0.01784 -0.02338 C 0.01927 -0.02523 0.02122 -0.02569 0.02253 -0.02754 C 0.03685 -0.04791 0.02214 -0.03449 0.03802 -0.04676 C 0.04297 -0.05995 0.03711 -0.04653 0.04518 -0.05717 C 0.04701 -0.05972 0.04805 -0.06342 0.04987 -0.06574 C 0.05208 -0.06828 0.05495 -0.06921 0.05703 -0.07199 C 0.05885 -0.0743 0.06003 -0.07801 0.06185 -0.08055 C 0.06328 -0.08241 0.0651 -0.08287 0.06654 -0.08472 C 0.06797 -0.08634 0.06888 -0.08912 0.07018 -0.09097 C 0.0724 -0.09421 0.07734 -0.09953 0.07734 -0.0993 C 0.0832 -0.1169 0.078 -0.10416 0.08685 -0.11852 C 0.08932 -0.12268 0.09128 -0.12778 0.09401 -0.13125 C 0.10156 -0.1412 0.11003 -0.14907 0.11771 -0.15879 L 0.12604 -0.16921 C 0.12956 -0.17847 0.1306 -0.18217 0.13685 -0.19051 C 0.13841 -0.19259 0.13997 -0.19467 0.14154 -0.19676 C 0.14271 -0.19838 0.14401 -0.1993 0.14518 -0.20116 C 0.14648 -0.20301 0.1474 -0.20555 0.1487 -0.20741 C 0.15495 -0.2162 0.15521 -0.21528 0.16185 -0.22014 C 0.16302 -0.22291 0.16393 -0.22616 0.16536 -0.22847 C 0.1668 -0.23102 0.16888 -0.23217 0.17018 -0.23495 C 0.1737 -0.24259 0.17122 -0.2412 0.16888 -0.2412 L 0.16888 -0.24097 " pathEditMode="relative" rAng="0" ptsTypes="AAAAAAAAAAAAAAAAAAAAAAAAAA">
                                      <p:cBhvr>
                                        <p:cTn id="72" dur="1000" fill="hold"/>
                                        <p:tgtEl>
                                          <p:spTgt spid="21"/>
                                        </p:tgtEl>
                                        <p:attrNameLst>
                                          <p:attrName>ppt_x</p:attrName>
                                          <p:attrName>ppt_y</p:attrName>
                                        </p:attrNameLst>
                                      </p:cBhvr>
                                      <p:rCtr x="8594" y="-12060"/>
                                    </p:animMotion>
                                  </p:childTnLst>
                                </p:cTn>
                              </p:par>
                              <p:par>
                                <p:cTn id="73" presetID="0" presetClass="path" presetSubtype="0" accel="50000" decel="50000" fill="hold" nodeType="withEffect">
                                  <p:stCondLst>
                                    <p:cond delay="0"/>
                                  </p:stCondLst>
                                  <p:childTnLst>
                                    <p:animMotion origin="layout" path="M 0.00052 -0.07292 L 0.00052 -0.07268 C -0.00118 -0.17431 -0.00144 -0.15486 0.00052 -0.2912 C 0.00065 -0.29468 0.00143 -0.29815 0.00169 -0.30162 C 0.0026 -0.31018 0.00416 -0.31852 0.00416 -0.32708 L 0.00416 -0.37778 L 0.00416 -0.37755 " pathEditMode="relative" rAng="0" ptsTypes="AAAAAAA">
                                      <p:cBhvr>
                                        <p:cTn id="74" dur="1000" fill="hold"/>
                                        <p:tgtEl>
                                          <p:spTgt spid="25"/>
                                        </p:tgtEl>
                                        <p:attrNameLst>
                                          <p:attrName>ppt_x</p:attrName>
                                          <p:attrName>ppt_y</p:attrName>
                                        </p:attrNameLst>
                                      </p:cBhvr>
                                      <p:rCtr x="104" y="-15231"/>
                                    </p:animMotion>
                                  </p:childTnLst>
                                </p:cTn>
                              </p:par>
                              <p:par>
                                <p:cTn id="75" presetID="0" presetClass="path" presetSubtype="0" accel="50000" decel="50000" fill="hold" nodeType="withEffect">
                                  <p:stCondLst>
                                    <p:cond delay="0"/>
                                  </p:stCondLst>
                                  <p:childTnLst>
                                    <p:animMotion origin="layout" path="M 1.25E-6 4.07407E-6 L 1.25E-6 0.00023 C -0.00964 -0.01343 -0.01888 -0.02755 -0.02865 -0.04028 C -0.03555 -0.04931 -0.04323 -0.05649 -0.05013 -0.06574 C -0.05755 -0.0757 -0.06471 -0.08635 -0.07162 -0.09746 C -0.10859 -0.15811 -0.05703 -0.08056 -0.08698 -0.125 C -0.08906 -0.13125 -0.09076 -0.13797 -0.09297 -0.14399 C -0.09583 -0.15139 -0.1 -0.15741 -0.10248 -0.16505 C -0.10404 -0.16968 -0.10391 -0.17524 -0.10495 -0.17987 C -0.10638 -0.18704 -0.10859 -0.19375 -0.10964 -0.20116 C -0.11003 -0.20394 -0.11029 -0.20695 -0.11081 -0.20949 C -0.11146 -0.2125 -0.11263 -0.21505 -0.11328 -0.21806 C -0.12109 -0.25672 -0.1125 -0.21852 -0.1168 -0.23912 C -0.11758 -0.24283 -0.1181 -0.24653 -0.11927 -0.24977 C -0.12005 -0.25232 -0.12175 -0.25394 -0.12279 -0.25625 C -0.12526 -0.26158 -0.12761 -0.26737 -0.12995 -0.27315 C -0.13399 -0.28287 -0.13268 -0.27848 -0.13464 -0.28565 L -0.13464 -0.28542 " pathEditMode="relative" rAng="0" ptsTypes="AAAAAAAAAAAAAAAAAA">
                                      <p:cBhvr>
                                        <p:cTn id="76" dur="1000" fill="hold"/>
                                        <p:tgtEl>
                                          <p:spTgt spid="29"/>
                                        </p:tgtEl>
                                        <p:attrNameLst>
                                          <p:attrName>ppt_x</p:attrName>
                                          <p:attrName>ppt_y</p:attrName>
                                        </p:attrNameLst>
                                      </p:cBhvr>
                                      <p:rCtr x="-6732" y="-14282"/>
                                    </p:animMotion>
                                  </p:childTnLst>
                                </p:cTn>
                              </p:par>
                              <p:par>
                                <p:cTn id="77" presetID="0" presetClass="path" presetSubtype="0" accel="50000" decel="50000" fill="hold" nodeType="withEffect">
                                  <p:stCondLst>
                                    <p:cond delay="0"/>
                                  </p:stCondLst>
                                  <p:childTnLst>
                                    <p:animMotion origin="layout" path="M -0.07226 -0.00208 L -0.07226 -0.00185 C -0.10755 -0.01019 -0.07474 -0.0037 -0.1164 -0.00857 C -0.17708 -0.01597 -0.11041 -0.01065 -0.17942 -0.01505 C -0.18346 -0.01644 -0.18737 -0.01898 -0.1914 -0.01921 C -0.21354 -0.02153 -0.22995 -0.0213 -0.24961 -0.0213 L -0.24961 -0.02107 " pathEditMode="relative" rAng="0" ptsTypes="AAAAAAA">
                                      <p:cBhvr>
                                        <p:cTn id="78" dur="1000" fill="hold"/>
                                        <p:tgtEl>
                                          <p:spTgt spid="17"/>
                                        </p:tgtEl>
                                        <p:attrNameLst>
                                          <p:attrName>ppt_x</p:attrName>
                                          <p:attrName>ppt_y</p:attrName>
                                        </p:attrNameLst>
                                      </p:cBhvr>
                                      <p:rCtr x="-8867" y="-972"/>
                                    </p:animMotion>
                                  </p:childTnLst>
                                </p:cTn>
                              </p:par>
                              <p:par>
                                <p:cTn id="79" presetID="0" presetClass="path" presetSubtype="0" accel="50000" decel="50000" fill="hold" nodeType="withEffect">
                                  <p:stCondLst>
                                    <p:cond delay="0"/>
                                  </p:stCondLst>
                                  <p:childTnLst>
                                    <p:animMotion origin="layout" path="M -0.06029 0.01968 L -0.06029 0.01991 C -0.06354 0.02246 -0.06667 0.02547 -0.06992 0.02801 C -0.08008 0.03635 -0.06536 0.02199 -0.07826 0.03426 C -0.08099 0.03704 -0.08385 0.03982 -0.08659 0.04283 C -0.08776 0.04422 -0.0888 0.04584 -0.0901 0.04699 C -0.09284 0.04954 -0.09583 0.0507 -0.09844 0.05347 C -0.10221 0.05718 -0.10534 0.06273 -0.10911 0.06621 C -0.11172 0.06829 -0.11471 0.06875 -0.11745 0.07037 C -0.14675 0.08773 -0.10885 0.06621 -0.13529 0.0831 C -0.15547 0.09584 -0.12865 0.07385 -0.15794 0.1 C -0.16029 0.10209 -0.16302 0.10347 -0.1651 0.10625 C -0.16667 0.10834 -0.16823 0.11065 -0.16992 0.11273 C -0.17604 0.11968 -0.178 0.11968 -0.18294 0.12755 C -0.18503 0.13079 -0.18685 0.13472 -0.18893 0.13797 C -0.19284 0.14422 -0.19388 0.14468 -0.19844 0.14861 C -0.19922 0.15139 -0.19961 0.15486 -0.20078 0.15718 C -0.20208 0.15926 -0.20417 0.15926 -0.2056 0.16135 C -0.20859 0.16574 -0.21107 0.17107 -0.21393 0.17616 C -0.2151 0.17824 -0.21654 0.17986 -0.21745 0.18241 C -0.21888 0.18611 -0.22201 0.19468 -0.22344 0.19722 C -0.22448 0.19908 -0.22695 0.20162 -0.22695 0.20185 L -0.22813 0.20162 " pathEditMode="relative" rAng="0" ptsTypes="AAAAAAAAAAAAAAAAAAAAAAA">
                                      <p:cBhvr>
                                        <p:cTn id="80" dur="1000" fill="hold"/>
                                        <p:tgtEl>
                                          <p:spTgt spid="9"/>
                                        </p:tgtEl>
                                        <p:attrNameLst>
                                          <p:attrName>ppt_x</p:attrName>
                                          <p:attrName>ppt_y</p:attrName>
                                        </p:attrNameLst>
                                      </p:cBhvr>
                                      <p:rCtr x="-8398" y="9097"/>
                                    </p:animMotion>
                                  </p:childTnLst>
                                </p:cTn>
                              </p:par>
                              <p:par>
                                <p:cTn id="81" presetID="1" presetClass="exit" presetSubtype="0" fill="hold" nodeType="withEffect">
                                  <p:stCondLst>
                                    <p:cond delay="0"/>
                                  </p:stCondLst>
                                  <p:childTnLst>
                                    <p:set>
                                      <p:cBhvr>
                                        <p:cTn id="82" dur="1" fill="hold">
                                          <p:stCondLst>
                                            <p:cond delay="0"/>
                                          </p:stCondLst>
                                        </p:cTn>
                                        <p:tgtEl>
                                          <p:spTgt spid="8"/>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16"/>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24"/>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0"/>
                                          </p:stCondLst>
                                        </p:cTn>
                                        <p:tgtEl>
                                          <p:spTgt spid="28"/>
                                        </p:tgtEl>
                                        <p:attrNameLst>
                                          <p:attrName>style.visibility</p:attrName>
                                        </p:attrNameLst>
                                      </p:cBhvr>
                                      <p:to>
                                        <p:strVal val="hidden"/>
                                      </p:to>
                                    </p:set>
                                  </p:childTnLst>
                                </p:cTn>
                              </p:par>
                              <p:par>
                                <p:cTn id="89" presetID="1" presetClass="exit" presetSubtype="0" fill="hold" nodeType="withEffect">
                                  <p:stCondLst>
                                    <p:cond delay="0"/>
                                  </p:stCondLst>
                                  <p:childTnLst>
                                    <p:set>
                                      <p:cBhvr>
                                        <p:cTn id="90" dur="1" fill="hold">
                                          <p:stCondLst>
                                            <p:cond delay="0"/>
                                          </p:stCondLst>
                                        </p:cTn>
                                        <p:tgtEl>
                                          <p:spTgt spid="32"/>
                                        </p:tgtEl>
                                        <p:attrNameLst>
                                          <p:attrName>style.visibility</p:attrName>
                                        </p:attrNameLst>
                                      </p:cBhvr>
                                      <p:to>
                                        <p:strVal val="hidden"/>
                                      </p:to>
                                    </p:set>
                                  </p:childTnLst>
                                </p:cTn>
                              </p:par>
                              <p:par>
                                <p:cTn id="91" presetID="1" presetClass="exit" presetSubtype="0" fill="hold" nodeType="withEffect">
                                  <p:stCondLst>
                                    <p:cond delay="0"/>
                                  </p:stCondLst>
                                  <p:childTnLst>
                                    <p:set>
                                      <p:cBhvr>
                                        <p:cTn id="92" dur="1" fill="hold">
                                          <p:stCondLst>
                                            <p:cond delay="0"/>
                                          </p:stCondLst>
                                        </p:cTn>
                                        <p:tgtEl>
                                          <p:spTgt spid="12"/>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20"/>
                                        </p:tgtEl>
                                        <p:attrNameLst>
                                          <p:attrName>style.visibility</p:attrName>
                                        </p:attrNameLst>
                                      </p:cBhvr>
                                      <p:to>
                                        <p:strVal val="hidden"/>
                                      </p:to>
                                    </p:set>
                                  </p:childTnLst>
                                </p:cTn>
                              </p:par>
                            </p:childTnLst>
                          </p:cTn>
                        </p:par>
                        <p:par>
                          <p:cTn id="95" fill="hold">
                            <p:stCondLst>
                              <p:cond delay="1000"/>
                            </p:stCondLst>
                            <p:childTnLst>
                              <p:par>
                                <p:cTn id="96" presetID="1" presetClass="exit" presetSubtype="0" fill="hold" nodeType="afterEffect">
                                  <p:stCondLst>
                                    <p:cond delay="0"/>
                                  </p:stCondLst>
                                  <p:childTnLst>
                                    <p:set>
                                      <p:cBhvr>
                                        <p:cTn id="97" dur="1" fill="hold">
                                          <p:stCondLst>
                                            <p:cond delay="0"/>
                                          </p:stCondLst>
                                        </p:cTn>
                                        <p:tgtEl>
                                          <p:spTgt spid="5"/>
                                        </p:tgtEl>
                                        <p:attrNameLst>
                                          <p:attrName>style.visibility</p:attrName>
                                        </p:attrNameLst>
                                      </p:cBhvr>
                                      <p:to>
                                        <p:strVal val="hidden"/>
                                      </p:to>
                                    </p:set>
                                  </p:childTnLst>
                                </p:cTn>
                              </p:par>
                              <p:par>
                                <p:cTn id="98" presetID="1" presetClass="exit" presetSubtype="0" fill="hold" nodeType="withEffect">
                                  <p:stCondLst>
                                    <p:cond delay="0"/>
                                  </p:stCondLst>
                                  <p:childTnLst>
                                    <p:set>
                                      <p:cBhvr>
                                        <p:cTn id="99" dur="1" fill="hold">
                                          <p:stCondLst>
                                            <p:cond delay="0"/>
                                          </p:stCondLst>
                                        </p:cTn>
                                        <p:tgtEl>
                                          <p:spTgt spid="13"/>
                                        </p:tgtEl>
                                        <p:attrNameLst>
                                          <p:attrName>style.visibility</p:attrName>
                                        </p:attrNameLst>
                                      </p:cBhvr>
                                      <p:to>
                                        <p:strVal val="hidden"/>
                                      </p:to>
                                    </p:set>
                                  </p:childTnLst>
                                </p:cTn>
                              </p:par>
                              <p:par>
                                <p:cTn id="100" presetID="1" presetClass="exit" presetSubtype="0" fill="hold" nodeType="withEffect">
                                  <p:stCondLst>
                                    <p:cond delay="0"/>
                                  </p:stCondLst>
                                  <p:childTnLst>
                                    <p:set>
                                      <p:cBhvr>
                                        <p:cTn id="101" dur="1" fill="hold">
                                          <p:stCondLst>
                                            <p:cond delay="0"/>
                                          </p:stCondLst>
                                        </p:cTn>
                                        <p:tgtEl>
                                          <p:spTgt spid="21"/>
                                        </p:tgtEl>
                                        <p:attrNameLst>
                                          <p:attrName>style.visibility</p:attrName>
                                        </p:attrNameLst>
                                      </p:cBhvr>
                                      <p:to>
                                        <p:strVal val="hidden"/>
                                      </p:to>
                                    </p:set>
                                  </p:childTnLst>
                                </p:cTn>
                              </p:par>
                              <p:par>
                                <p:cTn id="102" presetID="1" presetClass="exit" presetSubtype="0" fill="hold" nodeType="withEffect">
                                  <p:stCondLst>
                                    <p:cond delay="0"/>
                                  </p:stCondLst>
                                  <p:childTnLst>
                                    <p:set>
                                      <p:cBhvr>
                                        <p:cTn id="103" dur="1" fill="hold">
                                          <p:stCondLst>
                                            <p:cond delay="0"/>
                                          </p:stCondLst>
                                        </p:cTn>
                                        <p:tgtEl>
                                          <p:spTgt spid="25"/>
                                        </p:tgtEl>
                                        <p:attrNameLst>
                                          <p:attrName>style.visibility</p:attrName>
                                        </p:attrNameLst>
                                      </p:cBhvr>
                                      <p:to>
                                        <p:strVal val="hidden"/>
                                      </p:to>
                                    </p:set>
                                  </p:childTnLst>
                                </p:cTn>
                              </p:par>
                              <p:par>
                                <p:cTn id="104" presetID="1" presetClass="exit" presetSubtype="0" fill="hold" nodeType="withEffect">
                                  <p:stCondLst>
                                    <p:cond delay="0"/>
                                  </p:stCondLst>
                                  <p:childTnLst>
                                    <p:set>
                                      <p:cBhvr>
                                        <p:cTn id="105" dur="1" fill="hold">
                                          <p:stCondLst>
                                            <p:cond delay="0"/>
                                          </p:stCondLst>
                                        </p:cTn>
                                        <p:tgtEl>
                                          <p:spTgt spid="29"/>
                                        </p:tgtEl>
                                        <p:attrNameLst>
                                          <p:attrName>style.visibility</p:attrName>
                                        </p:attrNameLst>
                                      </p:cBhvr>
                                      <p:to>
                                        <p:strVal val="hidden"/>
                                      </p:to>
                                    </p:set>
                                  </p:childTnLst>
                                </p:cTn>
                              </p:par>
                              <p:par>
                                <p:cTn id="106" presetID="1" presetClass="exit" presetSubtype="0" fill="hold" nodeType="withEffect">
                                  <p:stCondLst>
                                    <p:cond delay="0"/>
                                  </p:stCondLst>
                                  <p:childTnLst>
                                    <p:set>
                                      <p:cBhvr>
                                        <p:cTn id="107" dur="1" fill="hold">
                                          <p:stCondLst>
                                            <p:cond delay="0"/>
                                          </p:stCondLst>
                                        </p:cTn>
                                        <p:tgtEl>
                                          <p:spTgt spid="17"/>
                                        </p:tgtEl>
                                        <p:attrNameLst>
                                          <p:attrName>style.visibility</p:attrName>
                                        </p:attrNameLst>
                                      </p:cBhvr>
                                      <p:to>
                                        <p:strVal val="hidden"/>
                                      </p:to>
                                    </p:set>
                                  </p:childTnLst>
                                </p:cTn>
                              </p:par>
                              <p:par>
                                <p:cTn id="108" presetID="1" presetClass="exit" presetSubtype="0" fill="hold" nodeType="withEffect">
                                  <p:stCondLst>
                                    <p:cond delay="0"/>
                                  </p:stCondLst>
                                  <p:childTnLst>
                                    <p:set>
                                      <p:cBhvr>
                                        <p:cTn id="109" dur="1" fill="hold">
                                          <p:stCondLst>
                                            <p:cond delay="0"/>
                                          </p:stCondLst>
                                        </p:cTn>
                                        <p:tgtEl>
                                          <p:spTgt spid="9"/>
                                        </p:tgtEl>
                                        <p:attrNameLst>
                                          <p:attrName>style.visibility</p:attrName>
                                        </p:attrNameLst>
                                      </p:cBhvr>
                                      <p:to>
                                        <p:strVal val="hidden"/>
                                      </p:to>
                                    </p:set>
                                  </p:childTnLst>
                                </p:cTn>
                              </p:par>
                            </p:childTnLst>
                          </p:cTn>
                        </p:par>
                        <p:par>
                          <p:cTn id="110" fill="hold">
                            <p:stCondLst>
                              <p:cond delay="1000"/>
                            </p:stCondLst>
                            <p:childTnLst>
                              <p:par>
                                <p:cTn id="111" presetID="53" presetClass="entr" presetSubtype="16" fill="hold" grpId="0" nodeType="afterEffect">
                                  <p:stCondLst>
                                    <p:cond delay="0"/>
                                  </p:stCondLst>
                                  <p:childTnLst>
                                    <p:set>
                                      <p:cBhvr>
                                        <p:cTn id="112" dur="1" fill="hold">
                                          <p:stCondLst>
                                            <p:cond delay="0"/>
                                          </p:stCondLst>
                                        </p:cTn>
                                        <p:tgtEl>
                                          <p:spTgt spid="34"/>
                                        </p:tgtEl>
                                        <p:attrNameLst>
                                          <p:attrName>style.visibility</p:attrName>
                                        </p:attrNameLst>
                                      </p:cBhvr>
                                      <p:to>
                                        <p:strVal val="visible"/>
                                      </p:to>
                                    </p:set>
                                    <p:anim calcmode="lin" valueType="num">
                                      <p:cBhvr>
                                        <p:cTn id="113" dur="500" fill="hold"/>
                                        <p:tgtEl>
                                          <p:spTgt spid="34"/>
                                        </p:tgtEl>
                                        <p:attrNameLst>
                                          <p:attrName>ppt_w</p:attrName>
                                        </p:attrNameLst>
                                      </p:cBhvr>
                                      <p:tavLst>
                                        <p:tav tm="0">
                                          <p:val>
                                            <p:fltVal val="0"/>
                                          </p:val>
                                        </p:tav>
                                        <p:tav tm="100000">
                                          <p:val>
                                            <p:strVal val="#ppt_w"/>
                                          </p:val>
                                        </p:tav>
                                      </p:tavLst>
                                    </p:anim>
                                    <p:anim calcmode="lin" valueType="num">
                                      <p:cBhvr>
                                        <p:cTn id="114" dur="500" fill="hold"/>
                                        <p:tgtEl>
                                          <p:spTgt spid="34"/>
                                        </p:tgtEl>
                                        <p:attrNameLst>
                                          <p:attrName>ppt_h</p:attrName>
                                        </p:attrNameLst>
                                      </p:cBhvr>
                                      <p:tavLst>
                                        <p:tav tm="0">
                                          <p:val>
                                            <p:fltVal val="0"/>
                                          </p:val>
                                        </p:tav>
                                        <p:tav tm="100000">
                                          <p:val>
                                            <p:strVal val="#ppt_h"/>
                                          </p:val>
                                        </p:tav>
                                      </p:tavLst>
                                    </p:anim>
                                    <p:animEffect transition="in" filter="fade">
                                      <p:cBhvr>
                                        <p:cTn id="115" dur="500"/>
                                        <p:tgtEl>
                                          <p:spTgt spid="34"/>
                                        </p:tgtEl>
                                      </p:cBhvr>
                                    </p:animEffect>
                                  </p:childTnLst>
                                </p:cTn>
                              </p:par>
                              <p:par>
                                <p:cTn id="116" presetID="6" presetClass="emph" presetSubtype="0" repeatCount="2000" autoRev="1" fill="hold" grpId="1" nodeType="withEffect">
                                  <p:stCondLst>
                                    <p:cond delay="0"/>
                                  </p:stCondLst>
                                  <p:childTnLst>
                                    <p:animScale>
                                      <p:cBhvr>
                                        <p:cTn id="117" dur="500" fill="hold"/>
                                        <p:tgtEl>
                                          <p:spTgt spid="34"/>
                                        </p:tgtEl>
                                      </p:cBhvr>
                                      <p:by x="80000" y="80000"/>
                                    </p:animScale>
                                  </p:childTnLst>
                                </p:cTn>
                              </p:par>
                              <p:par>
                                <p:cTn id="118" presetID="53" presetClass="entr" presetSubtype="16" fill="hold" grpId="0" nodeType="withEffect">
                                  <p:stCondLst>
                                    <p:cond delay="0"/>
                                  </p:stCondLst>
                                  <p:childTnLst>
                                    <p:set>
                                      <p:cBhvr>
                                        <p:cTn id="119" dur="1" fill="hold">
                                          <p:stCondLst>
                                            <p:cond delay="0"/>
                                          </p:stCondLst>
                                        </p:cTn>
                                        <p:tgtEl>
                                          <p:spTgt spid="35"/>
                                        </p:tgtEl>
                                        <p:attrNameLst>
                                          <p:attrName>style.visibility</p:attrName>
                                        </p:attrNameLst>
                                      </p:cBhvr>
                                      <p:to>
                                        <p:strVal val="visible"/>
                                      </p:to>
                                    </p:set>
                                    <p:anim calcmode="lin" valueType="num">
                                      <p:cBhvr>
                                        <p:cTn id="120" dur="500" fill="hold"/>
                                        <p:tgtEl>
                                          <p:spTgt spid="35"/>
                                        </p:tgtEl>
                                        <p:attrNameLst>
                                          <p:attrName>ppt_w</p:attrName>
                                        </p:attrNameLst>
                                      </p:cBhvr>
                                      <p:tavLst>
                                        <p:tav tm="0">
                                          <p:val>
                                            <p:fltVal val="0"/>
                                          </p:val>
                                        </p:tav>
                                        <p:tav tm="100000">
                                          <p:val>
                                            <p:strVal val="#ppt_w"/>
                                          </p:val>
                                        </p:tav>
                                      </p:tavLst>
                                    </p:anim>
                                    <p:anim calcmode="lin" valueType="num">
                                      <p:cBhvr>
                                        <p:cTn id="121" dur="500" fill="hold"/>
                                        <p:tgtEl>
                                          <p:spTgt spid="35"/>
                                        </p:tgtEl>
                                        <p:attrNameLst>
                                          <p:attrName>ppt_h</p:attrName>
                                        </p:attrNameLst>
                                      </p:cBhvr>
                                      <p:tavLst>
                                        <p:tav tm="0">
                                          <p:val>
                                            <p:fltVal val="0"/>
                                          </p:val>
                                        </p:tav>
                                        <p:tav tm="100000">
                                          <p:val>
                                            <p:strVal val="#ppt_h"/>
                                          </p:val>
                                        </p:tav>
                                      </p:tavLst>
                                    </p:anim>
                                    <p:animEffect transition="in" filter="fade">
                                      <p:cBhvr>
                                        <p:cTn id="122" dur="500"/>
                                        <p:tgtEl>
                                          <p:spTgt spid="35"/>
                                        </p:tgtEl>
                                      </p:cBhvr>
                                    </p:animEffect>
                                  </p:childTnLst>
                                </p:cTn>
                              </p:par>
                              <p:par>
                                <p:cTn id="123" presetID="6" presetClass="emph" presetSubtype="0" repeatCount="2000" autoRev="1" fill="hold" grpId="1" nodeType="withEffect">
                                  <p:stCondLst>
                                    <p:cond delay="0"/>
                                  </p:stCondLst>
                                  <p:childTnLst>
                                    <p:animScale>
                                      <p:cBhvr>
                                        <p:cTn id="124" dur="500" fill="hold"/>
                                        <p:tgtEl>
                                          <p:spTgt spid="35"/>
                                        </p:tgtEl>
                                      </p:cBhvr>
                                      <p:by x="80000" y="80000"/>
                                    </p:animScale>
                                  </p:childTnLst>
                                </p:cTn>
                              </p:par>
                              <p:par>
                                <p:cTn id="125" presetID="53" presetClass="entr" presetSubtype="16" fill="hold" grpId="0" nodeType="withEffect">
                                  <p:stCondLst>
                                    <p:cond delay="0"/>
                                  </p:stCondLst>
                                  <p:childTnLst>
                                    <p:set>
                                      <p:cBhvr>
                                        <p:cTn id="126" dur="1" fill="hold">
                                          <p:stCondLst>
                                            <p:cond delay="0"/>
                                          </p:stCondLst>
                                        </p:cTn>
                                        <p:tgtEl>
                                          <p:spTgt spid="36"/>
                                        </p:tgtEl>
                                        <p:attrNameLst>
                                          <p:attrName>style.visibility</p:attrName>
                                        </p:attrNameLst>
                                      </p:cBhvr>
                                      <p:to>
                                        <p:strVal val="visible"/>
                                      </p:to>
                                    </p:set>
                                    <p:anim calcmode="lin" valueType="num">
                                      <p:cBhvr>
                                        <p:cTn id="127" dur="500" fill="hold"/>
                                        <p:tgtEl>
                                          <p:spTgt spid="36"/>
                                        </p:tgtEl>
                                        <p:attrNameLst>
                                          <p:attrName>ppt_w</p:attrName>
                                        </p:attrNameLst>
                                      </p:cBhvr>
                                      <p:tavLst>
                                        <p:tav tm="0">
                                          <p:val>
                                            <p:fltVal val="0"/>
                                          </p:val>
                                        </p:tav>
                                        <p:tav tm="100000">
                                          <p:val>
                                            <p:strVal val="#ppt_w"/>
                                          </p:val>
                                        </p:tav>
                                      </p:tavLst>
                                    </p:anim>
                                    <p:anim calcmode="lin" valueType="num">
                                      <p:cBhvr>
                                        <p:cTn id="128" dur="500" fill="hold"/>
                                        <p:tgtEl>
                                          <p:spTgt spid="36"/>
                                        </p:tgtEl>
                                        <p:attrNameLst>
                                          <p:attrName>ppt_h</p:attrName>
                                        </p:attrNameLst>
                                      </p:cBhvr>
                                      <p:tavLst>
                                        <p:tav tm="0">
                                          <p:val>
                                            <p:fltVal val="0"/>
                                          </p:val>
                                        </p:tav>
                                        <p:tav tm="100000">
                                          <p:val>
                                            <p:strVal val="#ppt_h"/>
                                          </p:val>
                                        </p:tav>
                                      </p:tavLst>
                                    </p:anim>
                                    <p:animEffect transition="in" filter="fade">
                                      <p:cBhvr>
                                        <p:cTn id="129" dur="500"/>
                                        <p:tgtEl>
                                          <p:spTgt spid="36"/>
                                        </p:tgtEl>
                                      </p:cBhvr>
                                    </p:animEffect>
                                  </p:childTnLst>
                                </p:cTn>
                              </p:par>
                              <p:par>
                                <p:cTn id="130" presetID="6" presetClass="emph" presetSubtype="0" repeatCount="2000" autoRev="1" fill="hold" grpId="1" nodeType="withEffect">
                                  <p:stCondLst>
                                    <p:cond delay="0"/>
                                  </p:stCondLst>
                                  <p:childTnLst>
                                    <p:animScale>
                                      <p:cBhvr>
                                        <p:cTn id="131" dur="500" fill="hold"/>
                                        <p:tgtEl>
                                          <p:spTgt spid="36"/>
                                        </p:tgtEl>
                                      </p:cBhvr>
                                      <p:by x="80000" y="80000"/>
                                    </p:animScale>
                                  </p:childTnLst>
                                </p:cTn>
                              </p:par>
                              <p:par>
                                <p:cTn id="132" presetID="22" presetClass="entr" presetSubtype="2" fill="hold" nodeType="withEffect">
                                  <p:stCondLst>
                                    <p:cond delay="0"/>
                                  </p:stCondLst>
                                  <p:childTnLst>
                                    <p:set>
                                      <p:cBhvr>
                                        <p:cTn id="133" dur="1" fill="hold">
                                          <p:stCondLst>
                                            <p:cond delay="0"/>
                                          </p:stCondLst>
                                        </p:cTn>
                                        <p:tgtEl>
                                          <p:spTgt spid="37"/>
                                        </p:tgtEl>
                                        <p:attrNameLst>
                                          <p:attrName>style.visibility</p:attrName>
                                        </p:attrNameLst>
                                      </p:cBhvr>
                                      <p:to>
                                        <p:strVal val="visible"/>
                                      </p:to>
                                    </p:set>
                                    <p:animEffect transition="in" filter="wipe(right)">
                                      <p:cBhvr>
                                        <p:cTn id="134" dur="500"/>
                                        <p:tgtEl>
                                          <p:spTgt spid="37"/>
                                        </p:tgtEl>
                                      </p:cBhvr>
                                    </p:animEffect>
                                  </p:childTnLst>
                                </p:cTn>
                              </p:par>
                              <p:par>
                                <p:cTn id="135" presetID="1" presetClass="exit" presetSubtype="0" fill="hold" nodeType="withEffect">
                                  <p:stCondLst>
                                    <p:cond delay="0"/>
                                  </p:stCondLst>
                                  <p:childTnLst>
                                    <p:set>
                                      <p:cBhvr>
                                        <p:cTn id="136"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33" grpId="0"/>
      <p:bldP spid="34" grpId="0" animBg="1"/>
      <p:bldP spid="34" grpId="1" animBg="1"/>
      <p:bldP spid="35" grpId="0" animBg="1"/>
      <p:bldP spid="35" grpId="1" animBg="1"/>
      <p:bldP spid="36" grpId="0" animBg="1"/>
      <p:bldP spid="36" grpId="1" animBg="1"/>
      <p:bldP spid="3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综合平台之智能运维管理平台</a:t>
            </a:r>
          </a:p>
        </p:txBody>
      </p:sp>
      <p:pic>
        <p:nvPicPr>
          <p:cNvPr id="9218" name="Picture 2" descr="C:\Users\23668\Desktop\sscxc.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262" y="-450672"/>
            <a:ext cx="11598007" cy="7732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3408886"/>
      </p:ext>
    </p:extLst>
  </p:cSld>
  <p:clrMapOvr>
    <a:masterClrMapping/>
  </p:clrMapOvr>
  <mc:AlternateContent xmlns:mc="http://schemas.openxmlformats.org/markup-compatibility/2006" xmlns:p14="http://schemas.microsoft.com/office/powerpoint/2010/main">
    <mc:Choice Requires="p14">
      <p:transition spd="med" p14:dur="700" advTm="5280">
        <p:fade/>
      </p:transition>
    </mc:Choice>
    <mc:Fallback xmlns="">
      <p:transition spd="med" advTm="528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barn(outVertical)">
                                      <p:cBhvr>
                                        <p:cTn id="7" dur="2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红框.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8807" y="2293440"/>
            <a:ext cx="1482093" cy="2500168"/>
          </a:xfrm>
          <a:prstGeom prst="rect">
            <a:avLst/>
          </a:prstGeom>
        </p:spPr>
      </p:pic>
      <p:pic>
        <p:nvPicPr>
          <p:cNvPr id="3" name="图片 2" descr="灰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1905" y="2249295"/>
            <a:ext cx="1471707" cy="2437839"/>
          </a:xfrm>
          <a:prstGeom prst="rect">
            <a:avLst/>
          </a:prstGeom>
        </p:spPr>
      </p:pic>
      <p:pic>
        <p:nvPicPr>
          <p:cNvPr id="12" name="图片 11" descr="灰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7441" y="2249297"/>
            <a:ext cx="1471707" cy="2437839"/>
          </a:xfrm>
          <a:prstGeom prst="rect">
            <a:avLst/>
          </a:prstGeom>
        </p:spPr>
      </p:pic>
      <p:pic>
        <p:nvPicPr>
          <p:cNvPr id="13" name="图片 12" descr="灰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2348" y="2249297"/>
            <a:ext cx="1471707" cy="2437839"/>
          </a:xfrm>
          <a:prstGeom prst="rect">
            <a:avLst/>
          </a:prstGeom>
        </p:spPr>
      </p:pic>
      <p:pic>
        <p:nvPicPr>
          <p:cNvPr id="14" name="图片 13" descr="灰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33305" y="2249297"/>
            <a:ext cx="1471707" cy="2437839"/>
          </a:xfrm>
          <a:prstGeom prst="rect">
            <a:avLst/>
          </a:prstGeom>
        </p:spPr>
      </p:pic>
      <p:sp>
        <p:nvSpPr>
          <p:cNvPr id="5" name="文本框 4"/>
          <p:cNvSpPr txBox="1"/>
          <p:nvPr/>
        </p:nvSpPr>
        <p:spPr>
          <a:xfrm>
            <a:off x="1943034" y="4598472"/>
            <a:ext cx="1148983" cy="338491"/>
          </a:xfrm>
          <a:prstGeom prst="rect">
            <a:avLst/>
          </a:prstGeom>
          <a:noFill/>
        </p:spPr>
        <p:txBody>
          <a:bodyPr wrap="square" rtlCol="0">
            <a:spAutoFit/>
          </a:bodyPr>
          <a:lstStyle/>
          <a:p>
            <a:pPr algn="ctr" defTabSz="609585">
              <a:lnSpc>
                <a:spcPct val="120000"/>
              </a:lnSpc>
            </a:pPr>
            <a:r>
              <a:rPr lang="zh-CN" altLang="en-US" sz="1333" kern="1600" dirty="0">
                <a:solidFill>
                  <a:prstClr val="black">
                    <a:lumMod val="50000"/>
                    <a:lumOff val="50000"/>
                  </a:prstClr>
                </a:solidFill>
                <a:latin typeface="微软雅黑"/>
                <a:ea typeface="微软雅黑"/>
              </a:rPr>
              <a:t>方案概况</a:t>
            </a:r>
          </a:p>
        </p:txBody>
      </p:sp>
      <p:sp>
        <p:nvSpPr>
          <p:cNvPr id="6" name="文本框 5"/>
          <p:cNvSpPr txBox="1"/>
          <p:nvPr/>
        </p:nvSpPr>
        <p:spPr>
          <a:xfrm>
            <a:off x="3617549" y="4584451"/>
            <a:ext cx="1305769" cy="412421"/>
          </a:xfrm>
          <a:prstGeom prst="rect">
            <a:avLst/>
          </a:prstGeom>
          <a:noFill/>
        </p:spPr>
        <p:txBody>
          <a:bodyPr wrap="square" rtlCol="0">
            <a:spAutoFit/>
          </a:bodyPr>
          <a:lstStyle/>
          <a:p>
            <a:pPr algn="ctr" defTabSz="609585">
              <a:lnSpc>
                <a:spcPct val="130000"/>
              </a:lnSpc>
            </a:pPr>
            <a:r>
              <a:rPr lang="zh-CN" altLang="en-US" sz="1600" b="1" kern="1600" dirty="0">
                <a:solidFill>
                  <a:srgbClr val="FF0000"/>
                </a:solidFill>
                <a:latin typeface="微软雅黑"/>
                <a:ea typeface="微软雅黑"/>
              </a:rPr>
              <a:t>平安校园</a:t>
            </a:r>
          </a:p>
        </p:txBody>
      </p:sp>
      <p:sp>
        <p:nvSpPr>
          <p:cNvPr id="7" name="文本框 6"/>
          <p:cNvSpPr txBox="1"/>
          <p:nvPr/>
        </p:nvSpPr>
        <p:spPr>
          <a:xfrm>
            <a:off x="5457260" y="4584452"/>
            <a:ext cx="1305769" cy="338491"/>
          </a:xfrm>
          <a:prstGeom prst="rect">
            <a:avLst/>
          </a:prstGeom>
          <a:noFill/>
        </p:spPr>
        <p:txBody>
          <a:bodyPr wrap="square" rtlCol="0">
            <a:spAutoFit/>
          </a:bodyPr>
          <a:lstStyle/>
          <a:p>
            <a:pPr algn="ctr" defTabSz="609585">
              <a:lnSpc>
                <a:spcPct val="120000"/>
              </a:lnSpc>
            </a:pPr>
            <a:r>
              <a:rPr kumimoji="1" lang="zh-CN" altLang="en-US" sz="1333" kern="1600" dirty="0">
                <a:solidFill>
                  <a:prstClr val="black">
                    <a:lumMod val="50000"/>
                    <a:lumOff val="50000"/>
                  </a:prstClr>
                </a:solidFill>
              </a:rPr>
              <a:t>智慧应用</a:t>
            </a:r>
          </a:p>
        </p:txBody>
      </p:sp>
      <p:sp>
        <p:nvSpPr>
          <p:cNvPr id="8" name="文本框 7"/>
          <p:cNvSpPr txBox="1"/>
          <p:nvPr/>
        </p:nvSpPr>
        <p:spPr>
          <a:xfrm>
            <a:off x="7087913" y="4584452"/>
            <a:ext cx="1692527" cy="338491"/>
          </a:xfrm>
          <a:prstGeom prst="rect">
            <a:avLst/>
          </a:prstGeom>
          <a:noFill/>
        </p:spPr>
        <p:txBody>
          <a:bodyPr wrap="square" rtlCol="0">
            <a:spAutoFit/>
          </a:bodyPr>
          <a:lstStyle/>
          <a:p>
            <a:pPr algn="ctr" defTabSz="609585">
              <a:lnSpc>
                <a:spcPct val="120000"/>
              </a:lnSpc>
            </a:pPr>
            <a:r>
              <a:rPr kumimoji="1" lang="zh-CN" altLang="en-US" sz="1333" kern="1600" dirty="0">
                <a:solidFill>
                  <a:prstClr val="black">
                    <a:lumMod val="50000"/>
                    <a:lumOff val="50000"/>
                  </a:prstClr>
                </a:solidFill>
              </a:rPr>
              <a:t>综合平台</a:t>
            </a:r>
          </a:p>
        </p:txBody>
      </p:sp>
      <p:sp>
        <p:nvSpPr>
          <p:cNvPr id="9" name="文本框 8"/>
          <p:cNvSpPr txBox="1"/>
          <p:nvPr/>
        </p:nvSpPr>
        <p:spPr>
          <a:xfrm>
            <a:off x="8917169" y="4584452"/>
            <a:ext cx="1692527" cy="338491"/>
          </a:xfrm>
          <a:prstGeom prst="rect">
            <a:avLst/>
          </a:prstGeom>
          <a:noFill/>
        </p:spPr>
        <p:txBody>
          <a:bodyPr wrap="square" rtlCol="0">
            <a:spAutoFit/>
          </a:bodyPr>
          <a:lstStyle/>
          <a:p>
            <a:pPr algn="ctr" defTabSz="609585">
              <a:lnSpc>
                <a:spcPct val="120000"/>
              </a:lnSpc>
            </a:pPr>
            <a:r>
              <a:rPr kumimoji="1" lang="zh-CN" altLang="en-US" sz="1333" kern="1600" dirty="0">
                <a:solidFill>
                  <a:prstClr val="black">
                    <a:lumMod val="50000"/>
                    <a:lumOff val="50000"/>
                  </a:prstClr>
                </a:solidFill>
              </a:rPr>
              <a:t>案例分享</a:t>
            </a:r>
          </a:p>
        </p:txBody>
      </p:sp>
      <p:sp>
        <p:nvSpPr>
          <p:cNvPr id="17" name="文本框 16"/>
          <p:cNvSpPr txBox="1"/>
          <p:nvPr/>
        </p:nvSpPr>
        <p:spPr>
          <a:xfrm>
            <a:off x="2163441" y="2639419"/>
            <a:ext cx="1304696"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1</a:t>
            </a:r>
            <a:endParaRPr lang="zh-CN" altLang="en-US" sz="3733" b="1" kern="1600" dirty="0">
              <a:solidFill>
                <a:srgbClr val="646F75"/>
              </a:solidFill>
              <a:latin typeface="微软雅黑"/>
              <a:ea typeface="微软雅黑"/>
            </a:endParaRPr>
          </a:p>
        </p:txBody>
      </p:sp>
      <p:sp>
        <p:nvSpPr>
          <p:cNvPr id="18" name="文本框 17"/>
          <p:cNvSpPr txBox="1"/>
          <p:nvPr/>
        </p:nvSpPr>
        <p:spPr>
          <a:xfrm>
            <a:off x="3995340" y="2639419"/>
            <a:ext cx="1304696" cy="839140"/>
          </a:xfrm>
          <a:prstGeom prst="rect">
            <a:avLst/>
          </a:prstGeom>
          <a:noFill/>
        </p:spPr>
        <p:txBody>
          <a:bodyPr wrap="square" rtlCol="0">
            <a:spAutoFit/>
          </a:bodyPr>
          <a:lstStyle/>
          <a:p>
            <a:pPr defTabSz="609585">
              <a:lnSpc>
                <a:spcPct val="130000"/>
              </a:lnSpc>
            </a:pPr>
            <a:r>
              <a:rPr lang="en-US" altLang="zh-CN" sz="3733" b="1" kern="1600" dirty="0">
                <a:solidFill>
                  <a:srgbClr val="FF0000"/>
                </a:solidFill>
                <a:latin typeface="微软雅黑"/>
                <a:ea typeface="微软雅黑"/>
              </a:rPr>
              <a:t>2</a:t>
            </a:r>
            <a:endParaRPr kumimoji="1" lang="zh-CN" altLang="en-US" sz="3733" b="1" kern="1600" dirty="0">
              <a:solidFill>
                <a:srgbClr val="FF0000"/>
              </a:solidFill>
            </a:endParaRPr>
          </a:p>
        </p:txBody>
      </p:sp>
      <p:sp>
        <p:nvSpPr>
          <p:cNvPr id="19" name="文本框 18"/>
          <p:cNvSpPr txBox="1"/>
          <p:nvPr/>
        </p:nvSpPr>
        <p:spPr>
          <a:xfrm>
            <a:off x="5870284" y="2639419"/>
            <a:ext cx="746741"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3</a:t>
            </a:r>
            <a:endParaRPr kumimoji="1" lang="zh-CN" altLang="en-US" sz="3733" b="1" kern="1600" dirty="0">
              <a:solidFill>
                <a:srgbClr val="646F75"/>
              </a:solidFill>
            </a:endParaRPr>
          </a:p>
        </p:txBody>
      </p:sp>
      <p:sp>
        <p:nvSpPr>
          <p:cNvPr id="20" name="文本框 19"/>
          <p:cNvSpPr txBox="1"/>
          <p:nvPr/>
        </p:nvSpPr>
        <p:spPr>
          <a:xfrm>
            <a:off x="7641772" y="2639419"/>
            <a:ext cx="746741"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4</a:t>
            </a:r>
            <a:endParaRPr kumimoji="1" lang="zh-CN" altLang="en-US" sz="3733" b="1" kern="1600" dirty="0">
              <a:solidFill>
                <a:srgbClr val="646F75"/>
              </a:solidFill>
            </a:endParaRPr>
          </a:p>
        </p:txBody>
      </p:sp>
      <p:sp>
        <p:nvSpPr>
          <p:cNvPr id="21" name="文本框 20"/>
          <p:cNvSpPr txBox="1"/>
          <p:nvPr/>
        </p:nvSpPr>
        <p:spPr>
          <a:xfrm>
            <a:off x="9508782" y="2639419"/>
            <a:ext cx="746741"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5</a:t>
            </a:r>
            <a:endParaRPr kumimoji="1" lang="zh-CN" altLang="en-US" sz="3733" b="1" kern="1600" dirty="0">
              <a:solidFill>
                <a:srgbClr val="646F75"/>
              </a:solidFill>
            </a:endParaRPr>
          </a:p>
        </p:txBody>
      </p:sp>
      <p:sp>
        <p:nvSpPr>
          <p:cNvPr id="22" name="文本框 21"/>
          <p:cNvSpPr txBox="1"/>
          <p:nvPr/>
        </p:nvSpPr>
        <p:spPr>
          <a:xfrm>
            <a:off x="11662502" y="6305971"/>
            <a:ext cx="338749" cy="305789"/>
          </a:xfrm>
          <a:prstGeom prst="rect">
            <a:avLst/>
          </a:prstGeom>
          <a:noFill/>
        </p:spPr>
        <p:txBody>
          <a:bodyPr wrap="square" rtlCol="0">
            <a:spAutoFit/>
          </a:bodyPr>
          <a:lstStyle/>
          <a:p>
            <a:pPr defTabSz="609585">
              <a:lnSpc>
                <a:spcPct val="130000"/>
              </a:lnSpc>
            </a:pPr>
            <a:r>
              <a:rPr lang="en-US" altLang="zh-CN" sz="1067" kern="1600" dirty="0">
                <a:solidFill>
                  <a:prstClr val="black">
                    <a:lumMod val="50000"/>
                    <a:lumOff val="50000"/>
                  </a:prstClr>
                </a:solidFill>
                <a:latin typeface="微软雅黑"/>
                <a:ea typeface="微软雅黑"/>
              </a:rPr>
              <a:t>1</a:t>
            </a:r>
            <a:endParaRPr kumimoji="1" lang="zh-CN" altLang="en-US" sz="1067" kern="1600" dirty="0">
              <a:solidFill>
                <a:prstClr val="black">
                  <a:lumMod val="50000"/>
                  <a:lumOff val="50000"/>
                </a:prstClr>
              </a:solidFill>
            </a:endParaRPr>
          </a:p>
        </p:txBody>
      </p:sp>
      <p:sp>
        <p:nvSpPr>
          <p:cNvPr id="23" name="文本框 22"/>
          <p:cNvSpPr txBox="1"/>
          <p:nvPr/>
        </p:nvSpPr>
        <p:spPr>
          <a:xfrm>
            <a:off x="5561820" y="833624"/>
            <a:ext cx="1304696" cy="465833"/>
          </a:xfrm>
          <a:prstGeom prst="rect">
            <a:avLst/>
          </a:prstGeom>
          <a:noFill/>
        </p:spPr>
        <p:txBody>
          <a:bodyPr wrap="square" rtlCol="0">
            <a:spAutoFit/>
          </a:bodyPr>
          <a:lstStyle/>
          <a:p>
            <a:pPr defTabSz="609585">
              <a:lnSpc>
                <a:spcPct val="130000"/>
              </a:lnSpc>
            </a:pPr>
            <a:r>
              <a:rPr lang="en-US" altLang="zh-CN" sz="1867" b="1" kern="1600" dirty="0">
                <a:solidFill>
                  <a:srgbClr val="FF0000"/>
                </a:solidFill>
                <a:latin typeface="微软雅黑"/>
                <a:ea typeface="微软雅黑"/>
              </a:rPr>
              <a:t>- </a:t>
            </a:r>
            <a:r>
              <a:rPr lang="zh-CN" altLang="en-US" sz="1867" b="1" kern="1600" dirty="0">
                <a:solidFill>
                  <a:srgbClr val="FF0000"/>
                </a:solidFill>
                <a:latin typeface="微软雅黑"/>
                <a:ea typeface="微软雅黑"/>
              </a:rPr>
              <a:t>目录</a:t>
            </a:r>
            <a:r>
              <a:rPr lang="en-US" altLang="zh-CN" sz="1867" b="1" kern="1600" dirty="0">
                <a:solidFill>
                  <a:srgbClr val="FF0000"/>
                </a:solidFill>
                <a:latin typeface="微软雅黑"/>
                <a:ea typeface="微软雅黑"/>
              </a:rPr>
              <a:t> -</a:t>
            </a:r>
            <a:endParaRPr kumimoji="1" lang="zh-CN" altLang="en-US" sz="1867" b="1" kern="1600" dirty="0">
              <a:solidFill>
                <a:srgbClr val="FF0000"/>
              </a:solidFill>
            </a:endParaRPr>
          </a:p>
        </p:txBody>
      </p:sp>
      <p:sp>
        <p:nvSpPr>
          <p:cNvPr id="24" name="文本框 23"/>
          <p:cNvSpPr txBox="1"/>
          <p:nvPr/>
        </p:nvSpPr>
        <p:spPr>
          <a:xfrm>
            <a:off x="5519120" y="1215092"/>
            <a:ext cx="1304696" cy="359009"/>
          </a:xfrm>
          <a:prstGeom prst="rect">
            <a:avLst/>
          </a:prstGeom>
          <a:noFill/>
        </p:spPr>
        <p:txBody>
          <a:bodyPr wrap="square" rtlCol="0">
            <a:spAutoFit/>
          </a:bodyPr>
          <a:lstStyle/>
          <a:p>
            <a:pPr defTabSz="609585">
              <a:lnSpc>
                <a:spcPct val="130000"/>
              </a:lnSpc>
            </a:pPr>
            <a:r>
              <a:rPr lang="en-US" altLang="zh-CN" sz="1333" kern="1600" dirty="0">
                <a:solidFill>
                  <a:prstClr val="black">
                    <a:lumMod val="50000"/>
                    <a:lumOff val="50000"/>
                  </a:prstClr>
                </a:solidFill>
                <a:latin typeface="微软雅黑"/>
                <a:ea typeface="微软雅黑"/>
              </a:rPr>
              <a:t>CONTENTS</a:t>
            </a:r>
            <a:endParaRPr kumimoji="1" lang="zh-CN" altLang="en-US" sz="1333" kern="1600" dirty="0">
              <a:solidFill>
                <a:prstClr val="black">
                  <a:lumMod val="50000"/>
                  <a:lumOff val="50000"/>
                </a:prstClr>
              </a:solidFill>
            </a:endParaRPr>
          </a:p>
        </p:txBody>
      </p:sp>
    </p:spTree>
    <p:extLst>
      <p:ext uri="{BB962C8B-B14F-4D97-AF65-F5344CB8AC3E}">
        <p14:creationId xmlns:p14="http://schemas.microsoft.com/office/powerpoint/2010/main" val="231002584"/>
      </p:ext>
    </p:extLst>
  </p:cSld>
  <p:clrMapOvr>
    <a:masterClrMapping/>
  </p:clrMapOvr>
  <mc:AlternateContent xmlns:mc="http://schemas.openxmlformats.org/markup-compatibility/2006" xmlns:p14="http://schemas.microsoft.com/office/powerpoint/2010/main">
    <mc:Choice Requires="p14">
      <p:transition spd="med" p14:dur="700" advTm="1701">
        <p:fade/>
      </p:transition>
    </mc:Choice>
    <mc:Fallback xmlns="">
      <p:transition spd="med" advTm="1701">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descr="红框.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30398" y="2293440"/>
            <a:ext cx="1482093" cy="2500168"/>
          </a:xfrm>
          <a:prstGeom prst="rect">
            <a:avLst/>
          </a:prstGeom>
        </p:spPr>
      </p:pic>
      <p:pic>
        <p:nvPicPr>
          <p:cNvPr id="3" name="图片 2" descr="灰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1905" y="2249295"/>
            <a:ext cx="1471707" cy="2437839"/>
          </a:xfrm>
          <a:prstGeom prst="rect">
            <a:avLst/>
          </a:prstGeom>
        </p:spPr>
      </p:pic>
      <p:pic>
        <p:nvPicPr>
          <p:cNvPr id="12" name="图片 11" descr="灰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7441" y="2249297"/>
            <a:ext cx="1471707" cy="2437839"/>
          </a:xfrm>
          <a:prstGeom prst="rect">
            <a:avLst/>
          </a:prstGeom>
        </p:spPr>
      </p:pic>
      <p:pic>
        <p:nvPicPr>
          <p:cNvPr id="13" name="图片 12" descr="灰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2348" y="2249297"/>
            <a:ext cx="1471707" cy="2437839"/>
          </a:xfrm>
          <a:prstGeom prst="rect">
            <a:avLst/>
          </a:prstGeom>
        </p:spPr>
      </p:pic>
      <p:sp>
        <p:nvSpPr>
          <p:cNvPr id="5" name="文本框 4"/>
          <p:cNvSpPr txBox="1"/>
          <p:nvPr/>
        </p:nvSpPr>
        <p:spPr>
          <a:xfrm>
            <a:off x="1943034" y="4598472"/>
            <a:ext cx="1148983" cy="338491"/>
          </a:xfrm>
          <a:prstGeom prst="rect">
            <a:avLst/>
          </a:prstGeom>
          <a:noFill/>
        </p:spPr>
        <p:txBody>
          <a:bodyPr wrap="square" rtlCol="0">
            <a:spAutoFit/>
          </a:bodyPr>
          <a:lstStyle/>
          <a:p>
            <a:pPr algn="ctr" defTabSz="609585">
              <a:lnSpc>
                <a:spcPct val="120000"/>
              </a:lnSpc>
            </a:pPr>
            <a:r>
              <a:rPr lang="zh-CN" altLang="en-US" sz="1333" kern="1600" dirty="0">
                <a:solidFill>
                  <a:prstClr val="black">
                    <a:lumMod val="50000"/>
                    <a:lumOff val="50000"/>
                  </a:prstClr>
                </a:solidFill>
                <a:latin typeface="微软雅黑"/>
                <a:ea typeface="微软雅黑"/>
              </a:rPr>
              <a:t>方案概况</a:t>
            </a:r>
          </a:p>
        </p:txBody>
      </p:sp>
      <p:sp>
        <p:nvSpPr>
          <p:cNvPr id="7" name="文本框 6"/>
          <p:cNvSpPr txBox="1"/>
          <p:nvPr/>
        </p:nvSpPr>
        <p:spPr>
          <a:xfrm>
            <a:off x="5457260" y="4584452"/>
            <a:ext cx="1305769" cy="338491"/>
          </a:xfrm>
          <a:prstGeom prst="rect">
            <a:avLst/>
          </a:prstGeom>
          <a:noFill/>
        </p:spPr>
        <p:txBody>
          <a:bodyPr wrap="square" rtlCol="0">
            <a:spAutoFit/>
          </a:bodyPr>
          <a:lstStyle/>
          <a:p>
            <a:pPr algn="ctr" defTabSz="609585">
              <a:lnSpc>
                <a:spcPct val="120000"/>
              </a:lnSpc>
            </a:pPr>
            <a:r>
              <a:rPr lang="zh-CN" altLang="en-US" sz="1333" kern="1600" dirty="0">
                <a:solidFill>
                  <a:prstClr val="black">
                    <a:lumMod val="50000"/>
                    <a:lumOff val="50000"/>
                  </a:prstClr>
                </a:solidFill>
                <a:latin typeface="微软雅黑"/>
                <a:ea typeface="微软雅黑"/>
              </a:rPr>
              <a:t>智慧管理</a:t>
            </a:r>
            <a:endParaRPr kumimoji="1" lang="zh-CN" altLang="en-US" sz="1333" kern="1600" dirty="0">
              <a:solidFill>
                <a:prstClr val="black">
                  <a:lumMod val="50000"/>
                  <a:lumOff val="50000"/>
                </a:prstClr>
              </a:solidFill>
            </a:endParaRPr>
          </a:p>
        </p:txBody>
      </p:sp>
      <p:sp>
        <p:nvSpPr>
          <p:cNvPr id="8" name="文本框 7"/>
          <p:cNvSpPr txBox="1"/>
          <p:nvPr/>
        </p:nvSpPr>
        <p:spPr>
          <a:xfrm>
            <a:off x="7087913" y="4584452"/>
            <a:ext cx="1692527" cy="338491"/>
          </a:xfrm>
          <a:prstGeom prst="rect">
            <a:avLst/>
          </a:prstGeom>
          <a:noFill/>
        </p:spPr>
        <p:txBody>
          <a:bodyPr wrap="square" rtlCol="0">
            <a:spAutoFit/>
          </a:bodyPr>
          <a:lstStyle/>
          <a:p>
            <a:pPr algn="ctr" defTabSz="609585">
              <a:lnSpc>
                <a:spcPct val="120000"/>
              </a:lnSpc>
            </a:pPr>
            <a:r>
              <a:rPr kumimoji="1" lang="zh-CN" altLang="en-US" sz="1333" kern="1600" dirty="0">
                <a:solidFill>
                  <a:prstClr val="black">
                    <a:lumMod val="50000"/>
                    <a:lumOff val="50000"/>
                  </a:prstClr>
                </a:solidFill>
              </a:rPr>
              <a:t>综合平台</a:t>
            </a:r>
          </a:p>
        </p:txBody>
      </p:sp>
      <p:sp>
        <p:nvSpPr>
          <p:cNvPr id="9" name="文本框 8"/>
          <p:cNvSpPr txBox="1"/>
          <p:nvPr/>
        </p:nvSpPr>
        <p:spPr>
          <a:xfrm>
            <a:off x="8917169" y="4584451"/>
            <a:ext cx="1692527" cy="412421"/>
          </a:xfrm>
          <a:prstGeom prst="rect">
            <a:avLst/>
          </a:prstGeom>
          <a:noFill/>
        </p:spPr>
        <p:txBody>
          <a:bodyPr wrap="square" rtlCol="0">
            <a:spAutoFit/>
          </a:bodyPr>
          <a:lstStyle/>
          <a:p>
            <a:pPr algn="ctr" defTabSz="609585">
              <a:lnSpc>
                <a:spcPct val="130000"/>
              </a:lnSpc>
            </a:pPr>
            <a:r>
              <a:rPr lang="zh-CN" altLang="en-US" sz="1600" b="1" kern="1600" dirty="0">
                <a:solidFill>
                  <a:srgbClr val="FF0000"/>
                </a:solidFill>
                <a:latin typeface="微软雅黑"/>
              </a:rPr>
              <a:t>产品案例</a:t>
            </a:r>
            <a:r>
              <a:rPr lang="zh-CN" altLang="en-US" sz="1600" b="1" kern="1600" dirty="0">
                <a:solidFill>
                  <a:srgbClr val="FF0000"/>
                </a:solidFill>
                <a:latin typeface="微软雅黑"/>
                <a:ea typeface="微软雅黑"/>
              </a:rPr>
              <a:t>分享</a:t>
            </a:r>
          </a:p>
        </p:txBody>
      </p:sp>
      <p:sp>
        <p:nvSpPr>
          <p:cNvPr id="17" name="文本框 16"/>
          <p:cNvSpPr txBox="1"/>
          <p:nvPr/>
        </p:nvSpPr>
        <p:spPr>
          <a:xfrm>
            <a:off x="2163441" y="2639419"/>
            <a:ext cx="1304696"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1</a:t>
            </a:r>
            <a:endParaRPr lang="zh-CN" altLang="en-US" sz="3733" b="1" kern="1600" dirty="0">
              <a:solidFill>
                <a:srgbClr val="646F75"/>
              </a:solidFill>
              <a:latin typeface="微软雅黑"/>
              <a:ea typeface="微软雅黑"/>
            </a:endParaRPr>
          </a:p>
        </p:txBody>
      </p:sp>
      <p:sp>
        <p:nvSpPr>
          <p:cNvPr id="19" name="文本框 18"/>
          <p:cNvSpPr txBox="1"/>
          <p:nvPr/>
        </p:nvSpPr>
        <p:spPr>
          <a:xfrm>
            <a:off x="5870284" y="2639419"/>
            <a:ext cx="746741"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3</a:t>
            </a:r>
            <a:endParaRPr kumimoji="1" lang="zh-CN" altLang="en-US" sz="3733" b="1" kern="1600" dirty="0">
              <a:solidFill>
                <a:srgbClr val="646F75"/>
              </a:solidFill>
            </a:endParaRPr>
          </a:p>
        </p:txBody>
      </p:sp>
      <p:sp>
        <p:nvSpPr>
          <p:cNvPr id="20" name="文本框 19"/>
          <p:cNvSpPr txBox="1"/>
          <p:nvPr/>
        </p:nvSpPr>
        <p:spPr>
          <a:xfrm>
            <a:off x="7641772" y="2639419"/>
            <a:ext cx="746741"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4</a:t>
            </a:r>
            <a:endParaRPr kumimoji="1" lang="zh-CN" altLang="en-US" sz="3733" b="1" kern="1600" dirty="0">
              <a:solidFill>
                <a:srgbClr val="646F75"/>
              </a:solidFill>
            </a:endParaRPr>
          </a:p>
        </p:txBody>
      </p:sp>
      <p:sp>
        <p:nvSpPr>
          <p:cNvPr id="21" name="文本框 20"/>
          <p:cNvSpPr txBox="1"/>
          <p:nvPr/>
        </p:nvSpPr>
        <p:spPr>
          <a:xfrm>
            <a:off x="9508782" y="2639419"/>
            <a:ext cx="746741" cy="839140"/>
          </a:xfrm>
          <a:prstGeom prst="rect">
            <a:avLst/>
          </a:prstGeom>
          <a:noFill/>
        </p:spPr>
        <p:txBody>
          <a:bodyPr wrap="square" rtlCol="0">
            <a:spAutoFit/>
          </a:bodyPr>
          <a:lstStyle/>
          <a:p>
            <a:pPr defTabSz="609585">
              <a:lnSpc>
                <a:spcPct val="130000"/>
              </a:lnSpc>
            </a:pPr>
            <a:r>
              <a:rPr lang="en-US" altLang="zh-CN" sz="3733" b="1" kern="1600" dirty="0">
                <a:solidFill>
                  <a:srgbClr val="FF0000"/>
                </a:solidFill>
                <a:latin typeface="微软雅黑"/>
                <a:ea typeface="微软雅黑"/>
              </a:rPr>
              <a:t>5</a:t>
            </a:r>
            <a:endParaRPr kumimoji="1" lang="zh-CN" altLang="en-US" sz="3733" b="1" kern="1600" dirty="0">
              <a:solidFill>
                <a:srgbClr val="FF0000"/>
              </a:solidFill>
            </a:endParaRPr>
          </a:p>
        </p:txBody>
      </p:sp>
      <p:sp>
        <p:nvSpPr>
          <p:cNvPr id="22" name="文本框 21"/>
          <p:cNvSpPr txBox="1"/>
          <p:nvPr/>
        </p:nvSpPr>
        <p:spPr>
          <a:xfrm>
            <a:off x="11662502" y="6305971"/>
            <a:ext cx="338749" cy="305789"/>
          </a:xfrm>
          <a:prstGeom prst="rect">
            <a:avLst/>
          </a:prstGeom>
          <a:noFill/>
        </p:spPr>
        <p:txBody>
          <a:bodyPr wrap="square" rtlCol="0">
            <a:spAutoFit/>
          </a:bodyPr>
          <a:lstStyle/>
          <a:p>
            <a:pPr defTabSz="609585">
              <a:lnSpc>
                <a:spcPct val="130000"/>
              </a:lnSpc>
            </a:pPr>
            <a:r>
              <a:rPr lang="en-US" altLang="zh-CN" sz="1067" kern="1600" dirty="0">
                <a:solidFill>
                  <a:prstClr val="black">
                    <a:lumMod val="50000"/>
                    <a:lumOff val="50000"/>
                  </a:prstClr>
                </a:solidFill>
                <a:latin typeface="微软雅黑"/>
                <a:ea typeface="微软雅黑"/>
              </a:rPr>
              <a:t>1</a:t>
            </a:r>
            <a:endParaRPr kumimoji="1" lang="zh-CN" altLang="en-US" sz="1067" kern="1600" dirty="0">
              <a:solidFill>
                <a:prstClr val="black">
                  <a:lumMod val="50000"/>
                  <a:lumOff val="50000"/>
                </a:prstClr>
              </a:solidFill>
            </a:endParaRPr>
          </a:p>
        </p:txBody>
      </p:sp>
      <p:sp>
        <p:nvSpPr>
          <p:cNvPr id="23" name="文本框 22"/>
          <p:cNvSpPr txBox="1"/>
          <p:nvPr/>
        </p:nvSpPr>
        <p:spPr>
          <a:xfrm>
            <a:off x="5561820" y="833624"/>
            <a:ext cx="1304696" cy="465833"/>
          </a:xfrm>
          <a:prstGeom prst="rect">
            <a:avLst/>
          </a:prstGeom>
          <a:noFill/>
        </p:spPr>
        <p:txBody>
          <a:bodyPr wrap="square" rtlCol="0">
            <a:spAutoFit/>
          </a:bodyPr>
          <a:lstStyle/>
          <a:p>
            <a:pPr defTabSz="609585">
              <a:lnSpc>
                <a:spcPct val="130000"/>
              </a:lnSpc>
            </a:pPr>
            <a:r>
              <a:rPr lang="en-US" altLang="zh-CN" sz="1867" b="1" kern="1600" dirty="0">
                <a:solidFill>
                  <a:srgbClr val="FF0000"/>
                </a:solidFill>
                <a:latin typeface="微软雅黑"/>
                <a:ea typeface="微软雅黑"/>
              </a:rPr>
              <a:t>- </a:t>
            </a:r>
            <a:r>
              <a:rPr lang="zh-CN" altLang="en-US" sz="1867" b="1" kern="1600" dirty="0">
                <a:solidFill>
                  <a:srgbClr val="FF0000"/>
                </a:solidFill>
                <a:latin typeface="微软雅黑"/>
                <a:ea typeface="微软雅黑"/>
              </a:rPr>
              <a:t>目录</a:t>
            </a:r>
            <a:r>
              <a:rPr lang="en-US" altLang="zh-CN" sz="1867" b="1" kern="1600" dirty="0">
                <a:solidFill>
                  <a:srgbClr val="FF0000"/>
                </a:solidFill>
                <a:latin typeface="微软雅黑"/>
                <a:ea typeface="微软雅黑"/>
              </a:rPr>
              <a:t> -</a:t>
            </a:r>
            <a:endParaRPr kumimoji="1" lang="zh-CN" altLang="en-US" sz="1867" b="1" kern="1600" dirty="0">
              <a:solidFill>
                <a:srgbClr val="FF0000"/>
              </a:solidFill>
            </a:endParaRPr>
          </a:p>
        </p:txBody>
      </p:sp>
      <p:sp>
        <p:nvSpPr>
          <p:cNvPr id="24" name="文本框 23"/>
          <p:cNvSpPr txBox="1"/>
          <p:nvPr/>
        </p:nvSpPr>
        <p:spPr>
          <a:xfrm>
            <a:off x="5519120" y="1215092"/>
            <a:ext cx="1304696" cy="359009"/>
          </a:xfrm>
          <a:prstGeom prst="rect">
            <a:avLst/>
          </a:prstGeom>
          <a:noFill/>
        </p:spPr>
        <p:txBody>
          <a:bodyPr wrap="square" rtlCol="0">
            <a:spAutoFit/>
          </a:bodyPr>
          <a:lstStyle/>
          <a:p>
            <a:pPr defTabSz="609585">
              <a:lnSpc>
                <a:spcPct val="130000"/>
              </a:lnSpc>
            </a:pPr>
            <a:r>
              <a:rPr lang="en-US" altLang="zh-CN" sz="1333" kern="1600" dirty="0">
                <a:solidFill>
                  <a:prstClr val="black">
                    <a:lumMod val="50000"/>
                    <a:lumOff val="50000"/>
                  </a:prstClr>
                </a:solidFill>
                <a:latin typeface="微软雅黑"/>
                <a:ea typeface="微软雅黑"/>
              </a:rPr>
              <a:t>CONTENTS</a:t>
            </a:r>
            <a:endParaRPr kumimoji="1" lang="zh-CN" altLang="en-US" sz="1333" kern="1600" dirty="0">
              <a:solidFill>
                <a:prstClr val="black">
                  <a:lumMod val="50000"/>
                  <a:lumOff val="50000"/>
                </a:prstClr>
              </a:solidFill>
            </a:endParaRPr>
          </a:p>
        </p:txBody>
      </p:sp>
      <p:pic>
        <p:nvPicPr>
          <p:cNvPr id="25" name="图片 24" descr="灰框.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6505" y="2249297"/>
            <a:ext cx="1471707" cy="2437839"/>
          </a:xfrm>
          <a:prstGeom prst="rect">
            <a:avLst/>
          </a:prstGeom>
        </p:spPr>
      </p:pic>
      <p:sp>
        <p:nvSpPr>
          <p:cNvPr id="26" name="文本框 5"/>
          <p:cNvSpPr txBox="1"/>
          <p:nvPr/>
        </p:nvSpPr>
        <p:spPr>
          <a:xfrm>
            <a:off x="3617549" y="4584452"/>
            <a:ext cx="1305769" cy="338491"/>
          </a:xfrm>
          <a:prstGeom prst="rect">
            <a:avLst/>
          </a:prstGeom>
          <a:noFill/>
        </p:spPr>
        <p:txBody>
          <a:bodyPr wrap="square" rtlCol="0">
            <a:spAutoFit/>
          </a:bodyPr>
          <a:lstStyle/>
          <a:p>
            <a:pPr algn="ctr" defTabSz="609585">
              <a:lnSpc>
                <a:spcPct val="120000"/>
              </a:lnSpc>
            </a:pPr>
            <a:r>
              <a:rPr kumimoji="1" lang="zh-CN" altLang="en-US" sz="1333" kern="1600" dirty="0">
                <a:solidFill>
                  <a:prstClr val="black">
                    <a:lumMod val="50000"/>
                    <a:lumOff val="50000"/>
                  </a:prstClr>
                </a:solidFill>
              </a:rPr>
              <a:t>平安校园</a:t>
            </a:r>
          </a:p>
        </p:txBody>
      </p:sp>
      <p:sp>
        <p:nvSpPr>
          <p:cNvPr id="27" name="文本框 17"/>
          <p:cNvSpPr txBox="1"/>
          <p:nvPr/>
        </p:nvSpPr>
        <p:spPr>
          <a:xfrm>
            <a:off x="3995340" y="2639419"/>
            <a:ext cx="1304696" cy="839140"/>
          </a:xfrm>
          <a:prstGeom prst="rect">
            <a:avLst/>
          </a:prstGeom>
          <a:noFill/>
        </p:spPr>
        <p:txBody>
          <a:bodyPr wrap="square" rtlCol="0">
            <a:spAutoFit/>
          </a:bodyPr>
          <a:lstStyle/>
          <a:p>
            <a:pPr defTabSz="609585">
              <a:lnSpc>
                <a:spcPct val="130000"/>
              </a:lnSpc>
            </a:pPr>
            <a:r>
              <a:rPr lang="en-US" altLang="zh-CN" sz="3733" b="1" kern="1600" dirty="0">
                <a:solidFill>
                  <a:srgbClr val="646F75"/>
                </a:solidFill>
                <a:latin typeface="微软雅黑"/>
                <a:ea typeface="微软雅黑"/>
              </a:rPr>
              <a:t>2</a:t>
            </a:r>
            <a:endParaRPr kumimoji="1" lang="zh-CN" altLang="en-US" sz="3733" b="1" kern="1600" dirty="0">
              <a:solidFill>
                <a:srgbClr val="646F75"/>
              </a:solidFill>
            </a:endParaRPr>
          </a:p>
        </p:txBody>
      </p:sp>
    </p:spTree>
    <p:extLst>
      <p:ext uri="{BB962C8B-B14F-4D97-AF65-F5344CB8AC3E}">
        <p14:creationId xmlns:p14="http://schemas.microsoft.com/office/powerpoint/2010/main" val="992639085"/>
      </p:ext>
    </p:extLst>
  </p:cSld>
  <p:clrMapOvr>
    <a:masterClrMapping/>
  </p:clrMapOvr>
  <mc:AlternateContent xmlns:mc="http://schemas.openxmlformats.org/markup-compatibility/2006" xmlns:p14="http://schemas.microsoft.com/office/powerpoint/2010/main">
    <mc:Choice Requires="p14">
      <p:transition spd="med" p14:dur="700" advTm="1900">
        <p:fade/>
      </p:transition>
    </mc:Choice>
    <mc:Fallback xmlns="">
      <p:transition spd="med" advTm="1900">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2667" dirty="0"/>
              <a:t>安全卫士</a:t>
            </a:r>
          </a:p>
        </p:txBody>
      </p:sp>
      <p:pic>
        <p:nvPicPr>
          <p:cNvPr id="20" name="Picture 2" descr="D:\2015工作\2015设计\智能楼宇\报警柱\PPT\2016331.2副本.jpg"/>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backgroundRemoval t="272" b="97729" l="9770" r="89943"/>
                    </a14:imgEffect>
                  </a14:imgLayer>
                </a14:imgProps>
              </a:ext>
              <a:ext uri="{28A0092B-C50C-407E-A947-70E740481C1C}">
                <a14:useLocalDpi xmlns:a14="http://schemas.microsoft.com/office/drawing/2010/main"/>
              </a:ext>
            </a:extLst>
          </a:blip>
          <a:srcRect/>
          <a:stretch/>
        </p:blipFill>
        <p:spPr bwMode="auto">
          <a:xfrm>
            <a:off x="7738534" y="829733"/>
            <a:ext cx="3156929" cy="831582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94267" y="1591733"/>
            <a:ext cx="6587067" cy="1282146"/>
          </a:xfrm>
          <a:prstGeom prst="rect">
            <a:avLst/>
          </a:prstGeom>
          <a:noFill/>
        </p:spPr>
        <p:txBody>
          <a:bodyPr wrap="square" rtlCol="0">
            <a:spAutoFit/>
          </a:bodyPr>
          <a:lstStyle/>
          <a:p>
            <a:r>
              <a:rPr lang="en-US" altLang="zh-CN" sz="2133" dirty="0">
                <a:latin typeface="+mj-ea"/>
              </a:rPr>
              <a:t>1</a:t>
            </a:r>
            <a:r>
              <a:rPr lang="zh-CN" altLang="en-US" sz="2133" dirty="0">
                <a:latin typeface="+mj-ea"/>
              </a:rPr>
              <a:t>、通过内置雷达进行精确测速，对超速车辆进行警告提醒。同时将超速车辆信息上报平台记录，作为校方内部数据研判依据。</a:t>
            </a:r>
          </a:p>
          <a:p>
            <a:endParaRPr lang="zh-CN" altLang="en-US" sz="1333" dirty="0"/>
          </a:p>
        </p:txBody>
      </p:sp>
      <p:sp>
        <p:nvSpPr>
          <p:cNvPr id="4" name="TextBox 3"/>
          <p:cNvSpPr txBox="1"/>
          <p:nvPr/>
        </p:nvSpPr>
        <p:spPr>
          <a:xfrm>
            <a:off x="694267" y="2899951"/>
            <a:ext cx="6908800" cy="1077026"/>
          </a:xfrm>
          <a:prstGeom prst="rect">
            <a:avLst/>
          </a:prstGeom>
          <a:noFill/>
        </p:spPr>
        <p:txBody>
          <a:bodyPr wrap="square" rtlCol="0">
            <a:spAutoFit/>
          </a:bodyPr>
          <a:lstStyle/>
          <a:p>
            <a:r>
              <a:rPr lang="en-US" altLang="zh-CN" sz="2133" dirty="0">
                <a:latin typeface="+mj-ea"/>
              </a:rPr>
              <a:t>2</a:t>
            </a:r>
            <a:r>
              <a:rPr lang="zh-CN" altLang="en-US" sz="2133" dirty="0">
                <a:latin typeface="+mj-ea"/>
              </a:rPr>
              <a:t>、蓝色高亮警灯</a:t>
            </a:r>
            <a:endParaRPr lang="en-US" altLang="zh-CN" sz="2133" dirty="0">
              <a:latin typeface="+mj-ea"/>
            </a:endParaRPr>
          </a:p>
          <a:p>
            <a:r>
              <a:rPr lang="zh-CN" altLang="en-US" sz="2133" dirty="0">
                <a:latin typeface="+mj-ea"/>
              </a:rPr>
              <a:t>白天关闭，夜晚常亮，有效震慑违法犯罪。</a:t>
            </a:r>
          </a:p>
          <a:p>
            <a:endParaRPr lang="zh-CN" altLang="en-US" sz="2133" dirty="0"/>
          </a:p>
        </p:txBody>
      </p:sp>
      <p:sp>
        <p:nvSpPr>
          <p:cNvPr id="12" name="TextBox 11"/>
          <p:cNvSpPr txBox="1"/>
          <p:nvPr/>
        </p:nvSpPr>
        <p:spPr>
          <a:xfrm>
            <a:off x="728133" y="3952570"/>
            <a:ext cx="6553200" cy="1405256"/>
          </a:xfrm>
          <a:prstGeom prst="rect">
            <a:avLst/>
          </a:prstGeom>
          <a:noFill/>
        </p:spPr>
        <p:txBody>
          <a:bodyPr wrap="square" rtlCol="0">
            <a:spAutoFit/>
          </a:bodyPr>
          <a:lstStyle/>
          <a:p>
            <a:r>
              <a:rPr lang="en-US" altLang="zh-CN" sz="2133" dirty="0"/>
              <a:t>3</a:t>
            </a:r>
            <a:r>
              <a:rPr lang="zh-CN" altLang="en-US" sz="2133" dirty="0"/>
              <a:t>、扩展各种半球和球机，支持超低照度，星光下依然能呈现彩色高清图像，实现对报警立柱周边区域</a:t>
            </a:r>
            <a:r>
              <a:rPr lang="en-US" altLang="zh-CN" sz="2133" dirty="0"/>
              <a:t>24</a:t>
            </a:r>
            <a:r>
              <a:rPr lang="zh-CN" altLang="en-US" sz="2133" dirty="0"/>
              <a:t>小时视频</a:t>
            </a:r>
            <a:r>
              <a:rPr lang="zh-CN" altLang="en-US" sz="2133" dirty="0">
                <a:solidFill>
                  <a:schemeClr val="bg1"/>
                </a:solidFill>
              </a:rPr>
              <a:t>监控监听。</a:t>
            </a:r>
          </a:p>
          <a:p>
            <a:endParaRPr lang="zh-CN" altLang="en-US" sz="2133" dirty="0"/>
          </a:p>
        </p:txBody>
      </p:sp>
    </p:spTree>
    <p:extLst>
      <p:ext uri="{BB962C8B-B14F-4D97-AF65-F5344CB8AC3E}">
        <p14:creationId xmlns:p14="http://schemas.microsoft.com/office/powerpoint/2010/main" val="2049640231"/>
      </p:ext>
    </p:extLst>
  </p:cSld>
  <p:clrMapOvr>
    <a:masterClrMapping/>
  </p:clrMapOvr>
  <mc:AlternateContent xmlns:mc="http://schemas.openxmlformats.org/markup-compatibility/2006" xmlns:p14="http://schemas.microsoft.com/office/powerpoint/2010/main">
    <mc:Choice Requires="p14">
      <p:transition spd="med" p14:dur="700" advTm="5049">
        <p:fade/>
      </p:transition>
    </mc:Choice>
    <mc:Fallback xmlns="">
      <p:transition spd="med" advTm="5049">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智慧应用之应急报警系统</a:t>
            </a:r>
          </a:p>
        </p:txBody>
      </p:sp>
      <p:sp>
        <p:nvSpPr>
          <p:cNvPr id="5" name="矩形 4"/>
          <p:cNvSpPr/>
          <p:nvPr/>
        </p:nvSpPr>
        <p:spPr>
          <a:xfrm>
            <a:off x="6362758" y="3511747"/>
            <a:ext cx="5663575" cy="1274195"/>
          </a:xfrm>
          <a:prstGeom prst="rect">
            <a:avLst/>
          </a:prstGeom>
        </p:spPr>
        <p:txBody>
          <a:bodyPr wrap="square">
            <a:spAutoFit/>
          </a:bodyPr>
          <a:lstStyle/>
          <a:p>
            <a:pPr algn="just">
              <a:lnSpc>
                <a:spcPct val="120000"/>
              </a:lnSpc>
            </a:pPr>
            <a:r>
              <a:rPr lang="zh-CN" altLang="zh-CN" sz="1600" dirty="0"/>
              <a:t>具有常亮报警按钮，一键呼叫监控中心，快速实现双向语音对讲。接到报警同时，自动</a:t>
            </a:r>
            <a:r>
              <a:rPr lang="zh-CN" altLang="en-US" sz="1600" dirty="0"/>
              <a:t>联动</a:t>
            </a:r>
            <a:r>
              <a:rPr lang="zh-CN" altLang="zh-CN" sz="1600" dirty="0"/>
              <a:t>弹出报警区域周边摄像机画面，便于值班人员对警情进行核实，从而采取下一步行动，全方位掌握报警区域动态。</a:t>
            </a:r>
            <a:endParaRPr lang="zh-CN" altLang="en-US" sz="1600" dirty="0">
              <a:solidFill>
                <a:srgbClr val="616161"/>
              </a:solidFill>
              <a:latin typeface="+mn-ea"/>
            </a:endParaRPr>
          </a:p>
        </p:txBody>
      </p:sp>
      <p:sp>
        <p:nvSpPr>
          <p:cNvPr id="6" name="矩形 5"/>
          <p:cNvSpPr/>
          <p:nvPr/>
        </p:nvSpPr>
        <p:spPr>
          <a:xfrm>
            <a:off x="6275664" y="2901410"/>
            <a:ext cx="4644305" cy="486223"/>
          </a:xfrm>
          <a:prstGeom prst="rect">
            <a:avLst/>
          </a:prstGeom>
        </p:spPr>
        <p:txBody>
          <a:bodyPr wrap="square">
            <a:spAutoFit/>
          </a:bodyPr>
          <a:lstStyle/>
          <a:p>
            <a:pPr algn="just">
              <a:lnSpc>
                <a:spcPct val="120000"/>
              </a:lnSpc>
            </a:pPr>
            <a:r>
              <a:rPr lang="zh-CN" altLang="en-US" sz="2133" b="1" dirty="0">
                <a:solidFill>
                  <a:srgbClr val="616161"/>
                </a:solidFill>
                <a:latin typeface="+mj-ea"/>
                <a:ea typeface="+mj-ea"/>
              </a:rPr>
              <a:t>一键报警</a:t>
            </a:r>
          </a:p>
        </p:txBody>
      </p:sp>
      <p:grpSp>
        <p:nvGrpSpPr>
          <p:cNvPr id="7" name="组合 6"/>
          <p:cNvGrpSpPr/>
          <p:nvPr/>
        </p:nvGrpSpPr>
        <p:grpSpPr>
          <a:xfrm>
            <a:off x="6328892" y="3545553"/>
            <a:ext cx="5663573" cy="1384993"/>
            <a:chOff x="7207719" y="3141824"/>
            <a:chExt cx="2323329" cy="1130717"/>
          </a:xfrm>
        </p:grpSpPr>
        <p:cxnSp>
          <p:nvCxnSpPr>
            <p:cNvPr id="8" name="直接连接符 7"/>
            <p:cNvCxnSpPr/>
            <p:nvPr/>
          </p:nvCxnSpPr>
          <p:spPr>
            <a:xfrm>
              <a:off x="7207719" y="3141824"/>
              <a:ext cx="2323329" cy="0"/>
            </a:xfrm>
            <a:prstGeom prst="line">
              <a:avLst/>
            </a:prstGeom>
            <a:ln>
              <a:solidFill>
                <a:srgbClr val="616161"/>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7207719" y="4272541"/>
              <a:ext cx="2323329" cy="0"/>
            </a:xfrm>
            <a:prstGeom prst="line">
              <a:avLst/>
            </a:prstGeom>
            <a:ln>
              <a:solidFill>
                <a:srgbClr val="616161"/>
              </a:solidFill>
            </a:ln>
          </p:spPr>
          <p:style>
            <a:lnRef idx="1">
              <a:schemeClr val="accent1"/>
            </a:lnRef>
            <a:fillRef idx="0">
              <a:schemeClr val="accent1"/>
            </a:fillRef>
            <a:effectRef idx="0">
              <a:schemeClr val="accent1"/>
            </a:effectRef>
            <a:fontRef idx="minor">
              <a:schemeClr val="tx1"/>
            </a:fontRef>
          </p:style>
        </p:cxnSp>
      </p:grpSp>
      <p:sp>
        <p:nvSpPr>
          <p:cNvPr id="10" name="矩形 9"/>
          <p:cNvSpPr/>
          <p:nvPr/>
        </p:nvSpPr>
        <p:spPr>
          <a:xfrm>
            <a:off x="6271345" y="5428614"/>
            <a:ext cx="5663575" cy="1028038"/>
          </a:xfrm>
          <a:prstGeom prst="rect">
            <a:avLst/>
          </a:prstGeom>
        </p:spPr>
        <p:txBody>
          <a:bodyPr wrap="square">
            <a:spAutoFit/>
          </a:bodyPr>
          <a:lstStyle/>
          <a:p>
            <a:pPr algn="just">
              <a:lnSpc>
                <a:spcPct val="120000"/>
              </a:lnSpc>
            </a:pPr>
            <a:r>
              <a:rPr lang="zh-CN" altLang="zh-CN" sz="1600" dirty="0"/>
              <a:t>在巡检过程中，不会联动监控中心的警灯警号，巡检人员能直观方便的完成巡检，并生成巡检记录，保证整个系统的良好运行</a:t>
            </a:r>
            <a:r>
              <a:rPr lang="zh-CN" altLang="zh-CN" sz="1867" dirty="0"/>
              <a:t>。</a:t>
            </a:r>
            <a:endParaRPr lang="zh-CN" altLang="en-US" sz="1867" dirty="0">
              <a:solidFill>
                <a:srgbClr val="616161"/>
              </a:solidFill>
              <a:latin typeface="+mn-ea"/>
            </a:endParaRPr>
          </a:p>
        </p:txBody>
      </p:sp>
      <p:sp>
        <p:nvSpPr>
          <p:cNvPr id="11" name="矩形 10"/>
          <p:cNvSpPr/>
          <p:nvPr/>
        </p:nvSpPr>
        <p:spPr>
          <a:xfrm>
            <a:off x="6326464" y="4944892"/>
            <a:ext cx="4644305" cy="486223"/>
          </a:xfrm>
          <a:prstGeom prst="rect">
            <a:avLst/>
          </a:prstGeom>
        </p:spPr>
        <p:txBody>
          <a:bodyPr wrap="square">
            <a:spAutoFit/>
          </a:bodyPr>
          <a:lstStyle/>
          <a:p>
            <a:pPr algn="just">
              <a:lnSpc>
                <a:spcPct val="120000"/>
              </a:lnSpc>
            </a:pPr>
            <a:r>
              <a:rPr lang="zh-CN" altLang="en-US" sz="2133" b="1" dirty="0">
                <a:solidFill>
                  <a:srgbClr val="616161"/>
                </a:solidFill>
                <a:latin typeface="+mj-ea"/>
                <a:ea typeface="+mj-ea"/>
              </a:rPr>
              <a:t>刷卡巡检</a:t>
            </a:r>
          </a:p>
        </p:txBody>
      </p:sp>
      <p:cxnSp>
        <p:nvCxnSpPr>
          <p:cNvPr id="13" name="直接连接符 12"/>
          <p:cNvCxnSpPr/>
          <p:nvPr/>
        </p:nvCxnSpPr>
        <p:spPr>
          <a:xfrm>
            <a:off x="6408866" y="6499085"/>
            <a:ext cx="5663573" cy="0"/>
          </a:xfrm>
          <a:prstGeom prst="line">
            <a:avLst/>
          </a:prstGeom>
          <a:ln>
            <a:solidFill>
              <a:srgbClr val="616161"/>
            </a:solidFill>
          </a:ln>
        </p:spPr>
        <p:style>
          <a:lnRef idx="1">
            <a:schemeClr val="accent1"/>
          </a:lnRef>
          <a:fillRef idx="0">
            <a:schemeClr val="accent1"/>
          </a:fillRef>
          <a:effectRef idx="0">
            <a:schemeClr val="accent1"/>
          </a:effectRef>
          <a:fontRef idx="minor">
            <a:schemeClr val="tx1"/>
          </a:fontRef>
        </p:style>
      </p:cxnSp>
      <p:sp>
        <p:nvSpPr>
          <p:cNvPr id="15" name="矩形 14"/>
          <p:cNvSpPr/>
          <p:nvPr/>
        </p:nvSpPr>
        <p:spPr>
          <a:xfrm>
            <a:off x="6442734" y="1548422"/>
            <a:ext cx="5663575" cy="978729"/>
          </a:xfrm>
          <a:prstGeom prst="rect">
            <a:avLst/>
          </a:prstGeom>
        </p:spPr>
        <p:txBody>
          <a:bodyPr wrap="square">
            <a:spAutoFit/>
          </a:bodyPr>
          <a:lstStyle/>
          <a:p>
            <a:pPr algn="just">
              <a:lnSpc>
                <a:spcPct val="120000"/>
              </a:lnSpc>
            </a:pPr>
            <a:r>
              <a:rPr lang="zh-CN" altLang="zh-CN" sz="1600" dirty="0"/>
              <a:t>安保人员以人脸识别的方式进行巡逻签到，系统自动记录包含人员、地点、时间信息的巡查记录。能够真实准确地反映巡查情况</a:t>
            </a:r>
            <a:r>
              <a:rPr lang="en-US" altLang="zh-CN" sz="1600" dirty="0"/>
              <a:t>:</a:t>
            </a:r>
            <a:r>
              <a:rPr lang="zh-CN" altLang="zh-CN" sz="1600" dirty="0"/>
              <a:t>有无漏查，是否按时巡查，是否按规定路线巡查等。</a:t>
            </a:r>
            <a:endParaRPr lang="zh-CN" altLang="en-US" sz="1600" dirty="0">
              <a:solidFill>
                <a:srgbClr val="616161"/>
              </a:solidFill>
              <a:latin typeface="+mn-ea"/>
            </a:endParaRPr>
          </a:p>
        </p:txBody>
      </p:sp>
      <p:sp>
        <p:nvSpPr>
          <p:cNvPr id="16" name="矩形 15"/>
          <p:cNvSpPr/>
          <p:nvPr/>
        </p:nvSpPr>
        <p:spPr>
          <a:xfrm>
            <a:off x="6275664" y="994866"/>
            <a:ext cx="4644305" cy="486223"/>
          </a:xfrm>
          <a:prstGeom prst="rect">
            <a:avLst/>
          </a:prstGeom>
        </p:spPr>
        <p:txBody>
          <a:bodyPr wrap="square">
            <a:spAutoFit/>
          </a:bodyPr>
          <a:lstStyle/>
          <a:p>
            <a:pPr algn="just">
              <a:lnSpc>
                <a:spcPct val="120000"/>
              </a:lnSpc>
            </a:pPr>
            <a:r>
              <a:rPr lang="zh-CN" altLang="en-US" sz="2133" b="1" dirty="0">
                <a:solidFill>
                  <a:srgbClr val="616161"/>
                </a:solidFill>
                <a:latin typeface="+mj-ea"/>
                <a:ea typeface="+mj-ea"/>
              </a:rPr>
              <a:t>人脸识别巡更</a:t>
            </a:r>
          </a:p>
        </p:txBody>
      </p:sp>
      <p:grpSp>
        <p:nvGrpSpPr>
          <p:cNvPr id="17" name="组合 16"/>
          <p:cNvGrpSpPr/>
          <p:nvPr/>
        </p:nvGrpSpPr>
        <p:grpSpPr>
          <a:xfrm>
            <a:off x="6362759" y="1547382"/>
            <a:ext cx="5663573" cy="1181793"/>
            <a:chOff x="7207719" y="3833024"/>
            <a:chExt cx="2323329" cy="964825"/>
          </a:xfrm>
        </p:grpSpPr>
        <p:cxnSp>
          <p:nvCxnSpPr>
            <p:cNvPr id="18" name="直接连接符 17"/>
            <p:cNvCxnSpPr/>
            <p:nvPr/>
          </p:nvCxnSpPr>
          <p:spPr>
            <a:xfrm>
              <a:off x="7207719" y="3833024"/>
              <a:ext cx="2323329" cy="0"/>
            </a:xfrm>
            <a:prstGeom prst="line">
              <a:avLst/>
            </a:prstGeom>
            <a:ln>
              <a:solidFill>
                <a:srgbClr val="616161"/>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7207719" y="4797849"/>
              <a:ext cx="2323329" cy="0"/>
            </a:xfrm>
            <a:prstGeom prst="line">
              <a:avLst/>
            </a:prstGeom>
            <a:ln>
              <a:solidFill>
                <a:srgbClr val="616161"/>
              </a:solidFill>
            </a:ln>
          </p:spPr>
          <p:style>
            <a:lnRef idx="1">
              <a:schemeClr val="accent1"/>
            </a:lnRef>
            <a:fillRef idx="0">
              <a:schemeClr val="accent1"/>
            </a:fillRef>
            <a:effectRef idx="0">
              <a:schemeClr val="accent1"/>
            </a:effectRef>
            <a:fontRef idx="minor">
              <a:schemeClr val="tx1"/>
            </a:fontRef>
          </p:style>
        </p:cxnSp>
      </p:grpSp>
      <p:pic>
        <p:nvPicPr>
          <p:cNvPr id="22" name="图片 21"/>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91478" y="-19953785"/>
            <a:ext cx="10697745" cy="49490912"/>
          </a:xfrm>
          <a:prstGeom prst="rect">
            <a:avLst/>
          </a:prstGeom>
        </p:spPr>
      </p:pic>
      <p:cxnSp>
        <p:nvCxnSpPr>
          <p:cNvPr id="23" name="直接连接符 22"/>
          <p:cNvCxnSpPr/>
          <p:nvPr/>
        </p:nvCxnSpPr>
        <p:spPr>
          <a:xfrm>
            <a:off x="2929467" y="1124131"/>
            <a:ext cx="3048000" cy="129267"/>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flipV="1">
            <a:off x="2929467" y="3418474"/>
            <a:ext cx="3048000" cy="137319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5232400" y="5186752"/>
            <a:ext cx="745067" cy="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4452110"/>
      </p:ext>
    </p:extLst>
  </p:cSld>
  <p:clrMapOvr>
    <a:masterClrMapping/>
  </p:clrMapOvr>
  <mc:AlternateContent xmlns:mc="http://schemas.openxmlformats.org/markup-compatibility/2006" xmlns:p14="http://schemas.microsoft.com/office/powerpoint/2010/main">
    <mc:Choice Requires="p14">
      <p:transition spd="med" p14:dur="700" advTm="5049">
        <p:fade/>
      </p:transition>
    </mc:Choice>
    <mc:Fallback xmlns="">
      <p:transition spd="med" advTm="5049">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74133" y="291573"/>
            <a:ext cx="10972800" cy="419628"/>
          </a:xfrm>
        </p:spPr>
        <p:txBody>
          <a:bodyPr>
            <a:noAutofit/>
          </a:bodyPr>
          <a:lstStyle/>
          <a:p>
            <a:r>
              <a:rPr lang="zh-CN" altLang="en-US" sz="2667" dirty="0"/>
              <a:t>三维地图</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818" y="1297518"/>
            <a:ext cx="10198100" cy="3968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5130800" y="4978400"/>
            <a:ext cx="5844117" cy="2878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extLst>
      <p:ext uri="{BB962C8B-B14F-4D97-AF65-F5344CB8AC3E}">
        <p14:creationId xmlns:p14="http://schemas.microsoft.com/office/powerpoint/2010/main" val="2891613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40"/>
            <a:ext cx="10972800" cy="639761"/>
          </a:xfrm>
        </p:spPr>
        <p:txBody>
          <a:bodyPr>
            <a:normAutofit/>
          </a:bodyPr>
          <a:lstStyle/>
          <a:p>
            <a:r>
              <a:rPr lang="zh-CN" altLang="en-US" sz="2667" dirty="0"/>
              <a:t>指挥调度</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518" y="1329267"/>
            <a:ext cx="4221604" cy="383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8383" y="1513416"/>
            <a:ext cx="6057900" cy="36512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827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5884" y="274639"/>
            <a:ext cx="10972800" cy="809095"/>
          </a:xfrm>
        </p:spPr>
        <p:txBody>
          <a:bodyPr>
            <a:normAutofit/>
          </a:bodyPr>
          <a:lstStyle/>
          <a:p>
            <a:r>
              <a:rPr lang="zh-CN" altLang="en-US" sz="2667" dirty="0"/>
              <a:t>视频会议</a:t>
            </a:r>
          </a:p>
        </p:txBody>
      </p:sp>
      <p:sp>
        <p:nvSpPr>
          <p:cNvPr id="5" name="Rectangle 2"/>
          <p:cNvSpPr>
            <a:spLocks noChangeArrowheads="1"/>
          </p:cNvSpPr>
          <p:nvPr/>
        </p:nvSpPr>
        <p:spPr bwMode="auto">
          <a:xfrm>
            <a:off x="1420285" y="4493685"/>
            <a:ext cx="3278716" cy="1382183"/>
          </a:xfrm>
          <a:prstGeom prst="rect">
            <a:avLst/>
          </a:prstGeom>
          <a:solidFill>
            <a:srgbClr val="FF37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sz="2400"/>
          </a:p>
        </p:txBody>
      </p:sp>
      <p:sp>
        <p:nvSpPr>
          <p:cNvPr id="6" name="矩形 27"/>
          <p:cNvSpPr>
            <a:spLocks noChangeArrowheads="1"/>
          </p:cNvSpPr>
          <p:nvPr/>
        </p:nvSpPr>
        <p:spPr bwMode="auto">
          <a:xfrm>
            <a:off x="4546600" y="4493685"/>
            <a:ext cx="6248400" cy="1375833"/>
          </a:xfrm>
          <a:prstGeom prst="rect">
            <a:avLst/>
          </a:prstGeom>
          <a:solidFill>
            <a:schemeClr val="bg1"/>
          </a:solidFill>
          <a:ln w="9525">
            <a:solidFill>
              <a:srgbClr val="C0C0C0"/>
            </a:solidFill>
            <a:miter lim="800000"/>
            <a:headEnd/>
            <a:tailEnd/>
          </a:ln>
        </p:spPr>
        <p:txBody>
          <a:bodyPr lIns="120227" tIns="62653" rIns="120227" bIns="62653"/>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sz="2400"/>
          </a:p>
        </p:txBody>
      </p:sp>
      <p:sp>
        <p:nvSpPr>
          <p:cNvPr id="7" name="TextBox 40"/>
          <p:cNvSpPr txBox="1">
            <a:spLocks noChangeArrowheads="1"/>
          </p:cNvSpPr>
          <p:nvPr/>
        </p:nvSpPr>
        <p:spPr bwMode="auto">
          <a:xfrm>
            <a:off x="1686985" y="4808166"/>
            <a:ext cx="899583"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en-US" altLang="zh-CN" sz="4267">
                <a:solidFill>
                  <a:schemeClr val="bg1"/>
                </a:solidFill>
                <a:latin typeface="Impact" pitchFamily="34" charset="0"/>
              </a:rPr>
              <a:t>0</a:t>
            </a:r>
            <a:r>
              <a:rPr lang="zh-CN" altLang="en-US" sz="4267">
                <a:solidFill>
                  <a:schemeClr val="bg1"/>
                </a:solidFill>
                <a:latin typeface="Impact" pitchFamily="34" charset="0"/>
              </a:rPr>
              <a:t>3</a:t>
            </a:r>
            <a:endParaRPr lang="en-US" altLang="zh-CN" sz="4267">
              <a:solidFill>
                <a:schemeClr val="bg1"/>
              </a:solidFill>
              <a:latin typeface="Impact" pitchFamily="34" charset="0"/>
            </a:endParaRPr>
          </a:p>
        </p:txBody>
      </p:sp>
      <p:sp>
        <p:nvSpPr>
          <p:cNvPr id="8" name="TextBox 42"/>
          <p:cNvSpPr txBox="1">
            <a:spLocks noChangeArrowheads="1"/>
          </p:cNvSpPr>
          <p:nvPr/>
        </p:nvSpPr>
        <p:spPr bwMode="auto">
          <a:xfrm>
            <a:off x="2912534" y="4944534"/>
            <a:ext cx="10033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r>
              <a:rPr lang="zh-CN" altLang="en-US" sz="2400" b="1">
                <a:solidFill>
                  <a:schemeClr val="bg1"/>
                </a:solidFill>
                <a:ea typeface="微软雅黑" pitchFamily="34" charset="-122"/>
              </a:rPr>
              <a:t>MCU</a:t>
            </a:r>
            <a:endParaRPr lang="zh-CN" altLang="en-US" sz="2400"/>
          </a:p>
        </p:txBody>
      </p:sp>
      <p:sp>
        <p:nvSpPr>
          <p:cNvPr id="9" name="Rectangle 6"/>
          <p:cNvSpPr>
            <a:spLocks noChangeArrowheads="1"/>
          </p:cNvSpPr>
          <p:nvPr/>
        </p:nvSpPr>
        <p:spPr bwMode="auto">
          <a:xfrm>
            <a:off x="1420285" y="2980267"/>
            <a:ext cx="3278716" cy="1382184"/>
          </a:xfrm>
          <a:prstGeom prst="rect">
            <a:avLst/>
          </a:prstGeom>
          <a:solidFill>
            <a:srgbClr val="FF3746"/>
          </a:solidFill>
          <a:ln>
            <a:noFill/>
          </a:ln>
          <a:extLst>
            <a:ext uri="{91240B29-F687-4F45-9708-019B960494DF}">
              <a14:hiddenLine xmlns:a14="http://schemas.microsoft.com/office/drawing/2010/main" w="9525">
                <a:solidFill>
                  <a:srgbClr val="000000"/>
                </a:solidFill>
                <a:bevel/>
                <a:headEnd/>
                <a:tailEnd/>
              </a14:hiddenLine>
            </a:ext>
          </a:extLst>
        </p:spPr>
        <p:txBody>
          <a:bodyPr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sz="2400"/>
          </a:p>
        </p:txBody>
      </p:sp>
      <p:sp>
        <p:nvSpPr>
          <p:cNvPr id="10" name="矩形 27"/>
          <p:cNvSpPr>
            <a:spLocks noChangeArrowheads="1"/>
          </p:cNvSpPr>
          <p:nvPr/>
        </p:nvSpPr>
        <p:spPr bwMode="auto">
          <a:xfrm>
            <a:off x="4546600" y="2980268"/>
            <a:ext cx="6248400" cy="1375833"/>
          </a:xfrm>
          <a:prstGeom prst="rect">
            <a:avLst/>
          </a:prstGeom>
          <a:solidFill>
            <a:schemeClr val="bg1"/>
          </a:solidFill>
          <a:ln w="9525">
            <a:solidFill>
              <a:srgbClr val="C0C0C0"/>
            </a:solidFill>
            <a:miter lim="800000"/>
            <a:headEnd/>
            <a:tailEnd/>
          </a:ln>
        </p:spPr>
        <p:txBody>
          <a:bodyPr lIns="120227" tIns="62653" rIns="120227" bIns="62653"/>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sz="2400"/>
          </a:p>
        </p:txBody>
      </p:sp>
      <p:sp>
        <p:nvSpPr>
          <p:cNvPr id="11" name="Rectangle 8"/>
          <p:cNvSpPr>
            <a:spLocks noChangeArrowheads="1"/>
          </p:cNvSpPr>
          <p:nvPr/>
        </p:nvSpPr>
        <p:spPr bwMode="auto">
          <a:xfrm>
            <a:off x="1420285" y="1494367"/>
            <a:ext cx="3278716" cy="1382184"/>
          </a:xfrm>
          <a:prstGeom prst="rect">
            <a:avLst/>
          </a:prstGeom>
          <a:solidFill>
            <a:srgbClr val="FF37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sz="2400"/>
          </a:p>
        </p:txBody>
      </p:sp>
      <p:sp>
        <p:nvSpPr>
          <p:cNvPr id="12" name="TextBox 40"/>
          <p:cNvSpPr txBox="1">
            <a:spLocks noChangeArrowheads="1"/>
          </p:cNvSpPr>
          <p:nvPr/>
        </p:nvSpPr>
        <p:spPr bwMode="auto">
          <a:xfrm>
            <a:off x="1686984" y="1822607"/>
            <a:ext cx="751416"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en-US" altLang="zh-CN" sz="4267">
                <a:solidFill>
                  <a:schemeClr val="bg1"/>
                </a:solidFill>
                <a:latin typeface="Impact" pitchFamily="34" charset="0"/>
              </a:rPr>
              <a:t>01</a:t>
            </a:r>
          </a:p>
        </p:txBody>
      </p:sp>
      <p:sp>
        <p:nvSpPr>
          <p:cNvPr id="13" name="TextBox 42"/>
          <p:cNvSpPr txBox="1">
            <a:spLocks noChangeArrowheads="1"/>
          </p:cNvSpPr>
          <p:nvPr/>
        </p:nvSpPr>
        <p:spPr bwMode="auto">
          <a:xfrm>
            <a:off x="2628900" y="1957918"/>
            <a:ext cx="18880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r>
              <a:rPr lang="zh-CN" altLang="en-US" sz="2400" b="1">
                <a:solidFill>
                  <a:schemeClr val="bg1"/>
                </a:solidFill>
                <a:ea typeface="微软雅黑" pitchFamily="34" charset="-122"/>
              </a:rPr>
              <a:t>会议终端</a:t>
            </a:r>
          </a:p>
        </p:txBody>
      </p:sp>
      <p:pic>
        <p:nvPicPr>
          <p:cNvPr id="14" name="图片 11" descr="单屏固定1.jpg"/>
          <p:cNvPicPr>
            <a:picLocks noChangeAspect="1" noChangeArrowheads="1"/>
          </p:cNvPicPr>
          <p:nvPr/>
        </p:nvPicPr>
        <p:blipFill>
          <a:blip r:embed="rId2">
            <a:extLst>
              <a:ext uri="{28A0092B-C50C-407E-A947-70E740481C1C}">
                <a14:useLocalDpi xmlns:a14="http://schemas.microsoft.com/office/drawing/2010/main" val="0"/>
              </a:ext>
            </a:extLst>
          </a:blip>
          <a:srcRect l="24342" r="18112" b="9538"/>
          <a:stretch>
            <a:fillRect/>
          </a:stretch>
        </p:blipFill>
        <p:spPr bwMode="auto">
          <a:xfrm>
            <a:off x="9036051" y="1329267"/>
            <a:ext cx="929216"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27"/>
          <p:cNvSpPr>
            <a:spLocks noChangeArrowheads="1"/>
          </p:cNvSpPr>
          <p:nvPr/>
        </p:nvSpPr>
        <p:spPr bwMode="auto">
          <a:xfrm>
            <a:off x="4546600" y="1494368"/>
            <a:ext cx="6248400" cy="1375833"/>
          </a:xfrm>
          <a:prstGeom prst="rect">
            <a:avLst/>
          </a:prstGeom>
          <a:solidFill>
            <a:schemeClr val="bg1"/>
          </a:solidFill>
          <a:ln w="9525">
            <a:solidFill>
              <a:srgbClr val="C0C0C0"/>
            </a:solidFill>
            <a:bevel/>
            <a:headEnd/>
            <a:tailEnd/>
          </a:ln>
        </p:spPr>
        <p:txBody>
          <a:bodyPr lIns="120227" tIns="62653" rIns="120227" bIns="62653"/>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sz="2400"/>
          </a:p>
        </p:txBody>
      </p:sp>
      <p:pic>
        <p:nvPicPr>
          <p:cNvPr id="16" name="Picture 7" descr="D:\1504视频会议系统\渲染\黑色.tif"/>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4667" y="1629834"/>
            <a:ext cx="1200151" cy="960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 descr="D:\1504视频会议系统\渲染\灰色.tif"/>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2667" y="1619251"/>
            <a:ext cx="1200151" cy="960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 descr="D:\1504视频会议系统\渲染\白色.tif"/>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16434" y="1659467"/>
            <a:ext cx="1200151" cy="958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32234" y="3090334"/>
            <a:ext cx="1200151" cy="960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3" descr="C:\Users\c00210616.CHINA\Pictures\IMG_7044.png"/>
          <p:cNvPicPr>
            <a:picLocks noChangeArrowheads="1"/>
          </p:cNvPicPr>
          <p:nvPr/>
        </p:nvPicPr>
        <p:blipFill>
          <a:blip r:embed="rId7">
            <a:extLst>
              <a:ext uri="{28A0092B-C50C-407E-A947-70E740481C1C}">
                <a14:useLocalDpi xmlns:a14="http://schemas.microsoft.com/office/drawing/2010/main" val="0"/>
              </a:ext>
            </a:extLst>
          </a:blip>
          <a:srcRect l="32304" t="13295" r="29449" b="16811"/>
          <a:stretch>
            <a:fillRect/>
          </a:stretch>
        </p:blipFill>
        <p:spPr bwMode="auto">
          <a:xfrm>
            <a:off x="5894918" y="3139018"/>
            <a:ext cx="721783" cy="960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35" descr="HSR400-1U（大华）正视图.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29767" y="4876801"/>
            <a:ext cx="1468967" cy="68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 descr="http://www.dahuatech.com/upload/2014-12/2014-12-182238.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08334" y="4635500"/>
            <a:ext cx="2226733" cy="1204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 Box 4"/>
          <p:cNvSpPr txBox="1">
            <a:spLocks noChangeArrowheads="1"/>
          </p:cNvSpPr>
          <p:nvPr/>
        </p:nvSpPr>
        <p:spPr bwMode="auto">
          <a:xfrm>
            <a:off x="742951" y="831851"/>
            <a:ext cx="219162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r>
              <a:rPr lang="en-US" altLang="zh-CN" sz="1600">
                <a:solidFill>
                  <a:srgbClr val="808080"/>
                </a:solidFill>
              </a:rPr>
              <a:t>Recommend products</a:t>
            </a:r>
            <a:endParaRPr lang="zh-CN" altLang="en-US" sz="1600">
              <a:solidFill>
                <a:srgbClr val="808080"/>
              </a:solidFill>
            </a:endParaRPr>
          </a:p>
        </p:txBody>
      </p:sp>
      <p:sp>
        <p:nvSpPr>
          <p:cNvPr id="24" name="TextBox 40"/>
          <p:cNvSpPr txBox="1">
            <a:spLocks noChangeArrowheads="1"/>
          </p:cNvSpPr>
          <p:nvPr/>
        </p:nvSpPr>
        <p:spPr bwMode="auto">
          <a:xfrm>
            <a:off x="1686985" y="3295807"/>
            <a:ext cx="899583"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anchor="ctr" anchorCtr="1">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en-US" altLang="zh-CN" sz="4267">
                <a:solidFill>
                  <a:schemeClr val="bg1"/>
                </a:solidFill>
                <a:latin typeface="Impact" pitchFamily="34" charset="0"/>
              </a:rPr>
              <a:t>0</a:t>
            </a:r>
            <a:r>
              <a:rPr lang="zh-CN" altLang="en-US" sz="4267">
                <a:solidFill>
                  <a:schemeClr val="bg1"/>
                </a:solidFill>
                <a:latin typeface="Impact" pitchFamily="34" charset="0"/>
              </a:rPr>
              <a:t>2</a:t>
            </a:r>
            <a:endParaRPr lang="en-US" altLang="zh-CN" sz="4267">
              <a:solidFill>
                <a:schemeClr val="bg1"/>
              </a:solidFill>
              <a:latin typeface="Impact" pitchFamily="34" charset="0"/>
            </a:endParaRPr>
          </a:p>
        </p:txBody>
      </p:sp>
      <p:sp>
        <p:nvSpPr>
          <p:cNvPr id="25" name="TextBox 42"/>
          <p:cNvSpPr txBox="1">
            <a:spLocks noChangeArrowheads="1"/>
          </p:cNvSpPr>
          <p:nvPr/>
        </p:nvSpPr>
        <p:spPr bwMode="auto">
          <a:xfrm>
            <a:off x="2628901" y="3431118"/>
            <a:ext cx="19113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r>
              <a:rPr lang="zh-CN" altLang="en-US" sz="2400" b="1" dirty="0">
                <a:solidFill>
                  <a:schemeClr val="bg1"/>
                </a:solidFill>
                <a:ea typeface="微软雅黑" pitchFamily="34" charset="-122"/>
              </a:rPr>
              <a:t>多功能终端</a:t>
            </a:r>
          </a:p>
        </p:txBody>
      </p:sp>
      <p:sp>
        <p:nvSpPr>
          <p:cNvPr id="26" name="AutoShape 25"/>
          <p:cNvSpPr>
            <a:spLocks noChangeArrowheads="1"/>
          </p:cNvSpPr>
          <p:nvPr/>
        </p:nvSpPr>
        <p:spPr bwMode="auto">
          <a:xfrm rot="13500000">
            <a:off x="4191000" y="1947333"/>
            <a:ext cx="465667" cy="465667"/>
          </a:xfrm>
          <a:prstGeom prst="rtTriangle">
            <a:avLst/>
          </a:prstGeom>
          <a:solidFill>
            <a:srgbClr val="FF37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sz="2400"/>
          </a:p>
        </p:txBody>
      </p:sp>
      <p:sp>
        <p:nvSpPr>
          <p:cNvPr id="27" name="AutoShape 26"/>
          <p:cNvSpPr>
            <a:spLocks noChangeArrowheads="1"/>
          </p:cNvSpPr>
          <p:nvPr/>
        </p:nvSpPr>
        <p:spPr bwMode="auto">
          <a:xfrm rot="13500000">
            <a:off x="4191000" y="3429000"/>
            <a:ext cx="465667" cy="465667"/>
          </a:xfrm>
          <a:prstGeom prst="rtTriangle">
            <a:avLst/>
          </a:prstGeom>
          <a:solidFill>
            <a:srgbClr val="FF3746"/>
          </a:solidFill>
          <a:ln>
            <a:noFill/>
          </a:ln>
          <a:extLst>
            <a:ext uri="{91240B29-F687-4F45-9708-019B960494DF}">
              <a14:hiddenLine xmlns:a14="http://schemas.microsoft.com/office/drawing/2010/main" w="9525">
                <a:solidFill>
                  <a:srgbClr val="000000"/>
                </a:solidFill>
                <a:bevel/>
                <a:headEnd/>
                <a:tailEnd/>
              </a14:hiddenLine>
            </a:ext>
          </a:extLst>
        </p:spPr>
        <p:txBody>
          <a:bodyPr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sz="2400"/>
          </a:p>
        </p:txBody>
      </p:sp>
      <p:sp>
        <p:nvSpPr>
          <p:cNvPr id="28" name="AutoShape 27"/>
          <p:cNvSpPr>
            <a:spLocks noChangeArrowheads="1"/>
          </p:cNvSpPr>
          <p:nvPr/>
        </p:nvSpPr>
        <p:spPr bwMode="auto">
          <a:xfrm rot="13500000">
            <a:off x="4191000" y="4921251"/>
            <a:ext cx="465667" cy="465667"/>
          </a:xfrm>
          <a:prstGeom prst="rtTriangle">
            <a:avLst/>
          </a:prstGeom>
          <a:solidFill>
            <a:srgbClr val="FF37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sz="2400"/>
          </a:p>
        </p:txBody>
      </p:sp>
    </p:spTree>
    <p:extLst>
      <p:ext uri="{BB962C8B-B14F-4D97-AF65-F5344CB8AC3E}">
        <p14:creationId xmlns:p14="http://schemas.microsoft.com/office/powerpoint/2010/main" val="2357660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经典案例之北京大学</a:t>
            </a: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21770"/>
          <a:stretch/>
        </p:blipFill>
        <p:spPr bwMode="auto">
          <a:xfrm>
            <a:off x="812799" y="1818518"/>
            <a:ext cx="7175500" cy="3735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8495694" y="2169413"/>
            <a:ext cx="3057676" cy="3046988"/>
          </a:xfrm>
          <a:prstGeom prst="rect">
            <a:avLst/>
          </a:prstGeom>
          <a:noFill/>
        </p:spPr>
        <p:txBody>
          <a:bodyPr wrap="square" rtlCol="0">
            <a:spAutoFit/>
          </a:bodyPr>
          <a:lstStyle/>
          <a:p>
            <a:pPr>
              <a:lnSpc>
                <a:spcPct val="150000"/>
              </a:lnSpc>
            </a:pPr>
            <a:r>
              <a:rPr lang="zh-CN" altLang="en-US" sz="1600" dirty="0">
                <a:solidFill>
                  <a:prstClr val="black">
                    <a:lumMod val="65000"/>
                    <a:lumOff val="35000"/>
                  </a:prstClr>
                </a:solidFill>
              </a:rPr>
              <a:t>　　北京大学，作为中国最高学府，不仅仅是教育与科技的至高地，更是政治活动和经济活动非常活跃与集中的要地。大华股份视频监控设备在北大的规模应用，承担的也不仅仅是校园安防，更要时刻接受重大政治活动的安保实战检阅。</a:t>
            </a:r>
          </a:p>
        </p:txBody>
      </p:sp>
    </p:spTree>
    <p:extLst>
      <p:ext uri="{BB962C8B-B14F-4D97-AF65-F5344CB8AC3E}">
        <p14:creationId xmlns:p14="http://schemas.microsoft.com/office/powerpoint/2010/main" val="429133118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经典案例之浙江大学</a:t>
            </a:r>
          </a:p>
        </p:txBody>
      </p:sp>
      <p:pic>
        <p:nvPicPr>
          <p:cNvPr id="2050" name="Picture 2" descr="C:\Users\23668\Desktop\223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1447" y="1860547"/>
            <a:ext cx="5956252" cy="3350260"/>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6"/>
          <p:cNvSpPr/>
          <p:nvPr/>
        </p:nvSpPr>
        <p:spPr>
          <a:xfrm>
            <a:off x="7670800" y="1996793"/>
            <a:ext cx="3725333" cy="3046988"/>
          </a:xfrm>
          <a:prstGeom prst="rect">
            <a:avLst/>
          </a:prstGeom>
        </p:spPr>
        <p:txBody>
          <a:bodyPr wrap="square">
            <a:spAutoFit/>
          </a:bodyPr>
          <a:lstStyle/>
          <a:p>
            <a:pPr>
              <a:lnSpc>
                <a:spcPct val="150000"/>
              </a:lnSpc>
            </a:pPr>
            <a:r>
              <a:rPr lang="zh-CN" altLang="en-US" sz="1600" dirty="0">
                <a:solidFill>
                  <a:prstClr val="black">
                    <a:lumMod val="65000"/>
                    <a:lumOff val="35000"/>
                  </a:prstClr>
                </a:solidFill>
              </a:rPr>
              <a:t>　　浙江大学五大校区宿舍可视化管理联网项目，涉及监控点位</a:t>
            </a:r>
            <a:r>
              <a:rPr lang="en-US" altLang="zh-CN" sz="1600" dirty="0">
                <a:solidFill>
                  <a:prstClr val="black">
                    <a:lumMod val="65000"/>
                    <a:lumOff val="35000"/>
                  </a:prstClr>
                </a:solidFill>
              </a:rPr>
              <a:t>700</a:t>
            </a:r>
            <a:r>
              <a:rPr lang="zh-CN" altLang="en-US" sz="1600" dirty="0">
                <a:solidFill>
                  <a:prstClr val="black">
                    <a:lumMod val="65000"/>
                    <a:lumOff val="35000"/>
                  </a:prstClr>
                </a:solidFill>
              </a:rPr>
              <a:t>多个，覆盖各宿舍出入口、走廊等，结合宿舍门禁系统、智能技术、运维系统和管理平台，实现五大校区宿舍的智能可视化管理。存储部分采用分布式存储方案，各个校区通过</a:t>
            </a:r>
            <a:r>
              <a:rPr lang="en-US" altLang="zh-CN" sz="1600" dirty="0">
                <a:solidFill>
                  <a:prstClr val="black">
                    <a:lumMod val="65000"/>
                    <a:lumOff val="35000"/>
                  </a:prstClr>
                </a:solidFill>
              </a:rPr>
              <a:t>NVR</a:t>
            </a:r>
            <a:r>
              <a:rPr lang="zh-CN" altLang="en-US" sz="1600" dirty="0">
                <a:solidFill>
                  <a:prstClr val="black">
                    <a:lumMod val="65000"/>
                    <a:lumOff val="35000"/>
                  </a:prstClr>
                </a:solidFill>
              </a:rPr>
              <a:t>实现本地存储，并接入中心机房实现联网管理。</a:t>
            </a:r>
          </a:p>
        </p:txBody>
      </p:sp>
    </p:spTree>
    <p:extLst>
      <p:ext uri="{BB962C8B-B14F-4D97-AF65-F5344CB8AC3E}">
        <p14:creationId xmlns:p14="http://schemas.microsoft.com/office/powerpoint/2010/main" val="34816496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经典案例之华中科技大学同济医学院</a:t>
            </a:r>
          </a:p>
        </p:txBody>
      </p:sp>
      <p:pic>
        <p:nvPicPr>
          <p:cNvPr id="3074" name="Picture 2" descr="C:\Users\23668\Desktop\ddd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4752" y="1863251"/>
            <a:ext cx="5582307" cy="3775549"/>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7235664" y="2212143"/>
            <a:ext cx="4211269" cy="3046988"/>
          </a:xfrm>
          <a:prstGeom prst="rect">
            <a:avLst/>
          </a:prstGeom>
        </p:spPr>
        <p:txBody>
          <a:bodyPr wrap="square">
            <a:spAutoFit/>
          </a:bodyPr>
          <a:lstStyle/>
          <a:p>
            <a:pPr>
              <a:lnSpc>
                <a:spcPct val="150000"/>
              </a:lnSpc>
            </a:pPr>
            <a:r>
              <a:rPr lang="zh-CN" altLang="en-US" sz="1600" dirty="0">
                <a:solidFill>
                  <a:prstClr val="black">
                    <a:lumMod val="65000"/>
                    <a:lumOff val="35000"/>
                  </a:prstClr>
                </a:solidFill>
              </a:rPr>
              <a:t>　　华中科技大学同济医学院此次项目建设全高清化，系统共设计</a:t>
            </a:r>
            <a:r>
              <a:rPr lang="en-US" altLang="zh-CN" sz="1600" dirty="0">
                <a:solidFill>
                  <a:prstClr val="black">
                    <a:lumMod val="65000"/>
                    <a:lumOff val="35000"/>
                  </a:prstClr>
                </a:solidFill>
              </a:rPr>
              <a:t>395</a:t>
            </a:r>
            <a:r>
              <a:rPr lang="zh-CN" altLang="en-US" sz="1600" dirty="0">
                <a:solidFill>
                  <a:prstClr val="black">
                    <a:lumMod val="65000"/>
                    <a:lumOff val="35000"/>
                  </a:prstClr>
                </a:solidFill>
              </a:rPr>
              <a:t>路高清监控点，其中主要采用</a:t>
            </a:r>
            <a:r>
              <a:rPr lang="en-US" altLang="zh-CN" sz="1600" dirty="0">
                <a:solidFill>
                  <a:prstClr val="black">
                    <a:lumMod val="65000"/>
                    <a:lumOff val="35000"/>
                  </a:prstClr>
                </a:solidFill>
              </a:rPr>
              <a:t>200</a:t>
            </a:r>
            <a:r>
              <a:rPr lang="zh-CN" altLang="en-US" sz="1600" dirty="0">
                <a:solidFill>
                  <a:prstClr val="black">
                    <a:lumMod val="65000"/>
                    <a:lumOff val="35000"/>
                  </a:prstClr>
                </a:solidFill>
              </a:rPr>
              <a:t>万高清摄像机以及透雾球机，对重点区域采用</a:t>
            </a:r>
            <a:r>
              <a:rPr lang="en-US" altLang="zh-CN" sz="1600" dirty="0">
                <a:solidFill>
                  <a:prstClr val="black">
                    <a:lumMod val="65000"/>
                    <a:lumOff val="35000"/>
                  </a:prstClr>
                </a:solidFill>
              </a:rPr>
              <a:t>500</a:t>
            </a:r>
            <a:r>
              <a:rPr lang="zh-CN" altLang="en-US" sz="1600" dirty="0">
                <a:solidFill>
                  <a:prstClr val="black">
                    <a:lumMod val="65000"/>
                    <a:lumOff val="35000"/>
                  </a:prstClr>
                </a:solidFill>
              </a:rPr>
              <a:t>万高清枪机；校园内部署制高点进行大范围监控，系统灵活运用智能分析技术，视频诊断及行为分析；中心采用</a:t>
            </a:r>
            <a:r>
              <a:rPr lang="en-US" altLang="zh-CN" sz="1600" dirty="0">
                <a:solidFill>
                  <a:prstClr val="black">
                    <a:lumMod val="65000"/>
                    <a:lumOff val="35000"/>
                  </a:prstClr>
                </a:solidFill>
              </a:rPr>
              <a:t>NVR6000</a:t>
            </a:r>
            <a:r>
              <a:rPr lang="zh-CN" altLang="en-US" sz="1600" dirty="0">
                <a:solidFill>
                  <a:prstClr val="black">
                    <a:lumMod val="65000"/>
                    <a:lumOff val="35000"/>
                  </a:prstClr>
                </a:solidFill>
              </a:rPr>
              <a:t>进行分布式存储，</a:t>
            </a:r>
            <a:r>
              <a:rPr lang="en-US" altLang="zh-CN" sz="1600" dirty="0">
                <a:solidFill>
                  <a:prstClr val="black">
                    <a:lumMod val="65000"/>
                    <a:lumOff val="35000"/>
                  </a:prstClr>
                </a:solidFill>
              </a:rPr>
              <a:t>M60</a:t>
            </a:r>
            <a:r>
              <a:rPr lang="zh-CN" altLang="en-US" sz="1600" dirty="0">
                <a:solidFill>
                  <a:prstClr val="black">
                    <a:lumMod val="65000"/>
                    <a:lumOff val="35000"/>
                  </a:prstClr>
                </a:solidFill>
              </a:rPr>
              <a:t>进行输出管理，通过</a:t>
            </a:r>
            <a:r>
              <a:rPr lang="en-US" altLang="zh-CN" sz="1600" dirty="0">
                <a:solidFill>
                  <a:prstClr val="black">
                    <a:lumMod val="65000"/>
                    <a:lumOff val="35000"/>
                  </a:prstClr>
                </a:solidFill>
              </a:rPr>
              <a:t>DSS-B</a:t>
            </a:r>
            <a:r>
              <a:rPr lang="zh-CN" altLang="en-US" sz="1600" dirty="0">
                <a:solidFill>
                  <a:prstClr val="black">
                    <a:lumMod val="65000"/>
                    <a:lumOff val="35000"/>
                  </a:prstClr>
                </a:solidFill>
              </a:rPr>
              <a:t>进行统一管理。</a:t>
            </a:r>
          </a:p>
        </p:txBody>
      </p:sp>
    </p:spTree>
    <p:extLst>
      <p:ext uri="{BB962C8B-B14F-4D97-AF65-F5344CB8AC3E}">
        <p14:creationId xmlns:p14="http://schemas.microsoft.com/office/powerpoint/2010/main" val="395192802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经典案例之中南大学</a:t>
            </a:r>
          </a:p>
        </p:txBody>
      </p:sp>
      <p:pic>
        <p:nvPicPr>
          <p:cNvPr id="4098" name="Picture 2" descr="C:\Users\23668\Desktop\fvccc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7035" y="1904999"/>
            <a:ext cx="7658237" cy="3695700"/>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8822267" y="1659967"/>
            <a:ext cx="3081867" cy="4154984"/>
          </a:xfrm>
          <a:prstGeom prst="rect">
            <a:avLst/>
          </a:prstGeom>
        </p:spPr>
        <p:txBody>
          <a:bodyPr wrap="square">
            <a:spAutoFit/>
          </a:bodyPr>
          <a:lstStyle/>
          <a:p>
            <a:pPr>
              <a:lnSpc>
                <a:spcPct val="150000"/>
              </a:lnSpc>
            </a:pPr>
            <a:r>
              <a:rPr lang="zh-CN" altLang="en-US" sz="1600" dirty="0">
                <a:solidFill>
                  <a:prstClr val="black">
                    <a:lumMod val="65000"/>
                    <a:lumOff val="35000"/>
                  </a:prstClr>
                </a:solidFill>
              </a:rPr>
              <a:t>　　目前中南大学六个校区涉及</a:t>
            </a:r>
            <a:r>
              <a:rPr lang="en-US" altLang="zh-CN" sz="1600" dirty="0">
                <a:solidFill>
                  <a:prstClr val="black">
                    <a:lumMod val="65000"/>
                    <a:lumOff val="35000"/>
                  </a:prstClr>
                </a:solidFill>
              </a:rPr>
              <a:t>500</a:t>
            </a:r>
            <a:r>
              <a:rPr lang="zh-CN" altLang="en-US" sz="1600" dirty="0">
                <a:solidFill>
                  <a:prstClr val="black">
                    <a:lumMod val="65000"/>
                    <a:lumOff val="35000"/>
                  </a:prstClr>
                </a:solidFill>
              </a:rPr>
              <a:t>多个点位，校园重点区域监控全部部署</a:t>
            </a:r>
            <a:r>
              <a:rPr lang="en-US" altLang="zh-CN" sz="1600" dirty="0" err="1">
                <a:solidFill>
                  <a:prstClr val="black">
                    <a:lumMod val="65000"/>
                    <a:lumOff val="35000"/>
                  </a:prstClr>
                </a:solidFill>
              </a:rPr>
              <a:t>smartIPC</a:t>
            </a:r>
            <a:r>
              <a:rPr lang="zh-CN" altLang="en-US" sz="1600" dirty="0">
                <a:solidFill>
                  <a:prstClr val="black">
                    <a:lumMod val="65000"/>
                    <a:lumOff val="35000"/>
                  </a:prstClr>
                </a:solidFill>
              </a:rPr>
              <a:t>实现智能监控，部分特殊区域采用了</a:t>
            </a:r>
            <a:r>
              <a:rPr lang="en-US" altLang="zh-CN" sz="1600" dirty="0">
                <a:solidFill>
                  <a:prstClr val="black">
                    <a:lumMod val="65000"/>
                    <a:lumOff val="35000"/>
                  </a:prstClr>
                </a:solidFill>
              </a:rPr>
              <a:t>HDCVI</a:t>
            </a:r>
            <a:r>
              <a:rPr lang="zh-CN" altLang="en-US" sz="1600" dirty="0">
                <a:solidFill>
                  <a:prstClr val="black">
                    <a:lumMod val="65000"/>
                    <a:lumOff val="35000"/>
                  </a:prstClr>
                </a:solidFill>
              </a:rPr>
              <a:t>相机、激光球机、鱼眼摄像机等。项目建设了一个主控中心和一个分控中心，通过教育行业监控管理平台实现校园安防业务的统一管理，中心采用</a:t>
            </a:r>
            <a:r>
              <a:rPr lang="en-US" altLang="zh-CN" sz="1600" dirty="0">
                <a:solidFill>
                  <a:prstClr val="black">
                    <a:lumMod val="65000"/>
                    <a:lumOff val="35000"/>
                  </a:prstClr>
                </a:solidFill>
              </a:rPr>
              <a:t>ESS</a:t>
            </a:r>
            <a:r>
              <a:rPr lang="zh-CN" altLang="en-US" sz="1600" dirty="0">
                <a:solidFill>
                  <a:prstClr val="black">
                    <a:lumMod val="65000"/>
                    <a:lumOff val="35000"/>
                  </a:prstClr>
                </a:solidFill>
              </a:rPr>
              <a:t>和</a:t>
            </a:r>
            <a:r>
              <a:rPr lang="en-US" altLang="zh-CN" sz="1600" dirty="0">
                <a:solidFill>
                  <a:prstClr val="black">
                    <a:lumMod val="65000"/>
                    <a:lumOff val="35000"/>
                  </a:prstClr>
                </a:solidFill>
              </a:rPr>
              <a:t>EVS</a:t>
            </a:r>
            <a:r>
              <a:rPr lang="zh-CN" altLang="en-US" sz="1600" dirty="0">
                <a:solidFill>
                  <a:prstClr val="black">
                    <a:lumMod val="65000"/>
                    <a:lumOff val="35000"/>
                  </a:prstClr>
                </a:solidFill>
              </a:rPr>
              <a:t>实现集中存储，并且通过解码器解码上墙。</a:t>
            </a:r>
          </a:p>
        </p:txBody>
      </p:sp>
    </p:spTree>
    <p:extLst>
      <p:ext uri="{BB962C8B-B14F-4D97-AF65-F5344CB8AC3E}">
        <p14:creationId xmlns:p14="http://schemas.microsoft.com/office/powerpoint/2010/main" val="420320027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fade">
                                      <p:cBhvr>
                                        <p:cTn id="10"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静态防范：三层立体防护</a:t>
            </a:r>
          </a:p>
        </p:txBody>
      </p:sp>
      <p:pic>
        <p:nvPicPr>
          <p:cNvPr id="3" name="Picture 2" descr="C:\Users\23668\Desktop\校园地图.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9886" y="1220657"/>
            <a:ext cx="7708900" cy="462347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C:\Users\23668\Desktop\最外层.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9887" y="1220657"/>
            <a:ext cx="7708899" cy="46234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C:\Users\23668\Desktop\2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9885" y="1220657"/>
            <a:ext cx="7708900" cy="462347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Users\23668\Desktop\3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9887" y="1220340"/>
            <a:ext cx="7709427" cy="4623792"/>
          </a:xfrm>
          <a:prstGeom prst="rect">
            <a:avLst/>
          </a:prstGeom>
          <a:noFill/>
          <a:extLst>
            <a:ext uri="{909E8E84-426E-40DD-AFC4-6F175D3DCCD1}">
              <a14:hiddenFill xmlns:a14="http://schemas.microsoft.com/office/drawing/2010/main">
                <a:solidFill>
                  <a:srgbClr val="FFFFFF"/>
                </a:solidFill>
              </a14:hiddenFill>
            </a:ext>
          </a:extLst>
        </p:spPr>
      </p:pic>
      <p:grpSp>
        <p:nvGrpSpPr>
          <p:cNvPr id="7" name="组合 6"/>
          <p:cNvGrpSpPr/>
          <p:nvPr/>
        </p:nvGrpSpPr>
        <p:grpSpPr>
          <a:xfrm>
            <a:off x="5285544" y="5243632"/>
            <a:ext cx="6401057" cy="272955"/>
            <a:chOff x="4012442" y="4121624"/>
            <a:chExt cx="4800793" cy="204716"/>
          </a:xfrm>
        </p:grpSpPr>
        <p:cxnSp>
          <p:nvCxnSpPr>
            <p:cNvPr id="8" name="直接连接符 7"/>
            <p:cNvCxnSpPr/>
            <p:nvPr/>
          </p:nvCxnSpPr>
          <p:spPr>
            <a:xfrm>
              <a:off x="4215356" y="4224111"/>
              <a:ext cx="4597879" cy="0"/>
            </a:xfrm>
            <a:prstGeom prst="line">
              <a:avLst/>
            </a:prstGeom>
            <a:ln w="50800">
              <a:solidFill>
                <a:srgbClr val="00B050"/>
              </a:solidFill>
            </a:ln>
          </p:spPr>
          <p:style>
            <a:lnRef idx="1">
              <a:schemeClr val="accent1"/>
            </a:lnRef>
            <a:fillRef idx="0">
              <a:schemeClr val="accent1"/>
            </a:fillRef>
            <a:effectRef idx="0">
              <a:schemeClr val="accent1"/>
            </a:effectRef>
            <a:fontRef idx="minor">
              <a:schemeClr val="tx1"/>
            </a:fontRef>
          </p:style>
        </p:cxnSp>
        <p:sp>
          <p:nvSpPr>
            <p:cNvPr id="9" name="同心圆 8"/>
            <p:cNvSpPr/>
            <p:nvPr/>
          </p:nvSpPr>
          <p:spPr>
            <a:xfrm>
              <a:off x="4012442" y="4121624"/>
              <a:ext cx="204716" cy="204716"/>
            </a:xfrm>
            <a:prstGeom prst="donu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endParaRPr>
            </a:p>
          </p:txBody>
        </p:sp>
      </p:grpSp>
      <p:grpSp>
        <p:nvGrpSpPr>
          <p:cNvPr id="10" name="组合 9"/>
          <p:cNvGrpSpPr/>
          <p:nvPr/>
        </p:nvGrpSpPr>
        <p:grpSpPr>
          <a:xfrm>
            <a:off x="4664021" y="3599117"/>
            <a:ext cx="7022580" cy="272955"/>
            <a:chOff x="3546300" y="2888238"/>
            <a:chExt cx="5266935" cy="204716"/>
          </a:xfrm>
        </p:grpSpPr>
        <p:cxnSp>
          <p:nvCxnSpPr>
            <p:cNvPr id="11" name="直接连接符 10"/>
            <p:cNvCxnSpPr/>
            <p:nvPr/>
          </p:nvCxnSpPr>
          <p:spPr>
            <a:xfrm>
              <a:off x="3707798" y="2990596"/>
              <a:ext cx="5105437" cy="0"/>
            </a:xfrm>
            <a:prstGeom prst="line">
              <a:avLst/>
            </a:prstGeom>
            <a:ln w="50800">
              <a:solidFill>
                <a:srgbClr val="FFFF00"/>
              </a:solidFill>
            </a:ln>
          </p:spPr>
          <p:style>
            <a:lnRef idx="1">
              <a:schemeClr val="accent1"/>
            </a:lnRef>
            <a:fillRef idx="0">
              <a:schemeClr val="accent1"/>
            </a:fillRef>
            <a:effectRef idx="0">
              <a:schemeClr val="accent1"/>
            </a:effectRef>
            <a:fontRef idx="minor">
              <a:schemeClr val="tx1"/>
            </a:fontRef>
          </p:style>
        </p:cxnSp>
        <p:sp>
          <p:nvSpPr>
            <p:cNvPr id="12" name="同心圆 11"/>
            <p:cNvSpPr/>
            <p:nvPr/>
          </p:nvSpPr>
          <p:spPr>
            <a:xfrm>
              <a:off x="3546300" y="2888238"/>
              <a:ext cx="204716" cy="204716"/>
            </a:xfrm>
            <a:prstGeom prst="donu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endParaRPr>
            </a:p>
          </p:txBody>
        </p:sp>
      </p:grpSp>
      <p:grpSp>
        <p:nvGrpSpPr>
          <p:cNvPr id="13" name="组合 12"/>
          <p:cNvGrpSpPr/>
          <p:nvPr/>
        </p:nvGrpSpPr>
        <p:grpSpPr>
          <a:xfrm>
            <a:off x="3980026" y="2073965"/>
            <a:ext cx="7706575" cy="272955"/>
            <a:chOff x="3033304" y="1744374"/>
            <a:chExt cx="5779931" cy="204716"/>
          </a:xfrm>
        </p:grpSpPr>
        <p:cxnSp>
          <p:nvCxnSpPr>
            <p:cNvPr id="14" name="直接连接符 13"/>
            <p:cNvCxnSpPr/>
            <p:nvPr/>
          </p:nvCxnSpPr>
          <p:spPr>
            <a:xfrm>
              <a:off x="3238020" y="1846732"/>
              <a:ext cx="5575215"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同心圆 14"/>
            <p:cNvSpPr/>
            <p:nvPr/>
          </p:nvSpPr>
          <p:spPr>
            <a:xfrm>
              <a:off x="3033304" y="1744374"/>
              <a:ext cx="204716" cy="204716"/>
            </a:xfrm>
            <a:prstGeom prst="donu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endParaRPr>
            </a:p>
          </p:txBody>
        </p:sp>
      </p:grpSp>
      <p:sp>
        <p:nvSpPr>
          <p:cNvPr id="16" name="TextBox 15"/>
          <p:cNvSpPr txBox="1"/>
          <p:nvPr/>
        </p:nvSpPr>
        <p:spPr>
          <a:xfrm>
            <a:off x="8807053" y="4613976"/>
            <a:ext cx="2879547" cy="666786"/>
          </a:xfrm>
          <a:prstGeom prst="rect">
            <a:avLst/>
          </a:prstGeom>
          <a:noFill/>
        </p:spPr>
        <p:txBody>
          <a:bodyPr wrap="square" rtlCol="0">
            <a:spAutoFit/>
          </a:bodyPr>
          <a:lstStyle/>
          <a:p>
            <a:pPr algn="ctr"/>
            <a:r>
              <a:rPr lang="zh-CN" altLang="en-US" sz="2133" b="1" dirty="0">
                <a:solidFill>
                  <a:schemeClr val="tx1">
                    <a:lumMod val="65000"/>
                    <a:lumOff val="35000"/>
                  </a:schemeClr>
                </a:solidFill>
              </a:rPr>
              <a:t>第一层防区</a:t>
            </a:r>
            <a:endParaRPr lang="en-US" altLang="zh-CN" sz="2133" b="1" dirty="0">
              <a:solidFill>
                <a:schemeClr val="tx1">
                  <a:lumMod val="65000"/>
                  <a:lumOff val="35000"/>
                </a:schemeClr>
              </a:solidFill>
            </a:endParaRPr>
          </a:p>
          <a:p>
            <a:pPr algn="ctr"/>
            <a:r>
              <a:rPr lang="zh-CN" altLang="en-US" sz="1600" dirty="0">
                <a:solidFill>
                  <a:schemeClr val="tx1">
                    <a:lumMod val="65000"/>
                    <a:lumOff val="35000"/>
                  </a:schemeClr>
                </a:solidFill>
              </a:rPr>
              <a:t>校园周界、校门口</a:t>
            </a:r>
          </a:p>
        </p:txBody>
      </p:sp>
      <p:sp>
        <p:nvSpPr>
          <p:cNvPr id="17" name="TextBox 16"/>
          <p:cNvSpPr txBox="1"/>
          <p:nvPr/>
        </p:nvSpPr>
        <p:spPr>
          <a:xfrm>
            <a:off x="8807053" y="2955895"/>
            <a:ext cx="2879547" cy="666786"/>
          </a:xfrm>
          <a:prstGeom prst="rect">
            <a:avLst/>
          </a:prstGeom>
          <a:noFill/>
        </p:spPr>
        <p:txBody>
          <a:bodyPr wrap="square" rtlCol="0">
            <a:spAutoFit/>
          </a:bodyPr>
          <a:lstStyle/>
          <a:p>
            <a:pPr algn="ctr"/>
            <a:r>
              <a:rPr lang="zh-CN" altLang="en-US" sz="2133" b="1" dirty="0">
                <a:solidFill>
                  <a:schemeClr val="tx1">
                    <a:lumMod val="65000"/>
                    <a:lumOff val="35000"/>
                  </a:schemeClr>
                </a:solidFill>
              </a:rPr>
              <a:t>第二层防区</a:t>
            </a:r>
            <a:endParaRPr lang="en-US" altLang="zh-CN" sz="2133" b="1" dirty="0">
              <a:solidFill>
                <a:schemeClr val="tx1">
                  <a:lumMod val="65000"/>
                  <a:lumOff val="35000"/>
                </a:schemeClr>
              </a:solidFill>
            </a:endParaRPr>
          </a:p>
          <a:p>
            <a:pPr algn="ctr"/>
            <a:r>
              <a:rPr lang="zh-CN" altLang="en-US" sz="1600" dirty="0">
                <a:solidFill>
                  <a:schemeClr val="tx1">
                    <a:lumMod val="65000"/>
                    <a:lumOff val="35000"/>
                  </a:schemeClr>
                </a:solidFill>
              </a:rPr>
              <a:t>校园园区、室外环境</a:t>
            </a:r>
          </a:p>
        </p:txBody>
      </p:sp>
      <p:sp>
        <p:nvSpPr>
          <p:cNvPr id="18" name="TextBox 17"/>
          <p:cNvSpPr txBox="1"/>
          <p:nvPr/>
        </p:nvSpPr>
        <p:spPr>
          <a:xfrm>
            <a:off x="8807053" y="1446153"/>
            <a:ext cx="2879547" cy="666786"/>
          </a:xfrm>
          <a:prstGeom prst="rect">
            <a:avLst/>
          </a:prstGeom>
          <a:noFill/>
        </p:spPr>
        <p:txBody>
          <a:bodyPr wrap="square" rtlCol="0">
            <a:spAutoFit/>
          </a:bodyPr>
          <a:lstStyle/>
          <a:p>
            <a:pPr algn="ctr"/>
            <a:r>
              <a:rPr lang="zh-CN" altLang="en-US" sz="2133" b="1" dirty="0">
                <a:solidFill>
                  <a:schemeClr val="tx1">
                    <a:lumMod val="65000"/>
                    <a:lumOff val="35000"/>
                  </a:schemeClr>
                </a:solidFill>
              </a:rPr>
              <a:t>第三层防区</a:t>
            </a:r>
          </a:p>
          <a:p>
            <a:pPr algn="ctr"/>
            <a:r>
              <a:rPr lang="zh-CN" altLang="en-US" sz="1600" dirty="0">
                <a:solidFill>
                  <a:schemeClr val="tx1">
                    <a:lumMod val="65000"/>
                    <a:lumOff val="35000"/>
                  </a:schemeClr>
                </a:solidFill>
              </a:rPr>
              <a:t>校园室内环境</a:t>
            </a:r>
          </a:p>
        </p:txBody>
      </p:sp>
    </p:spTree>
    <p:extLst>
      <p:ext uri="{BB962C8B-B14F-4D97-AF65-F5344CB8AC3E}">
        <p14:creationId xmlns:p14="http://schemas.microsoft.com/office/powerpoint/2010/main" val="3129043511"/>
      </p:ext>
    </p:extLst>
  </p:cSld>
  <p:clrMapOvr>
    <a:masterClrMapping/>
  </p:clrMapOvr>
  <mc:AlternateContent xmlns:mc="http://schemas.openxmlformats.org/markup-compatibility/2006" xmlns:p14="http://schemas.microsoft.com/office/powerpoint/2010/main">
    <mc:Choice Requires="p14">
      <p:transition spd="med" p14:dur="700" advTm="9771">
        <p:fade/>
      </p:transition>
    </mc:Choice>
    <mc:Fallback xmlns="">
      <p:transition spd="med" advTm="977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500"/>
                                        <p:tgtEl>
                                          <p:spTgt spid="4"/>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par>
                          <p:cTn id="16" fill="hold">
                            <p:stCondLst>
                              <p:cond delay="2500"/>
                            </p:stCondLst>
                            <p:childTnLst>
                              <p:par>
                                <p:cTn id="17" presetID="16" presetClass="entr" presetSubtype="21"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1500"/>
                                        <p:tgtEl>
                                          <p:spTgt spid="5"/>
                                        </p:tgtEl>
                                      </p:cBhvr>
                                    </p:animEffect>
                                  </p:childTnLst>
                                </p:cTn>
                              </p:par>
                            </p:childTnLst>
                          </p:cTn>
                        </p:par>
                        <p:par>
                          <p:cTn id="20" fill="hold">
                            <p:stCondLst>
                              <p:cond delay="4000"/>
                            </p:stCondLst>
                            <p:childTnLst>
                              <p:par>
                                <p:cTn id="21" presetID="22" presetClass="entr" presetSubtype="8"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par>
                          <p:cTn id="24" fill="hold">
                            <p:stCondLst>
                              <p:cond delay="4500"/>
                            </p:stCondLst>
                            <p:childTnLst>
                              <p:par>
                                <p:cTn id="25" presetID="22" presetClass="entr" presetSubtype="8"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par>
                          <p:cTn id="28" fill="hold">
                            <p:stCondLst>
                              <p:cond delay="5000"/>
                            </p:stCondLst>
                            <p:childTnLst>
                              <p:par>
                                <p:cTn id="29" presetID="16" presetClass="entr" presetSubtype="21"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inVertical)">
                                      <p:cBhvr>
                                        <p:cTn id="31" dur="1500"/>
                                        <p:tgtEl>
                                          <p:spTgt spid="6"/>
                                        </p:tgtEl>
                                      </p:cBhvr>
                                    </p:animEffect>
                                  </p:childTnLst>
                                </p:cTn>
                              </p:par>
                            </p:childTnLst>
                          </p:cTn>
                        </p:par>
                        <p:par>
                          <p:cTn id="32" fill="hold">
                            <p:stCondLst>
                              <p:cond delay="6500"/>
                            </p:stCondLst>
                            <p:childTnLst>
                              <p:par>
                                <p:cTn id="33" presetID="22" presetClass="entr" presetSubtype="8"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500"/>
                                        <p:tgtEl>
                                          <p:spTgt spid="13"/>
                                        </p:tgtEl>
                                      </p:cBhvr>
                                    </p:animEffect>
                                  </p:childTnLst>
                                </p:cTn>
                              </p:par>
                            </p:childTnLst>
                          </p:cTn>
                        </p:par>
                        <p:par>
                          <p:cTn id="36" fill="hold">
                            <p:stCondLst>
                              <p:cond delay="7000"/>
                            </p:stCondLst>
                            <p:childTnLst>
                              <p:par>
                                <p:cTn id="37" presetID="22" presetClass="entr" presetSubtype="8" fill="hold" grpId="0"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left)">
                                      <p:cBhvr>
                                        <p:cTn id="3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典型案例集</a:t>
            </a:r>
          </a:p>
        </p:txBody>
      </p:sp>
      <p:pic>
        <p:nvPicPr>
          <p:cNvPr id="5127" name="Picture 7" descr="C:\Users\23668\Desktop\xczx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779" y="520830"/>
            <a:ext cx="9463316" cy="596947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571186" y="4398096"/>
            <a:ext cx="1223797" cy="1569660"/>
          </a:xfrm>
          <a:prstGeom prst="rect">
            <a:avLst/>
          </a:prstGeom>
          <a:noFill/>
        </p:spPr>
        <p:txBody>
          <a:bodyPr wrap="square" rtlCol="0">
            <a:spAutoFit/>
          </a:bodyPr>
          <a:lstStyle/>
          <a:p>
            <a:r>
              <a:rPr lang="zh-CN" altLang="en-US" sz="2400" dirty="0">
                <a:solidFill>
                  <a:prstClr val="white"/>
                </a:solidFill>
              </a:rPr>
              <a:t>教育行业</a:t>
            </a:r>
            <a:endParaRPr lang="en-US" altLang="zh-CN" sz="2400" dirty="0">
              <a:solidFill>
                <a:prstClr val="white"/>
              </a:solidFill>
            </a:endParaRPr>
          </a:p>
          <a:p>
            <a:r>
              <a:rPr lang="zh-CN" altLang="en-US" sz="2400" dirty="0">
                <a:solidFill>
                  <a:prstClr val="white"/>
                </a:solidFill>
              </a:rPr>
              <a:t>典型案例</a:t>
            </a:r>
          </a:p>
        </p:txBody>
      </p:sp>
    </p:spTree>
    <p:extLst>
      <p:ext uri="{BB962C8B-B14F-4D97-AF65-F5344CB8AC3E}">
        <p14:creationId xmlns:p14="http://schemas.microsoft.com/office/powerpoint/2010/main" val="3334962720"/>
      </p:ext>
    </p:extLst>
  </p:cSld>
  <p:clrMapOvr>
    <a:masterClrMapping/>
  </p:clrMapOvr>
  <mc:AlternateContent xmlns:mc="http://schemas.openxmlformats.org/markup-compatibility/2006" xmlns:p14="http://schemas.microsoft.com/office/powerpoint/2010/main">
    <mc:Choice Requires="p14">
      <p:transition spd="med" p14:dur="700" advTm="4030">
        <p:fade/>
      </p:transition>
    </mc:Choice>
    <mc:Fallback xmlns="">
      <p:transition spd="med" advTm="403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5127"/>
                                        </p:tgtEl>
                                        <p:attrNameLst>
                                          <p:attrName>style.visibility</p:attrName>
                                        </p:attrNameLst>
                                      </p:cBhvr>
                                      <p:to>
                                        <p:strVal val="visible"/>
                                      </p:to>
                                    </p:set>
                                    <p:animEffect transition="in" filter="circle(in)">
                                      <p:cBhvr>
                                        <p:cTn id="7" dur="2000"/>
                                        <p:tgtEl>
                                          <p:spTgt spid="5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大华股份PPT终极3.31  CS5-27.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81172" cy="6858000"/>
          </a:xfrm>
          <a:prstGeom prst="rect">
            <a:avLst/>
          </a:prstGeom>
        </p:spPr>
      </p:pic>
      <p:sp>
        <p:nvSpPr>
          <p:cNvPr id="5" name="文本框 4"/>
          <p:cNvSpPr txBox="1"/>
          <p:nvPr/>
        </p:nvSpPr>
        <p:spPr>
          <a:xfrm>
            <a:off x="3579739" y="2634835"/>
            <a:ext cx="5252260" cy="498598"/>
          </a:xfrm>
          <a:prstGeom prst="rect">
            <a:avLst/>
          </a:prstGeom>
          <a:noFill/>
        </p:spPr>
        <p:txBody>
          <a:bodyPr wrap="square" rtlCol="0">
            <a:spAutoFit/>
          </a:bodyPr>
          <a:lstStyle/>
          <a:p>
            <a:pPr algn="dist">
              <a:lnSpc>
                <a:spcPct val="110000"/>
              </a:lnSpc>
            </a:pPr>
            <a:r>
              <a:rPr lang="zh-CN" altLang="en-US" sz="2400" b="1" kern="1600" dirty="0">
                <a:solidFill>
                  <a:srgbClr val="FF0000"/>
                </a:solidFill>
                <a:latin typeface="微软雅黑"/>
                <a:ea typeface="微软雅黑"/>
              </a:rPr>
              <a:t>科技有形  责任无尽</a:t>
            </a:r>
            <a:endParaRPr kumimoji="1" lang="zh-CN" altLang="en-US" sz="2400" b="1" kern="1600" dirty="0">
              <a:solidFill>
                <a:srgbClr val="FF0000"/>
              </a:solidFill>
            </a:endParaRPr>
          </a:p>
        </p:txBody>
      </p:sp>
      <p:pic>
        <p:nvPicPr>
          <p:cNvPr id="7" name="图片 6"/>
          <p:cNvPicPr>
            <a:picLocks noChangeAspect="1"/>
          </p:cNvPicPr>
          <p:nvPr/>
        </p:nvPicPr>
        <p:blipFill>
          <a:blip r:embed="rId3"/>
          <a:stretch>
            <a:fillRect/>
          </a:stretch>
        </p:blipFill>
        <p:spPr>
          <a:xfrm>
            <a:off x="6205869" y="2878139"/>
            <a:ext cx="67931" cy="67931"/>
          </a:xfrm>
          <a:prstGeom prst="rect">
            <a:avLst/>
          </a:prstGeom>
        </p:spPr>
      </p:pic>
    </p:spTree>
    <p:extLst>
      <p:ext uri="{BB962C8B-B14F-4D97-AF65-F5344CB8AC3E}">
        <p14:creationId xmlns:p14="http://schemas.microsoft.com/office/powerpoint/2010/main" val="1221846999"/>
      </p:ext>
    </p:extLst>
  </p:cSld>
  <p:clrMapOvr>
    <a:masterClrMapping/>
  </p:clrMapOvr>
  <mc:AlternateContent xmlns:mc="http://schemas.openxmlformats.org/markup-compatibility/2006" xmlns:p14="http://schemas.microsoft.com/office/powerpoint/2010/main">
    <mc:Choice Requires="p14">
      <p:transition spd="med" p14:dur="700" advTm="1352">
        <p:fade/>
      </p:transition>
    </mc:Choice>
    <mc:Fallback xmlns="">
      <p:transition spd="med" advTm="1352">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三层立体防护之第一层防护：校园出入口、周界</a:t>
            </a:r>
          </a:p>
        </p:txBody>
      </p:sp>
      <p:pic>
        <p:nvPicPr>
          <p:cNvPr id="13" name="图片 12"/>
          <p:cNvPicPr>
            <a:picLocks noChangeAspect="1" noChangeArrowheads="1"/>
          </p:cNvPicPr>
          <p:nvPr/>
        </p:nvPicPr>
        <p:blipFill>
          <a:blip r:embed="rId3" cstate="print"/>
          <a:srcRect/>
          <a:stretch>
            <a:fillRect/>
          </a:stretch>
        </p:blipFill>
        <p:spPr bwMode="auto">
          <a:xfrm>
            <a:off x="903638" y="1344124"/>
            <a:ext cx="3128709" cy="1691649"/>
          </a:xfrm>
          <a:prstGeom prst="rect">
            <a:avLst/>
          </a:prstGeom>
          <a:noFill/>
          <a:ln w="9525">
            <a:noFill/>
            <a:miter lim="800000"/>
            <a:headEnd/>
            <a:tailEnd/>
          </a:ln>
        </p:spPr>
      </p:pic>
      <p:sp>
        <p:nvSpPr>
          <p:cNvPr id="14" name="Rectangle 42"/>
          <p:cNvSpPr>
            <a:spLocks noChangeArrowheads="1"/>
          </p:cNvSpPr>
          <p:nvPr/>
        </p:nvSpPr>
        <p:spPr bwMode="gray">
          <a:xfrm>
            <a:off x="903638" y="3027935"/>
            <a:ext cx="3128709" cy="492436"/>
          </a:xfrm>
          <a:prstGeom prst="rect">
            <a:avLst/>
          </a:prstGeom>
          <a:solidFill>
            <a:srgbClr val="FF0000"/>
          </a:solidFill>
          <a:ln w="6350" cap="flat" cmpd="sng" algn="ctr">
            <a:noFill/>
            <a:prstDash val="solid"/>
            <a:miter lim="800000"/>
            <a:headEnd/>
            <a:tailEnd/>
          </a:ln>
          <a:effectLst/>
        </p:spPr>
        <p:txBody>
          <a:bodyPr wrap="square" lIns="121893" tIns="60957" rIns="121893" bIns="60957">
            <a:spAutoFit/>
          </a:bodyPr>
          <a:lstStyle/>
          <a:p>
            <a:pPr marL="457079" indent="-457079" algn="ctr" defTabSz="1218836">
              <a:lnSpc>
                <a:spcPct val="150000"/>
              </a:lnSpc>
              <a:defRPr/>
            </a:pPr>
            <a:r>
              <a:rPr lang="zh-CN" altLang="en-US" sz="1600" b="1" kern="0" dirty="0">
                <a:solidFill>
                  <a:srgbClr val="FFFFFF"/>
                </a:solidFill>
                <a:latin typeface="微软雅黑" pitchFamily="34" charset="-122"/>
                <a:ea typeface="微软雅黑" pitchFamily="34" charset="-122"/>
                <a:cs typeface="Times New Roman"/>
              </a:rPr>
              <a:t>周界防范：绊线检测、红外报警</a:t>
            </a:r>
            <a:endParaRPr lang="en-US" altLang="zh-CN" sz="1600" b="1" kern="0" dirty="0">
              <a:solidFill>
                <a:srgbClr val="FFFFFF"/>
              </a:solidFill>
              <a:latin typeface="微软雅黑" pitchFamily="34" charset="-122"/>
              <a:ea typeface="微软雅黑" pitchFamily="34" charset="-122"/>
              <a:cs typeface="Times New Roman"/>
            </a:endParaRPr>
          </a:p>
        </p:txBody>
      </p:sp>
      <p:sp>
        <p:nvSpPr>
          <p:cNvPr id="15" name="Rectangle 42"/>
          <p:cNvSpPr>
            <a:spLocks noChangeArrowheads="1"/>
          </p:cNvSpPr>
          <p:nvPr/>
        </p:nvSpPr>
        <p:spPr bwMode="gray">
          <a:xfrm>
            <a:off x="903638" y="5437690"/>
            <a:ext cx="3128709" cy="492436"/>
          </a:xfrm>
          <a:prstGeom prst="rect">
            <a:avLst/>
          </a:prstGeom>
          <a:solidFill>
            <a:srgbClr val="FF0000"/>
          </a:solidFill>
          <a:ln w="6350" cap="flat" cmpd="sng" algn="ctr">
            <a:noFill/>
            <a:prstDash val="solid"/>
            <a:miter lim="800000"/>
            <a:headEnd/>
            <a:tailEnd/>
          </a:ln>
          <a:effectLst/>
        </p:spPr>
        <p:txBody>
          <a:bodyPr wrap="square" lIns="121893" tIns="60957" rIns="121893" bIns="60957">
            <a:spAutoFit/>
          </a:bodyPr>
          <a:lstStyle/>
          <a:p>
            <a:pPr marL="457079" indent="-457079" algn="ctr" defTabSz="1218836">
              <a:lnSpc>
                <a:spcPct val="150000"/>
              </a:lnSpc>
              <a:defRPr/>
            </a:pPr>
            <a:r>
              <a:rPr lang="zh-CN" altLang="en-US" sz="1600" b="1" kern="0" dirty="0">
                <a:solidFill>
                  <a:srgbClr val="FFFFFF"/>
                </a:solidFill>
                <a:latin typeface="微软雅黑" pitchFamily="34" charset="-122"/>
                <a:ea typeface="微软雅黑" pitchFamily="34" charset="-122"/>
                <a:cs typeface="Times New Roman"/>
              </a:rPr>
              <a:t>作案预防：人员徘徊检测</a:t>
            </a:r>
            <a:endParaRPr lang="en-US" altLang="zh-CN" sz="1600" b="1" kern="0" dirty="0">
              <a:solidFill>
                <a:srgbClr val="FFFFFF"/>
              </a:solidFill>
              <a:latin typeface="微软雅黑" pitchFamily="34" charset="-122"/>
              <a:ea typeface="微软雅黑" pitchFamily="34" charset="-122"/>
              <a:cs typeface="Times New Roman"/>
            </a:endParaRPr>
          </a:p>
        </p:txBody>
      </p:sp>
      <p:pic>
        <p:nvPicPr>
          <p:cNvPr id="16" name="Picture 2" descr="http://img.hc360.com/security/info/images/201006/201006230924035419.jpg"/>
          <p:cNvPicPr>
            <a:picLocks noChangeAspect="1" noChangeArrowheads="1"/>
          </p:cNvPicPr>
          <p:nvPr/>
        </p:nvPicPr>
        <p:blipFill>
          <a:blip r:embed="rId4" cstate="print"/>
          <a:srcRect/>
          <a:stretch>
            <a:fillRect/>
          </a:stretch>
        </p:blipFill>
        <p:spPr bwMode="auto">
          <a:xfrm>
            <a:off x="903438" y="3736815"/>
            <a:ext cx="3127247" cy="1702472"/>
          </a:xfrm>
          <a:prstGeom prst="rect">
            <a:avLst/>
          </a:prstGeom>
          <a:noFill/>
        </p:spPr>
      </p:pic>
      <p:pic>
        <p:nvPicPr>
          <p:cNvPr id="18" name="Picture 2"/>
          <p:cNvPicPr>
            <a:picLocks noChangeArrowheads="1"/>
          </p:cNvPicPr>
          <p:nvPr/>
        </p:nvPicPr>
        <p:blipFill>
          <a:blip r:embed="rId5" cstate="print"/>
          <a:srcRect/>
          <a:stretch>
            <a:fillRect/>
          </a:stretch>
        </p:blipFill>
        <p:spPr bwMode="auto">
          <a:xfrm>
            <a:off x="4320379" y="2700252"/>
            <a:ext cx="1604999" cy="1324169"/>
          </a:xfrm>
          <a:prstGeom prst="rect">
            <a:avLst/>
          </a:prstGeom>
          <a:noFill/>
          <a:ln w="9525">
            <a:noFill/>
            <a:miter lim="800000"/>
            <a:headEnd/>
            <a:tailEnd/>
          </a:ln>
        </p:spPr>
      </p:pic>
      <p:sp>
        <p:nvSpPr>
          <p:cNvPr id="19" name="矩形 18"/>
          <p:cNvSpPr/>
          <p:nvPr/>
        </p:nvSpPr>
        <p:spPr>
          <a:xfrm>
            <a:off x="9520575" y="3827842"/>
            <a:ext cx="770400" cy="369318"/>
          </a:xfrm>
          <a:prstGeom prst="rect">
            <a:avLst/>
          </a:prstGeom>
        </p:spPr>
        <p:txBody>
          <a:bodyPr wrap="square" lIns="121907" tIns="60953" rIns="121907" bIns="60953">
            <a:spAutoFit/>
          </a:bodyPr>
          <a:lstStyle/>
          <a:p>
            <a:r>
              <a:rPr lang="zh-CN" altLang="en-US" sz="1600" b="1" dirty="0">
                <a:solidFill>
                  <a:schemeClr val="bg1"/>
                </a:solidFill>
              </a:rPr>
              <a:t>平台</a:t>
            </a:r>
          </a:p>
        </p:txBody>
      </p:sp>
      <p:grpSp>
        <p:nvGrpSpPr>
          <p:cNvPr id="3" name="组合 2"/>
          <p:cNvGrpSpPr/>
          <p:nvPr/>
        </p:nvGrpSpPr>
        <p:grpSpPr>
          <a:xfrm>
            <a:off x="6053777" y="1453809"/>
            <a:ext cx="963000" cy="2570611"/>
            <a:chOff x="4540333" y="1090357"/>
            <a:chExt cx="722250" cy="1927958"/>
          </a:xfrm>
        </p:grpSpPr>
        <p:pic>
          <p:nvPicPr>
            <p:cNvPr id="20" name="Picture 3" descr="E:\品牌部宣传手册\产品图片\20121114\前端\PNG小图\200万副本.png"/>
            <p:cNvPicPr>
              <a:picLocks noChangeAspect="1" noChangeArrowheads="1"/>
            </p:cNvPicPr>
            <p:nvPr/>
          </p:nvPicPr>
          <p:blipFill>
            <a:blip r:embed="rId6" cstate="print"/>
            <a:srcRect/>
            <a:stretch>
              <a:fillRect/>
            </a:stretch>
          </p:blipFill>
          <p:spPr bwMode="auto">
            <a:xfrm>
              <a:off x="4540333" y="1090357"/>
              <a:ext cx="713638" cy="508767"/>
            </a:xfrm>
            <a:prstGeom prst="rect">
              <a:avLst/>
            </a:prstGeom>
            <a:noFill/>
          </p:spPr>
        </p:pic>
        <p:pic>
          <p:nvPicPr>
            <p:cNvPr id="21" name="Picture 3" descr="E:\品牌部宣传手册\产品图片\20121114\前端\PNG小图\200万副本.png"/>
            <p:cNvPicPr>
              <a:picLocks noChangeAspect="1" noChangeArrowheads="1"/>
            </p:cNvPicPr>
            <p:nvPr/>
          </p:nvPicPr>
          <p:blipFill>
            <a:blip r:embed="rId6" cstate="print"/>
            <a:srcRect/>
            <a:stretch>
              <a:fillRect/>
            </a:stretch>
          </p:blipFill>
          <p:spPr bwMode="auto">
            <a:xfrm>
              <a:off x="4548945" y="2509548"/>
              <a:ext cx="713638" cy="508767"/>
            </a:xfrm>
            <a:prstGeom prst="rect">
              <a:avLst/>
            </a:prstGeom>
            <a:noFill/>
          </p:spPr>
        </p:pic>
      </p:grpSp>
      <p:grpSp>
        <p:nvGrpSpPr>
          <p:cNvPr id="5" name="组合 4"/>
          <p:cNvGrpSpPr/>
          <p:nvPr/>
        </p:nvGrpSpPr>
        <p:grpSpPr>
          <a:xfrm>
            <a:off x="7016777" y="1687486"/>
            <a:ext cx="641928" cy="2025365"/>
            <a:chOff x="5262583" y="1265614"/>
            <a:chExt cx="481446" cy="1519024"/>
          </a:xfrm>
        </p:grpSpPr>
        <p:cxnSp>
          <p:nvCxnSpPr>
            <p:cNvPr id="22" name="直接箭头连接符 21"/>
            <p:cNvCxnSpPr/>
            <p:nvPr/>
          </p:nvCxnSpPr>
          <p:spPr>
            <a:xfrm flipV="1">
              <a:off x="5262583" y="1265614"/>
              <a:ext cx="385152" cy="1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nvCxnSpPr>
          <p:spPr>
            <a:xfrm>
              <a:off x="5262583" y="2784638"/>
              <a:ext cx="48144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26" name="矩形 25"/>
          <p:cNvSpPr/>
          <p:nvPr/>
        </p:nvSpPr>
        <p:spPr>
          <a:xfrm>
            <a:off x="8256816" y="2258132"/>
            <a:ext cx="770400" cy="1107981"/>
          </a:xfrm>
          <a:prstGeom prst="rect">
            <a:avLst/>
          </a:prstGeom>
        </p:spPr>
        <p:txBody>
          <a:bodyPr wrap="square" lIns="121907" tIns="60953" rIns="121907" bIns="60953">
            <a:spAutoFit/>
          </a:bodyPr>
          <a:lstStyle/>
          <a:p>
            <a:r>
              <a:rPr lang="zh-CN" altLang="en-US" sz="1600" b="1" dirty="0">
                <a:solidFill>
                  <a:schemeClr val="bg1"/>
                </a:solidFill>
              </a:rPr>
              <a:t>人脸信息存入系统</a:t>
            </a:r>
          </a:p>
        </p:txBody>
      </p:sp>
      <p:sp>
        <p:nvSpPr>
          <p:cNvPr id="27" name="矩形 26"/>
          <p:cNvSpPr/>
          <p:nvPr/>
        </p:nvSpPr>
        <p:spPr>
          <a:xfrm>
            <a:off x="7667219" y="3362254"/>
            <a:ext cx="1325644" cy="5315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rPr>
              <a:t>人脸比对</a:t>
            </a:r>
          </a:p>
        </p:txBody>
      </p:sp>
      <p:pic>
        <p:nvPicPr>
          <p:cNvPr id="28" name="图片 27" descr="C:\Users\Administrator\AppData\Roaming\Foxmail\FoxTemp6.5(11)\image001(03-27-15-25-38).jpg"/>
          <p:cNvPicPr/>
          <p:nvPr/>
        </p:nvPicPr>
        <p:blipFill>
          <a:blip r:embed="rId7" cstate="print">
            <a:clrChange>
              <a:clrFrom>
                <a:srgbClr val="FFFFFF"/>
              </a:clrFrom>
              <a:clrTo>
                <a:srgbClr val="FFFFFF">
                  <a:alpha val="0"/>
                </a:srgbClr>
              </a:clrTo>
            </a:clrChange>
          </a:blip>
          <a:srcRect/>
          <a:stretch>
            <a:fillRect/>
          </a:stretch>
        </p:blipFill>
        <p:spPr bwMode="auto">
          <a:xfrm>
            <a:off x="9327975" y="3504327"/>
            <a:ext cx="839573" cy="389461"/>
          </a:xfrm>
          <a:prstGeom prst="rect">
            <a:avLst/>
          </a:prstGeom>
          <a:noFill/>
          <a:ln w="9525">
            <a:noFill/>
            <a:miter lim="800000"/>
            <a:headEnd/>
            <a:tailEnd/>
          </a:ln>
        </p:spPr>
      </p:pic>
      <p:cxnSp>
        <p:nvCxnSpPr>
          <p:cNvPr id="29" name="直接箭头连接符 28"/>
          <p:cNvCxnSpPr/>
          <p:nvPr/>
        </p:nvCxnSpPr>
        <p:spPr>
          <a:xfrm>
            <a:off x="8946309" y="3712851"/>
            <a:ext cx="385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32" name="Picture 2"/>
          <p:cNvPicPr>
            <a:picLocks noChangeArrowheads="1"/>
          </p:cNvPicPr>
          <p:nvPr/>
        </p:nvPicPr>
        <p:blipFill>
          <a:blip r:embed="rId8" cstate="print"/>
          <a:srcRect/>
          <a:stretch>
            <a:fillRect/>
          </a:stretch>
        </p:blipFill>
        <p:spPr bwMode="auto">
          <a:xfrm>
            <a:off x="4320379" y="1298189"/>
            <a:ext cx="1604999" cy="1324169"/>
          </a:xfrm>
          <a:prstGeom prst="rect">
            <a:avLst/>
          </a:prstGeom>
          <a:noFill/>
          <a:ln w="9525">
            <a:noFill/>
            <a:miter lim="800000"/>
            <a:headEnd/>
            <a:tailEnd/>
          </a:ln>
        </p:spPr>
      </p:pic>
      <p:grpSp>
        <p:nvGrpSpPr>
          <p:cNvPr id="6" name="组合 5"/>
          <p:cNvGrpSpPr/>
          <p:nvPr/>
        </p:nvGrpSpPr>
        <p:grpSpPr>
          <a:xfrm>
            <a:off x="7658777" y="1298024"/>
            <a:ext cx="1029220" cy="2050517"/>
            <a:chOff x="5744082" y="973518"/>
            <a:chExt cx="771915" cy="1537888"/>
          </a:xfrm>
        </p:grpSpPr>
        <p:cxnSp>
          <p:nvCxnSpPr>
            <p:cNvPr id="23" name="直接箭头连接符 22"/>
            <p:cNvCxnSpPr/>
            <p:nvPr/>
          </p:nvCxnSpPr>
          <p:spPr>
            <a:xfrm>
              <a:off x="6177432" y="1791511"/>
              <a:ext cx="0" cy="7198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33" name="Picture 3"/>
            <p:cNvPicPr>
              <a:picLocks noChangeAspect="1" noChangeArrowheads="1"/>
            </p:cNvPicPr>
            <p:nvPr/>
          </p:nvPicPr>
          <p:blipFill>
            <a:blip r:embed="rId9" cstate="print"/>
            <a:srcRect/>
            <a:stretch>
              <a:fillRect/>
            </a:stretch>
          </p:blipFill>
          <p:spPr bwMode="auto">
            <a:xfrm>
              <a:off x="5744082" y="973518"/>
              <a:ext cx="398403" cy="701154"/>
            </a:xfrm>
            <a:prstGeom prst="rect">
              <a:avLst/>
            </a:prstGeom>
            <a:noFill/>
            <a:ln w="9525">
              <a:noFill/>
              <a:miter lim="800000"/>
              <a:headEnd/>
              <a:tailEnd/>
            </a:ln>
          </p:spPr>
        </p:pic>
        <p:pic>
          <p:nvPicPr>
            <p:cNvPr id="34" name="Picture 4"/>
            <p:cNvPicPr>
              <a:picLocks noChangeAspect="1" noChangeArrowheads="1"/>
            </p:cNvPicPr>
            <p:nvPr/>
          </p:nvPicPr>
          <p:blipFill>
            <a:blip r:embed="rId10" cstate="print"/>
            <a:srcRect/>
            <a:stretch>
              <a:fillRect/>
            </a:stretch>
          </p:blipFill>
          <p:spPr bwMode="auto">
            <a:xfrm>
              <a:off x="6129282" y="973641"/>
              <a:ext cx="386715" cy="701154"/>
            </a:xfrm>
            <a:prstGeom prst="rect">
              <a:avLst/>
            </a:prstGeom>
            <a:noFill/>
            <a:ln w="9525">
              <a:noFill/>
              <a:miter lim="800000"/>
              <a:headEnd/>
              <a:tailEnd/>
            </a:ln>
          </p:spPr>
        </p:pic>
      </p:grpSp>
      <p:pic>
        <p:nvPicPr>
          <p:cNvPr id="35" name="Picture 2"/>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10270523" y="2856036"/>
            <a:ext cx="288733" cy="556381"/>
          </a:xfrm>
          <a:prstGeom prst="rect">
            <a:avLst/>
          </a:prstGeom>
          <a:noFill/>
          <a:ln w="9525">
            <a:noFill/>
            <a:miter lim="800000"/>
            <a:headEnd/>
            <a:tailEnd/>
          </a:ln>
        </p:spPr>
      </p:pic>
      <p:pic>
        <p:nvPicPr>
          <p:cNvPr id="36" name="Picture 3"/>
          <p:cNvPicPr>
            <a:picLocks noChangeAspect="1" noChangeArrowheads="1"/>
          </p:cNvPicPr>
          <p:nvPr/>
        </p:nvPicPr>
        <p:blipFill>
          <a:blip r:embed="rId12" cstate="print">
            <a:clrChange>
              <a:clrFrom>
                <a:srgbClr val="7B8EAC"/>
              </a:clrFrom>
              <a:clrTo>
                <a:srgbClr val="7B8EAC">
                  <a:alpha val="0"/>
                </a:srgbClr>
              </a:clrTo>
            </a:clrChange>
          </a:blip>
          <a:srcRect/>
          <a:stretch>
            <a:fillRect/>
          </a:stretch>
        </p:blipFill>
        <p:spPr bwMode="auto">
          <a:xfrm>
            <a:off x="10868776" y="2933929"/>
            <a:ext cx="556393" cy="2025201"/>
          </a:xfrm>
          <a:prstGeom prst="rect">
            <a:avLst/>
          </a:prstGeom>
          <a:noFill/>
          <a:ln w="9525">
            <a:noFill/>
            <a:miter lim="800000"/>
            <a:headEnd/>
            <a:tailEnd/>
          </a:ln>
          <a:effectLst/>
        </p:spPr>
      </p:pic>
      <p:cxnSp>
        <p:nvCxnSpPr>
          <p:cNvPr id="37" name="直接箭头连接符 36"/>
          <p:cNvCxnSpPr/>
          <p:nvPr/>
        </p:nvCxnSpPr>
        <p:spPr>
          <a:xfrm>
            <a:off x="10109857" y="3723823"/>
            <a:ext cx="64192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直接箭头连接符 41"/>
          <p:cNvCxnSpPr/>
          <p:nvPr/>
        </p:nvCxnSpPr>
        <p:spPr>
          <a:xfrm flipV="1">
            <a:off x="9841575" y="4024421"/>
            <a:ext cx="0" cy="909392"/>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4320379" y="4314668"/>
            <a:ext cx="5456996" cy="899459"/>
            <a:chOff x="3240284" y="3236001"/>
            <a:chExt cx="4092747" cy="674594"/>
          </a:xfrm>
        </p:grpSpPr>
        <p:pic>
          <p:nvPicPr>
            <p:cNvPr id="39" name="Picture 2"/>
            <p:cNvPicPr>
              <a:picLocks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3240284" y="3236001"/>
              <a:ext cx="1203749" cy="674594"/>
            </a:xfrm>
            <a:prstGeom prst="rect">
              <a:avLst/>
            </a:prstGeom>
            <a:noFill/>
            <a:ln w="9525">
              <a:noFill/>
              <a:miter lim="800000"/>
              <a:headEnd/>
              <a:tailEnd/>
            </a:ln>
          </p:spPr>
        </p:pic>
        <p:cxnSp>
          <p:nvCxnSpPr>
            <p:cNvPr id="41" name="直接箭头连接符 40"/>
            <p:cNvCxnSpPr/>
            <p:nvPr/>
          </p:nvCxnSpPr>
          <p:spPr>
            <a:xfrm>
              <a:off x="4540333" y="3719347"/>
              <a:ext cx="2792698" cy="0"/>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sp>
          <p:nvSpPr>
            <p:cNvPr id="43" name="矩形 42"/>
            <p:cNvSpPr/>
            <p:nvPr/>
          </p:nvSpPr>
          <p:spPr>
            <a:xfrm>
              <a:off x="5616548" y="3553805"/>
              <a:ext cx="994233" cy="3408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867" b="1" dirty="0">
                  <a:solidFill>
                    <a:schemeClr val="bg1"/>
                  </a:solidFill>
                </a:rPr>
                <a:t>模糊识别</a:t>
              </a:r>
            </a:p>
          </p:txBody>
        </p:sp>
      </p:grpSp>
      <p:sp>
        <p:nvSpPr>
          <p:cNvPr id="44" name="矩形 43"/>
          <p:cNvSpPr/>
          <p:nvPr/>
        </p:nvSpPr>
        <p:spPr>
          <a:xfrm>
            <a:off x="6503178" y="4659341"/>
            <a:ext cx="1091399" cy="615539"/>
          </a:xfrm>
          <a:prstGeom prst="rect">
            <a:avLst/>
          </a:prstGeom>
        </p:spPr>
        <p:txBody>
          <a:bodyPr wrap="square" lIns="121907" tIns="60953" rIns="121907" bIns="60953">
            <a:spAutoFit/>
          </a:bodyPr>
          <a:lstStyle/>
          <a:p>
            <a:r>
              <a:rPr lang="zh-CN" altLang="en-US" sz="1600" b="1" dirty="0">
                <a:solidFill>
                  <a:schemeClr val="bg1"/>
                </a:solidFill>
              </a:rPr>
              <a:t>特色服饰识别</a:t>
            </a:r>
          </a:p>
        </p:txBody>
      </p:sp>
      <p:pic>
        <p:nvPicPr>
          <p:cNvPr id="45" name="图片 44"/>
          <p:cNvPicPr/>
          <p:nvPr/>
        </p:nvPicPr>
        <p:blipFill>
          <a:blip r:embed="rId14" cstate="print"/>
          <a:srcRect t="-12" r="-1344" b="5754"/>
          <a:stretch>
            <a:fillRect/>
          </a:stretch>
        </p:blipFill>
        <p:spPr bwMode="auto">
          <a:xfrm>
            <a:off x="9135376" y="1298024"/>
            <a:ext cx="2289793" cy="1248139"/>
          </a:xfrm>
          <a:prstGeom prst="rect">
            <a:avLst/>
          </a:prstGeom>
          <a:noFill/>
          <a:ln w="9525">
            <a:noFill/>
            <a:miter lim="800000"/>
            <a:headEnd/>
            <a:tailEnd/>
          </a:ln>
        </p:spPr>
      </p:pic>
      <p:cxnSp>
        <p:nvCxnSpPr>
          <p:cNvPr id="46" name="直接箭头连接符 45"/>
          <p:cNvCxnSpPr/>
          <p:nvPr/>
        </p:nvCxnSpPr>
        <p:spPr>
          <a:xfrm flipH="1" flipV="1">
            <a:off x="9841575" y="2700251"/>
            <a:ext cx="71" cy="7010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48" name="Picture 2"/>
          <p:cNvPicPr>
            <a:picLocks noChangeArrowheads="1"/>
          </p:cNvPicPr>
          <p:nvPr/>
        </p:nvPicPr>
        <p:blipFill>
          <a:blip r:embed="rId8" cstate="print"/>
          <a:srcRect/>
          <a:stretch>
            <a:fillRect/>
          </a:stretch>
        </p:blipFill>
        <p:spPr bwMode="auto">
          <a:xfrm>
            <a:off x="9713175" y="1453973"/>
            <a:ext cx="513600" cy="467355"/>
          </a:xfrm>
          <a:prstGeom prst="rect">
            <a:avLst/>
          </a:prstGeom>
          <a:noFill/>
          <a:ln w="9525">
            <a:noFill/>
            <a:miter lim="800000"/>
            <a:headEnd/>
            <a:tailEnd/>
          </a:ln>
        </p:spPr>
      </p:pic>
      <p:sp>
        <p:nvSpPr>
          <p:cNvPr id="49" name="Rectangle 42"/>
          <p:cNvSpPr>
            <a:spLocks noChangeArrowheads="1"/>
          </p:cNvSpPr>
          <p:nvPr/>
        </p:nvSpPr>
        <p:spPr bwMode="gray">
          <a:xfrm>
            <a:off x="4128357" y="5426483"/>
            <a:ext cx="7488832" cy="492436"/>
          </a:xfrm>
          <a:prstGeom prst="rect">
            <a:avLst/>
          </a:prstGeom>
          <a:solidFill>
            <a:srgbClr val="FF0000"/>
          </a:solidFill>
          <a:ln w="6350" cap="flat" cmpd="sng" algn="ctr">
            <a:noFill/>
            <a:prstDash val="solid"/>
            <a:miter lim="800000"/>
            <a:headEnd/>
            <a:tailEnd/>
          </a:ln>
          <a:effectLst/>
        </p:spPr>
        <p:txBody>
          <a:bodyPr wrap="square" lIns="121893" tIns="60957" rIns="121893" bIns="60957">
            <a:spAutoFit/>
          </a:bodyPr>
          <a:lstStyle/>
          <a:p>
            <a:pPr marL="457079" indent="-457079" algn="ctr" defTabSz="1218836">
              <a:lnSpc>
                <a:spcPct val="150000"/>
              </a:lnSpc>
              <a:defRPr/>
            </a:pPr>
            <a:r>
              <a:rPr lang="zh-CN" altLang="en-US" sz="1600" b="1" kern="0" dirty="0">
                <a:solidFill>
                  <a:srgbClr val="FFFFFF"/>
                </a:solidFill>
                <a:latin typeface="微软雅黑" pitchFamily="34" charset="-122"/>
                <a:ea typeface="微软雅黑" pitchFamily="34" charset="-122"/>
                <a:cs typeface="Times New Roman"/>
              </a:rPr>
              <a:t>高危人群人脸识别</a:t>
            </a:r>
            <a:endParaRPr lang="en-US" altLang="zh-CN" sz="1600" b="1" kern="0" dirty="0">
              <a:solidFill>
                <a:srgbClr val="FFFFFF"/>
              </a:solidFill>
              <a:latin typeface="微软雅黑" pitchFamily="34" charset="-122"/>
              <a:ea typeface="微软雅黑" pitchFamily="34" charset="-122"/>
              <a:cs typeface="Times New Roman"/>
            </a:endParaRPr>
          </a:p>
        </p:txBody>
      </p:sp>
    </p:spTree>
    <p:extLst>
      <p:ext uri="{BB962C8B-B14F-4D97-AF65-F5344CB8AC3E}">
        <p14:creationId xmlns:p14="http://schemas.microsoft.com/office/powerpoint/2010/main" val="1945487833"/>
      </p:ext>
    </p:extLst>
  </p:cSld>
  <p:clrMapOvr>
    <a:masterClrMapping/>
  </p:clrMapOvr>
  <mc:AlternateContent xmlns:mc="http://schemas.openxmlformats.org/markup-compatibility/2006" xmlns:p14="http://schemas.microsoft.com/office/powerpoint/2010/main">
    <mc:Choice Requires="p14">
      <p:transition spd="med" p14:dur="700" advTm="10603">
        <p:fade/>
      </p:transition>
    </mc:Choice>
    <mc:Fallback xmlns="">
      <p:transition spd="med" advTm="1060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arn(inVertical)">
                                      <p:cBhvr>
                                        <p:cTn id="11" dur="500"/>
                                        <p:tgtEl>
                                          <p:spTgt spid="14"/>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par>
                          <p:cTn id="24" fill="hold">
                            <p:stCondLst>
                              <p:cond delay="2500"/>
                            </p:stCondLst>
                            <p:childTnLst>
                              <p:par>
                                <p:cTn id="25" presetID="22" presetClass="entr" presetSubtype="2" fill="hold"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right)">
                                      <p:cBhvr>
                                        <p:cTn id="27" dur="500"/>
                                        <p:tgtEl>
                                          <p:spTgt spid="32"/>
                                        </p:tgtEl>
                                      </p:cBhvr>
                                    </p:animEffect>
                                  </p:childTnLst>
                                </p:cTn>
                              </p:par>
                              <p:par>
                                <p:cTn id="28" presetID="22" presetClass="entr" presetSubtype="2"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right)">
                                      <p:cBhvr>
                                        <p:cTn id="30" dur="500"/>
                                        <p:tgtEl>
                                          <p:spTgt spid="18"/>
                                        </p:tgtEl>
                                      </p:cBhvr>
                                    </p:animEffect>
                                  </p:childTnLst>
                                </p:cTn>
                              </p:par>
                            </p:childTnLst>
                          </p:cTn>
                        </p:par>
                        <p:par>
                          <p:cTn id="31" fill="hold">
                            <p:stCondLst>
                              <p:cond delay="3000"/>
                            </p:stCondLst>
                            <p:childTnLst>
                              <p:par>
                                <p:cTn id="32" presetID="22" presetClass="entr" presetSubtype="8"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par>
                          <p:cTn id="35" fill="hold">
                            <p:stCondLst>
                              <p:cond delay="3500"/>
                            </p:stCondLst>
                            <p:childTnLst>
                              <p:par>
                                <p:cTn id="36" presetID="22" presetClass="entr" presetSubtype="1" fill="hold"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up)">
                                      <p:cBhvr>
                                        <p:cTn id="38" dur="500"/>
                                        <p:tgtEl>
                                          <p:spTgt spid="6"/>
                                        </p:tgtEl>
                                      </p:cBhvr>
                                    </p:animEffect>
                                  </p:childTnLst>
                                </p:cTn>
                              </p:par>
                            </p:childTnLst>
                          </p:cTn>
                        </p:par>
                        <p:par>
                          <p:cTn id="39" fill="hold">
                            <p:stCondLst>
                              <p:cond delay="4000"/>
                            </p:stCondLst>
                            <p:childTnLst>
                              <p:par>
                                <p:cTn id="40" presetID="22" presetClass="entr" presetSubtype="8" fill="hold" nodeType="after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left)">
                                      <p:cBhvr>
                                        <p:cTn id="42" dur="500"/>
                                        <p:tgtEl>
                                          <p:spTgt spid="7"/>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left)">
                                      <p:cBhvr>
                                        <p:cTn id="45" dur="500"/>
                                        <p:tgtEl>
                                          <p:spTgt spid="27"/>
                                        </p:tgtEl>
                                      </p:cBhvr>
                                    </p:animEffect>
                                  </p:childTnLst>
                                </p:cTn>
                              </p:par>
                            </p:childTnLst>
                          </p:cTn>
                        </p:par>
                        <p:par>
                          <p:cTn id="46" fill="hold">
                            <p:stCondLst>
                              <p:cond delay="4500"/>
                            </p:stCondLst>
                            <p:childTnLst>
                              <p:par>
                                <p:cTn id="47" presetID="22"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wipe(left)">
                                      <p:cBhvr>
                                        <p:cTn id="49" dur="500"/>
                                        <p:tgtEl>
                                          <p:spTgt spid="29"/>
                                        </p:tgtEl>
                                      </p:cBhvr>
                                    </p:animEffect>
                                  </p:childTnLst>
                                </p:cTn>
                              </p:par>
                              <p:par>
                                <p:cTn id="50" presetID="22" presetClass="entr" presetSubtype="4" fill="hold" nodeType="withEffect">
                                  <p:stCondLst>
                                    <p:cond delay="0"/>
                                  </p:stCondLst>
                                  <p:childTnLst>
                                    <p:set>
                                      <p:cBhvr>
                                        <p:cTn id="51" dur="1" fill="hold">
                                          <p:stCondLst>
                                            <p:cond delay="0"/>
                                          </p:stCondLst>
                                        </p:cTn>
                                        <p:tgtEl>
                                          <p:spTgt spid="42"/>
                                        </p:tgtEl>
                                        <p:attrNameLst>
                                          <p:attrName>style.visibility</p:attrName>
                                        </p:attrNameLst>
                                      </p:cBhvr>
                                      <p:to>
                                        <p:strVal val="visible"/>
                                      </p:to>
                                    </p:set>
                                    <p:animEffect transition="in" filter="wipe(down)">
                                      <p:cBhvr>
                                        <p:cTn id="52" dur="500"/>
                                        <p:tgtEl>
                                          <p:spTgt spid="42"/>
                                        </p:tgtEl>
                                      </p:cBhvr>
                                    </p:animEffect>
                                  </p:childTnLst>
                                </p:cTn>
                              </p:par>
                            </p:childTnLst>
                          </p:cTn>
                        </p:par>
                        <p:par>
                          <p:cTn id="53" fill="hold">
                            <p:stCondLst>
                              <p:cond delay="5000"/>
                            </p:stCondLst>
                            <p:childTnLst>
                              <p:par>
                                <p:cTn id="54" presetID="22" presetClass="entr" presetSubtype="8" fill="hold"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wipe(left)">
                                      <p:cBhvr>
                                        <p:cTn id="56" dur="500"/>
                                        <p:tgtEl>
                                          <p:spTgt spid="28"/>
                                        </p:tgtEl>
                                      </p:cBhvr>
                                    </p:animEffect>
                                  </p:childTnLst>
                                </p:cTn>
                              </p:par>
                            </p:childTnLst>
                          </p:cTn>
                        </p:par>
                        <p:par>
                          <p:cTn id="57" fill="hold">
                            <p:stCondLst>
                              <p:cond delay="5500"/>
                            </p:stCondLst>
                            <p:childTnLst>
                              <p:par>
                                <p:cTn id="58" presetID="22" presetClass="entr" presetSubtype="8" fill="hold" nodeType="afterEffect">
                                  <p:stCondLst>
                                    <p:cond delay="0"/>
                                  </p:stCondLst>
                                  <p:childTnLst>
                                    <p:set>
                                      <p:cBhvr>
                                        <p:cTn id="59" dur="1" fill="hold">
                                          <p:stCondLst>
                                            <p:cond delay="0"/>
                                          </p:stCondLst>
                                        </p:cTn>
                                        <p:tgtEl>
                                          <p:spTgt spid="37"/>
                                        </p:tgtEl>
                                        <p:attrNameLst>
                                          <p:attrName>style.visibility</p:attrName>
                                        </p:attrNameLst>
                                      </p:cBhvr>
                                      <p:to>
                                        <p:strVal val="visible"/>
                                      </p:to>
                                    </p:set>
                                    <p:animEffect transition="in" filter="wipe(left)">
                                      <p:cBhvr>
                                        <p:cTn id="60" dur="500"/>
                                        <p:tgtEl>
                                          <p:spTgt spid="37"/>
                                        </p:tgtEl>
                                      </p:cBhvr>
                                    </p:animEffect>
                                  </p:childTnLst>
                                </p:cTn>
                              </p:par>
                            </p:childTnLst>
                          </p:cTn>
                        </p:par>
                        <p:par>
                          <p:cTn id="61" fill="hold">
                            <p:stCondLst>
                              <p:cond delay="6000"/>
                            </p:stCondLst>
                            <p:childTnLst>
                              <p:par>
                                <p:cTn id="62" presetID="10" presetClass="entr" presetSubtype="0" fill="hold" nodeType="after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fade">
                                      <p:cBhvr>
                                        <p:cTn id="64" dur="500"/>
                                        <p:tgtEl>
                                          <p:spTgt spid="36"/>
                                        </p:tgtEl>
                                      </p:cBhvr>
                                    </p:animEffect>
                                  </p:childTnLst>
                                </p:cTn>
                              </p:par>
                              <p:par>
                                <p:cTn id="65" presetID="10" presetClass="entr" presetSubtype="0" fill="hold" nodeType="with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fade">
                                      <p:cBhvr>
                                        <p:cTn id="67" dur="500"/>
                                        <p:tgtEl>
                                          <p:spTgt spid="35"/>
                                        </p:tgtEl>
                                      </p:cBhvr>
                                    </p:animEffect>
                                  </p:childTnLst>
                                </p:cTn>
                              </p:par>
                            </p:childTnLst>
                          </p:cTn>
                        </p:par>
                        <p:par>
                          <p:cTn id="68" fill="hold">
                            <p:stCondLst>
                              <p:cond delay="6500"/>
                            </p:stCondLst>
                            <p:childTnLst>
                              <p:par>
                                <p:cTn id="69" presetID="22" presetClass="entr" presetSubtype="4" fill="hold" nodeType="afterEffect">
                                  <p:stCondLst>
                                    <p:cond delay="0"/>
                                  </p:stCondLst>
                                  <p:childTnLst>
                                    <p:set>
                                      <p:cBhvr>
                                        <p:cTn id="70" dur="1" fill="hold">
                                          <p:stCondLst>
                                            <p:cond delay="0"/>
                                          </p:stCondLst>
                                        </p:cTn>
                                        <p:tgtEl>
                                          <p:spTgt spid="46"/>
                                        </p:tgtEl>
                                        <p:attrNameLst>
                                          <p:attrName>style.visibility</p:attrName>
                                        </p:attrNameLst>
                                      </p:cBhvr>
                                      <p:to>
                                        <p:strVal val="visible"/>
                                      </p:to>
                                    </p:set>
                                    <p:animEffect transition="in" filter="wipe(down)">
                                      <p:cBhvr>
                                        <p:cTn id="71" dur="500"/>
                                        <p:tgtEl>
                                          <p:spTgt spid="46"/>
                                        </p:tgtEl>
                                      </p:cBhvr>
                                    </p:animEffect>
                                  </p:childTnLst>
                                </p:cTn>
                              </p:par>
                            </p:childTnLst>
                          </p:cTn>
                        </p:par>
                        <p:par>
                          <p:cTn id="72" fill="hold">
                            <p:stCondLst>
                              <p:cond delay="7000"/>
                            </p:stCondLst>
                            <p:childTnLst>
                              <p:par>
                                <p:cTn id="73" presetID="22" presetClass="entr" presetSubtype="4" fill="hold" nodeType="afterEffect">
                                  <p:stCondLst>
                                    <p:cond delay="0"/>
                                  </p:stCondLst>
                                  <p:childTnLst>
                                    <p:set>
                                      <p:cBhvr>
                                        <p:cTn id="74" dur="1" fill="hold">
                                          <p:stCondLst>
                                            <p:cond delay="0"/>
                                          </p:stCondLst>
                                        </p:cTn>
                                        <p:tgtEl>
                                          <p:spTgt spid="45"/>
                                        </p:tgtEl>
                                        <p:attrNameLst>
                                          <p:attrName>style.visibility</p:attrName>
                                        </p:attrNameLst>
                                      </p:cBhvr>
                                      <p:to>
                                        <p:strVal val="visible"/>
                                      </p:to>
                                    </p:set>
                                    <p:animEffect transition="in" filter="wipe(down)">
                                      <p:cBhvr>
                                        <p:cTn id="75" dur="500"/>
                                        <p:tgtEl>
                                          <p:spTgt spid="45"/>
                                        </p:tgtEl>
                                      </p:cBhvr>
                                    </p:animEffect>
                                  </p:childTnLst>
                                </p:cTn>
                              </p:par>
                            </p:childTnLst>
                          </p:cTn>
                        </p:par>
                        <p:par>
                          <p:cTn id="76" fill="hold">
                            <p:stCondLst>
                              <p:cond delay="7500"/>
                            </p:stCondLst>
                            <p:childTnLst>
                              <p:par>
                                <p:cTn id="77" presetID="42" presetClass="entr" presetSubtype="0" fill="hold" nodeType="afterEffect">
                                  <p:stCondLst>
                                    <p:cond delay="0"/>
                                  </p:stCondLst>
                                  <p:childTnLst>
                                    <p:set>
                                      <p:cBhvr>
                                        <p:cTn id="78" dur="1" fill="hold">
                                          <p:stCondLst>
                                            <p:cond delay="0"/>
                                          </p:stCondLst>
                                        </p:cTn>
                                        <p:tgtEl>
                                          <p:spTgt spid="48"/>
                                        </p:tgtEl>
                                        <p:attrNameLst>
                                          <p:attrName>style.visibility</p:attrName>
                                        </p:attrNameLst>
                                      </p:cBhvr>
                                      <p:to>
                                        <p:strVal val="visible"/>
                                      </p:to>
                                    </p:set>
                                    <p:animEffect transition="in" filter="fade">
                                      <p:cBhvr>
                                        <p:cTn id="79" dur="1000"/>
                                        <p:tgtEl>
                                          <p:spTgt spid="48"/>
                                        </p:tgtEl>
                                      </p:cBhvr>
                                    </p:animEffect>
                                    <p:anim calcmode="lin" valueType="num">
                                      <p:cBhvr>
                                        <p:cTn id="80" dur="1000" fill="hold"/>
                                        <p:tgtEl>
                                          <p:spTgt spid="48"/>
                                        </p:tgtEl>
                                        <p:attrNameLst>
                                          <p:attrName>ppt_x</p:attrName>
                                        </p:attrNameLst>
                                      </p:cBhvr>
                                      <p:tavLst>
                                        <p:tav tm="0">
                                          <p:val>
                                            <p:strVal val="#ppt_x"/>
                                          </p:val>
                                        </p:tav>
                                        <p:tav tm="100000">
                                          <p:val>
                                            <p:strVal val="#ppt_x"/>
                                          </p:val>
                                        </p:tav>
                                      </p:tavLst>
                                    </p:anim>
                                    <p:anim calcmode="lin" valueType="num">
                                      <p:cBhvr>
                                        <p:cTn id="81" dur="1000" fill="hold"/>
                                        <p:tgtEl>
                                          <p:spTgt spid="48"/>
                                        </p:tgtEl>
                                        <p:attrNameLst>
                                          <p:attrName>ppt_y</p:attrName>
                                        </p:attrNameLst>
                                      </p:cBhvr>
                                      <p:tavLst>
                                        <p:tav tm="0">
                                          <p:val>
                                            <p:strVal val="#ppt_y+.1"/>
                                          </p:val>
                                        </p:tav>
                                        <p:tav tm="100000">
                                          <p:val>
                                            <p:strVal val="#ppt_y"/>
                                          </p:val>
                                        </p:tav>
                                      </p:tavLst>
                                    </p:anim>
                                  </p:childTnLst>
                                </p:cTn>
                              </p:par>
                            </p:childTnLst>
                          </p:cTn>
                        </p:par>
                        <p:par>
                          <p:cTn id="82" fill="hold">
                            <p:stCondLst>
                              <p:cond delay="8500"/>
                            </p:stCondLst>
                            <p:childTnLst>
                              <p:par>
                                <p:cTn id="83" presetID="16" presetClass="entr" presetSubtype="21" fill="hold" grpId="0" nodeType="afterEffect">
                                  <p:stCondLst>
                                    <p:cond delay="0"/>
                                  </p:stCondLst>
                                  <p:childTnLst>
                                    <p:set>
                                      <p:cBhvr>
                                        <p:cTn id="84" dur="1" fill="hold">
                                          <p:stCondLst>
                                            <p:cond delay="0"/>
                                          </p:stCondLst>
                                        </p:cTn>
                                        <p:tgtEl>
                                          <p:spTgt spid="49"/>
                                        </p:tgtEl>
                                        <p:attrNameLst>
                                          <p:attrName>style.visibility</p:attrName>
                                        </p:attrNameLst>
                                      </p:cBhvr>
                                      <p:to>
                                        <p:strVal val="visible"/>
                                      </p:to>
                                    </p:set>
                                    <p:animEffect transition="in" filter="barn(inVertical)">
                                      <p:cBhvr>
                                        <p:cTn id="8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7" grpId="0" animBg="1"/>
      <p:bldP spid="4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三层立体防护之第二层防护：校园园区、室外环境</a:t>
            </a:r>
          </a:p>
        </p:txBody>
      </p:sp>
      <p:pic>
        <p:nvPicPr>
          <p:cNvPr id="12" name="Picture 2" descr="E:\图片素材\1226715638775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3448" y="1977719"/>
            <a:ext cx="3213861" cy="1476235"/>
          </a:xfrm>
          <a:prstGeom prst="rect">
            <a:avLst/>
          </a:prstGeom>
          <a:noFill/>
          <a:extLst>
            <a:ext uri="{909E8E84-426E-40DD-AFC4-6F175D3DCCD1}">
              <a14:hiddenFill xmlns:a14="http://schemas.microsoft.com/office/drawing/2010/main">
                <a:solidFill>
                  <a:srgbClr val="FFFFFF"/>
                </a:solidFill>
              </a14:hiddenFill>
            </a:ext>
          </a:extLst>
        </p:spPr>
      </p:pic>
      <p:sp>
        <p:nvSpPr>
          <p:cNvPr id="13" name="矩形 12"/>
          <p:cNvSpPr/>
          <p:nvPr/>
        </p:nvSpPr>
        <p:spPr>
          <a:xfrm>
            <a:off x="4258792" y="2254171"/>
            <a:ext cx="435757" cy="1077218"/>
          </a:xfrm>
          <a:prstGeom prst="rect">
            <a:avLst/>
          </a:prstGeom>
        </p:spPr>
        <p:txBody>
          <a:bodyPr wrap="square">
            <a:spAutoFit/>
          </a:bodyPr>
          <a:lstStyle/>
          <a:p>
            <a:r>
              <a:rPr lang="zh-CN" altLang="en-US" sz="1600" b="1" dirty="0">
                <a:solidFill>
                  <a:schemeClr val="tx1">
                    <a:lumMod val="65000"/>
                    <a:lumOff val="35000"/>
                  </a:schemeClr>
                </a:solidFill>
              </a:rPr>
              <a:t>全景拼接</a:t>
            </a:r>
          </a:p>
        </p:txBody>
      </p:sp>
      <p:sp>
        <p:nvSpPr>
          <p:cNvPr id="14" name="TextBox 13"/>
          <p:cNvSpPr txBox="1"/>
          <p:nvPr/>
        </p:nvSpPr>
        <p:spPr>
          <a:xfrm>
            <a:off x="846270" y="2069505"/>
            <a:ext cx="1764253" cy="1384995"/>
          </a:xfrm>
          <a:prstGeom prst="rect">
            <a:avLst/>
          </a:prstGeom>
          <a:noFill/>
        </p:spPr>
        <p:txBody>
          <a:bodyPr wrap="square" rtlCol="0">
            <a:spAutoFit/>
          </a:bodyPr>
          <a:lstStyle/>
          <a:p>
            <a:pPr>
              <a:lnSpc>
                <a:spcPct val="150000"/>
              </a:lnSpc>
            </a:pPr>
            <a:r>
              <a:rPr lang="zh-CN" altLang="en-US" sz="2400" b="1" dirty="0">
                <a:solidFill>
                  <a:schemeClr val="tx1">
                    <a:lumMod val="65000"/>
                    <a:lumOff val="35000"/>
                  </a:schemeClr>
                </a:solidFill>
              </a:rPr>
              <a:t>制高点监控</a:t>
            </a:r>
            <a:endParaRPr lang="en-US" altLang="zh-CN" sz="2400" b="1" dirty="0">
              <a:solidFill>
                <a:schemeClr val="tx1">
                  <a:lumMod val="65000"/>
                  <a:lumOff val="35000"/>
                </a:schemeClr>
              </a:solidFill>
            </a:endParaRPr>
          </a:p>
          <a:p>
            <a:pPr marL="228594" indent="-228594">
              <a:lnSpc>
                <a:spcPct val="150000"/>
              </a:lnSpc>
              <a:buClr>
                <a:srgbClr val="C00000"/>
              </a:buClr>
              <a:buFont typeface="Wingdings" pitchFamily="2" charset="2"/>
              <a:buChar char="l"/>
            </a:pPr>
            <a:r>
              <a:rPr lang="zh-CN" altLang="en-US" sz="1600" dirty="0">
                <a:solidFill>
                  <a:schemeClr val="tx1">
                    <a:lumMod val="65000"/>
                    <a:lumOff val="35000"/>
                  </a:schemeClr>
                </a:solidFill>
              </a:rPr>
              <a:t>全景一目了然</a:t>
            </a:r>
            <a:endParaRPr lang="en-US" altLang="zh-CN" sz="1600" dirty="0">
              <a:solidFill>
                <a:schemeClr val="tx1">
                  <a:lumMod val="65000"/>
                  <a:lumOff val="35000"/>
                </a:schemeClr>
              </a:solidFill>
            </a:endParaRPr>
          </a:p>
          <a:p>
            <a:pPr marL="228594" indent="-228594">
              <a:lnSpc>
                <a:spcPct val="150000"/>
              </a:lnSpc>
              <a:buClr>
                <a:srgbClr val="C00000"/>
              </a:buClr>
              <a:buFont typeface="Wingdings" pitchFamily="2" charset="2"/>
              <a:buChar char="l"/>
            </a:pPr>
            <a:r>
              <a:rPr lang="zh-CN" altLang="en-US" sz="1600" dirty="0">
                <a:solidFill>
                  <a:schemeClr val="tx1">
                    <a:lumMod val="65000"/>
                    <a:lumOff val="35000"/>
                  </a:schemeClr>
                </a:solidFill>
              </a:rPr>
              <a:t>细节一键定位</a:t>
            </a:r>
          </a:p>
        </p:txBody>
      </p:sp>
      <p:sp>
        <p:nvSpPr>
          <p:cNvPr id="24" name="TextBox 23"/>
          <p:cNvSpPr txBox="1"/>
          <p:nvPr/>
        </p:nvSpPr>
        <p:spPr>
          <a:xfrm>
            <a:off x="846270" y="4039733"/>
            <a:ext cx="1764253" cy="1938992"/>
          </a:xfrm>
          <a:prstGeom prst="rect">
            <a:avLst/>
          </a:prstGeom>
          <a:noFill/>
        </p:spPr>
        <p:txBody>
          <a:bodyPr wrap="square" rtlCol="0">
            <a:spAutoFit/>
          </a:bodyPr>
          <a:lstStyle/>
          <a:p>
            <a:pPr>
              <a:lnSpc>
                <a:spcPct val="150000"/>
              </a:lnSpc>
            </a:pPr>
            <a:r>
              <a:rPr lang="zh-CN" altLang="en-US" sz="2400" b="1" dirty="0">
                <a:solidFill>
                  <a:schemeClr val="tx1">
                    <a:lumMod val="65000"/>
                    <a:lumOff val="35000"/>
                  </a:schemeClr>
                </a:solidFill>
              </a:rPr>
              <a:t>实时智能分析</a:t>
            </a:r>
            <a:endParaRPr lang="en-US" altLang="zh-CN" sz="2400" b="1" dirty="0">
              <a:solidFill>
                <a:schemeClr val="tx1">
                  <a:lumMod val="65000"/>
                  <a:lumOff val="35000"/>
                </a:schemeClr>
              </a:solidFill>
            </a:endParaRPr>
          </a:p>
          <a:p>
            <a:pPr marL="228594" indent="-228594">
              <a:lnSpc>
                <a:spcPct val="150000"/>
              </a:lnSpc>
              <a:buClr>
                <a:srgbClr val="C00000"/>
              </a:buClr>
              <a:buFont typeface="Wingdings" pitchFamily="2" charset="2"/>
              <a:buChar char="l"/>
            </a:pPr>
            <a:r>
              <a:rPr lang="zh-CN" altLang="en-US" sz="1600" dirty="0">
                <a:solidFill>
                  <a:schemeClr val="tx1">
                    <a:lumMod val="65000"/>
                    <a:lumOff val="35000"/>
                  </a:schemeClr>
                </a:solidFill>
              </a:rPr>
              <a:t>提前预警报警</a:t>
            </a:r>
            <a:endParaRPr lang="en-US" altLang="zh-CN" sz="1600" dirty="0">
              <a:solidFill>
                <a:schemeClr val="tx1">
                  <a:lumMod val="65000"/>
                  <a:lumOff val="35000"/>
                </a:schemeClr>
              </a:solidFill>
            </a:endParaRPr>
          </a:p>
          <a:p>
            <a:pPr marL="228594" indent="-228594">
              <a:lnSpc>
                <a:spcPct val="150000"/>
              </a:lnSpc>
              <a:buClr>
                <a:srgbClr val="C00000"/>
              </a:buClr>
              <a:buFont typeface="Wingdings" pitchFamily="2" charset="2"/>
              <a:buChar char="l"/>
            </a:pPr>
            <a:r>
              <a:rPr lang="zh-CN" altLang="en-US" sz="1600" dirty="0">
                <a:solidFill>
                  <a:schemeClr val="tx1">
                    <a:lumMod val="65000"/>
                    <a:lumOff val="35000"/>
                  </a:schemeClr>
                </a:solidFill>
              </a:rPr>
              <a:t>减轻人工负担</a:t>
            </a:r>
          </a:p>
        </p:txBody>
      </p:sp>
      <p:sp>
        <p:nvSpPr>
          <p:cNvPr id="5" name="矩形 4"/>
          <p:cNvSpPr/>
          <p:nvPr/>
        </p:nvSpPr>
        <p:spPr>
          <a:xfrm>
            <a:off x="8231029" y="4073165"/>
            <a:ext cx="312567" cy="1077218"/>
          </a:xfrm>
          <a:prstGeom prst="rect">
            <a:avLst/>
          </a:prstGeom>
        </p:spPr>
        <p:txBody>
          <a:bodyPr wrap="square">
            <a:spAutoFit/>
          </a:bodyPr>
          <a:lstStyle/>
          <a:p>
            <a:r>
              <a:rPr lang="zh-CN" altLang="en-US" sz="1600" b="1" dirty="0">
                <a:solidFill>
                  <a:schemeClr val="tx1">
                    <a:lumMod val="65000"/>
                    <a:lumOff val="35000"/>
                  </a:schemeClr>
                </a:solidFill>
              </a:rPr>
              <a:t>快速奔跑</a:t>
            </a:r>
          </a:p>
        </p:txBody>
      </p:sp>
      <p:grpSp>
        <p:nvGrpSpPr>
          <p:cNvPr id="22" name="组合 21"/>
          <p:cNvGrpSpPr/>
          <p:nvPr/>
        </p:nvGrpSpPr>
        <p:grpSpPr>
          <a:xfrm>
            <a:off x="5601273" y="3952525"/>
            <a:ext cx="2501351" cy="1423134"/>
            <a:chOff x="4200954" y="2964394"/>
            <a:chExt cx="1876013" cy="1067351"/>
          </a:xfrm>
        </p:grpSpPr>
        <p:sp>
          <p:nvSpPr>
            <p:cNvPr id="10" name="矩形 9"/>
            <p:cNvSpPr/>
            <p:nvPr/>
          </p:nvSpPr>
          <p:spPr>
            <a:xfrm>
              <a:off x="4200954" y="3067971"/>
              <a:ext cx="326818" cy="807914"/>
            </a:xfrm>
            <a:prstGeom prst="rect">
              <a:avLst/>
            </a:prstGeom>
          </p:spPr>
          <p:txBody>
            <a:bodyPr wrap="square">
              <a:spAutoFit/>
            </a:bodyPr>
            <a:lstStyle/>
            <a:p>
              <a:r>
                <a:rPr lang="zh-CN" altLang="en-US" sz="1600" b="1" dirty="0">
                  <a:solidFill>
                    <a:schemeClr val="tx1">
                      <a:lumMod val="65000"/>
                      <a:lumOff val="35000"/>
                    </a:schemeClr>
                  </a:solidFill>
                </a:rPr>
                <a:t>区域入侵</a:t>
              </a:r>
            </a:p>
          </p:txBody>
        </p:sp>
        <p:pic>
          <p:nvPicPr>
            <p:cNvPr id="11" name="图片 10" descr="三维动画12月合成[00_04_05][20140320-200335-4].PNG"/>
            <p:cNvPicPr/>
            <p:nvPr/>
          </p:nvPicPr>
          <p:blipFill>
            <a:blip r:embed="rId4" cstate="print">
              <a:extLst>
                <a:ext uri="{28A0092B-C50C-407E-A947-70E740481C1C}">
                  <a14:useLocalDpi xmlns:a14="http://schemas.microsoft.com/office/drawing/2010/main" val="0"/>
                </a:ext>
              </a:extLst>
            </a:blip>
            <a:stretch>
              <a:fillRect/>
            </a:stretch>
          </p:blipFill>
          <p:spPr>
            <a:xfrm>
              <a:off x="4508615" y="2964394"/>
              <a:ext cx="1568352" cy="1067351"/>
            </a:xfrm>
            <a:prstGeom prst="rect">
              <a:avLst/>
            </a:prstGeom>
            <a:effectLst>
              <a:outerShdw blurRad="50800" dist="38100" dir="2700000" algn="tl" rotWithShape="0">
                <a:prstClr val="black">
                  <a:alpha val="40000"/>
                </a:prstClr>
              </a:outerShdw>
            </a:effectLst>
          </p:spPr>
        </p:pic>
      </p:grpSp>
      <p:grpSp>
        <p:nvGrpSpPr>
          <p:cNvPr id="15" name="组合 14"/>
          <p:cNvGrpSpPr/>
          <p:nvPr/>
        </p:nvGrpSpPr>
        <p:grpSpPr>
          <a:xfrm>
            <a:off x="2715523" y="3948381"/>
            <a:ext cx="2651149" cy="1384852"/>
            <a:chOff x="2036642" y="2961286"/>
            <a:chExt cx="1988362" cy="1038639"/>
          </a:xfrm>
        </p:grpSpPr>
        <p:pic>
          <p:nvPicPr>
            <p:cNvPr id="7" name="Picture 2"/>
            <p:cNvPicPr>
              <a:picLocks noChangeAspect="1" noChangeArrowheads="1"/>
            </p:cNvPicPr>
            <p:nvPr/>
          </p:nvPicPr>
          <p:blipFill>
            <a:blip r:embed="rId5" cstate="print"/>
            <a:srcRect/>
            <a:stretch>
              <a:fillRect/>
            </a:stretch>
          </p:blipFill>
          <p:spPr bwMode="auto">
            <a:xfrm rot="5515">
              <a:off x="2363184" y="2961286"/>
              <a:ext cx="1661820" cy="1038639"/>
            </a:xfrm>
            <a:prstGeom prst="rect">
              <a:avLst/>
            </a:prstGeom>
            <a:effectLst>
              <a:outerShdw blurRad="50800" dist="38100" dir="2700000" algn="tl" rotWithShape="0">
                <a:prstClr val="black">
                  <a:alpha val="40000"/>
                </a:prstClr>
              </a:outerShdw>
            </a:effectLst>
          </p:spPr>
        </p:pic>
        <p:sp>
          <p:nvSpPr>
            <p:cNvPr id="25" name="矩形 24"/>
            <p:cNvSpPr/>
            <p:nvPr/>
          </p:nvSpPr>
          <p:spPr>
            <a:xfrm>
              <a:off x="2036642" y="3070417"/>
              <a:ext cx="326818" cy="807913"/>
            </a:xfrm>
            <a:prstGeom prst="rect">
              <a:avLst/>
            </a:prstGeom>
          </p:spPr>
          <p:txBody>
            <a:bodyPr wrap="square">
              <a:spAutoFit/>
            </a:bodyPr>
            <a:lstStyle/>
            <a:p>
              <a:r>
                <a:rPr lang="zh-CN" altLang="en-US" sz="1600" b="1" dirty="0">
                  <a:solidFill>
                    <a:schemeClr val="tx1">
                      <a:lumMod val="65000"/>
                      <a:lumOff val="35000"/>
                    </a:schemeClr>
                  </a:solidFill>
                </a:rPr>
                <a:t>人员聚集</a:t>
              </a:r>
            </a:p>
          </p:txBody>
        </p:sp>
      </p:grpSp>
      <p:pic>
        <p:nvPicPr>
          <p:cNvPr id="26" name="图片 25" descr="DH-IPC-PFW8608-A180.jpg"/>
          <p:cNvPicPr>
            <a:picLocks noChangeAspect="1"/>
          </p:cNvPicPr>
          <p:nvPr/>
        </p:nvPicPr>
        <p:blipFill>
          <a:blip r:embed="rId6" cstate="print">
            <a:extLst>
              <a:ext uri="{BEBA8EAE-BF5A-486C-A8C5-ECC9F3942E4B}">
                <a14:imgProps xmlns:a14="http://schemas.microsoft.com/office/drawing/2010/main">
                  <a14:imgLayer r:embed="rId7">
                    <a14:imgEffect>
                      <a14:backgroundRemoval t="9729" b="89793" l="6367" r="95347"/>
                    </a14:imgEffect>
                  </a14:imgLayer>
                </a14:imgProps>
              </a:ext>
            </a:extLst>
          </a:blip>
          <a:stretch>
            <a:fillRect/>
          </a:stretch>
        </p:blipFill>
        <p:spPr>
          <a:xfrm>
            <a:off x="5367783" y="1301876"/>
            <a:ext cx="1451567" cy="742965"/>
          </a:xfrm>
          <a:prstGeom prst="rect">
            <a:avLst/>
          </a:prstGeom>
        </p:spPr>
      </p:pic>
      <p:pic>
        <p:nvPicPr>
          <p:cNvPr id="29" name="图片 28" descr="奔跑-D1.bmp"/>
          <p:cNvPicPr>
            <a:picLocks noChangeAspect="1"/>
          </p:cNvPicPr>
          <p:nvPr/>
        </p:nvPicPr>
        <p:blipFill>
          <a:blip r:embed="rId8" cstate="print"/>
          <a:stretch>
            <a:fillRect/>
          </a:stretch>
        </p:blipFill>
        <p:spPr>
          <a:xfrm>
            <a:off x="8621738" y="3905539"/>
            <a:ext cx="2241383" cy="1484699"/>
          </a:xfrm>
          <a:prstGeom prst="rect">
            <a:avLst/>
          </a:prstGeom>
          <a:effectLst>
            <a:outerShdw blurRad="50800" dist="38100" dir="2700000" algn="tl" rotWithShape="0">
              <a:prstClr val="black">
                <a:alpha val="40000"/>
              </a:prstClr>
            </a:outerShdw>
          </a:effectLst>
        </p:spPr>
      </p:pic>
      <p:sp>
        <p:nvSpPr>
          <p:cNvPr id="30" name="矩形 29"/>
          <p:cNvSpPr/>
          <p:nvPr/>
        </p:nvSpPr>
        <p:spPr>
          <a:xfrm>
            <a:off x="8231027" y="4073165"/>
            <a:ext cx="312567" cy="1077218"/>
          </a:xfrm>
          <a:prstGeom prst="rect">
            <a:avLst/>
          </a:prstGeom>
        </p:spPr>
        <p:txBody>
          <a:bodyPr wrap="square">
            <a:spAutoFit/>
          </a:bodyPr>
          <a:lstStyle/>
          <a:p>
            <a:r>
              <a:rPr lang="zh-CN" altLang="en-US" sz="1600" b="1" dirty="0">
                <a:solidFill>
                  <a:prstClr val="black">
                    <a:lumMod val="65000"/>
                    <a:lumOff val="35000"/>
                  </a:prstClr>
                </a:solidFill>
              </a:rPr>
              <a:t>快速奔跑</a:t>
            </a:r>
          </a:p>
        </p:txBody>
      </p:sp>
      <p:pic>
        <p:nvPicPr>
          <p:cNvPr id="2050" name="Picture 2"/>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6994631" y="1082801"/>
            <a:ext cx="1219063" cy="894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4781140"/>
      </p:ext>
    </p:extLst>
  </p:cSld>
  <p:clrMapOvr>
    <a:masterClrMapping/>
  </p:clrMapOvr>
  <mc:AlternateContent xmlns:mc="http://schemas.openxmlformats.org/markup-compatibility/2006" xmlns:p14="http://schemas.microsoft.com/office/powerpoint/2010/main">
    <mc:Choice Requires="p14">
      <p:transition spd="med" p14:dur="700" advTm="9331">
        <p:fade/>
      </p:transition>
    </mc:Choice>
    <mc:Fallback xmlns="">
      <p:transition spd="med" advTm="933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par>
                          <p:cTn id="14" fill="hold">
                            <p:stCondLst>
                              <p:cond delay="1500"/>
                            </p:stCondLst>
                            <p:childTnLst>
                              <p:par>
                                <p:cTn id="15" presetID="53" presetClass="entr" presetSubtype="16"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42" presetClass="entr" presetSubtype="0" fill="hold" nodeType="with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fade">
                                      <p:cBhvr>
                                        <p:cTn id="22" dur="1000"/>
                                        <p:tgtEl>
                                          <p:spTgt spid="2050"/>
                                        </p:tgtEl>
                                      </p:cBhvr>
                                    </p:animEffect>
                                    <p:anim calcmode="lin" valueType="num">
                                      <p:cBhvr>
                                        <p:cTn id="23" dur="1000" fill="hold"/>
                                        <p:tgtEl>
                                          <p:spTgt spid="2050"/>
                                        </p:tgtEl>
                                        <p:attrNameLst>
                                          <p:attrName>ppt_x</p:attrName>
                                        </p:attrNameLst>
                                      </p:cBhvr>
                                      <p:tavLst>
                                        <p:tav tm="0">
                                          <p:val>
                                            <p:strVal val="#ppt_x"/>
                                          </p:val>
                                        </p:tav>
                                        <p:tav tm="100000">
                                          <p:val>
                                            <p:strVal val="#ppt_x"/>
                                          </p:val>
                                        </p:tav>
                                      </p:tavLst>
                                    </p:anim>
                                    <p:anim calcmode="lin" valueType="num">
                                      <p:cBhvr>
                                        <p:cTn id="24" dur="1000" fill="hold"/>
                                        <p:tgtEl>
                                          <p:spTgt spid="2050"/>
                                        </p:tgtEl>
                                        <p:attrNameLst>
                                          <p:attrName>ppt_y</p:attrName>
                                        </p:attrNameLst>
                                      </p:cBhvr>
                                      <p:tavLst>
                                        <p:tav tm="0">
                                          <p:val>
                                            <p:strVal val="#ppt_y+.1"/>
                                          </p:val>
                                        </p:tav>
                                        <p:tav tm="100000">
                                          <p:val>
                                            <p:strVal val="#ppt_y"/>
                                          </p:val>
                                        </p:tav>
                                      </p:tavLst>
                                    </p:anim>
                                  </p:childTnLst>
                                </p:cTn>
                              </p:par>
                              <p:par>
                                <p:cTn id="25" presetID="10" presetClass="entr" presetSubtype="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1000"/>
                                        <p:tgtEl>
                                          <p:spTgt spid="24"/>
                                        </p:tgtEl>
                                      </p:cBhvr>
                                    </p:animEffect>
                                    <p:anim calcmode="lin" valueType="num">
                                      <p:cBhvr>
                                        <p:cTn id="32" dur="1000" fill="hold"/>
                                        <p:tgtEl>
                                          <p:spTgt spid="24"/>
                                        </p:tgtEl>
                                        <p:attrNameLst>
                                          <p:attrName>ppt_x</p:attrName>
                                        </p:attrNameLst>
                                      </p:cBhvr>
                                      <p:tavLst>
                                        <p:tav tm="0">
                                          <p:val>
                                            <p:strVal val="#ppt_x"/>
                                          </p:val>
                                        </p:tav>
                                        <p:tav tm="100000">
                                          <p:val>
                                            <p:strVal val="#ppt_x"/>
                                          </p:val>
                                        </p:tav>
                                      </p:tavLst>
                                    </p:anim>
                                    <p:anim calcmode="lin" valueType="num">
                                      <p:cBhvr>
                                        <p:cTn id="33" dur="1000" fill="hold"/>
                                        <p:tgtEl>
                                          <p:spTgt spid="24"/>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2" presetClass="entr" presetSubtype="2"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1+#ppt_w/2"/>
                                          </p:val>
                                        </p:tav>
                                        <p:tav tm="100000">
                                          <p:val>
                                            <p:strVal val="#ppt_x"/>
                                          </p:val>
                                        </p:tav>
                                      </p:tavLst>
                                    </p:anim>
                                    <p:anim calcmode="lin" valueType="num">
                                      <p:cBhvr additive="base">
                                        <p:cTn id="38" dur="500" fill="hold"/>
                                        <p:tgtEl>
                                          <p:spTgt spid="15"/>
                                        </p:tgtEl>
                                        <p:attrNameLst>
                                          <p:attrName>ppt_y</p:attrName>
                                        </p:attrNameLst>
                                      </p:cBhvr>
                                      <p:tavLst>
                                        <p:tav tm="0">
                                          <p:val>
                                            <p:strVal val="#ppt_y"/>
                                          </p:val>
                                        </p:tav>
                                        <p:tav tm="100000">
                                          <p:val>
                                            <p:strVal val="#ppt_y"/>
                                          </p:val>
                                        </p:tav>
                                      </p:tavLst>
                                    </p:anim>
                                  </p:childTnLst>
                                </p:cTn>
                              </p:par>
                            </p:childTnLst>
                          </p:cTn>
                        </p:par>
                        <p:par>
                          <p:cTn id="39" fill="hold">
                            <p:stCondLst>
                              <p:cond delay="4000"/>
                            </p:stCondLst>
                            <p:childTnLst>
                              <p:par>
                                <p:cTn id="40" presetID="2" presetClass="entr" presetSubtype="2" fill="hold" nodeType="after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additive="base">
                                        <p:cTn id="42" dur="500" fill="hold"/>
                                        <p:tgtEl>
                                          <p:spTgt spid="22"/>
                                        </p:tgtEl>
                                        <p:attrNameLst>
                                          <p:attrName>ppt_x</p:attrName>
                                        </p:attrNameLst>
                                      </p:cBhvr>
                                      <p:tavLst>
                                        <p:tav tm="0">
                                          <p:val>
                                            <p:strVal val="1+#ppt_w/2"/>
                                          </p:val>
                                        </p:tav>
                                        <p:tav tm="100000">
                                          <p:val>
                                            <p:strVal val="#ppt_x"/>
                                          </p:val>
                                        </p:tav>
                                      </p:tavLst>
                                    </p:anim>
                                    <p:anim calcmode="lin" valueType="num">
                                      <p:cBhvr additive="base">
                                        <p:cTn id="43" dur="500" fill="hold"/>
                                        <p:tgtEl>
                                          <p:spTgt spid="22"/>
                                        </p:tgtEl>
                                        <p:attrNameLst>
                                          <p:attrName>ppt_y</p:attrName>
                                        </p:attrNameLst>
                                      </p:cBhvr>
                                      <p:tavLst>
                                        <p:tav tm="0">
                                          <p:val>
                                            <p:strVal val="#ppt_y"/>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fade">
                                      <p:cBhvr>
                                        <p:cTn id="46" dur="1000"/>
                                        <p:tgtEl>
                                          <p:spTgt spid="29"/>
                                        </p:tgtEl>
                                      </p:cBhvr>
                                    </p:animEffect>
                                    <p:anim calcmode="lin" valueType="num">
                                      <p:cBhvr>
                                        <p:cTn id="47" dur="1000" fill="hold"/>
                                        <p:tgtEl>
                                          <p:spTgt spid="29"/>
                                        </p:tgtEl>
                                        <p:attrNameLst>
                                          <p:attrName>ppt_x</p:attrName>
                                        </p:attrNameLst>
                                      </p:cBhvr>
                                      <p:tavLst>
                                        <p:tav tm="0">
                                          <p:val>
                                            <p:strVal val="#ppt_x"/>
                                          </p:val>
                                        </p:tav>
                                        <p:tav tm="100000">
                                          <p:val>
                                            <p:strVal val="#ppt_x"/>
                                          </p:val>
                                        </p:tav>
                                      </p:tavLst>
                                    </p:anim>
                                    <p:anim calcmode="lin" valueType="num">
                                      <p:cBhvr>
                                        <p:cTn id="48" dur="1000" fill="hold"/>
                                        <p:tgtEl>
                                          <p:spTgt spid="29"/>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fade">
                                      <p:cBhvr>
                                        <p:cTn id="51" dur="1000"/>
                                        <p:tgtEl>
                                          <p:spTgt spid="30"/>
                                        </p:tgtEl>
                                      </p:cBhvr>
                                    </p:animEffect>
                                    <p:anim calcmode="lin" valueType="num">
                                      <p:cBhvr>
                                        <p:cTn id="52" dur="1000" fill="hold"/>
                                        <p:tgtEl>
                                          <p:spTgt spid="30"/>
                                        </p:tgtEl>
                                        <p:attrNameLst>
                                          <p:attrName>ppt_x</p:attrName>
                                        </p:attrNameLst>
                                      </p:cBhvr>
                                      <p:tavLst>
                                        <p:tav tm="0">
                                          <p:val>
                                            <p:strVal val="#ppt_x"/>
                                          </p:val>
                                        </p:tav>
                                        <p:tav tm="100000">
                                          <p:val>
                                            <p:strVal val="#ppt_x"/>
                                          </p:val>
                                        </p:tav>
                                      </p:tavLst>
                                    </p:anim>
                                    <p:anim calcmode="lin" valueType="num">
                                      <p:cBhvr>
                                        <p:cTn id="5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24" grpId="0"/>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三层立体防护之第三层防护：校园室内环境</a:t>
            </a:r>
          </a:p>
        </p:txBody>
      </p:sp>
      <p:pic>
        <p:nvPicPr>
          <p:cNvPr id="4" name="Picture 3" descr="C:\Users\23668\Desktop\20097313372922.jpg_82435750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1287" y="1119412"/>
            <a:ext cx="2781103" cy="20836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C:\Users\23668\Desktop\2889686_094111628332_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6293" y="1119412"/>
            <a:ext cx="2703601" cy="20836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图示 5"/>
          <p:cNvGraphicFramePr/>
          <p:nvPr>
            <p:extLst/>
          </p:nvPr>
        </p:nvGraphicFramePr>
        <p:xfrm>
          <a:off x="991760" y="2797691"/>
          <a:ext cx="10776496" cy="47428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50"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62052" y="1117599"/>
            <a:ext cx="2801675" cy="2085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1933944"/>
      </p:ext>
    </p:extLst>
  </p:cSld>
  <p:clrMapOvr>
    <a:masterClrMapping/>
  </p:clrMapOvr>
  <mc:AlternateContent xmlns:mc="http://schemas.openxmlformats.org/markup-compatibility/2006" xmlns:p14="http://schemas.microsoft.com/office/powerpoint/2010/main">
    <mc:Choice Requires="p14">
      <p:transition spd="med" p14:dur="700" advTm="5707">
        <p:fade/>
      </p:transition>
    </mc:Choice>
    <mc:Fallback xmlns="">
      <p:transition spd="med" advTm="570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47"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组合 45"/>
          <p:cNvGrpSpPr/>
          <p:nvPr/>
        </p:nvGrpSpPr>
        <p:grpSpPr>
          <a:xfrm>
            <a:off x="4331465" y="1954375"/>
            <a:ext cx="3589399" cy="3734805"/>
            <a:chOff x="3017098" y="1431056"/>
            <a:chExt cx="2692049" cy="2801104"/>
          </a:xfrm>
        </p:grpSpPr>
        <p:sp>
          <p:nvSpPr>
            <p:cNvPr id="3" name="椭圆 2"/>
            <p:cNvSpPr/>
            <p:nvPr/>
          </p:nvSpPr>
          <p:spPr>
            <a:xfrm>
              <a:off x="3047958" y="1431056"/>
              <a:ext cx="2661189" cy="2727302"/>
            </a:xfrm>
            <a:prstGeom prst="ellipse">
              <a:avLst/>
            </a:prstGeom>
            <a:noFill/>
            <a:ln w="444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0" name="任意多边形 29"/>
            <p:cNvSpPr/>
            <p:nvPr/>
          </p:nvSpPr>
          <p:spPr>
            <a:xfrm rot="21137862">
              <a:off x="3017098" y="3005017"/>
              <a:ext cx="194867" cy="342071"/>
            </a:xfrm>
            <a:custGeom>
              <a:avLst/>
              <a:gdLst>
                <a:gd name="connsiteX0" fmla="*/ 0 w 665190"/>
                <a:gd name="connsiteY0" fmla="*/ 652338 h 652338"/>
                <a:gd name="connsiteX1" fmla="*/ 332595 w 665190"/>
                <a:gd name="connsiteY1" fmla="*/ 0 h 652338"/>
                <a:gd name="connsiteX2" fmla="*/ 665190 w 665190"/>
                <a:gd name="connsiteY2" fmla="*/ 652338 h 652338"/>
                <a:gd name="connsiteX3" fmla="*/ 0 w 665190"/>
                <a:gd name="connsiteY3" fmla="*/ 652338 h 652338"/>
                <a:gd name="connsiteX0" fmla="*/ 0 w 483931"/>
                <a:gd name="connsiteY0" fmla="*/ 839772 h 839772"/>
                <a:gd name="connsiteX1" fmla="*/ 151336 w 483931"/>
                <a:gd name="connsiteY1" fmla="*/ 0 h 839772"/>
                <a:gd name="connsiteX2" fmla="*/ 483931 w 483931"/>
                <a:gd name="connsiteY2" fmla="*/ 652338 h 839772"/>
                <a:gd name="connsiteX3" fmla="*/ 0 w 483931"/>
                <a:gd name="connsiteY3" fmla="*/ 839772 h 839772"/>
                <a:gd name="connsiteX0" fmla="*/ 0 w 455733"/>
                <a:gd name="connsiteY0" fmla="*/ 839772 h 839772"/>
                <a:gd name="connsiteX1" fmla="*/ 151336 w 455733"/>
                <a:gd name="connsiteY1" fmla="*/ 0 h 839772"/>
                <a:gd name="connsiteX2" fmla="*/ 455733 w 455733"/>
                <a:gd name="connsiteY2" fmla="*/ 769777 h 839772"/>
                <a:gd name="connsiteX3" fmla="*/ 0 w 455733"/>
                <a:gd name="connsiteY3" fmla="*/ 839772 h 839772"/>
                <a:gd name="connsiteX0" fmla="*/ 0 w 402773"/>
                <a:gd name="connsiteY0" fmla="*/ 839772 h 839772"/>
                <a:gd name="connsiteX1" fmla="*/ 151336 w 402773"/>
                <a:gd name="connsiteY1" fmla="*/ 0 h 839772"/>
                <a:gd name="connsiteX2" fmla="*/ 402773 w 402773"/>
                <a:gd name="connsiteY2" fmla="*/ 573114 h 839772"/>
                <a:gd name="connsiteX3" fmla="*/ 0 w 402773"/>
                <a:gd name="connsiteY3" fmla="*/ 839772 h 839772"/>
                <a:gd name="connsiteX0" fmla="*/ 0 w 402773"/>
                <a:gd name="connsiteY0" fmla="*/ 839772 h 839772"/>
                <a:gd name="connsiteX1" fmla="*/ 151336 w 402773"/>
                <a:gd name="connsiteY1" fmla="*/ 0 h 839772"/>
                <a:gd name="connsiteX2" fmla="*/ 402773 w 402773"/>
                <a:gd name="connsiteY2" fmla="*/ 573114 h 839772"/>
                <a:gd name="connsiteX3" fmla="*/ 179630 w 402773"/>
                <a:gd name="connsiteY3" fmla="*/ 527742 h 839772"/>
                <a:gd name="connsiteX4" fmla="*/ 0 w 402773"/>
                <a:gd name="connsiteY4" fmla="*/ 839772 h 839772"/>
                <a:gd name="connsiteX0" fmla="*/ 0 w 429253"/>
                <a:gd name="connsiteY0" fmla="*/ 839772 h 839772"/>
                <a:gd name="connsiteX1" fmla="*/ 151336 w 429253"/>
                <a:gd name="connsiteY1" fmla="*/ 0 h 839772"/>
                <a:gd name="connsiteX2" fmla="*/ 429253 w 429253"/>
                <a:gd name="connsiteY2" fmla="*/ 671446 h 839772"/>
                <a:gd name="connsiteX3" fmla="*/ 179630 w 429253"/>
                <a:gd name="connsiteY3" fmla="*/ 527742 h 839772"/>
                <a:gd name="connsiteX4" fmla="*/ 0 w 429253"/>
                <a:gd name="connsiteY4" fmla="*/ 839772 h 839772"/>
                <a:gd name="connsiteX0" fmla="*/ 0 w 455732"/>
                <a:gd name="connsiteY0" fmla="*/ 741440 h 741440"/>
                <a:gd name="connsiteX1" fmla="*/ 177815 w 455732"/>
                <a:gd name="connsiteY1" fmla="*/ 0 h 741440"/>
                <a:gd name="connsiteX2" fmla="*/ 455732 w 455732"/>
                <a:gd name="connsiteY2" fmla="*/ 671446 h 741440"/>
                <a:gd name="connsiteX3" fmla="*/ 206109 w 455732"/>
                <a:gd name="connsiteY3" fmla="*/ 527742 h 741440"/>
                <a:gd name="connsiteX4" fmla="*/ 0 w 455732"/>
                <a:gd name="connsiteY4" fmla="*/ 741440 h 741440"/>
                <a:gd name="connsiteX0" fmla="*/ 0 w 491659"/>
                <a:gd name="connsiteY0" fmla="*/ 803847 h 803847"/>
                <a:gd name="connsiteX1" fmla="*/ 213742 w 491659"/>
                <a:gd name="connsiteY1" fmla="*/ 0 h 803847"/>
                <a:gd name="connsiteX2" fmla="*/ 491659 w 491659"/>
                <a:gd name="connsiteY2" fmla="*/ 671446 h 803847"/>
                <a:gd name="connsiteX3" fmla="*/ 242036 w 491659"/>
                <a:gd name="connsiteY3" fmla="*/ 527742 h 803847"/>
                <a:gd name="connsiteX4" fmla="*/ 0 w 491659"/>
                <a:gd name="connsiteY4" fmla="*/ 803847 h 803847"/>
                <a:gd name="connsiteX0" fmla="*/ 0 w 491658"/>
                <a:gd name="connsiteY0" fmla="*/ 803847 h 803847"/>
                <a:gd name="connsiteX1" fmla="*/ 213741 w 491658"/>
                <a:gd name="connsiteY1" fmla="*/ 0 h 803847"/>
                <a:gd name="connsiteX2" fmla="*/ 491658 w 491658"/>
                <a:gd name="connsiteY2" fmla="*/ 671446 h 803847"/>
                <a:gd name="connsiteX3" fmla="*/ 242035 w 491658"/>
                <a:gd name="connsiteY3" fmla="*/ 527742 h 803847"/>
                <a:gd name="connsiteX4" fmla="*/ 0 w 491658"/>
                <a:gd name="connsiteY4" fmla="*/ 803847 h 803847"/>
                <a:gd name="connsiteX0" fmla="*/ 0 w 455732"/>
                <a:gd name="connsiteY0" fmla="*/ 741441 h 741441"/>
                <a:gd name="connsiteX1" fmla="*/ 177815 w 455732"/>
                <a:gd name="connsiteY1" fmla="*/ 0 h 741441"/>
                <a:gd name="connsiteX2" fmla="*/ 455732 w 455732"/>
                <a:gd name="connsiteY2" fmla="*/ 671446 h 741441"/>
                <a:gd name="connsiteX3" fmla="*/ 206109 w 455732"/>
                <a:gd name="connsiteY3" fmla="*/ 527742 h 741441"/>
                <a:gd name="connsiteX4" fmla="*/ 0 w 455732"/>
                <a:gd name="connsiteY4" fmla="*/ 741441 h 741441"/>
                <a:gd name="connsiteX0" fmla="*/ 0 w 455732"/>
                <a:gd name="connsiteY0" fmla="*/ 741441 h 741441"/>
                <a:gd name="connsiteX1" fmla="*/ 177815 w 455732"/>
                <a:gd name="connsiteY1" fmla="*/ 0 h 741441"/>
                <a:gd name="connsiteX2" fmla="*/ 455732 w 455732"/>
                <a:gd name="connsiteY2" fmla="*/ 671446 h 741441"/>
                <a:gd name="connsiteX3" fmla="*/ 206109 w 455732"/>
                <a:gd name="connsiteY3" fmla="*/ 527742 h 741441"/>
                <a:gd name="connsiteX4" fmla="*/ 0 w 455732"/>
                <a:gd name="connsiteY4" fmla="*/ 741441 h 741441"/>
                <a:gd name="connsiteX0" fmla="*/ 0 w 455732"/>
                <a:gd name="connsiteY0" fmla="*/ 741441 h 741441"/>
                <a:gd name="connsiteX1" fmla="*/ 177815 w 455732"/>
                <a:gd name="connsiteY1" fmla="*/ 0 h 741441"/>
                <a:gd name="connsiteX2" fmla="*/ 455732 w 455732"/>
                <a:gd name="connsiteY2" fmla="*/ 671446 h 741441"/>
                <a:gd name="connsiteX3" fmla="*/ 206109 w 455732"/>
                <a:gd name="connsiteY3" fmla="*/ 527742 h 741441"/>
                <a:gd name="connsiteX4" fmla="*/ 0 w 455732"/>
                <a:gd name="connsiteY4" fmla="*/ 741441 h 741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732" h="741441">
                  <a:moveTo>
                    <a:pt x="0" y="741441"/>
                  </a:moveTo>
                  <a:lnTo>
                    <a:pt x="177815" y="0"/>
                  </a:lnTo>
                  <a:lnTo>
                    <a:pt x="455732" y="671446"/>
                  </a:lnTo>
                  <a:lnTo>
                    <a:pt x="206109" y="527742"/>
                  </a:lnTo>
                  <a:lnTo>
                    <a:pt x="0" y="741441"/>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1" name="任意多边形 30"/>
            <p:cNvSpPr/>
            <p:nvPr/>
          </p:nvSpPr>
          <p:spPr>
            <a:xfrm rot="8599972">
              <a:off x="5227324" y="1652815"/>
              <a:ext cx="210156" cy="395948"/>
            </a:xfrm>
            <a:custGeom>
              <a:avLst/>
              <a:gdLst>
                <a:gd name="connsiteX0" fmla="*/ 0 w 665190"/>
                <a:gd name="connsiteY0" fmla="*/ 652338 h 652338"/>
                <a:gd name="connsiteX1" fmla="*/ 332595 w 665190"/>
                <a:gd name="connsiteY1" fmla="*/ 0 h 652338"/>
                <a:gd name="connsiteX2" fmla="*/ 665190 w 665190"/>
                <a:gd name="connsiteY2" fmla="*/ 652338 h 652338"/>
                <a:gd name="connsiteX3" fmla="*/ 0 w 665190"/>
                <a:gd name="connsiteY3" fmla="*/ 652338 h 652338"/>
                <a:gd name="connsiteX0" fmla="*/ 0 w 483931"/>
                <a:gd name="connsiteY0" fmla="*/ 839772 h 839772"/>
                <a:gd name="connsiteX1" fmla="*/ 151336 w 483931"/>
                <a:gd name="connsiteY1" fmla="*/ 0 h 839772"/>
                <a:gd name="connsiteX2" fmla="*/ 483931 w 483931"/>
                <a:gd name="connsiteY2" fmla="*/ 652338 h 839772"/>
                <a:gd name="connsiteX3" fmla="*/ 0 w 483931"/>
                <a:gd name="connsiteY3" fmla="*/ 839772 h 839772"/>
                <a:gd name="connsiteX0" fmla="*/ 0 w 455733"/>
                <a:gd name="connsiteY0" fmla="*/ 839772 h 839772"/>
                <a:gd name="connsiteX1" fmla="*/ 151336 w 455733"/>
                <a:gd name="connsiteY1" fmla="*/ 0 h 839772"/>
                <a:gd name="connsiteX2" fmla="*/ 455733 w 455733"/>
                <a:gd name="connsiteY2" fmla="*/ 769777 h 839772"/>
                <a:gd name="connsiteX3" fmla="*/ 0 w 455733"/>
                <a:gd name="connsiteY3" fmla="*/ 839772 h 839772"/>
                <a:gd name="connsiteX0" fmla="*/ 0 w 402773"/>
                <a:gd name="connsiteY0" fmla="*/ 839772 h 839772"/>
                <a:gd name="connsiteX1" fmla="*/ 151336 w 402773"/>
                <a:gd name="connsiteY1" fmla="*/ 0 h 839772"/>
                <a:gd name="connsiteX2" fmla="*/ 402773 w 402773"/>
                <a:gd name="connsiteY2" fmla="*/ 573114 h 839772"/>
                <a:gd name="connsiteX3" fmla="*/ 0 w 402773"/>
                <a:gd name="connsiteY3" fmla="*/ 839772 h 839772"/>
                <a:gd name="connsiteX0" fmla="*/ 0 w 402773"/>
                <a:gd name="connsiteY0" fmla="*/ 839772 h 839772"/>
                <a:gd name="connsiteX1" fmla="*/ 151336 w 402773"/>
                <a:gd name="connsiteY1" fmla="*/ 0 h 839772"/>
                <a:gd name="connsiteX2" fmla="*/ 402773 w 402773"/>
                <a:gd name="connsiteY2" fmla="*/ 573114 h 839772"/>
                <a:gd name="connsiteX3" fmla="*/ 179630 w 402773"/>
                <a:gd name="connsiteY3" fmla="*/ 527742 h 839772"/>
                <a:gd name="connsiteX4" fmla="*/ 0 w 402773"/>
                <a:gd name="connsiteY4" fmla="*/ 839772 h 839772"/>
                <a:gd name="connsiteX0" fmla="*/ 0 w 429253"/>
                <a:gd name="connsiteY0" fmla="*/ 839772 h 839772"/>
                <a:gd name="connsiteX1" fmla="*/ 151336 w 429253"/>
                <a:gd name="connsiteY1" fmla="*/ 0 h 839772"/>
                <a:gd name="connsiteX2" fmla="*/ 429253 w 429253"/>
                <a:gd name="connsiteY2" fmla="*/ 671446 h 839772"/>
                <a:gd name="connsiteX3" fmla="*/ 179630 w 429253"/>
                <a:gd name="connsiteY3" fmla="*/ 527742 h 839772"/>
                <a:gd name="connsiteX4" fmla="*/ 0 w 429253"/>
                <a:gd name="connsiteY4" fmla="*/ 839772 h 839772"/>
                <a:gd name="connsiteX0" fmla="*/ 0 w 455732"/>
                <a:gd name="connsiteY0" fmla="*/ 741440 h 741440"/>
                <a:gd name="connsiteX1" fmla="*/ 177815 w 455732"/>
                <a:gd name="connsiteY1" fmla="*/ 0 h 741440"/>
                <a:gd name="connsiteX2" fmla="*/ 455732 w 455732"/>
                <a:gd name="connsiteY2" fmla="*/ 671446 h 741440"/>
                <a:gd name="connsiteX3" fmla="*/ 206109 w 455732"/>
                <a:gd name="connsiteY3" fmla="*/ 527742 h 741440"/>
                <a:gd name="connsiteX4" fmla="*/ 0 w 455732"/>
                <a:gd name="connsiteY4" fmla="*/ 741440 h 741440"/>
                <a:gd name="connsiteX0" fmla="*/ 0 w 491659"/>
                <a:gd name="connsiteY0" fmla="*/ 803847 h 803847"/>
                <a:gd name="connsiteX1" fmla="*/ 213742 w 491659"/>
                <a:gd name="connsiteY1" fmla="*/ 0 h 803847"/>
                <a:gd name="connsiteX2" fmla="*/ 491659 w 491659"/>
                <a:gd name="connsiteY2" fmla="*/ 671446 h 803847"/>
                <a:gd name="connsiteX3" fmla="*/ 242036 w 491659"/>
                <a:gd name="connsiteY3" fmla="*/ 527742 h 803847"/>
                <a:gd name="connsiteX4" fmla="*/ 0 w 491659"/>
                <a:gd name="connsiteY4" fmla="*/ 803847 h 803847"/>
                <a:gd name="connsiteX0" fmla="*/ 0 w 491658"/>
                <a:gd name="connsiteY0" fmla="*/ 803847 h 803847"/>
                <a:gd name="connsiteX1" fmla="*/ 213741 w 491658"/>
                <a:gd name="connsiteY1" fmla="*/ 0 h 803847"/>
                <a:gd name="connsiteX2" fmla="*/ 491658 w 491658"/>
                <a:gd name="connsiteY2" fmla="*/ 671446 h 803847"/>
                <a:gd name="connsiteX3" fmla="*/ 242035 w 491658"/>
                <a:gd name="connsiteY3" fmla="*/ 527742 h 803847"/>
                <a:gd name="connsiteX4" fmla="*/ 0 w 491658"/>
                <a:gd name="connsiteY4" fmla="*/ 803847 h 803847"/>
                <a:gd name="connsiteX0" fmla="*/ 0 w 455732"/>
                <a:gd name="connsiteY0" fmla="*/ 741441 h 741441"/>
                <a:gd name="connsiteX1" fmla="*/ 177815 w 455732"/>
                <a:gd name="connsiteY1" fmla="*/ 0 h 741441"/>
                <a:gd name="connsiteX2" fmla="*/ 455732 w 455732"/>
                <a:gd name="connsiteY2" fmla="*/ 671446 h 741441"/>
                <a:gd name="connsiteX3" fmla="*/ 206109 w 455732"/>
                <a:gd name="connsiteY3" fmla="*/ 527742 h 741441"/>
                <a:gd name="connsiteX4" fmla="*/ 0 w 455732"/>
                <a:gd name="connsiteY4" fmla="*/ 741441 h 741441"/>
                <a:gd name="connsiteX0" fmla="*/ 0 w 455732"/>
                <a:gd name="connsiteY0" fmla="*/ 741441 h 741441"/>
                <a:gd name="connsiteX1" fmla="*/ 177815 w 455732"/>
                <a:gd name="connsiteY1" fmla="*/ 0 h 741441"/>
                <a:gd name="connsiteX2" fmla="*/ 455732 w 455732"/>
                <a:gd name="connsiteY2" fmla="*/ 671446 h 741441"/>
                <a:gd name="connsiteX3" fmla="*/ 206109 w 455732"/>
                <a:gd name="connsiteY3" fmla="*/ 527742 h 741441"/>
                <a:gd name="connsiteX4" fmla="*/ 0 w 455732"/>
                <a:gd name="connsiteY4" fmla="*/ 741441 h 741441"/>
                <a:gd name="connsiteX0" fmla="*/ 0 w 455732"/>
                <a:gd name="connsiteY0" fmla="*/ 741441 h 741441"/>
                <a:gd name="connsiteX1" fmla="*/ 177815 w 455732"/>
                <a:gd name="connsiteY1" fmla="*/ 0 h 741441"/>
                <a:gd name="connsiteX2" fmla="*/ 455732 w 455732"/>
                <a:gd name="connsiteY2" fmla="*/ 671446 h 741441"/>
                <a:gd name="connsiteX3" fmla="*/ 206109 w 455732"/>
                <a:gd name="connsiteY3" fmla="*/ 527742 h 741441"/>
                <a:gd name="connsiteX4" fmla="*/ 0 w 455732"/>
                <a:gd name="connsiteY4" fmla="*/ 741441 h 741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732" h="741441">
                  <a:moveTo>
                    <a:pt x="0" y="741441"/>
                  </a:moveTo>
                  <a:lnTo>
                    <a:pt x="177815" y="0"/>
                  </a:lnTo>
                  <a:lnTo>
                    <a:pt x="455732" y="671446"/>
                  </a:lnTo>
                  <a:lnTo>
                    <a:pt x="206109" y="527742"/>
                  </a:lnTo>
                  <a:lnTo>
                    <a:pt x="0" y="741441"/>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2" name="任意多边形 31"/>
            <p:cNvSpPr/>
            <p:nvPr/>
          </p:nvSpPr>
          <p:spPr>
            <a:xfrm rot="12554953">
              <a:off x="5492762" y="3210308"/>
              <a:ext cx="169213" cy="303986"/>
            </a:xfrm>
            <a:custGeom>
              <a:avLst/>
              <a:gdLst>
                <a:gd name="connsiteX0" fmla="*/ 0 w 665190"/>
                <a:gd name="connsiteY0" fmla="*/ 652338 h 652338"/>
                <a:gd name="connsiteX1" fmla="*/ 332595 w 665190"/>
                <a:gd name="connsiteY1" fmla="*/ 0 h 652338"/>
                <a:gd name="connsiteX2" fmla="*/ 665190 w 665190"/>
                <a:gd name="connsiteY2" fmla="*/ 652338 h 652338"/>
                <a:gd name="connsiteX3" fmla="*/ 0 w 665190"/>
                <a:gd name="connsiteY3" fmla="*/ 652338 h 652338"/>
                <a:gd name="connsiteX0" fmla="*/ 0 w 483931"/>
                <a:gd name="connsiteY0" fmla="*/ 839772 h 839772"/>
                <a:gd name="connsiteX1" fmla="*/ 151336 w 483931"/>
                <a:gd name="connsiteY1" fmla="*/ 0 h 839772"/>
                <a:gd name="connsiteX2" fmla="*/ 483931 w 483931"/>
                <a:gd name="connsiteY2" fmla="*/ 652338 h 839772"/>
                <a:gd name="connsiteX3" fmla="*/ 0 w 483931"/>
                <a:gd name="connsiteY3" fmla="*/ 839772 h 839772"/>
                <a:gd name="connsiteX0" fmla="*/ 0 w 455733"/>
                <a:gd name="connsiteY0" fmla="*/ 839772 h 839772"/>
                <a:gd name="connsiteX1" fmla="*/ 151336 w 455733"/>
                <a:gd name="connsiteY1" fmla="*/ 0 h 839772"/>
                <a:gd name="connsiteX2" fmla="*/ 455733 w 455733"/>
                <a:gd name="connsiteY2" fmla="*/ 769777 h 839772"/>
                <a:gd name="connsiteX3" fmla="*/ 0 w 455733"/>
                <a:gd name="connsiteY3" fmla="*/ 839772 h 839772"/>
                <a:gd name="connsiteX0" fmla="*/ 0 w 402773"/>
                <a:gd name="connsiteY0" fmla="*/ 839772 h 839772"/>
                <a:gd name="connsiteX1" fmla="*/ 151336 w 402773"/>
                <a:gd name="connsiteY1" fmla="*/ 0 h 839772"/>
                <a:gd name="connsiteX2" fmla="*/ 402773 w 402773"/>
                <a:gd name="connsiteY2" fmla="*/ 573114 h 839772"/>
                <a:gd name="connsiteX3" fmla="*/ 0 w 402773"/>
                <a:gd name="connsiteY3" fmla="*/ 839772 h 839772"/>
                <a:gd name="connsiteX0" fmla="*/ 0 w 402773"/>
                <a:gd name="connsiteY0" fmla="*/ 839772 h 839772"/>
                <a:gd name="connsiteX1" fmla="*/ 151336 w 402773"/>
                <a:gd name="connsiteY1" fmla="*/ 0 h 839772"/>
                <a:gd name="connsiteX2" fmla="*/ 402773 w 402773"/>
                <a:gd name="connsiteY2" fmla="*/ 573114 h 839772"/>
                <a:gd name="connsiteX3" fmla="*/ 179630 w 402773"/>
                <a:gd name="connsiteY3" fmla="*/ 527742 h 839772"/>
                <a:gd name="connsiteX4" fmla="*/ 0 w 402773"/>
                <a:gd name="connsiteY4" fmla="*/ 839772 h 839772"/>
                <a:gd name="connsiteX0" fmla="*/ 0 w 429253"/>
                <a:gd name="connsiteY0" fmla="*/ 839772 h 839772"/>
                <a:gd name="connsiteX1" fmla="*/ 151336 w 429253"/>
                <a:gd name="connsiteY1" fmla="*/ 0 h 839772"/>
                <a:gd name="connsiteX2" fmla="*/ 429253 w 429253"/>
                <a:gd name="connsiteY2" fmla="*/ 671446 h 839772"/>
                <a:gd name="connsiteX3" fmla="*/ 179630 w 429253"/>
                <a:gd name="connsiteY3" fmla="*/ 527742 h 839772"/>
                <a:gd name="connsiteX4" fmla="*/ 0 w 429253"/>
                <a:gd name="connsiteY4" fmla="*/ 839772 h 839772"/>
                <a:gd name="connsiteX0" fmla="*/ 0 w 455732"/>
                <a:gd name="connsiteY0" fmla="*/ 741440 h 741440"/>
                <a:gd name="connsiteX1" fmla="*/ 177815 w 455732"/>
                <a:gd name="connsiteY1" fmla="*/ 0 h 741440"/>
                <a:gd name="connsiteX2" fmla="*/ 455732 w 455732"/>
                <a:gd name="connsiteY2" fmla="*/ 671446 h 741440"/>
                <a:gd name="connsiteX3" fmla="*/ 206109 w 455732"/>
                <a:gd name="connsiteY3" fmla="*/ 527742 h 741440"/>
                <a:gd name="connsiteX4" fmla="*/ 0 w 455732"/>
                <a:gd name="connsiteY4" fmla="*/ 741440 h 741440"/>
                <a:gd name="connsiteX0" fmla="*/ 0 w 491659"/>
                <a:gd name="connsiteY0" fmla="*/ 803847 h 803847"/>
                <a:gd name="connsiteX1" fmla="*/ 213742 w 491659"/>
                <a:gd name="connsiteY1" fmla="*/ 0 h 803847"/>
                <a:gd name="connsiteX2" fmla="*/ 491659 w 491659"/>
                <a:gd name="connsiteY2" fmla="*/ 671446 h 803847"/>
                <a:gd name="connsiteX3" fmla="*/ 242036 w 491659"/>
                <a:gd name="connsiteY3" fmla="*/ 527742 h 803847"/>
                <a:gd name="connsiteX4" fmla="*/ 0 w 491659"/>
                <a:gd name="connsiteY4" fmla="*/ 803847 h 803847"/>
                <a:gd name="connsiteX0" fmla="*/ 0 w 491658"/>
                <a:gd name="connsiteY0" fmla="*/ 803847 h 803847"/>
                <a:gd name="connsiteX1" fmla="*/ 213741 w 491658"/>
                <a:gd name="connsiteY1" fmla="*/ 0 h 803847"/>
                <a:gd name="connsiteX2" fmla="*/ 491658 w 491658"/>
                <a:gd name="connsiteY2" fmla="*/ 671446 h 803847"/>
                <a:gd name="connsiteX3" fmla="*/ 242035 w 491658"/>
                <a:gd name="connsiteY3" fmla="*/ 527742 h 803847"/>
                <a:gd name="connsiteX4" fmla="*/ 0 w 491658"/>
                <a:gd name="connsiteY4" fmla="*/ 803847 h 803847"/>
                <a:gd name="connsiteX0" fmla="*/ 0 w 455732"/>
                <a:gd name="connsiteY0" fmla="*/ 741441 h 741441"/>
                <a:gd name="connsiteX1" fmla="*/ 177815 w 455732"/>
                <a:gd name="connsiteY1" fmla="*/ 0 h 741441"/>
                <a:gd name="connsiteX2" fmla="*/ 455732 w 455732"/>
                <a:gd name="connsiteY2" fmla="*/ 671446 h 741441"/>
                <a:gd name="connsiteX3" fmla="*/ 206109 w 455732"/>
                <a:gd name="connsiteY3" fmla="*/ 527742 h 741441"/>
                <a:gd name="connsiteX4" fmla="*/ 0 w 455732"/>
                <a:gd name="connsiteY4" fmla="*/ 741441 h 741441"/>
                <a:gd name="connsiteX0" fmla="*/ 0 w 455732"/>
                <a:gd name="connsiteY0" fmla="*/ 741441 h 741441"/>
                <a:gd name="connsiteX1" fmla="*/ 177815 w 455732"/>
                <a:gd name="connsiteY1" fmla="*/ 0 h 741441"/>
                <a:gd name="connsiteX2" fmla="*/ 455732 w 455732"/>
                <a:gd name="connsiteY2" fmla="*/ 671446 h 741441"/>
                <a:gd name="connsiteX3" fmla="*/ 206109 w 455732"/>
                <a:gd name="connsiteY3" fmla="*/ 527742 h 741441"/>
                <a:gd name="connsiteX4" fmla="*/ 0 w 455732"/>
                <a:gd name="connsiteY4" fmla="*/ 741441 h 741441"/>
                <a:gd name="connsiteX0" fmla="*/ 0 w 455732"/>
                <a:gd name="connsiteY0" fmla="*/ 741441 h 741441"/>
                <a:gd name="connsiteX1" fmla="*/ 177815 w 455732"/>
                <a:gd name="connsiteY1" fmla="*/ 0 h 741441"/>
                <a:gd name="connsiteX2" fmla="*/ 455732 w 455732"/>
                <a:gd name="connsiteY2" fmla="*/ 671446 h 741441"/>
                <a:gd name="connsiteX3" fmla="*/ 206109 w 455732"/>
                <a:gd name="connsiteY3" fmla="*/ 527742 h 741441"/>
                <a:gd name="connsiteX4" fmla="*/ 0 w 455732"/>
                <a:gd name="connsiteY4" fmla="*/ 741441 h 741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732" h="741441">
                  <a:moveTo>
                    <a:pt x="0" y="741441"/>
                  </a:moveTo>
                  <a:lnTo>
                    <a:pt x="177815" y="0"/>
                  </a:lnTo>
                  <a:lnTo>
                    <a:pt x="455732" y="671446"/>
                  </a:lnTo>
                  <a:lnTo>
                    <a:pt x="206109" y="527742"/>
                  </a:lnTo>
                  <a:lnTo>
                    <a:pt x="0" y="741441"/>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3" name="任意多边形 32"/>
            <p:cNvSpPr/>
            <p:nvPr/>
          </p:nvSpPr>
          <p:spPr>
            <a:xfrm rot="17006430">
              <a:off x="4141308" y="3960763"/>
              <a:ext cx="198327" cy="344468"/>
            </a:xfrm>
            <a:custGeom>
              <a:avLst/>
              <a:gdLst>
                <a:gd name="connsiteX0" fmla="*/ 0 w 665190"/>
                <a:gd name="connsiteY0" fmla="*/ 652338 h 652338"/>
                <a:gd name="connsiteX1" fmla="*/ 332595 w 665190"/>
                <a:gd name="connsiteY1" fmla="*/ 0 h 652338"/>
                <a:gd name="connsiteX2" fmla="*/ 665190 w 665190"/>
                <a:gd name="connsiteY2" fmla="*/ 652338 h 652338"/>
                <a:gd name="connsiteX3" fmla="*/ 0 w 665190"/>
                <a:gd name="connsiteY3" fmla="*/ 652338 h 652338"/>
                <a:gd name="connsiteX0" fmla="*/ 0 w 483931"/>
                <a:gd name="connsiteY0" fmla="*/ 839772 h 839772"/>
                <a:gd name="connsiteX1" fmla="*/ 151336 w 483931"/>
                <a:gd name="connsiteY1" fmla="*/ 0 h 839772"/>
                <a:gd name="connsiteX2" fmla="*/ 483931 w 483931"/>
                <a:gd name="connsiteY2" fmla="*/ 652338 h 839772"/>
                <a:gd name="connsiteX3" fmla="*/ 0 w 483931"/>
                <a:gd name="connsiteY3" fmla="*/ 839772 h 839772"/>
                <a:gd name="connsiteX0" fmla="*/ 0 w 455733"/>
                <a:gd name="connsiteY0" fmla="*/ 839772 h 839772"/>
                <a:gd name="connsiteX1" fmla="*/ 151336 w 455733"/>
                <a:gd name="connsiteY1" fmla="*/ 0 h 839772"/>
                <a:gd name="connsiteX2" fmla="*/ 455733 w 455733"/>
                <a:gd name="connsiteY2" fmla="*/ 769777 h 839772"/>
                <a:gd name="connsiteX3" fmla="*/ 0 w 455733"/>
                <a:gd name="connsiteY3" fmla="*/ 839772 h 839772"/>
                <a:gd name="connsiteX0" fmla="*/ 0 w 402773"/>
                <a:gd name="connsiteY0" fmla="*/ 839772 h 839772"/>
                <a:gd name="connsiteX1" fmla="*/ 151336 w 402773"/>
                <a:gd name="connsiteY1" fmla="*/ 0 h 839772"/>
                <a:gd name="connsiteX2" fmla="*/ 402773 w 402773"/>
                <a:gd name="connsiteY2" fmla="*/ 573114 h 839772"/>
                <a:gd name="connsiteX3" fmla="*/ 0 w 402773"/>
                <a:gd name="connsiteY3" fmla="*/ 839772 h 839772"/>
                <a:gd name="connsiteX0" fmla="*/ 0 w 402773"/>
                <a:gd name="connsiteY0" fmla="*/ 839772 h 839772"/>
                <a:gd name="connsiteX1" fmla="*/ 151336 w 402773"/>
                <a:gd name="connsiteY1" fmla="*/ 0 h 839772"/>
                <a:gd name="connsiteX2" fmla="*/ 402773 w 402773"/>
                <a:gd name="connsiteY2" fmla="*/ 573114 h 839772"/>
                <a:gd name="connsiteX3" fmla="*/ 179630 w 402773"/>
                <a:gd name="connsiteY3" fmla="*/ 527742 h 839772"/>
                <a:gd name="connsiteX4" fmla="*/ 0 w 402773"/>
                <a:gd name="connsiteY4" fmla="*/ 839772 h 839772"/>
                <a:gd name="connsiteX0" fmla="*/ 0 w 429253"/>
                <a:gd name="connsiteY0" fmla="*/ 839772 h 839772"/>
                <a:gd name="connsiteX1" fmla="*/ 151336 w 429253"/>
                <a:gd name="connsiteY1" fmla="*/ 0 h 839772"/>
                <a:gd name="connsiteX2" fmla="*/ 429253 w 429253"/>
                <a:gd name="connsiteY2" fmla="*/ 671446 h 839772"/>
                <a:gd name="connsiteX3" fmla="*/ 179630 w 429253"/>
                <a:gd name="connsiteY3" fmla="*/ 527742 h 839772"/>
                <a:gd name="connsiteX4" fmla="*/ 0 w 429253"/>
                <a:gd name="connsiteY4" fmla="*/ 839772 h 839772"/>
                <a:gd name="connsiteX0" fmla="*/ 0 w 455732"/>
                <a:gd name="connsiteY0" fmla="*/ 741440 h 741440"/>
                <a:gd name="connsiteX1" fmla="*/ 177815 w 455732"/>
                <a:gd name="connsiteY1" fmla="*/ 0 h 741440"/>
                <a:gd name="connsiteX2" fmla="*/ 455732 w 455732"/>
                <a:gd name="connsiteY2" fmla="*/ 671446 h 741440"/>
                <a:gd name="connsiteX3" fmla="*/ 206109 w 455732"/>
                <a:gd name="connsiteY3" fmla="*/ 527742 h 741440"/>
                <a:gd name="connsiteX4" fmla="*/ 0 w 455732"/>
                <a:gd name="connsiteY4" fmla="*/ 741440 h 741440"/>
                <a:gd name="connsiteX0" fmla="*/ 0 w 491659"/>
                <a:gd name="connsiteY0" fmla="*/ 803847 h 803847"/>
                <a:gd name="connsiteX1" fmla="*/ 213742 w 491659"/>
                <a:gd name="connsiteY1" fmla="*/ 0 h 803847"/>
                <a:gd name="connsiteX2" fmla="*/ 491659 w 491659"/>
                <a:gd name="connsiteY2" fmla="*/ 671446 h 803847"/>
                <a:gd name="connsiteX3" fmla="*/ 242036 w 491659"/>
                <a:gd name="connsiteY3" fmla="*/ 527742 h 803847"/>
                <a:gd name="connsiteX4" fmla="*/ 0 w 491659"/>
                <a:gd name="connsiteY4" fmla="*/ 803847 h 803847"/>
                <a:gd name="connsiteX0" fmla="*/ 0 w 491658"/>
                <a:gd name="connsiteY0" fmla="*/ 803847 h 803847"/>
                <a:gd name="connsiteX1" fmla="*/ 213741 w 491658"/>
                <a:gd name="connsiteY1" fmla="*/ 0 h 803847"/>
                <a:gd name="connsiteX2" fmla="*/ 491658 w 491658"/>
                <a:gd name="connsiteY2" fmla="*/ 671446 h 803847"/>
                <a:gd name="connsiteX3" fmla="*/ 242035 w 491658"/>
                <a:gd name="connsiteY3" fmla="*/ 527742 h 803847"/>
                <a:gd name="connsiteX4" fmla="*/ 0 w 491658"/>
                <a:gd name="connsiteY4" fmla="*/ 803847 h 803847"/>
                <a:gd name="connsiteX0" fmla="*/ 0 w 455732"/>
                <a:gd name="connsiteY0" fmla="*/ 741441 h 741441"/>
                <a:gd name="connsiteX1" fmla="*/ 177815 w 455732"/>
                <a:gd name="connsiteY1" fmla="*/ 0 h 741441"/>
                <a:gd name="connsiteX2" fmla="*/ 455732 w 455732"/>
                <a:gd name="connsiteY2" fmla="*/ 671446 h 741441"/>
                <a:gd name="connsiteX3" fmla="*/ 206109 w 455732"/>
                <a:gd name="connsiteY3" fmla="*/ 527742 h 741441"/>
                <a:gd name="connsiteX4" fmla="*/ 0 w 455732"/>
                <a:gd name="connsiteY4" fmla="*/ 741441 h 741441"/>
                <a:gd name="connsiteX0" fmla="*/ 0 w 455732"/>
                <a:gd name="connsiteY0" fmla="*/ 741441 h 741441"/>
                <a:gd name="connsiteX1" fmla="*/ 177815 w 455732"/>
                <a:gd name="connsiteY1" fmla="*/ 0 h 741441"/>
                <a:gd name="connsiteX2" fmla="*/ 455732 w 455732"/>
                <a:gd name="connsiteY2" fmla="*/ 671446 h 741441"/>
                <a:gd name="connsiteX3" fmla="*/ 206109 w 455732"/>
                <a:gd name="connsiteY3" fmla="*/ 527742 h 741441"/>
                <a:gd name="connsiteX4" fmla="*/ 0 w 455732"/>
                <a:gd name="connsiteY4" fmla="*/ 741441 h 741441"/>
                <a:gd name="connsiteX0" fmla="*/ 0 w 455732"/>
                <a:gd name="connsiteY0" fmla="*/ 741441 h 741441"/>
                <a:gd name="connsiteX1" fmla="*/ 177815 w 455732"/>
                <a:gd name="connsiteY1" fmla="*/ 0 h 741441"/>
                <a:gd name="connsiteX2" fmla="*/ 455732 w 455732"/>
                <a:gd name="connsiteY2" fmla="*/ 671446 h 741441"/>
                <a:gd name="connsiteX3" fmla="*/ 206109 w 455732"/>
                <a:gd name="connsiteY3" fmla="*/ 527742 h 741441"/>
                <a:gd name="connsiteX4" fmla="*/ 0 w 455732"/>
                <a:gd name="connsiteY4" fmla="*/ 741441 h 741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732" h="741441">
                  <a:moveTo>
                    <a:pt x="0" y="741441"/>
                  </a:moveTo>
                  <a:lnTo>
                    <a:pt x="177815" y="0"/>
                  </a:lnTo>
                  <a:lnTo>
                    <a:pt x="455732" y="671446"/>
                  </a:lnTo>
                  <a:lnTo>
                    <a:pt x="206109" y="527742"/>
                  </a:lnTo>
                  <a:lnTo>
                    <a:pt x="0" y="741441"/>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2" name="标题 1"/>
          <p:cNvSpPr>
            <a:spLocks noGrp="1"/>
          </p:cNvSpPr>
          <p:nvPr>
            <p:ph type="title"/>
          </p:nvPr>
        </p:nvSpPr>
        <p:spPr/>
        <p:txBody>
          <a:bodyPr/>
          <a:lstStyle/>
          <a:p>
            <a:r>
              <a:rPr lang="zh-CN" altLang="en-US" dirty="0"/>
              <a:t>动态防范：校园应急系统</a:t>
            </a:r>
          </a:p>
        </p:txBody>
      </p:sp>
      <p:sp>
        <p:nvSpPr>
          <p:cNvPr id="4" name="TextBox 3"/>
          <p:cNvSpPr txBox="1"/>
          <p:nvPr/>
        </p:nvSpPr>
        <p:spPr>
          <a:xfrm>
            <a:off x="5115268" y="3357220"/>
            <a:ext cx="2062937" cy="584775"/>
          </a:xfrm>
          <a:prstGeom prst="rect">
            <a:avLst/>
          </a:prstGeom>
          <a:noFill/>
        </p:spPr>
        <p:txBody>
          <a:bodyPr wrap="square" rtlCol="0">
            <a:spAutoFit/>
          </a:bodyPr>
          <a:lstStyle/>
          <a:p>
            <a:pPr algn="ctr"/>
            <a:r>
              <a:rPr lang="zh-CN" altLang="en-US" sz="3200" b="1" dirty="0">
                <a:solidFill>
                  <a:srgbClr val="FF0000"/>
                </a:solidFill>
              </a:rPr>
              <a:t>五大阶段</a:t>
            </a:r>
          </a:p>
        </p:txBody>
      </p:sp>
      <p:grpSp>
        <p:nvGrpSpPr>
          <p:cNvPr id="5" name="组合 4"/>
          <p:cNvGrpSpPr/>
          <p:nvPr/>
        </p:nvGrpSpPr>
        <p:grpSpPr>
          <a:xfrm>
            <a:off x="3133484" y="2613473"/>
            <a:ext cx="1961200" cy="1247537"/>
            <a:chOff x="356394" y="1707654"/>
            <a:chExt cx="2088232" cy="1296144"/>
          </a:xfrm>
        </p:grpSpPr>
        <p:grpSp>
          <p:nvGrpSpPr>
            <p:cNvPr id="6" name="组合 5"/>
            <p:cNvGrpSpPr/>
            <p:nvPr/>
          </p:nvGrpSpPr>
          <p:grpSpPr>
            <a:xfrm>
              <a:off x="971600" y="1707654"/>
              <a:ext cx="1296144" cy="1296144"/>
              <a:chOff x="971600" y="1707654"/>
              <a:chExt cx="1296144" cy="1296144"/>
            </a:xfrm>
          </p:grpSpPr>
          <p:sp>
            <p:nvSpPr>
              <p:cNvPr id="8" name="椭圆 7"/>
              <p:cNvSpPr/>
              <p:nvPr/>
            </p:nvSpPr>
            <p:spPr>
              <a:xfrm>
                <a:off x="971600" y="1707654"/>
                <a:ext cx="1296144" cy="12961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9" name="Picture 19" descr="http://www.iconpng.com/png/universal-01/magnifying16.png"/>
              <p:cNvPicPr>
                <a:picLocks noChangeAspect="1" noChangeArrowheads="1"/>
              </p:cNvPicPr>
              <p:nvPr/>
            </p:nvPicPr>
            <p:blipFill>
              <a:blip r:embed="rId2" cstate="print">
                <a:duotone>
                  <a:schemeClr val="accent6">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Lst>
              </a:blip>
              <a:srcRect/>
              <a:stretch>
                <a:fillRect/>
              </a:stretch>
            </p:blipFill>
            <p:spPr bwMode="auto">
              <a:xfrm>
                <a:off x="1475656" y="2211710"/>
                <a:ext cx="648072" cy="648072"/>
              </a:xfrm>
              <a:prstGeom prst="rect">
                <a:avLst/>
              </a:prstGeom>
              <a:noFill/>
            </p:spPr>
          </p:pic>
        </p:grpSp>
        <p:sp>
          <p:nvSpPr>
            <p:cNvPr id="7" name="文本框 50"/>
            <p:cNvSpPr txBox="1"/>
            <p:nvPr/>
          </p:nvSpPr>
          <p:spPr>
            <a:xfrm>
              <a:off x="356394" y="1851669"/>
              <a:ext cx="2088232" cy="594769"/>
            </a:xfrm>
            <a:prstGeom prst="rect">
              <a:avLst/>
            </a:prstGeom>
            <a:noFill/>
          </p:spPr>
          <p:txBody>
            <a:bodyPr wrap="square" rtlCol="0">
              <a:spAutoFit/>
            </a:bodyPr>
            <a:lstStyle/>
            <a:p>
              <a:pPr algn="ctr">
                <a:lnSpc>
                  <a:spcPct val="130000"/>
                </a:lnSpc>
              </a:pPr>
              <a:r>
                <a:rPr lang="zh-CN" altLang="en-US" sz="2400" b="1" kern="1600" dirty="0">
                  <a:solidFill>
                    <a:schemeClr val="bg1"/>
                  </a:solidFill>
                  <a:effectLst>
                    <a:outerShdw blurRad="38100" dist="38100" dir="2700000" algn="tl">
                      <a:srgbClr val="000000">
                        <a:alpha val="43137"/>
                      </a:srgbClr>
                    </a:outerShdw>
                  </a:effectLst>
                  <a:latin typeface="微软雅黑"/>
                  <a:ea typeface="微软雅黑"/>
                </a:rPr>
                <a:t>回溯</a:t>
              </a:r>
              <a:endParaRPr lang="en-US" altLang="zh-CN" sz="2400" b="1" kern="1600" dirty="0">
                <a:solidFill>
                  <a:schemeClr val="bg1"/>
                </a:solidFill>
                <a:effectLst>
                  <a:outerShdw blurRad="38100" dist="38100" dir="2700000" algn="tl">
                    <a:srgbClr val="000000">
                      <a:alpha val="43137"/>
                    </a:srgbClr>
                  </a:outerShdw>
                </a:effectLst>
                <a:latin typeface="微软雅黑"/>
                <a:ea typeface="微软雅黑"/>
              </a:endParaRPr>
            </a:p>
          </p:txBody>
        </p:sp>
      </p:grpSp>
      <p:grpSp>
        <p:nvGrpSpPr>
          <p:cNvPr id="10" name="组合 9"/>
          <p:cNvGrpSpPr/>
          <p:nvPr/>
        </p:nvGrpSpPr>
        <p:grpSpPr>
          <a:xfrm>
            <a:off x="5000520" y="1260393"/>
            <a:ext cx="1961200" cy="1247537"/>
            <a:chOff x="1835696" y="1938368"/>
            <a:chExt cx="2088232" cy="1296144"/>
          </a:xfrm>
        </p:grpSpPr>
        <p:grpSp>
          <p:nvGrpSpPr>
            <p:cNvPr id="11" name="组合 10"/>
            <p:cNvGrpSpPr/>
            <p:nvPr/>
          </p:nvGrpSpPr>
          <p:grpSpPr>
            <a:xfrm>
              <a:off x="2411760" y="1938368"/>
              <a:ext cx="1296144" cy="1296144"/>
              <a:chOff x="2411760" y="1938368"/>
              <a:chExt cx="1296144" cy="1296144"/>
            </a:xfrm>
          </p:grpSpPr>
          <p:sp>
            <p:nvSpPr>
              <p:cNvPr id="13" name="椭圆 12"/>
              <p:cNvSpPr/>
              <p:nvPr/>
            </p:nvSpPr>
            <p:spPr>
              <a:xfrm>
                <a:off x="2411760" y="1938368"/>
                <a:ext cx="1296144" cy="129614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4" name="Picture 21" descr="http://www.iconpng.com/png/pointed-icons/checkmark5.png"/>
              <p:cNvPicPr>
                <a:picLocks noChangeAspect="1" noChangeArrowheads="1"/>
              </p:cNvPicPr>
              <p:nvPr/>
            </p:nvPicPr>
            <p:blipFill>
              <a:blip r:embed="rId4" cstate="print">
                <a:duotone>
                  <a:schemeClr val="accent1">
                    <a:shade val="45000"/>
                    <a:satMod val="135000"/>
                  </a:schemeClr>
                  <a:prstClr val="white"/>
                </a:duotone>
                <a:extLst>
                  <a:ext uri="{BEBA8EAE-BF5A-486C-A8C5-ECC9F3942E4B}">
                    <a14:imgProps xmlns:a14="http://schemas.microsoft.com/office/drawing/2010/main">
                      <a14:imgLayer r:embed="rId5">
                        <a14:imgEffect>
                          <a14:artisticPhotocopy/>
                        </a14:imgEffect>
                      </a14:imgLayer>
                    </a14:imgProps>
                  </a:ext>
                </a:extLst>
              </a:blip>
              <a:srcRect/>
              <a:stretch>
                <a:fillRect/>
              </a:stretch>
            </p:blipFill>
            <p:spPr bwMode="auto">
              <a:xfrm>
                <a:off x="2915816" y="2514432"/>
                <a:ext cx="648072" cy="648072"/>
              </a:xfrm>
              <a:prstGeom prst="rect">
                <a:avLst/>
              </a:prstGeom>
              <a:noFill/>
            </p:spPr>
          </p:pic>
        </p:grpSp>
        <p:sp>
          <p:nvSpPr>
            <p:cNvPr id="12" name="文本框 50"/>
            <p:cNvSpPr txBox="1"/>
            <p:nvPr/>
          </p:nvSpPr>
          <p:spPr>
            <a:xfrm>
              <a:off x="1835696" y="2154392"/>
              <a:ext cx="2088232" cy="594769"/>
            </a:xfrm>
            <a:prstGeom prst="rect">
              <a:avLst/>
            </a:prstGeom>
            <a:noFill/>
          </p:spPr>
          <p:txBody>
            <a:bodyPr wrap="square" rtlCol="0">
              <a:spAutoFit/>
            </a:bodyPr>
            <a:lstStyle/>
            <a:p>
              <a:pPr algn="ctr">
                <a:lnSpc>
                  <a:spcPct val="130000"/>
                </a:lnSpc>
              </a:pPr>
              <a:r>
                <a:rPr lang="zh-CN" altLang="en-US" sz="2400" b="1" kern="1600" dirty="0">
                  <a:solidFill>
                    <a:schemeClr val="bg1"/>
                  </a:solidFill>
                  <a:effectLst>
                    <a:outerShdw blurRad="38100" dist="38100" dir="2700000" algn="tl">
                      <a:srgbClr val="000000">
                        <a:alpha val="43137"/>
                      </a:srgbClr>
                    </a:outerShdw>
                  </a:effectLst>
                  <a:latin typeface="微软雅黑"/>
                  <a:ea typeface="微软雅黑"/>
                </a:rPr>
                <a:t>发现</a:t>
              </a:r>
              <a:endParaRPr lang="en-US" altLang="zh-CN" sz="2400" b="1" kern="1600" dirty="0">
                <a:solidFill>
                  <a:schemeClr val="bg1"/>
                </a:solidFill>
                <a:effectLst>
                  <a:outerShdw blurRad="38100" dist="38100" dir="2700000" algn="tl">
                    <a:srgbClr val="000000">
                      <a:alpha val="43137"/>
                    </a:srgbClr>
                  </a:outerShdw>
                </a:effectLst>
                <a:latin typeface="微软雅黑"/>
                <a:ea typeface="微软雅黑"/>
              </a:endParaRPr>
            </a:p>
          </p:txBody>
        </p:sp>
      </p:grpSp>
      <p:grpSp>
        <p:nvGrpSpPr>
          <p:cNvPr id="15" name="组合 14"/>
          <p:cNvGrpSpPr/>
          <p:nvPr/>
        </p:nvGrpSpPr>
        <p:grpSpPr>
          <a:xfrm>
            <a:off x="6650869" y="2698041"/>
            <a:ext cx="1961200" cy="1247537"/>
            <a:chOff x="2915816" y="1779662"/>
            <a:chExt cx="2088232" cy="1296144"/>
          </a:xfrm>
        </p:grpSpPr>
        <p:grpSp>
          <p:nvGrpSpPr>
            <p:cNvPr id="16" name="组合 15"/>
            <p:cNvGrpSpPr/>
            <p:nvPr/>
          </p:nvGrpSpPr>
          <p:grpSpPr>
            <a:xfrm>
              <a:off x="3563888" y="1779662"/>
              <a:ext cx="1296144" cy="1296144"/>
              <a:chOff x="3563888" y="1779662"/>
              <a:chExt cx="1296144" cy="1296144"/>
            </a:xfrm>
          </p:grpSpPr>
          <p:sp>
            <p:nvSpPr>
              <p:cNvPr id="18" name="椭圆 17"/>
              <p:cNvSpPr/>
              <p:nvPr/>
            </p:nvSpPr>
            <p:spPr>
              <a:xfrm>
                <a:off x="3563888" y="1779662"/>
                <a:ext cx="1296144" cy="129614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9" name="Picture 8" descr="http://www.iconpng.com/png/humans/elegant7.png"/>
              <p:cNvPicPr>
                <a:picLocks noChangeAspect="1" noChangeArrowheads="1"/>
              </p:cNvPicPr>
              <p:nvPr/>
            </p:nvPicPr>
            <p:blipFill>
              <a:blip r:embed="rId6" cstate="print">
                <a:duotone>
                  <a:schemeClr val="accent3">
                    <a:shade val="45000"/>
                    <a:satMod val="135000"/>
                  </a:schemeClr>
                  <a:prstClr val="white"/>
                </a:duotone>
                <a:extLst>
                  <a:ext uri="{BEBA8EAE-BF5A-486C-A8C5-ECC9F3942E4B}">
                    <a14:imgProps xmlns:a14="http://schemas.microsoft.com/office/drawing/2010/main">
                      <a14:imgLayer r:embed="rId7">
                        <a14:imgEffect>
                          <a14:artisticPhotocopy/>
                        </a14:imgEffect>
                      </a14:imgLayer>
                    </a14:imgProps>
                  </a:ext>
                </a:extLst>
              </a:blip>
              <a:srcRect/>
              <a:stretch>
                <a:fillRect/>
              </a:stretch>
            </p:blipFill>
            <p:spPr bwMode="auto">
              <a:xfrm>
                <a:off x="3995936" y="2211710"/>
                <a:ext cx="792088" cy="792088"/>
              </a:xfrm>
              <a:prstGeom prst="rect">
                <a:avLst/>
              </a:prstGeom>
              <a:noFill/>
            </p:spPr>
          </p:pic>
        </p:grpSp>
        <p:sp>
          <p:nvSpPr>
            <p:cNvPr id="17" name="文本框 50"/>
            <p:cNvSpPr txBox="1"/>
            <p:nvPr/>
          </p:nvSpPr>
          <p:spPr>
            <a:xfrm>
              <a:off x="2915816" y="1995686"/>
              <a:ext cx="2088232" cy="594769"/>
            </a:xfrm>
            <a:prstGeom prst="rect">
              <a:avLst/>
            </a:prstGeom>
            <a:noFill/>
          </p:spPr>
          <p:txBody>
            <a:bodyPr wrap="square" rtlCol="0">
              <a:spAutoFit/>
            </a:bodyPr>
            <a:lstStyle/>
            <a:p>
              <a:pPr algn="ctr">
                <a:lnSpc>
                  <a:spcPct val="130000"/>
                </a:lnSpc>
              </a:pPr>
              <a:r>
                <a:rPr lang="zh-CN" altLang="en-US" sz="2400" b="1" kern="1600" dirty="0">
                  <a:solidFill>
                    <a:schemeClr val="bg1"/>
                  </a:solidFill>
                  <a:effectLst>
                    <a:outerShdw blurRad="38100" dist="38100" dir="2700000" algn="tl">
                      <a:srgbClr val="000000">
                        <a:alpha val="43137"/>
                      </a:srgbClr>
                    </a:outerShdw>
                  </a:effectLst>
                  <a:latin typeface="微软雅黑"/>
                  <a:ea typeface="微软雅黑"/>
                </a:rPr>
                <a:t>确认</a:t>
              </a:r>
              <a:endParaRPr lang="en-US" altLang="zh-CN" sz="2400" b="1" kern="1600" dirty="0">
                <a:solidFill>
                  <a:schemeClr val="bg1"/>
                </a:solidFill>
                <a:effectLst>
                  <a:outerShdw blurRad="38100" dist="38100" dir="2700000" algn="tl">
                    <a:srgbClr val="000000">
                      <a:alpha val="43137"/>
                    </a:srgbClr>
                  </a:outerShdw>
                </a:effectLst>
                <a:latin typeface="微软雅黑"/>
                <a:ea typeface="微软雅黑"/>
              </a:endParaRPr>
            </a:p>
          </p:txBody>
        </p:sp>
      </p:grpSp>
      <p:grpSp>
        <p:nvGrpSpPr>
          <p:cNvPr id="20" name="组合 19"/>
          <p:cNvGrpSpPr/>
          <p:nvPr/>
        </p:nvGrpSpPr>
        <p:grpSpPr>
          <a:xfrm>
            <a:off x="5939079" y="4558526"/>
            <a:ext cx="1961200" cy="1247537"/>
            <a:chOff x="4892898" y="1707654"/>
            <a:chExt cx="2088232" cy="1296144"/>
          </a:xfrm>
        </p:grpSpPr>
        <p:grpSp>
          <p:nvGrpSpPr>
            <p:cNvPr id="21" name="组合 20"/>
            <p:cNvGrpSpPr/>
            <p:nvPr/>
          </p:nvGrpSpPr>
          <p:grpSpPr>
            <a:xfrm>
              <a:off x="5508104" y="1707654"/>
              <a:ext cx="1296144" cy="1296144"/>
              <a:chOff x="5508104" y="1707654"/>
              <a:chExt cx="1296144" cy="1296144"/>
            </a:xfrm>
          </p:grpSpPr>
          <p:sp>
            <p:nvSpPr>
              <p:cNvPr id="23" name="椭圆 22"/>
              <p:cNvSpPr/>
              <p:nvPr/>
            </p:nvSpPr>
            <p:spPr>
              <a:xfrm>
                <a:off x="5508104" y="1707654"/>
                <a:ext cx="1296144" cy="1296144"/>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24" name="Picture 10" descr="http://www.iconpng.com/png/universal-01/black142.png"/>
              <p:cNvPicPr>
                <a:picLocks noChangeAspect="1" noChangeArrowheads="1"/>
              </p:cNvPicPr>
              <p:nvPr/>
            </p:nvPicPr>
            <p:blipFill>
              <a:blip r:embed="rId8" cstate="print">
                <a:duotone>
                  <a:schemeClr val="accent3">
                    <a:shade val="45000"/>
                    <a:satMod val="135000"/>
                  </a:schemeClr>
                  <a:prstClr val="white"/>
                </a:duotone>
                <a:extLst>
                  <a:ext uri="{BEBA8EAE-BF5A-486C-A8C5-ECC9F3942E4B}">
                    <a14:imgProps xmlns:a14="http://schemas.microsoft.com/office/drawing/2010/main">
                      <a14:imgLayer r:embed="rId9">
                        <a14:imgEffect>
                          <a14:artisticPhotocopy/>
                        </a14:imgEffect>
                      </a14:imgLayer>
                    </a14:imgProps>
                  </a:ext>
                </a:extLst>
              </a:blip>
              <a:srcRect/>
              <a:stretch>
                <a:fillRect/>
              </a:stretch>
            </p:blipFill>
            <p:spPr bwMode="auto">
              <a:xfrm>
                <a:off x="5940152" y="2211710"/>
                <a:ext cx="720080" cy="720080"/>
              </a:xfrm>
              <a:prstGeom prst="rect">
                <a:avLst/>
              </a:prstGeom>
              <a:noFill/>
            </p:spPr>
          </p:pic>
        </p:grpSp>
        <p:sp>
          <p:nvSpPr>
            <p:cNvPr id="22" name="文本框 50"/>
            <p:cNvSpPr txBox="1"/>
            <p:nvPr/>
          </p:nvSpPr>
          <p:spPr>
            <a:xfrm>
              <a:off x="4892898" y="1923678"/>
              <a:ext cx="2088232" cy="594769"/>
            </a:xfrm>
            <a:prstGeom prst="rect">
              <a:avLst/>
            </a:prstGeom>
            <a:noFill/>
          </p:spPr>
          <p:txBody>
            <a:bodyPr wrap="square" rtlCol="0">
              <a:spAutoFit/>
            </a:bodyPr>
            <a:lstStyle/>
            <a:p>
              <a:pPr algn="ctr">
                <a:lnSpc>
                  <a:spcPct val="130000"/>
                </a:lnSpc>
              </a:pPr>
              <a:r>
                <a:rPr lang="zh-CN" altLang="en-US" sz="2400" b="1" kern="1600" dirty="0">
                  <a:solidFill>
                    <a:schemeClr val="bg1"/>
                  </a:solidFill>
                  <a:effectLst>
                    <a:outerShdw blurRad="38100" dist="38100" dir="2700000" algn="tl">
                      <a:srgbClr val="000000">
                        <a:alpha val="43137"/>
                      </a:srgbClr>
                    </a:outerShdw>
                  </a:effectLst>
                  <a:latin typeface="微软雅黑"/>
                  <a:ea typeface="微软雅黑"/>
                </a:rPr>
                <a:t>调度</a:t>
              </a:r>
              <a:endParaRPr lang="en-US" altLang="zh-CN" sz="2400" b="1" kern="1600" dirty="0">
                <a:solidFill>
                  <a:schemeClr val="bg1"/>
                </a:solidFill>
                <a:effectLst>
                  <a:outerShdw blurRad="38100" dist="38100" dir="2700000" algn="tl">
                    <a:srgbClr val="000000">
                      <a:alpha val="43137"/>
                    </a:srgbClr>
                  </a:outerShdw>
                </a:effectLst>
                <a:latin typeface="微软雅黑"/>
                <a:ea typeface="微软雅黑"/>
              </a:endParaRPr>
            </a:p>
          </p:txBody>
        </p:sp>
      </p:grpSp>
      <p:grpSp>
        <p:nvGrpSpPr>
          <p:cNvPr id="25" name="组合 24"/>
          <p:cNvGrpSpPr/>
          <p:nvPr/>
        </p:nvGrpSpPr>
        <p:grpSpPr>
          <a:xfrm>
            <a:off x="3762757" y="4558526"/>
            <a:ext cx="1961200" cy="1247537"/>
            <a:chOff x="6372200" y="1635646"/>
            <a:chExt cx="2088232" cy="1296144"/>
          </a:xfrm>
        </p:grpSpPr>
        <p:grpSp>
          <p:nvGrpSpPr>
            <p:cNvPr id="26" name="组合 25"/>
            <p:cNvGrpSpPr/>
            <p:nvPr/>
          </p:nvGrpSpPr>
          <p:grpSpPr>
            <a:xfrm>
              <a:off x="7020272" y="1635646"/>
              <a:ext cx="1296144" cy="1296144"/>
              <a:chOff x="7020272" y="1635646"/>
              <a:chExt cx="1296144" cy="1296144"/>
            </a:xfrm>
          </p:grpSpPr>
          <p:sp>
            <p:nvSpPr>
              <p:cNvPr id="28" name="椭圆 27"/>
              <p:cNvSpPr/>
              <p:nvPr/>
            </p:nvSpPr>
            <p:spPr>
              <a:xfrm>
                <a:off x="7020272" y="1635646"/>
                <a:ext cx="1296144" cy="1296144"/>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29" name="Picture 23" descr="http://www.iconpng.com/png/flaticon_academic/bars30.png"/>
              <p:cNvPicPr>
                <a:picLocks noChangeAspect="1" noChangeArrowheads="1"/>
              </p:cNvPicPr>
              <p:nvPr/>
            </p:nvPicPr>
            <p:blipFill>
              <a:blip r:embed="rId10" cstate="print">
                <a:duotone>
                  <a:schemeClr val="accent5">
                    <a:shade val="45000"/>
                    <a:satMod val="135000"/>
                  </a:schemeClr>
                  <a:prstClr val="white"/>
                </a:duotone>
                <a:extLst>
                  <a:ext uri="{BEBA8EAE-BF5A-486C-A8C5-ECC9F3942E4B}">
                    <a14:imgProps xmlns:a14="http://schemas.microsoft.com/office/drawing/2010/main">
                      <a14:imgLayer r:embed="rId11">
                        <a14:imgEffect>
                          <a14:artisticPhotocopy/>
                        </a14:imgEffect>
                      </a14:imgLayer>
                    </a14:imgProps>
                  </a:ext>
                </a:extLst>
              </a:blip>
              <a:srcRect/>
              <a:stretch>
                <a:fillRect/>
              </a:stretch>
            </p:blipFill>
            <p:spPr bwMode="auto">
              <a:xfrm>
                <a:off x="7452320" y="2211710"/>
                <a:ext cx="648072" cy="648072"/>
              </a:xfrm>
              <a:prstGeom prst="rect">
                <a:avLst/>
              </a:prstGeom>
              <a:noFill/>
            </p:spPr>
          </p:pic>
        </p:grpSp>
        <p:sp>
          <p:nvSpPr>
            <p:cNvPr id="27" name="文本框 50"/>
            <p:cNvSpPr txBox="1"/>
            <p:nvPr/>
          </p:nvSpPr>
          <p:spPr>
            <a:xfrm>
              <a:off x="6372200" y="1923676"/>
              <a:ext cx="2088232" cy="594769"/>
            </a:xfrm>
            <a:prstGeom prst="rect">
              <a:avLst/>
            </a:prstGeom>
            <a:noFill/>
          </p:spPr>
          <p:txBody>
            <a:bodyPr wrap="square" rtlCol="0">
              <a:spAutoFit/>
            </a:bodyPr>
            <a:lstStyle/>
            <a:p>
              <a:pPr algn="ctr">
                <a:lnSpc>
                  <a:spcPct val="130000"/>
                </a:lnSpc>
              </a:pPr>
              <a:r>
                <a:rPr lang="zh-CN" altLang="en-US" sz="2400" b="1" kern="1600" dirty="0">
                  <a:solidFill>
                    <a:schemeClr val="bg1"/>
                  </a:solidFill>
                  <a:effectLst>
                    <a:outerShdw blurRad="38100" dist="38100" dir="2700000" algn="tl">
                      <a:srgbClr val="000000">
                        <a:alpha val="43137"/>
                      </a:srgbClr>
                    </a:outerShdw>
                  </a:effectLst>
                  <a:latin typeface="微软雅黑"/>
                  <a:ea typeface="微软雅黑"/>
                </a:rPr>
                <a:t>处理</a:t>
              </a:r>
              <a:endParaRPr lang="en-US" altLang="zh-CN" sz="2400" b="1" kern="1600" dirty="0">
                <a:solidFill>
                  <a:schemeClr val="bg1"/>
                </a:solidFill>
                <a:effectLst>
                  <a:outerShdw blurRad="38100" dist="38100" dir="2700000" algn="tl">
                    <a:srgbClr val="000000">
                      <a:alpha val="43137"/>
                    </a:srgbClr>
                  </a:outerShdw>
                </a:effectLst>
                <a:latin typeface="微软雅黑"/>
                <a:ea typeface="微软雅黑"/>
              </a:endParaRPr>
            </a:p>
          </p:txBody>
        </p:sp>
      </p:grpSp>
      <p:cxnSp>
        <p:nvCxnSpPr>
          <p:cNvPr id="35" name="直接连接符 34"/>
          <p:cNvCxnSpPr/>
          <p:nvPr/>
        </p:nvCxnSpPr>
        <p:spPr>
          <a:xfrm>
            <a:off x="6952706" y="1446065"/>
            <a:ext cx="2869540" cy="905"/>
          </a:xfrm>
          <a:prstGeom prst="line">
            <a:avLst/>
          </a:prstGeom>
          <a:ln w="9525">
            <a:solidFill>
              <a:srgbClr val="99999A"/>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36" name="直接连接符 35"/>
          <p:cNvCxnSpPr/>
          <p:nvPr/>
        </p:nvCxnSpPr>
        <p:spPr>
          <a:xfrm flipH="1">
            <a:off x="1239958" y="3350417"/>
            <a:ext cx="2183121" cy="0"/>
          </a:xfrm>
          <a:prstGeom prst="line">
            <a:avLst/>
          </a:prstGeom>
          <a:ln w="9525">
            <a:solidFill>
              <a:srgbClr val="99999A"/>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37" name="直接连接符 36"/>
          <p:cNvCxnSpPr/>
          <p:nvPr/>
        </p:nvCxnSpPr>
        <p:spPr>
          <a:xfrm>
            <a:off x="8828556" y="3221981"/>
            <a:ext cx="1731033" cy="0"/>
          </a:xfrm>
          <a:prstGeom prst="line">
            <a:avLst/>
          </a:prstGeom>
          <a:ln w="9525">
            <a:solidFill>
              <a:srgbClr val="99999A"/>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38" name="直接连接符 37"/>
          <p:cNvCxnSpPr/>
          <p:nvPr/>
        </p:nvCxnSpPr>
        <p:spPr>
          <a:xfrm rot="10800000">
            <a:off x="1239958" y="5465059"/>
            <a:ext cx="2843260" cy="0"/>
          </a:xfrm>
          <a:prstGeom prst="line">
            <a:avLst/>
          </a:prstGeom>
          <a:ln w="9525">
            <a:solidFill>
              <a:srgbClr val="99999A"/>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39" name="直接连接符 38"/>
          <p:cNvCxnSpPr/>
          <p:nvPr/>
        </p:nvCxnSpPr>
        <p:spPr>
          <a:xfrm>
            <a:off x="8067387" y="4955843"/>
            <a:ext cx="2843691" cy="0"/>
          </a:xfrm>
          <a:prstGeom prst="line">
            <a:avLst/>
          </a:prstGeom>
          <a:ln w="9525">
            <a:solidFill>
              <a:srgbClr val="99999A"/>
            </a:solidFill>
            <a:prstDash val="sysDash"/>
          </a:ln>
          <a:effectLst/>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694480" y="2099928"/>
            <a:ext cx="2772621" cy="1200329"/>
          </a:xfrm>
          <a:prstGeom prst="rect">
            <a:avLst/>
          </a:prstGeom>
          <a:noFill/>
        </p:spPr>
        <p:txBody>
          <a:bodyPr wrap="square" rtlCol="0">
            <a:spAutoFit/>
          </a:bodyPr>
          <a:lstStyle/>
          <a:p>
            <a:pPr marL="228594" indent="-228594">
              <a:lnSpc>
                <a:spcPct val="150000"/>
              </a:lnSpc>
              <a:buClr>
                <a:srgbClr val="C00000"/>
              </a:buClr>
              <a:buFont typeface="Wingdings" pitchFamily="2" charset="2"/>
              <a:buChar char="l"/>
            </a:pPr>
            <a:r>
              <a:rPr lang="zh-CN" altLang="en-US" sz="1600" dirty="0">
                <a:solidFill>
                  <a:schemeClr val="tx1">
                    <a:lumMod val="65000"/>
                    <a:lumOff val="35000"/>
                  </a:schemeClr>
                </a:solidFill>
              </a:rPr>
              <a:t>海量安防大数据云存储</a:t>
            </a:r>
          </a:p>
          <a:p>
            <a:pPr marL="228594" indent="-228594">
              <a:lnSpc>
                <a:spcPct val="150000"/>
              </a:lnSpc>
              <a:buClr>
                <a:srgbClr val="C00000"/>
              </a:buClr>
              <a:buFont typeface="Wingdings" pitchFamily="2" charset="2"/>
              <a:buChar char="l"/>
            </a:pPr>
            <a:r>
              <a:rPr lang="zh-CN" altLang="en-US" sz="1600" dirty="0">
                <a:solidFill>
                  <a:schemeClr val="tx1">
                    <a:lumMod val="65000"/>
                    <a:lumOff val="35000"/>
                  </a:schemeClr>
                </a:solidFill>
              </a:rPr>
              <a:t>云摘要快速精准定位</a:t>
            </a:r>
          </a:p>
          <a:p>
            <a:pPr marL="228594" indent="-228594">
              <a:lnSpc>
                <a:spcPct val="150000"/>
              </a:lnSpc>
              <a:buClr>
                <a:srgbClr val="C00000"/>
              </a:buClr>
              <a:buFont typeface="Wingdings" pitchFamily="2" charset="2"/>
              <a:buChar char="l"/>
            </a:pPr>
            <a:r>
              <a:rPr lang="zh-CN" altLang="en-US" sz="1600" dirty="0">
                <a:solidFill>
                  <a:schemeClr val="tx1">
                    <a:lumMod val="65000"/>
                    <a:lumOff val="35000"/>
                  </a:schemeClr>
                </a:solidFill>
              </a:rPr>
              <a:t>历史报警可视化报表输出</a:t>
            </a:r>
          </a:p>
        </p:txBody>
      </p:sp>
      <p:sp>
        <p:nvSpPr>
          <p:cNvPr id="41" name="TextBox 40"/>
          <p:cNvSpPr txBox="1"/>
          <p:nvPr/>
        </p:nvSpPr>
        <p:spPr>
          <a:xfrm>
            <a:off x="7632052" y="1484375"/>
            <a:ext cx="2884936" cy="1200329"/>
          </a:xfrm>
          <a:prstGeom prst="rect">
            <a:avLst/>
          </a:prstGeom>
          <a:noFill/>
        </p:spPr>
        <p:txBody>
          <a:bodyPr wrap="square" rtlCol="0">
            <a:spAutoFit/>
          </a:bodyPr>
          <a:lstStyle/>
          <a:p>
            <a:pPr marL="228594" indent="-228594">
              <a:lnSpc>
                <a:spcPct val="150000"/>
              </a:lnSpc>
              <a:buClr>
                <a:schemeClr val="accent1">
                  <a:lumMod val="75000"/>
                </a:schemeClr>
              </a:buClr>
              <a:buFont typeface="Wingdings" pitchFamily="2" charset="2"/>
              <a:buChar char="l"/>
            </a:pPr>
            <a:r>
              <a:rPr lang="zh-CN" altLang="en-US" sz="1600" dirty="0">
                <a:solidFill>
                  <a:schemeClr val="tx1">
                    <a:lumMod val="65000"/>
                    <a:lumOff val="35000"/>
                  </a:schemeClr>
                </a:solidFill>
              </a:rPr>
              <a:t>消防、周界等报警源接入</a:t>
            </a:r>
          </a:p>
          <a:p>
            <a:pPr marL="228594" indent="-228594">
              <a:lnSpc>
                <a:spcPct val="150000"/>
              </a:lnSpc>
              <a:buClr>
                <a:schemeClr val="accent1">
                  <a:lumMod val="75000"/>
                </a:schemeClr>
              </a:buClr>
              <a:buFont typeface="Wingdings" pitchFamily="2" charset="2"/>
              <a:buChar char="l"/>
            </a:pPr>
            <a:r>
              <a:rPr lang="zh-CN" altLang="en-US" sz="1600" dirty="0">
                <a:solidFill>
                  <a:schemeClr val="tx1">
                    <a:lumMod val="65000"/>
                    <a:lumOff val="35000"/>
                  </a:schemeClr>
                </a:solidFill>
              </a:rPr>
              <a:t>应急报警点一键报警</a:t>
            </a:r>
          </a:p>
          <a:p>
            <a:pPr marL="228594" indent="-228594">
              <a:lnSpc>
                <a:spcPct val="150000"/>
              </a:lnSpc>
              <a:buClr>
                <a:schemeClr val="accent1">
                  <a:lumMod val="75000"/>
                </a:schemeClr>
              </a:buClr>
              <a:buFont typeface="Wingdings" pitchFamily="2" charset="2"/>
              <a:buChar char="l"/>
            </a:pPr>
            <a:r>
              <a:rPr lang="zh-CN" altLang="en-US" sz="1600" dirty="0">
                <a:solidFill>
                  <a:schemeClr val="tx1">
                    <a:lumMod val="65000"/>
                    <a:lumOff val="35000"/>
                  </a:schemeClr>
                </a:solidFill>
              </a:rPr>
              <a:t>智能分析实时预警</a:t>
            </a:r>
          </a:p>
        </p:txBody>
      </p:sp>
      <p:sp>
        <p:nvSpPr>
          <p:cNvPr id="42" name="TextBox 41"/>
          <p:cNvSpPr txBox="1"/>
          <p:nvPr/>
        </p:nvSpPr>
        <p:spPr>
          <a:xfrm>
            <a:off x="8734283" y="3278318"/>
            <a:ext cx="3178259" cy="1200329"/>
          </a:xfrm>
          <a:prstGeom prst="rect">
            <a:avLst/>
          </a:prstGeom>
          <a:noFill/>
        </p:spPr>
        <p:txBody>
          <a:bodyPr wrap="square" rtlCol="0">
            <a:spAutoFit/>
          </a:bodyPr>
          <a:lstStyle/>
          <a:p>
            <a:pPr marL="228594" indent="-228594">
              <a:lnSpc>
                <a:spcPct val="150000"/>
              </a:lnSpc>
              <a:buClr>
                <a:schemeClr val="accent6">
                  <a:lumMod val="75000"/>
                </a:schemeClr>
              </a:buClr>
              <a:buFont typeface="Wingdings" pitchFamily="2" charset="2"/>
              <a:buChar char="l"/>
            </a:pPr>
            <a:r>
              <a:rPr lang="zh-CN" altLang="en-US" sz="1600" dirty="0">
                <a:solidFill>
                  <a:schemeClr val="tx1">
                    <a:lumMod val="65000"/>
                    <a:lumOff val="35000"/>
                  </a:schemeClr>
                </a:solidFill>
              </a:rPr>
              <a:t>分级预案联动</a:t>
            </a:r>
          </a:p>
          <a:p>
            <a:pPr marL="228594" indent="-228594">
              <a:lnSpc>
                <a:spcPct val="150000"/>
              </a:lnSpc>
              <a:buClr>
                <a:schemeClr val="accent6">
                  <a:lumMod val="75000"/>
                </a:schemeClr>
              </a:buClr>
              <a:buFont typeface="Wingdings" pitchFamily="2" charset="2"/>
              <a:buChar char="l"/>
            </a:pPr>
            <a:r>
              <a:rPr lang="zh-CN" altLang="en-US" sz="1600" dirty="0">
                <a:solidFill>
                  <a:schemeClr val="tx1">
                    <a:lumMod val="65000"/>
                    <a:lumOff val="35000"/>
                  </a:schemeClr>
                </a:solidFill>
              </a:rPr>
              <a:t>自动上墙，快速确认</a:t>
            </a:r>
          </a:p>
          <a:p>
            <a:pPr marL="228594" indent="-228594">
              <a:lnSpc>
                <a:spcPct val="150000"/>
              </a:lnSpc>
              <a:buClr>
                <a:schemeClr val="accent6">
                  <a:lumMod val="75000"/>
                </a:schemeClr>
              </a:buClr>
              <a:buFont typeface="Wingdings" pitchFamily="2" charset="2"/>
              <a:buChar char="l"/>
            </a:pPr>
            <a:r>
              <a:rPr lang="zh-CN" altLang="en-US" sz="1600" dirty="0">
                <a:solidFill>
                  <a:schemeClr val="tx1">
                    <a:lumMod val="65000"/>
                    <a:lumOff val="35000"/>
                  </a:schemeClr>
                </a:solidFill>
              </a:rPr>
              <a:t>双向语音对讲</a:t>
            </a:r>
          </a:p>
        </p:txBody>
      </p:sp>
      <p:sp>
        <p:nvSpPr>
          <p:cNvPr id="43" name="TextBox 42"/>
          <p:cNvSpPr txBox="1"/>
          <p:nvPr/>
        </p:nvSpPr>
        <p:spPr>
          <a:xfrm>
            <a:off x="8005654" y="4975166"/>
            <a:ext cx="3509719" cy="1200329"/>
          </a:xfrm>
          <a:prstGeom prst="rect">
            <a:avLst/>
          </a:prstGeom>
          <a:noFill/>
        </p:spPr>
        <p:txBody>
          <a:bodyPr wrap="square" rtlCol="0">
            <a:spAutoFit/>
          </a:bodyPr>
          <a:lstStyle/>
          <a:p>
            <a:pPr marL="228594" indent="-228594">
              <a:lnSpc>
                <a:spcPct val="150000"/>
              </a:lnSpc>
              <a:buClr>
                <a:srgbClr val="00B050"/>
              </a:buClr>
              <a:buFont typeface="Wingdings" pitchFamily="2" charset="2"/>
              <a:buChar char="l"/>
            </a:pPr>
            <a:r>
              <a:rPr lang="zh-CN" altLang="en-US" sz="1600" dirty="0">
                <a:solidFill>
                  <a:schemeClr val="tx1">
                    <a:lumMod val="65000"/>
                    <a:lumOff val="35000"/>
                  </a:schemeClr>
                </a:solidFill>
              </a:rPr>
              <a:t>全景拼接、鱼球联动制高点掌控</a:t>
            </a:r>
            <a:endParaRPr lang="en-US" altLang="zh-CN" sz="1600" dirty="0">
              <a:solidFill>
                <a:schemeClr val="tx1">
                  <a:lumMod val="65000"/>
                  <a:lumOff val="35000"/>
                </a:schemeClr>
              </a:solidFill>
            </a:endParaRPr>
          </a:p>
          <a:p>
            <a:pPr marL="228594" indent="-228594">
              <a:lnSpc>
                <a:spcPct val="150000"/>
              </a:lnSpc>
              <a:buClr>
                <a:srgbClr val="00B050"/>
              </a:buClr>
              <a:buFont typeface="Wingdings" pitchFamily="2" charset="2"/>
              <a:buChar char="l"/>
            </a:pPr>
            <a:r>
              <a:rPr lang="zh-CN" altLang="en-US" sz="1600" dirty="0">
                <a:solidFill>
                  <a:schemeClr val="tx1">
                    <a:lumMod val="65000"/>
                    <a:lumOff val="35000"/>
                  </a:schemeClr>
                </a:solidFill>
              </a:rPr>
              <a:t>校园广播、短信等多种发布方式</a:t>
            </a:r>
          </a:p>
          <a:p>
            <a:pPr marL="228594" indent="-228594">
              <a:lnSpc>
                <a:spcPct val="150000"/>
              </a:lnSpc>
              <a:buClr>
                <a:srgbClr val="00B050"/>
              </a:buClr>
              <a:buFont typeface="Wingdings" pitchFamily="2" charset="2"/>
              <a:buChar char="l"/>
            </a:pPr>
            <a:r>
              <a:rPr lang="zh-CN" altLang="en-US" sz="1600" dirty="0">
                <a:solidFill>
                  <a:schemeClr val="tx1">
                    <a:lumMod val="65000"/>
                    <a:lumOff val="35000"/>
                  </a:schemeClr>
                </a:solidFill>
              </a:rPr>
              <a:t>巡逻人员</a:t>
            </a:r>
            <a:r>
              <a:rPr lang="en-US" altLang="zh-CN" sz="1600" dirty="0">
                <a:solidFill>
                  <a:schemeClr val="tx1">
                    <a:lumMod val="65000"/>
                    <a:lumOff val="35000"/>
                  </a:schemeClr>
                </a:solidFill>
              </a:rPr>
              <a:t>GPS</a:t>
            </a:r>
            <a:r>
              <a:rPr lang="zh-CN" altLang="en-US" sz="1600" dirty="0">
                <a:solidFill>
                  <a:schemeClr val="tx1">
                    <a:lumMod val="65000"/>
                    <a:lumOff val="35000"/>
                  </a:schemeClr>
                </a:solidFill>
              </a:rPr>
              <a:t>定位，精准调度</a:t>
            </a:r>
          </a:p>
        </p:txBody>
      </p:sp>
      <p:sp>
        <p:nvSpPr>
          <p:cNvPr id="44" name="TextBox 43"/>
          <p:cNvSpPr txBox="1"/>
          <p:nvPr/>
        </p:nvSpPr>
        <p:spPr>
          <a:xfrm>
            <a:off x="695061" y="4214116"/>
            <a:ext cx="3388739" cy="1200329"/>
          </a:xfrm>
          <a:prstGeom prst="rect">
            <a:avLst/>
          </a:prstGeom>
          <a:noFill/>
        </p:spPr>
        <p:txBody>
          <a:bodyPr wrap="square" rtlCol="0">
            <a:spAutoFit/>
          </a:bodyPr>
          <a:lstStyle/>
          <a:p>
            <a:pPr marL="228594" indent="-228594">
              <a:lnSpc>
                <a:spcPct val="150000"/>
              </a:lnSpc>
              <a:buClr>
                <a:schemeClr val="accent1">
                  <a:lumMod val="75000"/>
                </a:schemeClr>
              </a:buClr>
              <a:buFont typeface="Wingdings" pitchFamily="2" charset="2"/>
              <a:buChar char="l"/>
            </a:pPr>
            <a:r>
              <a:rPr lang="zh-CN" altLang="en-US" sz="1600" dirty="0">
                <a:solidFill>
                  <a:schemeClr val="tx1">
                    <a:lumMod val="65000"/>
                    <a:lumOff val="35000"/>
                  </a:schemeClr>
                </a:solidFill>
              </a:rPr>
              <a:t>三维电子地图挂图作战</a:t>
            </a:r>
          </a:p>
          <a:p>
            <a:pPr marL="228594" indent="-228594">
              <a:lnSpc>
                <a:spcPct val="150000"/>
              </a:lnSpc>
              <a:buClr>
                <a:schemeClr val="accent1">
                  <a:lumMod val="75000"/>
                </a:schemeClr>
              </a:buClr>
              <a:buFont typeface="Wingdings" pitchFamily="2" charset="2"/>
              <a:buChar char="l"/>
            </a:pPr>
            <a:r>
              <a:rPr lang="zh-CN" altLang="en-US" sz="1600" dirty="0">
                <a:solidFill>
                  <a:schemeClr val="tx1">
                    <a:lumMod val="65000"/>
                    <a:lumOff val="35000"/>
                  </a:schemeClr>
                </a:solidFill>
              </a:rPr>
              <a:t>可视化移动单兵实时远程协作</a:t>
            </a:r>
            <a:endParaRPr lang="en-US" altLang="zh-CN" sz="1600" dirty="0">
              <a:solidFill>
                <a:schemeClr val="tx1">
                  <a:lumMod val="65000"/>
                  <a:lumOff val="35000"/>
                </a:schemeClr>
              </a:solidFill>
            </a:endParaRPr>
          </a:p>
          <a:p>
            <a:pPr marL="228594" indent="-228594">
              <a:lnSpc>
                <a:spcPct val="150000"/>
              </a:lnSpc>
              <a:buClr>
                <a:schemeClr val="accent1">
                  <a:lumMod val="75000"/>
                </a:schemeClr>
              </a:buClr>
              <a:buFont typeface="Wingdings" pitchFamily="2" charset="2"/>
              <a:buChar char="l"/>
            </a:pPr>
            <a:r>
              <a:rPr lang="zh-CN" altLang="en-US" sz="1600" dirty="0">
                <a:solidFill>
                  <a:schemeClr val="tx1">
                    <a:lumMod val="65000"/>
                    <a:lumOff val="35000"/>
                  </a:schemeClr>
                </a:solidFill>
              </a:rPr>
              <a:t>人脸识别、大数据计算实时布防</a:t>
            </a:r>
            <a:endParaRPr lang="en-US" altLang="zh-CN" sz="1600" dirty="0">
              <a:solidFill>
                <a:schemeClr val="tx1">
                  <a:lumMod val="65000"/>
                  <a:lumOff val="35000"/>
                </a:schemeClr>
              </a:solidFill>
            </a:endParaRPr>
          </a:p>
        </p:txBody>
      </p:sp>
    </p:spTree>
    <p:extLst>
      <p:ext uri="{BB962C8B-B14F-4D97-AF65-F5344CB8AC3E}">
        <p14:creationId xmlns:p14="http://schemas.microsoft.com/office/powerpoint/2010/main" val="3403215905"/>
      </p:ext>
    </p:extLst>
  </p:cSld>
  <p:clrMapOvr>
    <a:masterClrMapping/>
  </p:clrMapOvr>
  <mc:AlternateContent xmlns:mc="http://schemas.openxmlformats.org/markup-compatibility/2006" xmlns:p14="http://schemas.microsoft.com/office/powerpoint/2010/main">
    <mc:Choice Requires="p14">
      <p:transition spd="med" p14:dur="700" advTm="13452">
        <p:fade/>
      </p:transition>
    </mc:Choice>
    <mc:Fallback xmlns="">
      <p:transition spd="med" advTm="1345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21" presetClass="entr" presetSubtype="1" fill="hold" nodeType="with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wheel(1)">
                                      <p:cBhvr>
                                        <p:cTn id="26" dur="2000"/>
                                        <p:tgtEl>
                                          <p:spTgt spid="46"/>
                                        </p:tgtEl>
                                      </p:cBhvr>
                                    </p:animEffect>
                                  </p:childTnLst>
                                </p:cTn>
                              </p:par>
                            </p:childTnLst>
                          </p:cTn>
                        </p:par>
                        <p:par>
                          <p:cTn id="27" fill="hold">
                            <p:stCondLst>
                              <p:cond delay="4000"/>
                            </p:stCondLst>
                            <p:childTnLst>
                              <p:par>
                                <p:cTn id="28" presetID="53" presetClass="entr" presetSubtype="16" fill="hold" grpId="0" nodeType="after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Effect transition="in" filter="fade">
                                      <p:cBhvr>
                                        <p:cTn id="32" dur="500"/>
                                        <p:tgtEl>
                                          <p:spTgt spid="4"/>
                                        </p:tgtEl>
                                      </p:cBhvr>
                                    </p:animEffect>
                                  </p:childTnLst>
                                </p:cTn>
                              </p:par>
                            </p:childTnLst>
                          </p:cTn>
                        </p:par>
                        <p:par>
                          <p:cTn id="33" fill="hold">
                            <p:stCondLst>
                              <p:cond delay="4500"/>
                            </p:stCondLst>
                            <p:childTnLst>
                              <p:par>
                                <p:cTn id="34" presetID="26" presetClass="emph" presetSubtype="0" fill="hold" nodeType="afterEffect">
                                  <p:stCondLst>
                                    <p:cond delay="0"/>
                                  </p:stCondLst>
                                  <p:childTnLst>
                                    <p:animEffect transition="out" filter="fade">
                                      <p:cBhvr>
                                        <p:cTn id="35" dur="500" tmFilter="0, 0; .2, .5; .8, .5; 1, 0"/>
                                        <p:tgtEl>
                                          <p:spTgt spid="10"/>
                                        </p:tgtEl>
                                      </p:cBhvr>
                                    </p:animEffect>
                                    <p:animScale>
                                      <p:cBhvr>
                                        <p:cTn id="36" dur="250" autoRev="1" fill="hold"/>
                                        <p:tgtEl>
                                          <p:spTgt spid="10"/>
                                        </p:tgtEl>
                                      </p:cBhvr>
                                      <p:by x="105000" y="105000"/>
                                    </p:animScale>
                                  </p:childTnLst>
                                </p:cTn>
                              </p:par>
                              <p:par>
                                <p:cTn id="37" presetID="22" presetClass="entr" presetSubtype="8"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500"/>
                                        <p:tgtEl>
                                          <p:spTgt spid="35"/>
                                        </p:tgtEl>
                                      </p:cBhvr>
                                    </p:animEffect>
                                  </p:childTnLst>
                                </p:cTn>
                              </p:par>
                            </p:childTnLst>
                          </p:cTn>
                        </p:par>
                        <p:par>
                          <p:cTn id="40" fill="hold">
                            <p:stCondLst>
                              <p:cond delay="5000"/>
                            </p:stCondLst>
                            <p:childTnLst>
                              <p:par>
                                <p:cTn id="41" presetID="22" presetClass="entr" presetSubtype="1" fill="hold" grpId="0" nodeType="after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wipe(up)">
                                      <p:cBhvr>
                                        <p:cTn id="43" dur="500"/>
                                        <p:tgtEl>
                                          <p:spTgt spid="41"/>
                                        </p:tgtEl>
                                      </p:cBhvr>
                                    </p:animEffect>
                                  </p:childTnLst>
                                </p:cTn>
                              </p:par>
                            </p:childTnLst>
                          </p:cTn>
                        </p:par>
                        <p:par>
                          <p:cTn id="44" fill="hold">
                            <p:stCondLst>
                              <p:cond delay="5500"/>
                            </p:stCondLst>
                            <p:childTnLst>
                              <p:par>
                                <p:cTn id="45" presetID="26" presetClass="emph" presetSubtype="0" fill="hold" nodeType="afterEffect">
                                  <p:stCondLst>
                                    <p:cond delay="0"/>
                                  </p:stCondLst>
                                  <p:childTnLst>
                                    <p:animEffect transition="out" filter="fade">
                                      <p:cBhvr>
                                        <p:cTn id="46" dur="500" tmFilter="0, 0; .2, .5; .8, .5; 1, 0"/>
                                        <p:tgtEl>
                                          <p:spTgt spid="15"/>
                                        </p:tgtEl>
                                      </p:cBhvr>
                                    </p:animEffect>
                                    <p:animScale>
                                      <p:cBhvr>
                                        <p:cTn id="47" dur="250" autoRev="1" fill="hold"/>
                                        <p:tgtEl>
                                          <p:spTgt spid="15"/>
                                        </p:tgtEl>
                                      </p:cBhvr>
                                      <p:by x="105000" y="105000"/>
                                    </p:animScale>
                                  </p:childTnLst>
                                </p:cTn>
                              </p:par>
                              <p:par>
                                <p:cTn id="48" presetID="22" presetClass="entr" presetSubtype="8" fill="hold" nodeType="with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wipe(left)">
                                      <p:cBhvr>
                                        <p:cTn id="50" dur="500"/>
                                        <p:tgtEl>
                                          <p:spTgt spid="37"/>
                                        </p:tgtEl>
                                      </p:cBhvr>
                                    </p:animEffect>
                                  </p:childTnLst>
                                </p:cTn>
                              </p:par>
                            </p:childTnLst>
                          </p:cTn>
                        </p:par>
                        <p:par>
                          <p:cTn id="51" fill="hold">
                            <p:stCondLst>
                              <p:cond delay="6000"/>
                            </p:stCondLst>
                            <p:childTnLst>
                              <p:par>
                                <p:cTn id="52" presetID="22" presetClass="entr" presetSubtype="1" fill="hold" grpId="0" nodeType="after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wipe(up)">
                                      <p:cBhvr>
                                        <p:cTn id="54" dur="500"/>
                                        <p:tgtEl>
                                          <p:spTgt spid="42"/>
                                        </p:tgtEl>
                                      </p:cBhvr>
                                    </p:animEffect>
                                  </p:childTnLst>
                                </p:cTn>
                              </p:par>
                            </p:childTnLst>
                          </p:cTn>
                        </p:par>
                        <p:par>
                          <p:cTn id="55" fill="hold">
                            <p:stCondLst>
                              <p:cond delay="6500"/>
                            </p:stCondLst>
                            <p:childTnLst>
                              <p:par>
                                <p:cTn id="56" presetID="26" presetClass="emph" presetSubtype="0" fill="hold" nodeType="afterEffect">
                                  <p:stCondLst>
                                    <p:cond delay="0"/>
                                  </p:stCondLst>
                                  <p:childTnLst>
                                    <p:animEffect transition="out" filter="fade">
                                      <p:cBhvr>
                                        <p:cTn id="57" dur="500" tmFilter="0, 0; .2, .5; .8, .5; 1, 0"/>
                                        <p:tgtEl>
                                          <p:spTgt spid="20"/>
                                        </p:tgtEl>
                                      </p:cBhvr>
                                    </p:animEffect>
                                    <p:animScale>
                                      <p:cBhvr>
                                        <p:cTn id="58" dur="250" autoRev="1" fill="hold"/>
                                        <p:tgtEl>
                                          <p:spTgt spid="20"/>
                                        </p:tgtEl>
                                      </p:cBhvr>
                                      <p:by x="105000" y="105000"/>
                                    </p:animScale>
                                  </p:childTnLst>
                                </p:cTn>
                              </p:par>
                              <p:par>
                                <p:cTn id="59" presetID="22" presetClass="entr" presetSubtype="8" fill="hold" nodeType="withEffect">
                                  <p:stCondLst>
                                    <p:cond delay="0"/>
                                  </p:stCondLst>
                                  <p:childTnLst>
                                    <p:set>
                                      <p:cBhvr>
                                        <p:cTn id="60" dur="1" fill="hold">
                                          <p:stCondLst>
                                            <p:cond delay="0"/>
                                          </p:stCondLst>
                                        </p:cTn>
                                        <p:tgtEl>
                                          <p:spTgt spid="39"/>
                                        </p:tgtEl>
                                        <p:attrNameLst>
                                          <p:attrName>style.visibility</p:attrName>
                                        </p:attrNameLst>
                                      </p:cBhvr>
                                      <p:to>
                                        <p:strVal val="visible"/>
                                      </p:to>
                                    </p:set>
                                    <p:animEffect transition="in" filter="wipe(left)">
                                      <p:cBhvr>
                                        <p:cTn id="61" dur="500"/>
                                        <p:tgtEl>
                                          <p:spTgt spid="39"/>
                                        </p:tgtEl>
                                      </p:cBhvr>
                                    </p:animEffect>
                                  </p:childTnLst>
                                </p:cTn>
                              </p:par>
                            </p:childTnLst>
                          </p:cTn>
                        </p:par>
                        <p:par>
                          <p:cTn id="62" fill="hold">
                            <p:stCondLst>
                              <p:cond delay="7000"/>
                            </p:stCondLst>
                            <p:childTnLst>
                              <p:par>
                                <p:cTn id="63" presetID="22" presetClass="entr" presetSubtype="1" fill="hold" grpId="0" nodeType="after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wipe(up)">
                                      <p:cBhvr>
                                        <p:cTn id="65" dur="500"/>
                                        <p:tgtEl>
                                          <p:spTgt spid="43"/>
                                        </p:tgtEl>
                                      </p:cBhvr>
                                    </p:animEffect>
                                  </p:childTnLst>
                                </p:cTn>
                              </p:par>
                            </p:childTnLst>
                          </p:cTn>
                        </p:par>
                        <p:par>
                          <p:cTn id="66" fill="hold">
                            <p:stCondLst>
                              <p:cond delay="7500"/>
                            </p:stCondLst>
                            <p:childTnLst>
                              <p:par>
                                <p:cTn id="67" presetID="26" presetClass="emph" presetSubtype="0" fill="hold" nodeType="afterEffect">
                                  <p:stCondLst>
                                    <p:cond delay="0"/>
                                  </p:stCondLst>
                                  <p:childTnLst>
                                    <p:animEffect transition="out" filter="fade">
                                      <p:cBhvr>
                                        <p:cTn id="68" dur="500" tmFilter="0, 0; .2, .5; .8, .5; 1, 0"/>
                                        <p:tgtEl>
                                          <p:spTgt spid="25"/>
                                        </p:tgtEl>
                                      </p:cBhvr>
                                    </p:animEffect>
                                    <p:animScale>
                                      <p:cBhvr>
                                        <p:cTn id="69" dur="250" autoRev="1" fill="hold"/>
                                        <p:tgtEl>
                                          <p:spTgt spid="25"/>
                                        </p:tgtEl>
                                      </p:cBhvr>
                                      <p:by x="105000" y="105000"/>
                                    </p:animScale>
                                  </p:childTnLst>
                                </p:cTn>
                              </p:par>
                              <p:par>
                                <p:cTn id="70" presetID="22" presetClass="entr" presetSubtype="2" fill="hold" nodeType="with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wipe(right)">
                                      <p:cBhvr>
                                        <p:cTn id="72" dur="500"/>
                                        <p:tgtEl>
                                          <p:spTgt spid="38"/>
                                        </p:tgtEl>
                                      </p:cBhvr>
                                    </p:animEffect>
                                  </p:childTnLst>
                                </p:cTn>
                              </p:par>
                            </p:childTnLst>
                          </p:cTn>
                        </p:par>
                        <p:par>
                          <p:cTn id="73" fill="hold">
                            <p:stCondLst>
                              <p:cond delay="8000"/>
                            </p:stCondLst>
                            <p:childTnLst>
                              <p:par>
                                <p:cTn id="74" presetID="22" presetClass="entr" presetSubtype="4" fill="hold" grpId="0" nodeType="afterEffect">
                                  <p:stCondLst>
                                    <p:cond delay="0"/>
                                  </p:stCondLst>
                                  <p:childTnLst>
                                    <p:set>
                                      <p:cBhvr>
                                        <p:cTn id="75" dur="1" fill="hold">
                                          <p:stCondLst>
                                            <p:cond delay="0"/>
                                          </p:stCondLst>
                                        </p:cTn>
                                        <p:tgtEl>
                                          <p:spTgt spid="44"/>
                                        </p:tgtEl>
                                        <p:attrNameLst>
                                          <p:attrName>style.visibility</p:attrName>
                                        </p:attrNameLst>
                                      </p:cBhvr>
                                      <p:to>
                                        <p:strVal val="visible"/>
                                      </p:to>
                                    </p:set>
                                    <p:animEffect transition="in" filter="wipe(down)">
                                      <p:cBhvr>
                                        <p:cTn id="76" dur="500"/>
                                        <p:tgtEl>
                                          <p:spTgt spid="44"/>
                                        </p:tgtEl>
                                      </p:cBhvr>
                                    </p:animEffect>
                                  </p:childTnLst>
                                </p:cTn>
                              </p:par>
                            </p:childTnLst>
                          </p:cTn>
                        </p:par>
                        <p:par>
                          <p:cTn id="77" fill="hold">
                            <p:stCondLst>
                              <p:cond delay="8500"/>
                            </p:stCondLst>
                            <p:childTnLst>
                              <p:par>
                                <p:cTn id="78" presetID="26" presetClass="emph" presetSubtype="0" fill="hold" nodeType="afterEffect">
                                  <p:stCondLst>
                                    <p:cond delay="0"/>
                                  </p:stCondLst>
                                  <p:childTnLst>
                                    <p:animEffect transition="out" filter="fade">
                                      <p:cBhvr>
                                        <p:cTn id="79" dur="500" tmFilter="0, 0; .2, .5; .8, .5; 1, 0"/>
                                        <p:tgtEl>
                                          <p:spTgt spid="5"/>
                                        </p:tgtEl>
                                      </p:cBhvr>
                                    </p:animEffect>
                                    <p:animScale>
                                      <p:cBhvr>
                                        <p:cTn id="80" dur="250" autoRev="1" fill="hold"/>
                                        <p:tgtEl>
                                          <p:spTgt spid="5"/>
                                        </p:tgtEl>
                                      </p:cBhvr>
                                      <p:by x="105000" y="105000"/>
                                    </p:animScale>
                                  </p:childTnLst>
                                </p:cTn>
                              </p:par>
                              <p:par>
                                <p:cTn id="81" presetID="22" presetClass="entr" presetSubtype="2" fill="hold" nodeType="withEffect">
                                  <p:stCondLst>
                                    <p:cond delay="0"/>
                                  </p:stCondLst>
                                  <p:childTnLst>
                                    <p:set>
                                      <p:cBhvr>
                                        <p:cTn id="82" dur="1" fill="hold">
                                          <p:stCondLst>
                                            <p:cond delay="0"/>
                                          </p:stCondLst>
                                        </p:cTn>
                                        <p:tgtEl>
                                          <p:spTgt spid="36"/>
                                        </p:tgtEl>
                                        <p:attrNameLst>
                                          <p:attrName>style.visibility</p:attrName>
                                        </p:attrNameLst>
                                      </p:cBhvr>
                                      <p:to>
                                        <p:strVal val="visible"/>
                                      </p:to>
                                    </p:set>
                                    <p:animEffect transition="in" filter="wipe(right)">
                                      <p:cBhvr>
                                        <p:cTn id="83" dur="500"/>
                                        <p:tgtEl>
                                          <p:spTgt spid="36"/>
                                        </p:tgtEl>
                                      </p:cBhvr>
                                    </p:animEffect>
                                  </p:childTnLst>
                                </p:cTn>
                              </p:par>
                            </p:childTnLst>
                          </p:cTn>
                        </p:par>
                        <p:par>
                          <p:cTn id="84" fill="hold">
                            <p:stCondLst>
                              <p:cond delay="9000"/>
                            </p:stCondLst>
                            <p:childTnLst>
                              <p:par>
                                <p:cTn id="85" presetID="22" presetClass="entr" presetSubtype="4" fill="hold" grpId="0" nodeType="afterEffect">
                                  <p:stCondLst>
                                    <p:cond delay="0"/>
                                  </p:stCondLst>
                                  <p:childTnLst>
                                    <p:set>
                                      <p:cBhvr>
                                        <p:cTn id="86" dur="1" fill="hold">
                                          <p:stCondLst>
                                            <p:cond delay="0"/>
                                          </p:stCondLst>
                                        </p:cTn>
                                        <p:tgtEl>
                                          <p:spTgt spid="40"/>
                                        </p:tgtEl>
                                        <p:attrNameLst>
                                          <p:attrName>style.visibility</p:attrName>
                                        </p:attrNameLst>
                                      </p:cBhvr>
                                      <p:to>
                                        <p:strVal val="visible"/>
                                      </p:to>
                                    </p:set>
                                    <p:animEffect transition="in" filter="wipe(down)">
                                      <p:cBhvr>
                                        <p:cTn id="8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0" grpId="0"/>
      <p:bldP spid="41" grpId="0"/>
      <p:bldP spid="42" grpId="0"/>
      <p:bldP spid="43" grpId="0"/>
      <p:bldP spid="4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3.3|3.2"/>
</p:tagLst>
</file>

<file path=ppt/tags/tag2.xml><?xml version="1.0" encoding="utf-8"?>
<p:tagLst xmlns:a="http://schemas.openxmlformats.org/drawingml/2006/main" xmlns:r="http://schemas.openxmlformats.org/officeDocument/2006/relationships" xmlns:p="http://schemas.openxmlformats.org/presentationml/2006/main">
  <p:tag name="TIMING" val="|7.5"/>
</p:tagLst>
</file>

<file path=ppt/tags/tag3.xml><?xml version="1.0" encoding="utf-8"?>
<p:tagLst xmlns:a="http://schemas.openxmlformats.org/drawingml/2006/main" xmlns:r="http://schemas.openxmlformats.org/officeDocument/2006/relationships" xmlns:p="http://schemas.openxmlformats.org/presentationml/2006/main">
  <p:tag name="TIMING" val="|7.5"/>
</p:tagLst>
</file>

<file path=ppt/tags/tag4.xml><?xml version="1.0" encoding="utf-8"?>
<p:tagLst xmlns:a="http://schemas.openxmlformats.org/drawingml/2006/main" xmlns:r="http://schemas.openxmlformats.org/officeDocument/2006/relationships" xmlns:p="http://schemas.openxmlformats.org/presentationml/2006/main">
  <p:tag name="FONT" val="TextBoxFont"/>
  <p:tag name="FONTSETCLASSNAME" val="FontSet1"/>
  <p:tag name="COLORSETCLASSNAME" val="ColorSet1"/>
  <p:tag name="MLI" val="1"/>
  <p:tag name="SHAPESETGROUPCLASSNAME" val="ShapeSetGroup1"/>
  <p:tag name="SHAPESETCLASSNAME" val="TitleContent"/>
  <p:tag name="COLORSETGROUPCLASSNAME" val="ColorSetGroup1"/>
  <p:tag name="FONTSETGROUPCLASSNAME" val="FontSetGroup1"/>
  <p:tag name="SHAPECLASSNAME" val="ObjectBox"/>
  <p:tag name="SHAPECLASSPROTECTIONTYPE" val="0"/>
  <p:tag name="COLORS" val="-2;-2;-2;-2;-1;-2"/>
</p:tagLst>
</file>

<file path=ppt/tags/tag5.xml><?xml version="1.0" encoding="utf-8"?>
<p:tagLst xmlns:a="http://schemas.openxmlformats.org/drawingml/2006/main" xmlns:r="http://schemas.openxmlformats.org/officeDocument/2006/relationships" xmlns:p="http://schemas.openxmlformats.org/presentationml/2006/main">
  <p:tag name="FONT" val="TextBoxFont"/>
  <p:tag name="FONTSETCLASSNAME" val="FontSet1"/>
  <p:tag name="COLORSETCLASSNAME" val="ColorSet1"/>
  <p:tag name="MLI" val="1"/>
  <p:tag name="SHAPESETGROUPCLASSNAME" val="ShapeSetGroup1"/>
  <p:tag name="SHAPESETCLASSNAME" val="TitleContent"/>
  <p:tag name="COLORSETGROUPCLASSNAME" val="ColorSetGroup1"/>
  <p:tag name="FONTSETGROUPCLASSNAME" val="FontSetGroup1"/>
  <p:tag name="SHAPECLASSNAME" val="ObjectBox"/>
  <p:tag name="SHAPECLASSPROTECTIONTYPE" val="0"/>
  <p:tag name="COLORS" val="-2;-2;-2;-2;-1;-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2546</Words>
  <Application>Microsoft Office PowerPoint</Application>
  <PresentationFormat>宽屏</PresentationFormat>
  <Paragraphs>472</Paragraphs>
  <Slides>51</Slides>
  <Notes>19</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1</vt:i4>
      </vt:variant>
      <vt:variant>
        <vt:lpstr>幻灯片标题</vt:lpstr>
      </vt:variant>
      <vt:variant>
        <vt:i4>51</vt:i4>
      </vt:variant>
    </vt:vector>
  </HeadingPairs>
  <TitlesOfParts>
    <vt:vector size="64" baseType="lpstr">
      <vt:lpstr>Adobe Gothic Std B</vt:lpstr>
      <vt:lpstr>等线</vt:lpstr>
      <vt:lpstr>等线 Light</vt:lpstr>
      <vt:lpstr>汉仪细等线简</vt:lpstr>
      <vt:lpstr>宋体</vt:lpstr>
      <vt:lpstr>微软雅黑</vt:lpstr>
      <vt:lpstr>Arial</vt:lpstr>
      <vt:lpstr>Impact</vt:lpstr>
      <vt:lpstr>Tahoma</vt:lpstr>
      <vt:lpstr>Times New Roman</vt:lpstr>
      <vt:lpstr>Wingdings</vt:lpstr>
      <vt:lpstr>Office 主题​​</vt:lpstr>
      <vt:lpstr>Visio</vt:lpstr>
      <vt:lpstr>智慧校园综合解决方案</vt:lpstr>
      <vt:lpstr>PowerPoint 演示文稿</vt:lpstr>
      <vt:lpstr>大华智慧校园解决方案体系</vt:lpstr>
      <vt:lpstr>PowerPoint 演示文稿</vt:lpstr>
      <vt:lpstr>静态防范：三层立体防护</vt:lpstr>
      <vt:lpstr>三层立体防护之第一层防护：校园出入口、周界</vt:lpstr>
      <vt:lpstr>三层立体防护之第二层防护：校园园区、室外环境</vt:lpstr>
      <vt:lpstr>三层立体防护之第三层防护：校园室内环境</vt:lpstr>
      <vt:lpstr>动态防范：校园应急系统</vt:lpstr>
      <vt:lpstr>校园应急系统之发现阶段——丰富的预警报警机制</vt:lpstr>
      <vt:lpstr>校园应急系统之确认阶段——分级预案联动、语音对讲确认</vt:lpstr>
      <vt:lpstr>校园应急系统之调度阶段——精准定位，高效指挥</vt:lpstr>
      <vt:lpstr>校园应急系统之处理阶段——三维地图挂图作战</vt:lpstr>
      <vt:lpstr>校园应急系统之回溯阶段——海量云存储、快速云摘要</vt:lpstr>
      <vt:lpstr>PowerPoint 演示文稿</vt:lpstr>
      <vt:lpstr>智慧应用之教学录播——系统架构</vt:lpstr>
      <vt:lpstr>智慧应用之教学录播——点位示意图</vt:lpstr>
      <vt:lpstr>智慧应用之教学录播——灵活的画面选择</vt:lpstr>
      <vt:lpstr>智慧应用之餐饮智慧管理——设计理念</vt:lpstr>
      <vt:lpstr>智慧应用之餐饮智慧管理——全流程可追溯</vt:lpstr>
      <vt:lpstr>智慧应用之餐饮智慧管理——环境智能监控</vt:lpstr>
      <vt:lpstr>智慧应用之餐饮智慧管理——防油污监控</vt:lpstr>
      <vt:lpstr>智慧应用之智能餐桌</vt:lpstr>
      <vt:lpstr>智慧应用之智能餐桌</vt:lpstr>
      <vt:lpstr>智慧应用之车辆智能管理——点线面全方位管理</vt:lpstr>
      <vt:lpstr>智慧应用之车辆智能管理-校园出入口管控及缴费</vt:lpstr>
      <vt:lpstr>智慧应用之车辆智能管理-校园主干道限速</vt:lpstr>
      <vt:lpstr>智慧应用之车辆智能管理-校园卡口及道闸系统融合</vt:lpstr>
      <vt:lpstr>智慧应用之车辆智能管理-车辆轨迹</vt:lpstr>
      <vt:lpstr>智慧应用之车辆智能管理-校园禁停区域</vt:lpstr>
      <vt:lpstr>智慧应用之车辆智能管理——智能停车场解决方案</vt:lpstr>
      <vt:lpstr>智慧应用之车辆智能管理——校车智能监管方案</vt:lpstr>
      <vt:lpstr>智慧应用之宿舍可视化管理——高效的人员管控</vt:lpstr>
      <vt:lpstr>智慧应用之应急报警系统</vt:lpstr>
      <vt:lpstr>智慧应用之信息发布系统</vt:lpstr>
      <vt:lpstr>智慧应用之远程会议系统</vt:lpstr>
      <vt:lpstr>PowerPoint 演示文稿</vt:lpstr>
      <vt:lpstr>综合平台之智慧校园综合管理平台</vt:lpstr>
      <vt:lpstr>综合平台之智能运维管理平台</vt:lpstr>
      <vt:lpstr>PowerPoint 演示文稿</vt:lpstr>
      <vt:lpstr>安全卫士</vt:lpstr>
      <vt:lpstr>智慧应用之应急报警系统</vt:lpstr>
      <vt:lpstr>三维地图</vt:lpstr>
      <vt:lpstr>指挥调度</vt:lpstr>
      <vt:lpstr>视频会议</vt:lpstr>
      <vt:lpstr>经典案例之北京大学</vt:lpstr>
      <vt:lpstr>经典案例之浙江大学</vt:lpstr>
      <vt:lpstr>经典案例之华中科技大学同济医学院</vt:lpstr>
      <vt:lpstr>经典案例之中南大学</vt:lpstr>
      <vt:lpstr>典型案例集</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智慧校园综合解决方案</dc:title>
  <dc:creator>Heron</dc:creator>
  <cp:lastModifiedBy>Heron</cp:lastModifiedBy>
  <cp:revision>1</cp:revision>
  <dcterms:created xsi:type="dcterms:W3CDTF">2016-12-06T03:20:03Z</dcterms:created>
  <dcterms:modified xsi:type="dcterms:W3CDTF">2016-12-06T03:20:18Z</dcterms:modified>
</cp:coreProperties>
</file>