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2"/>
  </p:notesMasterIdLst>
  <p:sldIdLst>
    <p:sldId id="271" r:id="rId2"/>
    <p:sldId id="261" r:id="rId3"/>
    <p:sldId id="273" r:id="rId4"/>
    <p:sldId id="272" r:id="rId5"/>
    <p:sldId id="270" r:id="rId6"/>
    <p:sldId id="281" r:id="rId7"/>
    <p:sldId id="269" r:id="rId8"/>
    <p:sldId id="283" r:id="rId9"/>
    <p:sldId id="284" r:id="rId10"/>
    <p:sldId id="285" r:id="rId11"/>
  </p:sldIdLst>
  <p:sldSz cx="9144000" cy="6858000" type="screen4x3"/>
  <p:notesSz cx="6858000" cy="9144000"/>
  <p:embeddedFontLst>
    <p:embeddedFont>
      <p:font typeface="Forte" panose="03060902040502070203" pitchFamily="66" charset="0"/>
      <p:regular r:id="rId13"/>
    </p:embeddedFont>
    <p:embeddedFont>
      <p:font typeface="微软雅黑" panose="020B0503020204020204" pitchFamily="34" charset="-122"/>
      <p:regular r:id="rId14"/>
      <p:bold r:id="rId15"/>
    </p:embeddedFont>
    <p:embeddedFont>
      <p:font typeface="黑体" panose="02010609060101010101" pitchFamily="49" charset="-122"/>
      <p:regular r:id="rId16"/>
    </p:embeddedFont>
    <p:embeddedFont>
      <p:font typeface="蒙纳简超刚黑" panose="00000900000000000000" pitchFamily="2" charset="-120"/>
      <p:regular r:id="rId17"/>
    </p:embeddedFont>
    <p:embeddedFont>
      <p:font typeface="华康俪金黑W8" panose="020B0809000000000000" pitchFamily="49" charset="-122"/>
      <p:regular r:id="rId18"/>
    </p:embeddedFont>
    <p:embeddedFont>
      <p:font typeface="Calibri Light" panose="020F0302020204030204" pitchFamily="34" charset="0"/>
      <p:regular r:id="rId19"/>
      <p:italic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맑은 고딕" panose="020B0503020000020004" pitchFamily="34" charset="-127"/>
      <p:regular r:id="rId25"/>
      <p:bold r:id="rId26"/>
    </p:embeddedFont>
    <p:embeddedFont>
      <p:font typeface="AR DESTINE" panose="02000000000000000000" pitchFamily="2" charset="0"/>
      <p:regular r:id="rId27"/>
    </p:embeddedFont>
    <p:embeddedFont>
      <p:font typeface="方正粗宋简体" panose="03000509000000000000" pitchFamily="65" charset="-122"/>
      <p:regular r:id="rId28"/>
    </p:embeddedFont>
    <p:embeddedFont>
      <p:font typeface="Impact" panose="020B0806030902050204" pitchFamily="34" charset="0"/>
      <p:regular r:id="rId29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3A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38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91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C2274-4857-4290-AE79-0F570CFCF4DF}" type="datetimeFigureOut">
              <a:rPr lang="zh-CN" altLang="en-US" smtClean="0"/>
              <a:t>2015/7/7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0E81CF-0517-4D4A-8628-5A1168E706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9430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（界面演示）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A2AA3-2238-4977-966D-E32B0C584AC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7813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（界面演示）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A2AA3-2238-4977-966D-E32B0C584AC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4450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2E26F-D967-4519-A2FB-C75912911F30}" type="datetimeFigureOut">
              <a:rPr lang="zh-CN" altLang="en-US" smtClean="0"/>
              <a:t>2015/7/7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1B5FC-7B6B-4E23-BA7A-297F26F9C0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9480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2E26F-D967-4519-A2FB-C75912911F30}" type="datetimeFigureOut">
              <a:rPr lang="zh-CN" altLang="en-US" smtClean="0"/>
              <a:t>2015/7/7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1B5FC-7B6B-4E23-BA7A-297F26F9C0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7992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2E26F-D967-4519-A2FB-C75912911F30}" type="datetimeFigureOut">
              <a:rPr lang="zh-CN" altLang="en-US" smtClean="0"/>
              <a:t>2015/7/7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1B5FC-7B6B-4E23-BA7A-297F26F9C0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5514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2E26F-D967-4519-A2FB-C75912911F30}" type="datetimeFigureOut">
              <a:rPr lang="zh-CN" altLang="en-US" smtClean="0"/>
              <a:t>2015/7/7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1B5FC-7B6B-4E23-BA7A-297F26F9C0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089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2E26F-D967-4519-A2FB-C75912911F30}" type="datetimeFigureOut">
              <a:rPr lang="zh-CN" altLang="en-US" smtClean="0"/>
              <a:t>2015/7/7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1B5FC-7B6B-4E23-BA7A-297F26F9C0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0963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2E26F-D967-4519-A2FB-C75912911F30}" type="datetimeFigureOut">
              <a:rPr lang="zh-CN" altLang="en-US" smtClean="0"/>
              <a:t>2015/7/7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1B5FC-7B6B-4E23-BA7A-297F26F9C0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0792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2E26F-D967-4519-A2FB-C75912911F30}" type="datetimeFigureOut">
              <a:rPr lang="zh-CN" altLang="en-US" smtClean="0"/>
              <a:t>2015/7/7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1B5FC-7B6B-4E23-BA7A-297F26F9C0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6391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2E26F-D967-4519-A2FB-C75912911F30}" type="datetimeFigureOut">
              <a:rPr lang="zh-CN" altLang="en-US" smtClean="0"/>
              <a:t>2015/7/7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1B5FC-7B6B-4E23-BA7A-297F26F9C0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711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2E26F-D967-4519-A2FB-C75912911F30}" type="datetimeFigureOut">
              <a:rPr lang="zh-CN" altLang="en-US" smtClean="0"/>
              <a:t>2015/7/7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1B5FC-7B6B-4E23-BA7A-297F26F9C0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99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2E26F-D967-4519-A2FB-C75912911F30}" type="datetimeFigureOut">
              <a:rPr lang="zh-CN" altLang="en-US" smtClean="0"/>
              <a:t>2015/7/7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1B5FC-7B6B-4E23-BA7A-297F26F9C0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0101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2E26F-D967-4519-A2FB-C75912911F30}" type="datetimeFigureOut">
              <a:rPr lang="zh-CN" altLang="en-US" smtClean="0"/>
              <a:t>2015/7/7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1B5FC-7B6B-4E23-BA7A-297F26F9C0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0800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2E26F-D967-4519-A2FB-C75912911F30}" type="datetimeFigureOut">
              <a:rPr lang="zh-CN" altLang="en-US" smtClean="0"/>
              <a:t>2015/7/7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1B5FC-7B6B-4E23-BA7A-297F26F9C0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3234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4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5.png"/><Relationship Id="rId7" Type="http://schemas.openxmlformats.org/officeDocument/2006/relationships/image" Target="../media/image16.jpeg"/><Relationship Id="rId12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10.png"/><Relationship Id="rId5" Type="http://schemas.openxmlformats.org/officeDocument/2006/relationships/image" Target="../media/image14.jpe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13" Type="http://schemas.openxmlformats.org/officeDocument/2006/relationships/image" Target="../media/image26.png"/><Relationship Id="rId3" Type="http://schemas.openxmlformats.org/officeDocument/2006/relationships/image" Target="../media/image5.png"/><Relationship Id="rId7" Type="http://schemas.openxmlformats.org/officeDocument/2006/relationships/image" Target="../media/image17.jpeg"/><Relationship Id="rId12" Type="http://schemas.microsoft.com/office/2007/relationships/hdphoto" Target="../media/hdphoto2.wdp"/><Relationship Id="rId2" Type="http://schemas.openxmlformats.org/officeDocument/2006/relationships/image" Target="../media/image19.jpg"/><Relationship Id="rId16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25.png"/><Relationship Id="rId5" Type="http://schemas.openxmlformats.org/officeDocument/2006/relationships/image" Target="../media/image21.png"/><Relationship Id="rId15" Type="http://schemas.openxmlformats.org/officeDocument/2006/relationships/image" Target="../media/image27.png"/><Relationship Id="rId10" Type="http://schemas.openxmlformats.org/officeDocument/2006/relationships/image" Target="../media/image24.jpeg"/><Relationship Id="rId4" Type="http://schemas.openxmlformats.org/officeDocument/2006/relationships/image" Target="../media/image20.png"/><Relationship Id="rId9" Type="http://schemas.openxmlformats.org/officeDocument/2006/relationships/image" Target="../media/image23.png"/><Relationship Id="rId1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13" Type="http://schemas.openxmlformats.org/officeDocument/2006/relationships/image" Target="../media/image35.jpeg"/><Relationship Id="rId3" Type="http://schemas.openxmlformats.org/officeDocument/2006/relationships/image" Target="../media/image29.jpg"/><Relationship Id="rId7" Type="http://schemas.openxmlformats.org/officeDocument/2006/relationships/image" Target="../media/image33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21.png"/><Relationship Id="rId5" Type="http://schemas.openxmlformats.org/officeDocument/2006/relationships/image" Target="../media/image31.jpg"/><Relationship Id="rId15" Type="http://schemas.openxmlformats.org/officeDocument/2006/relationships/image" Target="../media/image28.jpeg"/><Relationship Id="rId10" Type="http://schemas.openxmlformats.org/officeDocument/2006/relationships/image" Target="../media/image20.png"/><Relationship Id="rId4" Type="http://schemas.openxmlformats.org/officeDocument/2006/relationships/image" Target="../media/image30.jpg"/><Relationship Id="rId9" Type="http://schemas.openxmlformats.org/officeDocument/2006/relationships/image" Target="../media/image5.png"/><Relationship Id="rId1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38.png"/><Relationship Id="rId3" Type="http://schemas.openxmlformats.org/officeDocument/2006/relationships/image" Target="../media/image36.jpg"/><Relationship Id="rId7" Type="http://schemas.openxmlformats.org/officeDocument/2006/relationships/image" Target="../media/image13.png"/><Relationship Id="rId12" Type="http://schemas.openxmlformats.org/officeDocument/2006/relationships/image" Target="../media/image34.jp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30.jpg"/><Relationship Id="rId5" Type="http://schemas.openxmlformats.org/officeDocument/2006/relationships/image" Target="../media/image20.png"/><Relationship Id="rId15" Type="http://schemas.openxmlformats.org/officeDocument/2006/relationships/image" Target="../media/image40.png"/><Relationship Id="rId10" Type="http://schemas.openxmlformats.org/officeDocument/2006/relationships/image" Target="../media/image37.jpeg"/><Relationship Id="rId4" Type="http://schemas.openxmlformats.org/officeDocument/2006/relationships/image" Target="../media/image5.png"/><Relationship Id="rId9" Type="http://schemas.openxmlformats.org/officeDocument/2006/relationships/image" Target="../media/image27.png"/><Relationship Id="rId14" Type="http://schemas.openxmlformats.org/officeDocument/2006/relationships/image" Target="../media/image3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2.png"/><Relationship Id="rId3" Type="http://schemas.openxmlformats.org/officeDocument/2006/relationships/image" Target="../media/image5.png"/><Relationship Id="rId7" Type="http://schemas.openxmlformats.org/officeDocument/2006/relationships/image" Target="../media/image35.jpeg"/><Relationship Id="rId12" Type="http://schemas.openxmlformats.org/officeDocument/2006/relationships/image" Target="../media/image38.png"/><Relationship Id="rId17" Type="http://schemas.openxmlformats.org/officeDocument/2006/relationships/image" Target="../media/image49.png"/><Relationship Id="rId2" Type="http://schemas.openxmlformats.org/officeDocument/2006/relationships/image" Target="../media/image43.jp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45.jpeg"/><Relationship Id="rId5" Type="http://schemas.openxmlformats.org/officeDocument/2006/relationships/image" Target="../media/image21.png"/><Relationship Id="rId15" Type="http://schemas.openxmlformats.org/officeDocument/2006/relationships/image" Target="../media/image47.png"/><Relationship Id="rId10" Type="http://schemas.openxmlformats.org/officeDocument/2006/relationships/image" Target="../media/image44.jpeg"/><Relationship Id="rId4" Type="http://schemas.openxmlformats.org/officeDocument/2006/relationships/image" Target="../media/image20.png"/><Relationship Id="rId9" Type="http://schemas.openxmlformats.org/officeDocument/2006/relationships/image" Target="../media/image37.jpeg"/><Relationship Id="rId14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38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12" Type="http://schemas.openxmlformats.org/officeDocument/2006/relationships/image" Target="../media/image45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44.jpeg"/><Relationship Id="rId5" Type="http://schemas.openxmlformats.org/officeDocument/2006/relationships/image" Target="../media/image20.png"/><Relationship Id="rId10" Type="http://schemas.openxmlformats.org/officeDocument/2006/relationships/image" Target="../media/image37.jpeg"/><Relationship Id="rId4" Type="http://schemas.openxmlformats.org/officeDocument/2006/relationships/image" Target="../media/image49.png"/><Relationship Id="rId9" Type="http://schemas.openxmlformats.org/officeDocument/2006/relationships/image" Target="../media/image27.png"/><Relationship Id="rId1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" b="10204"/>
          <a:stretch/>
        </p:blipFill>
        <p:spPr>
          <a:xfrm>
            <a:off x="0" y="-28006"/>
            <a:ext cx="9169399" cy="550170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37162" y="236472"/>
            <a:ext cx="9181162" cy="5257525"/>
          </a:xfrm>
          <a:prstGeom prst="rect">
            <a:avLst/>
          </a:prstGeom>
          <a:gradFill flip="none" rotWithShape="1">
            <a:gsLst>
              <a:gs pos="1300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96999" y="4445268"/>
            <a:ext cx="7772400" cy="2387600"/>
          </a:xfrm>
        </p:spPr>
        <p:txBody>
          <a:bodyPr>
            <a:normAutofit/>
          </a:bodyPr>
          <a:lstStyle/>
          <a:p>
            <a:r>
              <a:rPr lang="zh-CN" altLang="en-US" sz="4800" dirty="0" smtClean="0">
                <a:solidFill>
                  <a:schemeClr val="accent2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   大</a:t>
            </a:r>
            <a:r>
              <a:rPr lang="zh-CN" altLang="en-US" sz="4800" dirty="0">
                <a:solidFill>
                  <a:schemeClr val="accent2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数据教育</a:t>
            </a:r>
            <a:r>
              <a:rPr lang="zh-CN" altLang="en-US" sz="4800" dirty="0" smtClean="0">
                <a:solidFill>
                  <a:schemeClr val="accent2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评价</a:t>
            </a:r>
            <a:r>
              <a:rPr lang="en-US" altLang="zh-CN" sz="4800" dirty="0">
                <a:solidFill>
                  <a:schemeClr val="accent2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/>
            </a:r>
            <a:br>
              <a:rPr lang="en-US" altLang="zh-CN" sz="4800" dirty="0">
                <a:solidFill>
                  <a:schemeClr val="accent2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</a:br>
            <a:r>
              <a:rPr lang="en-US" altLang="zh-CN" sz="4800" dirty="0">
                <a:latin typeface="华康俪金黑W8" panose="020B0809000000000000" pitchFamily="49" charset="-122"/>
                <a:ea typeface="华康俪金黑W8" panose="020B0809000000000000" pitchFamily="49" charset="-122"/>
              </a:rPr>
              <a:t>	</a:t>
            </a:r>
            <a:r>
              <a:rPr lang="en-US" altLang="zh-CN" sz="3600" dirty="0" smtClean="0">
                <a:latin typeface="华康俪金黑W8" panose="020B0809000000000000" pitchFamily="49" charset="-122"/>
                <a:ea typeface="华康俪金黑W8" panose="020B0809000000000000" pitchFamily="49" charset="-122"/>
              </a:rPr>
              <a:t>——</a:t>
            </a:r>
            <a:r>
              <a:rPr lang="zh-CN" altLang="en-US" sz="3600" dirty="0" smtClean="0">
                <a:latin typeface="华康俪金黑W8" panose="020B0809000000000000" pitchFamily="49" charset="-122"/>
                <a:ea typeface="华康俪金黑W8" panose="020B0809000000000000" pitchFamily="49" charset="-122"/>
              </a:rPr>
              <a:t>科技</a:t>
            </a:r>
            <a:r>
              <a:rPr lang="zh-CN" altLang="en-US" sz="3600" dirty="0">
                <a:latin typeface="华康俪金黑W8" panose="020B0809000000000000" pitchFamily="49" charset="-122"/>
                <a:ea typeface="华康俪金黑W8" panose="020B0809000000000000" pitchFamily="49" charset="-122"/>
              </a:rPr>
              <a:t>实现</a:t>
            </a:r>
            <a:r>
              <a:rPr lang="zh-CN" altLang="en-US" sz="3600" dirty="0">
                <a:solidFill>
                  <a:schemeClr val="accent6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综合素质</a:t>
            </a:r>
            <a:r>
              <a:rPr lang="zh-CN" altLang="en-US" sz="3600" dirty="0" smtClean="0">
                <a:solidFill>
                  <a:schemeClr val="accent6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评价</a:t>
            </a:r>
            <a:r>
              <a:rPr lang="zh-CN" altLang="en-US" sz="3600" dirty="0">
                <a:latin typeface="华康俪金黑W8" panose="020B0809000000000000" pitchFamily="49" charset="-122"/>
                <a:ea typeface="华康俪金黑W8" panose="020B0809000000000000" pitchFamily="49" charset="-122"/>
              </a:rPr>
              <a:t/>
            </a:r>
            <a:br>
              <a:rPr lang="zh-CN" altLang="en-US" sz="3600" dirty="0">
                <a:latin typeface="华康俪金黑W8" panose="020B0809000000000000" pitchFamily="49" charset="-122"/>
                <a:ea typeface="华康俪金黑W8" panose="020B0809000000000000" pitchFamily="49" charset="-122"/>
              </a:rPr>
            </a:br>
            <a:endParaRPr lang="zh-CN" altLang="en-US" sz="4800" dirty="0">
              <a:latin typeface="华康俪金黑W8" panose="020B0809000000000000" pitchFamily="49" charset="-122"/>
              <a:ea typeface="华康俪金黑W8" panose="020B0809000000000000" pitchFamily="49" charset="-122"/>
            </a:endParaRPr>
          </a:p>
        </p:txBody>
      </p:sp>
      <p:sp>
        <p:nvSpPr>
          <p:cNvPr id="6" name="副标题 2"/>
          <p:cNvSpPr txBox="1">
            <a:spLocks/>
          </p:cNvSpPr>
          <p:nvPr/>
        </p:nvSpPr>
        <p:spPr>
          <a:xfrm>
            <a:off x="5940648" y="6382296"/>
            <a:ext cx="2160240" cy="4505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 smtClean="0">
                <a:latin typeface="方正粗宋简体" panose="03000509000000000000" pitchFamily="65" charset="-122"/>
                <a:ea typeface="方正粗宋简体" panose="03000509000000000000" pitchFamily="65" charset="-122"/>
              </a:rPr>
              <a:t>思来氏</a:t>
            </a:r>
            <a:endParaRPr lang="zh-CN" altLang="en-US" dirty="0">
              <a:latin typeface="方正粗宋简体" panose="03000509000000000000" pitchFamily="65" charset="-122"/>
              <a:ea typeface="方正粗宋简体" panose="03000509000000000000" pitchFamily="65" charset="-122"/>
            </a:endParaRPr>
          </a:p>
        </p:txBody>
      </p:sp>
      <p:pic>
        <p:nvPicPr>
          <p:cNvPr id="7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63" y="4064888"/>
            <a:ext cx="2778736" cy="279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486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内容占位符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직사각형 9" hidden="1"/>
          <p:cNvSpPr/>
          <p:nvPr/>
        </p:nvSpPr>
        <p:spPr>
          <a:xfrm>
            <a:off x="1905425" y="3501008"/>
            <a:ext cx="1090363" cy="221599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3800" b="1" spc="150" dirty="0">
                <a:ln w="11430"/>
                <a:solidFill>
                  <a:srgbClr val="A0BF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itchFamily="66" charset="0"/>
                <a:ea typeface="+mn-ea"/>
              </a:rPr>
              <a:t>y</a:t>
            </a:r>
          </a:p>
        </p:txBody>
      </p:sp>
      <p:grpSp>
        <p:nvGrpSpPr>
          <p:cNvPr id="3" name="组合 12"/>
          <p:cNvGrpSpPr>
            <a:grpSpLocks/>
          </p:cNvGrpSpPr>
          <p:nvPr/>
        </p:nvGrpSpPr>
        <p:grpSpPr bwMode="auto">
          <a:xfrm>
            <a:off x="1244600" y="4427538"/>
            <a:ext cx="7927975" cy="2119312"/>
            <a:chOff x="611560" y="3664307"/>
            <a:chExt cx="8684840" cy="2309688"/>
          </a:xfrm>
        </p:grpSpPr>
        <p:pic>
          <p:nvPicPr>
            <p:cNvPr id="143374" name="图片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3664307"/>
              <a:ext cx="2309688" cy="2309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5" name="直接连接符 14"/>
            <p:cNvCxnSpPr/>
            <p:nvPr/>
          </p:nvCxnSpPr>
          <p:spPr>
            <a:xfrm>
              <a:off x="2470610" y="5954964"/>
              <a:ext cx="682579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组合 15"/>
          <p:cNvGrpSpPr>
            <a:grpSpLocks/>
          </p:cNvGrpSpPr>
          <p:nvPr/>
        </p:nvGrpSpPr>
        <p:grpSpPr bwMode="auto">
          <a:xfrm>
            <a:off x="5076825" y="4445000"/>
            <a:ext cx="4267200" cy="184150"/>
            <a:chOff x="5337113" y="3679746"/>
            <a:chExt cx="4267314" cy="183611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5378389" y="3679746"/>
              <a:ext cx="422603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矩形 17"/>
            <p:cNvSpPr/>
            <p:nvPr/>
          </p:nvSpPr>
          <p:spPr>
            <a:xfrm>
              <a:off x="5337113" y="3682912"/>
              <a:ext cx="179393" cy="1804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28" name="TextBox 6"/>
          <p:cNvSpPr txBox="1">
            <a:spLocks noChangeArrowheads="1"/>
          </p:cNvSpPr>
          <p:nvPr/>
        </p:nvSpPr>
        <p:spPr bwMode="auto">
          <a:xfrm>
            <a:off x="1181528" y="2875002"/>
            <a:ext cx="6804756" cy="1107996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defTabSz="91421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b="1" dirty="0" smtClean="0">
                <a:ln w="28575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 DESTINE" pitchFamily="2" charset="0"/>
                <a:ea typeface="微软雅黑" pitchFamily="34" charset="-122"/>
              </a:rPr>
              <a:t>谢谢观赏</a:t>
            </a:r>
            <a:endParaRPr lang="zh-CN" altLang="en-US" sz="6600" b="1" dirty="0">
              <a:ln w="28575">
                <a:solidFill>
                  <a:schemeClr val="bg1">
                    <a:lumMod val="95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 DESTINE" pitchFamily="2" charset="0"/>
              <a:ea typeface="微软雅黑" pitchFamily="34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29809" y="4772449"/>
            <a:ext cx="5189567" cy="146495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蒙纳简超刚黑" pitchFamily="2" charset="-120"/>
                <a:ea typeface="蒙纳简超刚黑" pitchFamily="2" charset="-120"/>
                <a:cs typeface="+mj-cs"/>
              </a:rPr>
              <a:t>思來氏官方微信二維碼</a:t>
            </a:r>
            <a:endParaRPr lang="en-US" altLang="zh-CN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蒙纳简超刚黑" pitchFamily="2" charset="-120"/>
              <a:ea typeface="蒙纳简超刚黑" pitchFamily="2" charset="-120"/>
              <a:cs typeface="+mj-cs"/>
            </a:endParaRPr>
          </a:p>
          <a:p>
            <a:pPr algn="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蒙纳简超刚黑" pitchFamily="2" charset="-120"/>
                <a:ea typeface="蒙纳简超刚黑" pitchFamily="2" charset="-120"/>
                <a:cs typeface="+mj-cs"/>
              </a:rPr>
              <a:t>片刻掃描，即刻關注</a:t>
            </a:r>
          </a:p>
        </p:txBody>
      </p:sp>
      <p:grpSp>
        <p:nvGrpSpPr>
          <p:cNvPr id="5" name="组合 1"/>
          <p:cNvGrpSpPr>
            <a:grpSpLocks/>
          </p:cNvGrpSpPr>
          <p:nvPr/>
        </p:nvGrpSpPr>
        <p:grpSpPr bwMode="auto">
          <a:xfrm>
            <a:off x="3641954" y="787400"/>
            <a:ext cx="1885950" cy="1727200"/>
            <a:chOff x="-1518345" y="1118658"/>
            <a:chExt cx="1492908" cy="1442520"/>
          </a:xfrm>
        </p:grpSpPr>
        <p:sp>
          <p:nvSpPr>
            <p:cNvPr id="30" name="圆角矩形 15"/>
            <p:cNvSpPr/>
            <p:nvPr/>
          </p:nvSpPr>
          <p:spPr>
            <a:xfrm rot="2748091">
              <a:off x="-1394065" y="1159404"/>
              <a:ext cx="1377554" cy="1359702"/>
            </a:xfrm>
            <a:custGeom>
              <a:avLst/>
              <a:gdLst/>
              <a:ahLst/>
              <a:cxnLst/>
              <a:rect l="l" t="t" r="r" b="b"/>
              <a:pathLst>
                <a:path w="1378064" h="1359908">
                  <a:moveTo>
                    <a:pt x="8208" y="70304"/>
                  </a:moveTo>
                  <a:cubicBezTo>
                    <a:pt x="51645" y="26867"/>
                    <a:pt x="111653" y="0"/>
                    <a:pt x="177935" y="0"/>
                  </a:cubicBezTo>
                  <a:lnTo>
                    <a:pt x="1138033" y="0"/>
                  </a:lnTo>
                  <a:cubicBezTo>
                    <a:pt x="1270598" y="0"/>
                    <a:pt x="1378064" y="107466"/>
                    <a:pt x="1378064" y="240031"/>
                  </a:cubicBezTo>
                  <a:lnTo>
                    <a:pt x="1378064" y="1200129"/>
                  </a:lnTo>
                  <a:cubicBezTo>
                    <a:pt x="1378064" y="1261775"/>
                    <a:pt x="1354825" y="1317994"/>
                    <a:pt x="1315969" y="1359908"/>
                  </a:cubicBezTo>
                  <a:lnTo>
                    <a:pt x="1079065" y="1129541"/>
                  </a:lnTo>
                  <a:lnTo>
                    <a:pt x="1086335" y="1091030"/>
                  </a:lnTo>
                  <a:lnTo>
                    <a:pt x="1086335" y="450590"/>
                  </a:lnTo>
                  <a:cubicBezTo>
                    <a:pt x="1086335" y="362162"/>
                    <a:pt x="1014649" y="290476"/>
                    <a:pt x="926220" y="290476"/>
                  </a:cubicBezTo>
                  <a:lnTo>
                    <a:pt x="285780" y="290476"/>
                  </a:lnTo>
                  <a:cubicBezTo>
                    <a:pt x="265344" y="290476"/>
                    <a:pt x="245802" y="294304"/>
                    <a:pt x="228154" y="302110"/>
                  </a:cubicBezTo>
                  <a:lnTo>
                    <a:pt x="0" y="80252"/>
                  </a:lnTo>
                  <a:cubicBezTo>
                    <a:pt x="2212" y="76462"/>
                    <a:pt x="5169" y="73342"/>
                    <a:pt x="8208" y="70304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A7C4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>
                <a:solidFill>
                  <a:prstClr val="white"/>
                </a:solidFill>
              </a:endParaRPr>
            </a:p>
          </p:txBody>
        </p:sp>
        <p:sp>
          <p:nvSpPr>
            <p:cNvPr id="31" name="圆角矩形 15"/>
            <p:cNvSpPr/>
            <p:nvPr/>
          </p:nvSpPr>
          <p:spPr>
            <a:xfrm rot="19034666" flipH="1">
              <a:off x="-1518345" y="1118658"/>
              <a:ext cx="1298126" cy="1442520"/>
            </a:xfrm>
            <a:custGeom>
              <a:avLst/>
              <a:gdLst/>
              <a:ahLst/>
              <a:cxnLst/>
              <a:rect l="l" t="t" r="r" b="b"/>
              <a:pathLst>
                <a:path w="1378064" h="1359908">
                  <a:moveTo>
                    <a:pt x="8208" y="70304"/>
                  </a:moveTo>
                  <a:cubicBezTo>
                    <a:pt x="51645" y="26867"/>
                    <a:pt x="111653" y="0"/>
                    <a:pt x="177935" y="0"/>
                  </a:cubicBezTo>
                  <a:lnTo>
                    <a:pt x="1138033" y="0"/>
                  </a:lnTo>
                  <a:cubicBezTo>
                    <a:pt x="1270598" y="0"/>
                    <a:pt x="1378064" y="107466"/>
                    <a:pt x="1378064" y="240031"/>
                  </a:cubicBezTo>
                  <a:lnTo>
                    <a:pt x="1378064" y="1200129"/>
                  </a:lnTo>
                  <a:cubicBezTo>
                    <a:pt x="1378064" y="1261775"/>
                    <a:pt x="1354825" y="1317994"/>
                    <a:pt x="1315969" y="1359908"/>
                  </a:cubicBezTo>
                  <a:lnTo>
                    <a:pt x="1079065" y="1129541"/>
                  </a:lnTo>
                  <a:lnTo>
                    <a:pt x="1086335" y="1091030"/>
                  </a:lnTo>
                  <a:lnTo>
                    <a:pt x="1086335" y="450590"/>
                  </a:lnTo>
                  <a:cubicBezTo>
                    <a:pt x="1086335" y="362162"/>
                    <a:pt x="1014649" y="290476"/>
                    <a:pt x="926220" y="290476"/>
                  </a:cubicBezTo>
                  <a:lnTo>
                    <a:pt x="285780" y="290476"/>
                  </a:lnTo>
                  <a:cubicBezTo>
                    <a:pt x="265344" y="290476"/>
                    <a:pt x="245802" y="294304"/>
                    <a:pt x="228154" y="302110"/>
                  </a:cubicBezTo>
                  <a:lnTo>
                    <a:pt x="0" y="80252"/>
                  </a:lnTo>
                  <a:cubicBezTo>
                    <a:pt x="2212" y="76462"/>
                    <a:pt x="5169" y="73342"/>
                    <a:pt x="8208" y="70304"/>
                  </a:cubicBezTo>
                  <a:close/>
                </a:path>
              </a:pathLst>
            </a:custGeom>
            <a:solidFill>
              <a:srgbClr val="A7C46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>
                <a:solidFill>
                  <a:prstClr val="white"/>
                </a:solidFill>
              </a:endParaRPr>
            </a:p>
          </p:txBody>
        </p:sp>
      </p:grpSp>
      <p:pic>
        <p:nvPicPr>
          <p:cNvPr id="32" name="图片 8" descr="【思来氏】LOGO(大+透明背景）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>
            <a:fillRect/>
          </a:stretch>
        </p:blipFill>
        <p:spPr bwMode="auto">
          <a:xfrm>
            <a:off x="4046766" y="1376363"/>
            <a:ext cx="112236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729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L 0.2007 -0.3662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-1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8" b="5878"/>
          <a:stretch/>
        </p:blipFill>
        <p:spPr>
          <a:xfrm>
            <a:off x="-479456" y="0"/>
            <a:ext cx="10040960" cy="6858000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5416952" y="1651543"/>
            <a:ext cx="2332184" cy="2384135"/>
            <a:chOff x="4168273" y="5017310"/>
            <a:chExt cx="359443" cy="376218"/>
          </a:xfrm>
        </p:grpSpPr>
        <p:sp>
          <p:nvSpPr>
            <p:cNvPr id="6" name="椭圆 5"/>
            <p:cNvSpPr/>
            <p:nvPr/>
          </p:nvSpPr>
          <p:spPr>
            <a:xfrm>
              <a:off x="4224445" y="5075536"/>
              <a:ext cx="247100" cy="247100"/>
            </a:xfrm>
            <a:prstGeom prst="ellipse">
              <a:avLst/>
            </a:prstGeom>
            <a:solidFill>
              <a:schemeClr val="bg1">
                <a:alpha val="43000"/>
              </a:schemeClr>
            </a:solidFill>
            <a:ln w="762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弧形 6"/>
            <p:cNvSpPr/>
            <p:nvPr/>
          </p:nvSpPr>
          <p:spPr>
            <a:xfrm>
              <a:off x="4202790" y="5053881"/>
              <a:ext cx="290410" cy="290411"/>
            </a:xfrm>
            <a:prstGeom prst="arc">
              <a:avLst>
                <a:gd name="adj1" fmla="val 16200000"/>
                <a:gd name="adj2" fmla="val 6017621"/>
              </a:avLst>
            </a:prstGeom>
            <a:noFill/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弧形 7"/>
            <p:cNvSpPr/>
            <p:nvPr/>
          </p:nvSpPr>
          <p:spPr>
            <a:xfrm rot="8219336">
              <a:off x="4199132" y="5042590"/>
              <a:ext cx="308314" cy="325657"/>
            </a:xfrm>
            <a:prstGeom prst="arc">
              <a:avLst>
                <a:gd name="adj1" fmla="val 39853"/>
                <a:gd name="adj2" fmla="val 7042587"/>
              </a:avLst>
            </a:prstGeom>
            <a:noFill/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弧形 8"/>
            <p:cNvSpPr/>
            <p:nvPr/>
          </p:nvSpPr>
          <p:spPr>
            <a:xfrm rot="10148842">
              <a:off x="4168273" y="5017310"/>
              <a:ext cx="359443" cy="376218"/>
            </a:xfrm>
            <a:prstGeom prst="arc">
              <a:avLst>
                <a:gd name="adj1" fmla="val 16200000"/>
                <a:gd name="adj2" fmla="val 6017621"/>
              </a:avLst>
            </a:prstGeom>
            <a:noFill/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矩形 13"/>
          <p:cNvSpPr/>
          <p:nvPr/>
        </p:nvSpPr>
        <p:spPr>
          <a:xfrm>
            <a:off x="130131" y="429578"/>
            <a:ext cx="3646019" cy="598363"/>
          </a:xfrm>
          <a:prstGeom prst="rect">
            <a:avLst/>
          </a:prstGeom>
          <a:solidFill>
            <a:schemeClr val="dk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方正粗宋简体" panose="03000509000000000000" pitchFamily="65" charset="-122"/>
                <a:ea typeface="方正粗宋简体" panose="03000509000000000000" pitchFamily="65" charset="-122"/>
              </a:rPr>
              <a:t>运动场景</a:t>
            </a:r>
            <a:r>
              <a:rPr lang="en-US" altLang="zh-CN" sz="3200" dirty="0" smtClean="0">
                <a:latin typeface="方正粗宋简体" panose="03000509000000000000" pitchFamily="65" charset="-122"/>
                <a:ea typeface="方正粗宋简体" panose="03000509000000000000" pitchFamily="65" charset="-122"/>
              </a:rPr>
              <a:t>-</a:t>
            </a:r>
            <a:r>
              <a:rPr lang="zh-CN" altLang="en-US" sz="3200" dirty="0" smtClean="0">
                <a:latin typeface="方正粗宋简体" panose="03000509000000000000" pitchFamily="65" charset="-122"/>
                <a:ea typeface="方正粗宋简体" panose="03000509000000000000" pitchFamily="65" charset="-122"/>
              </a:rPr>
              <a:t>手环</a:t>
            </a:r>
            <a:endParaRPr lang="zh-CN" altLang="en-US" sz="3200" dirty="0">
              <a:latin typeface="方正粗宋简体" panose="03000509000000000000" pitchFamily="65" charset="-122"/>
              <a:ea typeface="方正粗宋简体" panose="03000509000000000000" pitchFamily="65" charset="-122"/>
            </a:endParaRPr>
          </a:p>
        </p:txBody>
      </p:sp>
      <p:sp>
        <p:nvSpPr>
          <p:cNvPr id="74" name="矩形 73"/>
          <p:cNvSpPr/>
          <p:nvPr/>
        </p:nvSpPr>
        <p:spPr>
          <a:xfrm>
            <a:off x="152391" y="1281484"/>
            <a:ext cx="3646019" cy="892552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3200" dirty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手</a:t>
            </a:r>
            <a:r>
              <a:rPr lang="zh-CN" altLang="en-US" sz="3200" dirty="0" smtClean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环</a:t>
            </a:r>
            <a:r>
              <a:rPr lang="en-US" altLang="zh-CN" sz="3200" dirty="0" smtClean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——</a:t>
            </a:r>
            <a:r>
              <a:rPr lang="zh-CN" altLang="en-US" sz="2000" dirty="0" smtClean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记录</a:t>
            </a:r>
            <a:r>
              <a:rPr lang="zh-CN" altLang="en-US" sz="2000" dirty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学生每天</a:t>
            </a:r>
            <a:r>
              <a:rPr lang="zh-CN" altLang="en-US" sz="2000" dirty="0" smtClean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的</a:t>
            </a:r>
            <a:endParaRPr lang="en-US" altLang="zh-CN" sz="2000" dirty="0" smtClean="0">
              <a:solidFill>
                <a:sysClr val="windowText" lastClr="000000"/>
              </a:solidFill>
              <a:latin typeface="华康俪金黑W8" panose="020B0809000000000000" pitchFamily="49" charset="-122"/>
              <a:ea typeface="华康俪金黑W8" panose="020B0809000000000000" pitchFamily="49" charset="-122"/>
            </a:endParaRPr>
          </a:p>
          <a:p>
            <a:pPr algn="ctr"/>
            <a:r>
              <a:rPr lang="zh-CN" altLang="en-US" sz="2000" dirty="0" smtClean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运动量</a:t>
            </a:r>
            <a:r>
              <a:rPr lang="zh-CN" altLang="en-US" sz="2000" dirty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、运动密度与</a:t>
            </a:r>
            <a:r>
              <a:rPr lang="zh-CN" altLang="en-US" sz="2000" dirty="0" smtClean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强度</a:t>
            </a:r>
            <a:endParaRPr lang="zh-CN" altLang="en-US" sz="2000" dirty="0">
              <a:solidFill>
                <a:sysClr val="windowText" lastClr="000000"/>
              </a:solidFill>
              <a:latin typeface="华康俪金黑W8" panose="020B0809000000000000" pitchFamily="49" charset="-122"/>
              <a:ea typeface="华康俪金黑W8" panose="020B0809000000000000" pitchFamily="49" charset="-122"/>
            </a:endParaRPr>
          </a:p>
        </p:txBody>
      </p:sp>
      <p:cxnSp>
        <p:nvCxnSpPr>
          <p:cNvPr id="11" name="直接连接符 10"/>
          <p:cNvCxnSpPr>
            <a:stCxn id="35" idx="2"/>
          </p:cNvCxnSpPr>
          <p:nvPr/>
        </p:nvCxnSpPr>
        <p:spPr>
          <a:xfrm flipH="1" flipV="1">
            <a:off x="5043397" y="1727760"/>
            <a:ext cx="1500910" cy="10320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>
            <a:endCxn id="74" idx="3"/>
          </p:cNvCxnSpPr>
          <p:nvPr/>
        </p:nvCxnSpPr>
        <p:spPr>
          <a:xfrm flipH="1">
            <a:off x="3798410" y="1727760"/>
            <a:ext cx="124498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流程图: 联系 34"/>
          <p:cNvSpPr/>
          <p:nvPr/>
        </p:nvSpPr>
        <p:spPr>
          <a:xfrm>
            <a:off x="6544307" y="2725407"/>
            <a:ext cx="68744" cy="68744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7" name="图片 76" descr="C:\Documents and Settings\访客入口\桌面\【思来氏】LOGO(大+透明背景）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517" y="113749"/>
            <a:ext cx="1193120" cy="1167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矩形 49"/>
          <p:cNvSpPr/>
          <p:nvPr/>
        </p:nvSpPr>
        <p:spPr>
          <a:xfrm>
            <a:off x="152391" y="2174036"/>
            <a:ext cx="3653639" cy="2939506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-6591" y="2174036"/>
            <a:ext cx="3951362" cy="2939505"/>
            <a:chOff x="5398946" y="291306"/>
            <a:chExt cx="3354764" cy="2496029"/>
          </a:xfrm>
        </p:grpSpPr>
        <p:pic>
          <p:nvPicPr>
            <p:cNvPr id="19" name="图片 18" descr="iPhoto_iPad_White_Edit_PRINT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828313" y="-138061"/>
              <a:ext cx="2496029" cy="3354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7816" y="627426"/>
              <a:ext cx="2529944" cy="1820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762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35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内容占位符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91" t="12406" r="23439" b="16917"/>
          <a:stretch/>
        </p:blipFill>
        <p:spPr>
          <a:xfrm>
            <a:off x="-952500" y="-798227"/>
            <a:ext cx="11430000" cy="880672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21" name="内容占位符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17" y="603587"/>
            <a:ext cx="8524965" cy="5787115"/>
          </a:xfrm>
          <a:effectLst>
            <a:softEdge rad="317500"/>
          </a:effectLst>
        </p:spPr>
      </p:pic>
      <p:grpSp>
        <p:nvGrpSpPr>
          <p:cNvPr id="22" name="组合 21"/>
          <p:cNvGrpSpPr/>
          <p:nvPr/>
        </p:nvGrpSpPr>
        <p:grpSpPr>
          <a:xfrm>
            <a:off x="1081219" y="1669101"/>
            <a:ext cx="2772615" cy="2834377"/>
            <a:chOff x="4168273" y="5017310"/>
            <a:chExt cx="359443" cy="376218"/>
          </a:xfrm>
        </p:grpSpPr>
        <p:sp>
          <p:nvSpPr>
            <p:cNvPr id="23" name="椭圆 22"/>
            <p:cNvSpPr/>
            <p:nvPr/>
          </p:nvSpPr>
          <p:spPr>
            <a:xfrm>
              <a:off x="4224445" y="5075536"/>
              <a:ext cx="247100" cy="247100"/>
            </a:xfrm>
            <a:prstGeom prst="ellipse">
              <a:avLst/>
            </a:prstGeom>
            <a:solidFill>
              <a:schemeClr val="bg1">
                <a:alpha val="43000"/>
              </a:schemeClr>
            </a:solidFill>
            <a:ln w="762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弧形 23"/>
            <p:cNvSpPr/>
            <p:nvPr/>
          </p:nvSpPr>
          <p:spPr>
            <a:xfrm>
              <a:off x="4202790" y="5053881"/>
              <a:ext cx="290410" cy="290411"/>
            </a:xfrm>
            <a:prstGeom prst="arc">
              <a:avLst>
                <a:gd name="adj1" fmla="val 16200000"/>
                <a:gd name="adj2" fmla="val 6017621"/>
              </a:avLst>
            </a:prstGeom>
            <a:noFill/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弧形 24"/>
            <p:cNvSpPr/>
            <p:nvPr/>
          </p:nvSpPr>
          <p:spPr>
            <a:xfrm rot="8219336">
              <a:off x="4199132" y="5042590"/>
              <a:ext cx="308314" cy="325657"/>
            </a:xfrm>
            <a:prstGeom prst="arc">
              <a:avLst>
                <a:gd name="adj1" fmla="val 39853"/>
                <a:gd name="adj2" fmla="val 7042587"/>
              </a:avLst>
            </a:prstGeom>
            <a:noFill/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弧形 25"/>
            <p:cNvSpPr/>
            <p:nvPr/>
          </p:nvSpPr>
          <p:spPr>
            <a:xfrm rot="10148842">
              <a:off x="4168273" y="5017310"/>
              <a:ext cx="359443" cy="376218"/>
            </a:xfrm>
            <a:prstGeom prst="arc">
              <a:avLst>
                <a:gd name="adj1" fmla="val 16200000"/>
                <a:gd name="adj2" fmla="val 6017621"/>
              </a:avLst>
            </a:prstGeom>
            <a:noFill/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4226804" y="731440"/>
            <a:ext cx="4053596" cy="621379"/>
          </a:xfrm>
          <a:prstGeom prst="rect">
            <a:avLst/>
          </a:prstGeom>
          <a:solidFill>
            <a:schemeClr val="dk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方正粗宋简体" panose="03000509000000000000" pitchFamily="65" charset="-122"/>
                <a:ea typeface="方正粗宋简体" panose="03000509000000000000" pitchFamily="65" charset="-122"/>
              </a:rPr>
              <a:t>课堂场景</a:t>
            </a:r>
            <a:r>
              <a:rPr lang="en-US" altLang="zh-CN" sz="3200" dirty="0">
                <a:latin typeface="方正粗宋简体" panose="03000509000000000000" pitchFamily="65" charset="-122"/>
                <a:ea typeface="方正粗宋简体" panose="03000509000000000000" pitchFamily="65" charset="-122"/>
              </a:rPr>
              <a:t>—</a:t>
            </a:r>
            <a:r>
              <a:rPr lang="zh-CN" altLang="en-US" sz="3200" dirty="0" smtClean="0">
                <a:latin typeface="方正粗宋简体" panose="03000509000000000000" pitchFamily="65" charset="-122"/>
                <a:ea typeface="方正粗宋简体" panose="03000509000000000000" pitchFamily="65" charset="-122"/>
              </a:rPr>
              <a:t>脑电波</a:t>
            </a:r>
            <a:endParaRPr lang="zh-CN" altLang="en-US" sz="3200" dirty="0">
              <a:latin typeface="方正粗宋简体" panose="03000509000000000000" pitchFamily="65" charset="-122"/>
              <a:ea typeface="方正粗宋简体" panose="03000509000000000000" pitchFamily="65" charset="-122"/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4245991" y="1422025"/>
            <a:ext cx="4034409" cy="76944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脑</a:t>
            </a:r>
            <a:r>
              <a:rPr lang="zh-CN" altLang="en-US" sz="2400" dirty="0" smtClean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电</a:t>
            </a:r>
            <a:r>
              <a:rPr lang="zh-CN" altLang="en-US" sz="2400" dirty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监测</a:t>
            </a:r>
            <a:r>
              <a:rPr lang="en-US" altLang="zh-CN" sz="2400" dirty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——</a:t>
            </a:r>
            <a:r>
              <a:rPr lang="zh-CN" altLang="en-US" sz="2000" dirty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记录学生的</a:t>
            </a:r>
            <a:r>
              <a:rPr lang="zh-CN" altLang="en-US" sz="2000" dirty="0" smtClean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思维  </a:t>
            </a:r>
            <a:endParaRPr lang="en-US" altLang="zh-CN" sz="2000" dirty="0" smtClean="0">
              <a:solidFill>
                <a:schemeClr val="tx1"/>
              </a:solidFill>
              <a:latin typeface="华康俪金黑W8" panose="020B0809000000000000" pitchFamily="49" charset="-122"/>
              <a:ea typeface="华康俪金黑W8" panose="020B0809000000000000" pitchFamily="49" charset="-122"/>
            </a:endParaRPr>
          </a:p>
          <a:p>
            <a:pPr algn="ctr"/>
            <a:r>
              <a:rPr lang="en-US" altLang="zh-CN" sz="2000" dirty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 </a:t>
            </a:r>
            <a:r>
              <a:rPr lang="en-US" altLang="zh-CN" sz="2000" dirty="0" smtClean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             </a:t>
            </a:r>
            <a:r>
              <a:rPr lang="zh-CN" altLang="en-US" sz="2000" dirty="0" smtClean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过程</a:t>
            </a:r>
            <a:r>
              <a:rPr lang="zh-CN" altLang="en-US" sz="2000" dirty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与思维</a:t>
            </a:r>
            <a:r>
              <a:rPr lang="zh-CN" altLang="en-US" sz="2000" dirty="0" smtClean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负荷</a:t>
            </a:r>
            <a:endParaRPr lang="en-US" altLang="zh-CN" sz="2000" dirty="0" smtClean="0">
              <a:solidFill>
                <a:schemeClr val="tx1"/>
              </a:solidFill>
              <a:latin typeface="华康俪金黑W8" panose="020B0809000000000000" pitchFamily="49" charset="-122"/>
              <a:ea typeface="华康俪金黑W8" panose="020B0809000000000000" pitchFamily="49" charset="-122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-6591" y="2174036"/>
            <a:ext cx="3951362" cy="2939505"/>
            <a:chOff x="5398946" y="291306"/>
            <a:chExt cx="3354764" cy="2496029"/>
          </a:xfrm>
        </p:grpSpPr>
        <p:pic>
          <p:nvPicPr>
            <p:cNvPr id="51" name="图片 50" descr="iPhoto_iPad_White_Edit_PRINT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828313" y="-138061"/>
              <a:ext cx="2496029" cy="3354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7816" y="627426"/>
              <a:ext cx="2529944" cy="1820465"/>
            </a:xfrm>
            <a:prstGeom prst="rect">
              <a:avLst/>
            </a:prstGeom>
          </p:spPr>
        </p:pic>
      </p:grpSp>
      <p:sp>
        <p:nvSpPr>
          <p:cNvPr id="54" name="矩形 53"/>
          <p:cNvSpPr/>
          <p:nvPr/>
        </p:nvSpPr>
        <p:spPr>
          <a:xfrm>
            <a:off x="4245991" y="2308316"/>
            <a:ext cx="4034409" cy="2939506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28"/>
          <p:cNvGrpSpPr/>
          <p:nvPr/>
        </p:nvGrpSpPr>
        <p:grpSpPr>
          <a:xfrm>
            <a:off x="4310014" y="2358243"/>
            <a:ext cx="3906362" cy="2906432"/>
            <a:chOff x="4076060" y="2062543"/>
            <a:chExt cx="3906362" cy="2906432"/>
          </a:xfrm>
        </p:grpSpPr>
        <p:pic>
          <p:nvPicPr>
            <p:cNvPr id="30" name="图片 29" descr="iPhoto_iPad_White_Edit_PRINT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76025" y="1562578"/>
              <a:ext cx="2906432" cy="3906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3221" y="2426374"/>
              <a:ext cx="2915449" cy="2178770"/>
            </a:xfrm>
            <a:prstGeom prst="rect">
              <a:avLst/>
            </a:prstGeom>
          </p:spPr>
        </p:pic>
      </p:grpSp>
      <p:grpSp>
        <p:nvGrpSpPr>
          <p:cNvPr id="13" name="组合 12"/>
          <p:cNvGrpSpPr/>
          <p:nvPr/>
        </p:nvGrpSpPr>
        <p:grpSpPr>
          <a:xfrm>
            <a:off x="4310534" y="2362517"/>
            <a:ext cx="3906362" cy="2906432"/>
            <a:chOff x="4088499" y="2072369"/>
            <a:chExt cx="3906362" cy="2906432"/>
          </a:xfrm>
        </p:grpSpPr>
        <p:pic>
          <p:nvPicPr>
            <p:cNvPr id="37" name="图片 36" descr="iPhoto_iPad_White_Edit_PRINT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88464" y="1572404"/>
              <a:ext cx="2906432" cy="3906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1424" y="2427135"/>
              <a:ext cx="2986737" cy="2177247"/>
            </a:xfrm>
            <a:prstGeom prst="rect">
              <a:avLst/>
            </a:prstGeom>
          </p:spPr>
        </p:pic>
      </p:grpSp>
      <p:pic>
        <p:nvPicPr>
          <p:cNvPr id="34" name="s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520" y="3592799"/>
            <a:ext cx="2419350" cy="619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5" name="直接连接符 54"/>
          <p:cNvCxnSpPr>
            <a:stCxn id="78" idx="2"/>
          </p:cNvCxnSpPr>
          <p:nvPr/>
        </p:nvCxnSpPr>
        <p:spPr>
          <a:xfrm flipV="1">
            <a:off x="2375191" y="1785704"/>
            <a:ext cx="1026149" cy="9315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接连接符 76"/>
          <p:cNvCxnSpPr>
            <a:stCxn id="75" idx="1"/>
          </p:cNvCxnSpPr>
          <p:nvPr/>
        </p:nvCxnSpPr>
        <p:spPr>
          <a:xfrm flipH="1" flipV="1">
            <a:off x="3420551" y="1793211"/>
            <a:ext cx="825440" cy="135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流程图: 联系 77"/>
          <p:cNvSpPr/>
          <p:nvPr/>
        </p:nvSpPr>
        <p:spPr>
          <a:xfrm>
            <a:off x="2375191" y="2682911"/>
            <a:ext cx="68744" cy="68744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9" name="图片 78" descr="C:\Documents and Settings\访客入口\桌面\【思来氏】LOGO(大+透明背景）.g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524" y="91879"/>
            <a:ext cx="1045915" cy="102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779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 L -0.04965 -0.36875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3" y="-1844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250" fill="hold"/>
                                        <p:tgtEl>
                                          <p:spTgt spid="50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750"/>
                            </p:stCondLst>
                            <p:childTnLst>
                              <p:par>
                                <p:cTn id="57" presetID="2" presetClass="exit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75" grpId="0" animBg="1"/>
      <p:bldP spid="54" grpId="0" animBg="1"/>
      <p:bldP spid="7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87" b="8746"/>
          <a:stretch/>
        </p:blipFill>
        <p:spPr>
          <a:xfrm>
            <a:off x="-1" y="0"/>
            <a:ext cx="9791701" cy="7486650"/>
          </a:xfrm>
          <a:prstGeom prst="rect">
            <a:avLst/>
          </a:prstGeom>
        </p:spPr>
      </p:pic>
      <p:sp>
        <p:nvSpPr>
          <p:cNvPr id="83" name="矩形 82"/>
          <p:cNvSpPr/>
          <p:nvPr/>
        </p:nvSpPr>
        <p:spPr>
          <a:xfrm>
            <a:off x="325419" y="3074503"/>
            <a:ext cx="3655282" cy="2939506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4158113" y="1799386"/>
            <a:ext cx="2332184" cy="2384135"/>
            <a:chOff x="4168273" y="5017310"/>
            <a:chExt cx="359443" cy="376218"/>
          </a:xfrm>
        </p:grpSpPr>
        <p:sp>
          <p:nvSpPr>
            <p:cNvPr id="6" name="椭圆 5"/>
            <p:cNvSpPr/>
            <p:nvPr/>
          </p:nvSpPr>
          <p:spPr>
            <a:xfrm>
              <a:off x="4224445" y="5075536"/>
              <a:ext cx="247100" cy="247100"/>
            </a:xfrm>
            <a:prstGeom prst="ellipse">
              <a:avLst/>
            </a:prstGeom>
            <a:solidFill>
              <a:schemeClr val="bg1">
                <a:alpha val="43000"/>
              </a:schemeClr>
            </a:solidFill>
            <a:ln w="762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弧形 6"/>
            <p:cNvSpPr/>
            <p:nvPr/>
          </p:nvSpPr>
          <p:spPr>
            <a:xfrm>
              <a:off x="4202790" y="5053881"/>
              <a:ext cx="290410" cy="290411"/>
            </a:xfrm>
            <a:prstGeom prst="arc">
              <a:avLst>
                <a:gd name="adj1" fmla="val 16200000"/>
                <a:gd name="adj2" fmla="val 6017621"/>
              </a:avLst>
            </a:prstGeom>
            <a:noFill/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弧形 7"/>
            <p:cNvSpPr/>
            <p:nvPr/>
          </p:nvSpPr>
          <p:spPr>
            <a:xfrm rot="8219336">
              <a:off x="4199132" y="5042590"/>
              <a:ext cx="308314" cy="325657"/>
            </a:xfrm>
            <a:prstGeom prst="arc">
              <a:avLst>
                <a:gd name="adj1" fmla="val 39853"/>
                <a:gd name="adj2" fmla="val 7042587"/>
              </a:avLst>
            </a:prstGeom>
            <a:noFill/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弧形 8"/>
            <p:cNvSpPr/>
            <p:nvPr/>
          </p:nvSpPr>
          <p:spPr>
            <a:xfrm rot="10148842">
              <a:off x="4168273" y="5017310"/>
              <a:ext cx="359443" cy="376218"/>
            </a:xfrm>
            <a:prstGeom prst="arc">
              <a:avLst>
                <a:gd name="adj1" fmla="val 16200000"/>
                <a:gd name="adj2" fmla="val 6017621"/>
              </a:avLst>
            </a:prstGeom>
            <a:noFill/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209806" y="3072398"/>
            <a:ext cx="3930062" cy="2963983"/>
            <a:chOff x="8902886" y="-593967"/>
            <a:chExt cx="5245016" cy="3905348"/>
          </a:xfrm>
        </p:grpSpPr>
        <p:pic>
          <p:nvPicPr>
            <p:cNvPr id="57" name="图片 56" descr="iPhoto_iPad_White_Edit_PRINT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9572720" y="-1263801"/>
              <a:ext cx="3905348" cy="5245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" name="图片 57" descr="D:\硬件相关\脑波.png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49483" y="-60620"/>
              <a:ext cx="3965263" cy="2870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4" name="图片 6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73" y="3505590"/>
            <a:ext cx="2942973" cy="2143291"/>
          </a:xfrm>
          <a:prstGeom prst="rect">
            <a:avLst/>
          </a:prstGeom>
        </p:spPr>
      </p:pic>
      <p:pic>
        <p:nvPicPr>
          <p:cNvPr id="65" name="图片 6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58" y="3495057"/>
            <a:ext cx="2957963" cy="2135868"/>
          </a:xfrm>
          <a:prstGeom prst="rect">
            <a:avLst/>
          </a:prstGeom>
        </p:spPr>
      </p:pic>
      <p:pic>
        <p:nvPicPr>
          <p:cNvPr id="66" name="内容占位符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47" y="3486591"/>
            <a:ext cx="2979993" cy="2149589"/>
          </a:xfrm>
          <a:prstGeom prst="rect">
            <a:avLst/>
          </a:prstGeom>
        </p:spPr>
      </p:pic>
      <p:sp>
        <p:nvSpPr>
          <p:cNvPr id="67" name="矩形 66"/>
          <p:cNvSpPr/>
          <p:nvPr/>
        </p:nvSpPr>
        <p:spPr>
          <a:xfrm>
            <a:off x="6263715" y="4921344"/>
            <a:ext cx="2575264" cy="1049174"/>
          </a:xfrm>
          <a:prstGeom prst="rect">
            <a:avLst/>
          </a:prstGeom>
          <a:solidFill>
            <a:schemeClr val="dk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latin typeface="方正粗宋简体" panose="03000509000000000000" pitchFamily="65" charset="-122"/>
                <a:ea typeface="方正粗宋简体" panose="03000509000000000000" pitchFamily="65" charset="-122"/>
              </a:rPr>
              <a:t>课堂场景</a:t>
            </a:r>
            <a:r>
              <a:rPr lang="en-US" altLang="zh-CN" sz="2800" dirty="0" smtClean="0">
                <a:latin typeface="方正粗宋简体" panose="03000509000000000000" pitchFamily="65" charset="-122"/>
                <a:ea typeface="方正粗宋简体" panose="03000509000000000000" pitchFamily="65" charset="-122"/>
              </a:rPr>
              <a:t>—</a:t>
            </a:r>
          </a:p>
          <a:p>
            <a:pPr algn="ctr"/>
            <a:r>
              <a:rPr lang="zh-CN" altLang="en-US" sz="2800" dirty="0" smtClean="0">
                <a:latin typeface="方正粗宋简体" panose="03000509000000000000" pitchFamily="65" charset="-122"/>
                <a:ea typeface="方正粗宋简体" panose="03000509000000000000" pitchFamily="65" charset="-122"/>
              </a:rPr>
              <a:t>课堂及时评价</a:t>
            </a:r>
            <a:endParaRPr lang="zh-CN" altLang="en-US" sz="2800" dirty="0">
              <a:latin typeface="方正粗宋简体" panose="03000509000000000000" pitchFamily="65" charset="-122"/>
              <a:ea typeface="方正粗宋简体" panose="03000509000000000000" pitchFamily="65" charset="-122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217426" y="3069245"/>
            <a:ext cx="3913357" cy="2961346"/>
            <a:chOff x="5393794" y="-4359342"/>
            <a:chExt cx="4781420" cy="3557497"/>
          </a:xfrm>
        </p:grpSpPr>
        <p:grpSp>
          <p:nvGrpSpPr>
            <p:cNvPr id="70" name="组合 69"/>
            <p:cNvGrpSpPr/>
            <p:nvPr/>
          </p:nvGrpSpPr>
          <p:grpSpPr>
            <a:xfrm>
              <a:off x="5393794" y="-4359342"/>
              <a:ext cx="4781420" cy="3557497"/>
              <a:chOff x="8902886" y="-593967"/>
              <a:chExt cx="5245016" cy="3905348"/>
            </a:xfrm>
          </p:grpSpPr>
          <p:pic>
            <p:nvPicPr>
              <p:cNvPr id="72" name="图片 71" descr="iPhoto_iPad_White_Edit_PRINT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9572720" y="-1263801"/>
                <a:ext cx="3905348" cy="52450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3" name="图片 72" descr="D:\硬件相关\脑波.png"/>
              <p:cNvPicPr/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9549483" y="-60620"/>
                <a:ext cx="3965263" cy="2870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1" name="内容占位符 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0122" y="-3892499"/>
              <a:ext cx="3641017" cy="2652542"/>
            </a:xfrm>
            <a:prstGeom prst="rect">
              <a:avLst/>
            </a:prstGeom>
          </p:spPr>
        </p:pic>
      </p:grpSp>
      <p:sp>
        <p:nvSpPr>
          <p:cNvPr id="76" name="矩形 75"/>
          <p:cNvSpPr/>
          <p:nvPr/>
        </p:nvSpPr>
        <p:spPr>
          <a:xfrm>
            <a:off x="325418" y="1836697"/>
            <a:ext cx="3655282" cy="1200329"/>
          </a:xfrm>
          <a:prstGeom prst="rect">
            <a:avLst/>
          </a:prstGeom>
          <a:solidFill>
            <a:schemeClr val="bg1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3200" dirty="0" smtClean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课堂</a:t>
            </a:r>
            <a:r>
              <a:rPr lang="zh-CN" altLang="en-US" sz="3200" dirty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即时评价</a:t>
            </a:r>
            <a:r>
              <a:rPr lang="en-US" altLang="zh-CN" sz="3200" dirty="0" smtClean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——</a:t>
            </a:r>
          </a:p>
          <a:p>
            <a:r>
              <a:rPr lang="zh-CN" altLang="en-US" sz="2000" dirty="0" smtClean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记录</a:t>
            </a:r>
            <a:r>
              <a:rPr lang="zh-CN" altLang="en-US" sz="2000" dirty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学生在每个课堂</a:t>
            </a:r>
            <a:r>
              <a:rPr lang="zh-CN" altLang="en-US" sz="2000" dirty="0" smtClean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中的参与度</a:t>
            </a:r>
            <a:r>
              <a:rPr lang="zh-CN" altLang="en-US" sz="2000" dirty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与精彩表现</a:t>
            </a:r>
          </a:p>
        </p:txBody>
      </p:sp>
      <p:pic>
        <p:nvPicPr>
          <p:cNvPr id="68" name="s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02" y="5008149"/>
            <a:ext cx="2419350" cy="619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4" name="组合 53"/>
          <p:cNvGrpSpPr/>
          <p:nvPr/>
        </p:nvGrpSpPr>
        <p:grpSpPr>
          <a:xfrm>
            <a:off x="371999" y="159033"/>
            <a:ext cx="2385698" cy="1727824"/>
            <a:chOff x="5398946" y="291306"/>
            <a:chExt cx="3354764" cy="2496029"/>
          </a:xfrm>
        </p:grpSpPr>
        <p:pic>
          <p:nvPicPr>
            <p:cNvPr id="55" name="图片 54" descr="iPhoto_iPad_White_Edit_PRINT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828313" y="-138061"/>
              <a:ext cx="2496029" cy="3354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7" name="图片 7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7816" y="627426"/>
              <a:ext cx="2529944" cy="1820465"/>
            </a:xfrm>
            <a:prstGeom prst="rect">
              <a:avLst/>
            </a:prstGeom>
          </p:spPr>
        </p:pic>
      </p:grpSp>
      <p:grpSp>
        <p:nvGrpSpPr>
          <p:cNvPr id="80" name="组合 79"/>
          <p:cNvGrpSpPr/>
          <p:nvPr/>
        </p:nvGrpSpPr>
        <p:grpSpPr>
          <a:xfrm>
            <a:off x="4310534" y="2362517"/>
            <a:ext cx="3906362" cy="2906432"/>
            <a:chOff x="4088499" y="2072369"/>
            <a:chExt cx="3906362" cy="2906432"/>
          </a:xfrm>
        </p:grpSpPr>
        <p:pic>
          <p:nvPicPr>
            <p:cNvPr id="81" name="图片 80" descr="iPhoto_iPad_White_Edit_PRINT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88464" y="1572404"/>
              <a:ext cx="2906432" cy="3906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" name="图片 8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1424" y="2427135"/>
              <a:ext cx="2986737" cy="2177247"/>
            </a:xfrm>
            <a:prstGeom prst="rect">
              <a:avLst/>
            </a:prstGeom>
          </p:spPr>
        </p:pic>
      </p:grpSp>
      <p:cxnSp>
        <p:nvCxnSpPr>
          <p:cNvPr id="84" name="直接连接符 83"/>
          <p:cNvCxnSpPr>
            <a:stCxn id="86" idx="2"/>
          </p:cNvCxnSpPr>
          <p:nvPr/>
        </p:nvCxnSpPr>
        <p:spPr>
          <a:xfrm flipH="1" flipV="1">
            <a:off x="4006458" y="2370724"/>
            <a:ext cx="1328494" cy="5612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流程图: 联系 85"/>
          <p:cNvSpPr/>
          <p:nvPr/>
        </p:nvSpPr>
        <p:spPr>
          <a:xfrm>
            <a:off x="5334952" y="2897637"/>
            <a:ext cx="68744" cy="68744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7" name="图片 86" descr="C:\Documents and Settings\访客入口\桌面\【思来氏】LOGO(大+透明背景）.gi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064" y="210713"/>
            <a:ext cx="1045915" cy="102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752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 L -0.22882 -0.40903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41" y="-2046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250" fill="hold"/>
                                        <p:tgtEl>
                                          <p:spTgt spid="80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750"/>
                            </p:stCondLst>
                            <p:childTnLst>
                              <p:par>
                                <p:cTn id="63" presetID="2" presetClass="exit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500"/>
                            </p:stCondLst>
                            <p:childTnLst>
                              <p:par>
                                <p:cTn id="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67" grpId="0" animBg="1"/>
      <p:bldP spid="76" grpId="0" animBg="1"/>
      <p:bldP spid="8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图片 10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9426" y="-135352"/>
            <a:ext cx="9932705" cy="7049461"/>
          </a:xfrm>
          <a:prstGeom prst="rect">
            <a:avLst/>
          </a:prstGeom>
        </p:spPr>
      </p:pic>
      <p:sp>
        <p:nvSpPr>
          <p:cNvPr id="137" name="矩形 136"/>
          <p:cNvSpPr/>
          <p:nvPr/>
        </p:nvSpPr>
        <p:spPr>
          <a:xfrm>
            <a:off x="239105" y="3389378"/>
            <a:ext cx="3987032" cy="3150862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3428580" y="365126"/>
            <a:ext cx="2243295" cy="1792264"/>
            <a:chOff x="4088499" y="2072369"/>
            <a:chExt cx="3906362" cy="2906432"/>
          </a:xfrm>
        </p:grpSpPr>
        <p:pic>
          <p:nvPicPr>
            <p:cNvPr id="17" name="图片 16" descr="iPhoto_iPad_White_Edit_PRINT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88464" y="1572404"/>
              <a:ext cx="2906432" cy="3906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1424" y="2427135"/>
              <a:ext cx="2986737" cy="2177247"/>
            </a:xfrm>
            <a:prstGeom prst="rect">
              <a:avLst/>
            </a:prstGeom>
          </p:spPr>
        </p:pic>
      </p:grpSp>
      <p:grpSp>
        <p:nvGrpSpPr>
          <p:cNvPr id="13" name="组合 12"/>
          <p:cNvGrpSpPr/>
          <p:nvPr/>
        </p:nvGrpSpPr>
        <p:grpSpPr>
          <a:xfrm>
            <a:off x="636565" y="365126"/>
            <a:ext cx="2249356" cy="1792264"/>
            <a:chOff x="5398946" y="291306"/>
            <a:chExt cx="3354764" cy="2496029"/>
          </a:xfrm>
        </p:grpSpPr>
        <p:pic>
          <p:nvPicPr>
            <p:cNvPr id="14" name="图片 13" descr="iPhoto_iPad_White_Edit_PRINT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828313" y="-138061"/>
              <a:ext cx="2496029" cy="3354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7816" y="627426"/>
              <a:ext cx="2529944" cy="1820465"/>
            </a:xfrm>
            <a:prstGeom prst="rect">
              <a:avLst/>
            </a:prstGeom>
          </p:spPr>
        </p:pic>
      </p:grpSp>
      <p:sp>
        <p:nvSpPr>
          <p:cNvPr id="25" name="矩形 24"/>
          <p:cNvSpPr/>
          <p:nvPr/>
        </p:nvSpPr>
        <p:spPr>
          <a:xfrm>
            <a:off x="217426" y="2212403"/>
            <a:ext cx="4018024" cy="113877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2800" dirty="0" smtClean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阅读平台</a:t>
            </a:r>
            <a:r>
              <a:rPr lang="zh-CN" altLang="en-US" sz="2400" dirty="0" smtClean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 </a:t>
            </a:r>
            <a:r>
              <a:rPr lang="en-US" altLang="zh-CN" sz="2400" dirty="0" smtClean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—</a:t>
            </a:r>
            <a:r>
              <a:rPr lang="zh-CN" altLang="en-US" sz="2000" dirty="0" smtClean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记录</a:t>
            </a:r>
            <a:r>
              <a:rPr lang="zh-CN" altLang="en-US" sz="2000" dirty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学生</a:t>
            </a:r>
            <a:r>
              <a:rPr lang="zh-CN" altLang="en-US" sz="2000" dirty="0" smtClean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阅读</a:t>
            </a:r>
            <a:endParaRPr lang="en-US" altLang="zh-CN" sz="2000" dirty="0" smtClean="0">
              <a:solidFill>
                <a:sysClr val="windowText" lastClr="000000"/>
              </a:solidFill>
              <a:latin typeface="华康俪金黑W8" panose="020B0809000000000000" pitchFamily="49" charset="-122"/>
              <a:ea typeface="华康俪金黑W8" panose="020B0809000000000000" pitchFamily="49" charset="-122"/>
            </a:endParaRPr>
          </a:p>
          <a:p>
            <a:r>
              <a:rPr lang="zh-CN" altLang="en-US" sz="2000" dirty="0" smtClean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              过的每</a:t>
            </a:r>
            <a:r>
              <a:rPr lang="zh-CN" altLang="en-US" sz="2000" dirty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一本</a:t>
            </a:r>
            <a:r>
              <a:rPr lang="zh-CN" altLang="en-US" sz="2000" dirty="0" smtClean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书</a:t>
            </a:r>
            <a:endParaRPr lang="en-US" altLang="zh-CN" sz="2000" dirty="0" smtClean="0">
              <a:solidFill>
                <a:sysClr val="windowText" lastClr="000000"/>
              </a:solidFill>
              <a:latin typeface="华康俪金黑W8" panose="020B0809000000000000" pitchFamily="49" charset="-122"/>
              <a:ea typeface="华康俪金黑W8" panose="020B0809000000000000" pitchFamily="49" charset="-122"/>
            </a:endParaRPr>
          </a:p>
          <a:p>
            <a:r>
              <a:rPr lang="en-US" altLang="zh-CN" sz="2000" dirty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 </a:t>
            </a:r>
            <a:r>
              <a:rPr lang="en-US" altLang="zh-CN" sz="2000" dirty="0" smtClean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             </a:t>
            </a:r>
            <a:r>
              <a:rPr lang="zh-CN" altLang="en-US" sz="2000" dirty="0" smtClean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籍</a:t>
            </a:r>
            <a:r>
              <a:rPr lang="zh-CN" altLang="en-US" sz="2000" dirty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与理解水平</a:t>
            </a:r>
          </a:p>
        </p:txBody>
      </p:sp>
      <p:grpSp>
        <p:nvGrpSpPr>
          <p:cNvPr id="38" name="组合 37"/>
          <p:cNvGrpSpPr/>
          <p:nvPr/>
        </p:nvGrpSpPr>
        <p:grpSpPr>
          <a:xfrm>
            <a:off x="217426" y="3069245"/>
            <a:ext cx="3913357" cy="2961346"/>
            <a:chOff x="5393794" y="-4359342"/>
            <a:chExt cx="4781420" cy="3557497"/>
          </a:xfrm>
        </p:grpSpPr>
        <p:grpSp>
          <p:nvGrpSpPr>
            <p:cNvPr id="48" name="组合 47"/>
            <p:cNvGrpSpPr/>
            <p:nvPr/>
          </p:nvGrpSpPr>
          <p:grpSpPr>
            <a:xfrm>
              <a:off x="5393794" y="-4359342"/>
              <a:ext cx="4781420" cy="3557497"/>
              <a:chOff x="8902886" y="-593967"/>
              <a:chExt cx="5245016" cy="3905348"/>
            </a:xfrm>
          </p:grpSpPr>
          <p:pic>
            <p:nvPicPr>
              <p:cNvPr id="50" name="图片 49" descr="iPhoto_iPad_White_Edit_PRINT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9572720" y="-1263801"/>
                <a:ext cx="3905348" cy="52450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" name="图片 50" descr="D:\硬件相关\脑波.png"/>
              <p:cNvPicPr/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9549483" y="-60620"/>
                <a:ext cx="3965263" cy="2870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9" name="内容占位符 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0122" y="-3892499"/>
              <a:ext cx="3641017" cy="2652542"/>
            </a:xfrm>
            <a:prstGeom prst="rect">
              <a:avLst/>
            </a:prstGeom>
          </p:spPr>
        </p:pic>
      </p:grpSp>
      <p:grpSp>
        <p:nvGrpSpPr>
          <p:cNvPr id="69" name="组合 68"/>
          <p:cNvGrpSpPr/>
          <p:nvPr/>
        </p:nvGrpSpPr>
        <p:grpSpPr>
          <a:xfrm>
            <a:off x="5243861" y="3541172"/>
            <a:ext cx="2332184" cy="2384135"/>
            <a:chOff x="3480788" y="2388841"/>
            <a:chExt cx="2332184" cy="2384135"/>
          </a:xfrm>
        </p:grpSpPr>
        <p:sp>
          <p:nvSpPr>
            <p:cNvPr id="70" name="弧形 69"/>
            <p:cNvSpPr/>
            <p:nvPr/>
          </p:nvSpPr>
          <p:spPr>
            <a:xfrm rot="8219336">
              <a:off x="3681011" y="2549043"/>
              <a:ext cx="2000442" cy="2063724"/>
            </a:xfrm>
            <a:prstGeom prst="arc">
              <a:avLst>
                <a:gd name="adj1" fmla="val 39853"/>
                <a:gd name="adj2" fmla="val 7042587"/>
              </a:avLst>
            </a:prstGeom>
            <a:noFill/>
            <a:ln w="762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71" name="组合 70"/>
            <p:cNvGrpSpPr/>
            <p:nvPr/>
          </p:nvGrpSpPr>
          <p:grpSpPr>
            <a:xfrm>
              <a:off x="3480788" y="2388841"/>
              <a:ext cx="2332184" cy="2384135"/>
              <a:chOff x="3480788" y="2388841"/>
              <a:chExt cx="2332184" cy="2384135"/>
            </a:xfrm>
          </p:grpSpPr>
          <p:sp>
            <p:nvSpPr>
              <p:cNvPr id="72" name="椭圆 71"/>
              <p:cNvSpPr/>
              <p:nvPr/>
            </p:nvSpPr>
            <p:spPr>
              <a:xfrm>
                <a:off x="3845250" y="2757826"/>
                <a:ext cx="1603266" cy="1565900"/>
              </a:xfrm>
              <a:prstGeom prst="ellipse">
                <a:avLst/>
              </a:prstGeom>
              <a:solidFill>
                <a:sysClr val="window" lastClr="FFFFFF">
                  <a:alpha val="43000"/>
                </a:sysClr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73" name="弧形 72"/>
              <p:cNvSpPr/>
              <p:nvPr/>
            </p:nvSpPr>
            <p:spPr>
              <a:xfrm>
                <a:off x="3704746" y="2620595"/>
                <a:ext cx="1884275" cy="1840367"/>
              </a:xfrm>
              <a:prstGeom prst="arc">
                <a:avLst>
                  <a:gd name="adj1" fmla="val 16200000"/>
                  <a:gd name="adj2" fmla="val 6017621"/>
                </a:avLst>
              </a:prstGeom>
              <a:noFill/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74" name="弧形 73"/>
              <p:cNvSpPr/>
              <p:nvPr/>
            </p:nvSpPr>
            <p:spPr>
              <a:xfrm rot="10148842">
                <a:off x="3480788" y="2388841"/>
                <a:ext cx="2332184" cy="2384135"/>
              </a:xfrm>
              <a:prstGeom prst="arc">
                <a:avLst>
                  <a:gd name="adj1" fmla="val 16200000"/>
                  <a:gd name="adj2" fmla="val 6017621"/>
                </a:avLst>
              </a:prstGeom>
              <a:noFill/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06" name="组合 105"/>
          <p:cNvGrpSpPr/>
          <p:nvPr/>
        </p:nvGrpSpPr>
        <p:grpSpPr>
          <a:xfrm>
            <a:off x="93868" y="3296425"/>
            <a:ext cx="4281311" cy="3241040"/>
            <a:chOff x="146847" y="3449720"/>
            <a:chExt cx="4281311" cy="3241040"/>
          </a:xfrm>
        </p:grpSpPr>
        <p:pic>
          <p:nvPicPr>
            <p:cNvPr id="107" name="图片 10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886" y="3902241"/>
              <a:ext cx="3187234" cy="2335999"/>
            </a:xfrm>
            <a:prstGeom prst="rect">
              <a:avLst/>
            </a:prstGeom>
          </p:spPr>
        </p:pic>
        <p:grpSp>
          <p:nvGrpSpPr>
            <p:cNvPr id="108" name="组合 107"/>
            <p:cNvGrpSpPr/>
            <p:nvPr/>
          </p:nvGrpSpPr>
          <p:grpSpPr>
            <a:xfrm>
              <a:off x="146847" y="3449720"/>
              <a:ext cx="4281311" cy="3241040"/>
              <a:chOff x="4862689" y="0"/>
              <a:chExt cx="4281311" cy="3241040"/>
            </a:xfrm>
          </p:grpSpPr>
          <p:grpSp>
            <p:nvGrpSpPr>
              <p:cNvPr id="110" name="组合 109"/>
              <p:cNvGrpSpPr/>
              <p:nvPr/>
            </p:nvGrpSpPr>
            <p:grpSpPr>
              <a:xfrm>
                <a:off x="4862689" y="0"/>
                <a:ext cx="4281311" cy="3241040"/>
                <a:chOff x="4862689" y="0"/>
                <a:chExt cx="4281311" cy="3241040"/>
              </a:xfrm>
            </p:grpSpPr>
            <p:grpSp>
              <p:nvGrpSpPr>
                <p:cNvPr id="112" name="组合 111"/>
                <p:cNvGrpSpPr/>
                <p:nvPr/>
              </p:nvGrpSpPr>
              <p:grpSpPr>
                <a:xfrm>
                  <a:off x="4862689" y="0"/>
                  <a:ext cx="4281311" cy="3241040"/>
                  <a:chOff x="4862689" y="0"/>
                  <a:chExt cx="4281311" cy="3241040"/>
                </a:xfrm>
              </p:grpSpPr>
              <p:grpSp>
                <p:nvGrpSpPr>
                  <p:cNvPr id="114" name="组合 113"/>
                  <p:cNvGrpSpPr/>
                  <p:nvPr/>
                </p:nvGrpSpPr>
                <p:grpSpPr>
                  <a:xfrm>
                    <a:off x="4862689" y="0"/>
                    <a:ext cx="4281311" cy="3241040"/>
                    <a:chOff x="4862689" y="0"/>
                    <a:chExt cx="4281311" cy="3241040"/>
                  </a:xfrm>
                </p:grpSpPr>
                <p:pic>
                  <p:nvPicPr>
                    <p:cNvPr id="128" name="图片 127" descr="iPhoto_iPad_White_Edit_PRINT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 rot="5400000">
                      <a:off x="5382825" y="-520136"/>
                      <a:ext cx="3241040" cy="428131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129" name="图片 128" descr="C:\Documents and Settings\访客入口\桌面\【思来氏】LOGO(大+透明背景）.gif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5573514" y="539170"/>
                      <a:ext cx="295437" cy="27446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sp>
                  <p:nvSpPr>
                    <p:cNvPr id="130" name="矩形 129"/>
                    <p:cNvSpPr/>
                    <p:nvPr/>
                  </p:nvSpPr>
                  <p:spPr>
                    <a:xfrm>
                      <a:off x="6667500" y="1182076"/>
                      <a:ext cx="651148" cy="915850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宋体" panose="02010600030101010101" pitchFamily="2" charset="-122"/>
                        <a:cs typeface="+mn-cs"/>
                      </a:endParaRPr>
                    </a:p>
                  </p:txBody>
                </p:sp>
                <p:pic>
                  <p:nvPicPr>
                    <p:cNvPr id="131" name="图片 130"/>
                    <p:cNvPicPr>
                      <a:picLocks noChangeAspect="1"/>
                    </p:cNvPicPr>
                    <p:nvPr/>
                  </p:nvPicPr>
                  <p:blipFill rotWithShape="1">
                    <a:blip r:embed="rId10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0956" r="8501"/>
                    <a:stretch/>
                  </p:blipFill>
                  <p:spPr>
                    <a:xfrm>
                      <a:off x="6721638" y="1371056"/>
                      <a:ext cx="577958" cy="583022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15" name="组合 114"/>
                  <p:cNvGrpSpPr/>
                  <p:nvPr/>
                </p:nvGrpSpPr>
                <p:grpSpPr>
                  <a:xfrm>
                    <a:off x="6667499" y="1175590"/>
                    <a:ext cx="656955" cy="928821"/>
                    <a:chOff x="6667499" y="1175590"/>
                    <a:chExt cx="656955" cy="928821"/>
                  </a:xfrm>
                </p:grpSpPr>
                <p:grpSp>
                  <p:nvGrpSpPr>
                    <p:cNvPr id="116" name="组合 115"/>
                    <p:cNvGrpSpPr/>
                    <p:nvPr/>
                  </p:nvGrpSpPr>
                  <p:grpSpPr>
                    <a:xfrm>
                      <a:off x="6667500" y="1182076"/>
                      <a:ext cx="54138" cy="60937"/>
                      <a:chOff x="6667500" y="1182076"/>
                      <a:chExt cx="54138" cy="60937"/>
                    </a:xfrm>
                  </p:grpSpPr>
                  <p:cxnSp>
                    <p:nvCxnSpPr>
                      <p:cNvPr id="126" name="直接连接符 125"/>
                      <p:cNvCxnSpPr/>
                      <p:nvPr/>
                    </p:nvCxnSpPr>
                    <p:spPr>
                      <a:xfrm>
                        <a:off x="6667500" y="1182076"/>
                        <a:ext cx="0" cy="60937"/>
                      </a:xfrm>
                      <a:prstGeom prst="line">
                        <a:avLst/>
                      </a:prstGeom>
                      <a:noFill/>
                      <a:ln w="12700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127" name="直接连接符 126"/>
                      <p:cNvCxnSpPr/>
                      <p:nvPr/>
                    </p:nvCxnSpPr>
                    <p:spPr>
                      <a:xfrm>
                        <a:off x="6667501" y="1184457"/>
                        <a:ext cx="54137" cy="0"/>
                      </a:xfrm>
                      <a:prstGeom prst="line">
                        <a:avLst/>
                      </a:prstGeom>
                      <a:noFill/>
                      <a:ln w="12700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</p:grpSp>
                <p:grpSp>
                  <p:nvGrpSpPr>
                    <p:cNvPr id="117" name="组合 116"/>
                    <p:cNvGrpSpPr/>
                    <p:nvPr/>
                  </p:nvGrpSpPr>
                  <p:grpSpPr>
                    <a:xfrm flipH="1">
                      <a:off x="7250453" y="1175590"/>
                      <a:ext cx="65879" cy="67424"/>
                      <a:chOff x="6667500" y="1182076"/>
                      <a:chExt cx="54138" cy="60937"/>
                    </a:xfrm>
                  </p:grpSpPr>
                  <p:cxnSp>
                    <p:nvCxnSpPr>
                      <p:cNvPr id="124" name="直接连接符 123"/>
                      <p:cNvCxnSpPr/>
                      <p:nvPr/>
                    </p:nvCxnSpPr>
                    <p:spPr>
                      <a:xfrm>
                        <a:off x="6667500" y="1182076"/>
                        <a:ext cx="0" cy="60937"/>
                      </a:xfrm>
                      <a:prstGeom prst="line">
                        <a:avLst/>
                      </a:prstGeom>
                      <a:noFill/>
                      <a:ln w="12700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125" name="直接连接符 124"/>
                      <p:cNvCxnSpPr/>
                      <p:nvPr/>
                    </p:nvCxnSpPr>
                    <p:spPr>
                      <a:xfrm>
                        <a:off x="6667501" y="1184457"/>
                        <a:ext cx="54137" cy="0"/>
                      </a:xfrm>
                      <a:prstGeom prst="line">
                        <a:avLst/>
                      </a:prstGeom>
                      <a:noFill/>
                      <a:ln w="12700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</p:grpSp>
                <p:grpSp>
                  <p:nvGrpSpPr>
                    <p:cNvPr id="118" name="组合 117"/>
                    <p:cNvGrpSpPr/>
                    <p:nvPr/>
                  </p:nvGrpSpPr>
                  <p:grpSpPr>
                    <a:xfrm rot="10800000" flipH="1">
                      <a:off x="6667499" y="2033028"/>
                      <a:ext cx="65879" cy="67424"/>
                      <a:chOff x="6667500" y="1182076"/>
                      <a:chExt cx="54138" cy="60937"/>
                    </a:xfrm>
                  </p:grpSpPr>
                  <p:cxnSp>
                    <p:nvCxnSpPr>
                      <p:cNvPr id="122" name="直接连接符 121"/>
                      <p:cNvCxnSpPr/>
                      <p:nvPr/>
                    </p:nvCxnSpPr>
                    <p:spPr>
                      <a:xfrm>
                        <a:off x="6667500" y="1182076"/>
                        <a:ext cx="0" cy="60937"/>
                      </a:xfrm>
                      <a:prstGeom prst="line">
                        <a:avLst/>
                      </a:prstGeom>
                      <a:noFill/>
                      <a:ln w="12700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123" name="直接连接符 122"/>
                      <p:cNvCxnSpPr/>
                      <p:nvPr/>
                    </p:nvCxnSpPr>
                    <p:spPr>
                      <a:xfrm>
                        <a:off x="6667501" y="1184457"/>
                        <a:ext cx="54137" cy="0"/>
                      </a:xfrm>
                      <a:prstGeom prst="line">
                        <a:avLst/>
                      </a:prstGeom>
                      <a:noFill/>
                      <a:ln w="12700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</p:grpSp>
                <p:grpSp>
                  <p:nvGrpSpPr>
                    <p:cNvPr id="119" name="组合 118"/>
                    <p:cNvGrpSpPr/>
                    <p:nvPr/>
                  </p:nvGrpSpPr>
                  <p:grpSpPr>
                    <a:xfrm rot="5400000" flipH="1">
                      <a:off x="7257802" y="2037760"/>
                      <a:ext cx="65879" cy="67424"/>
                      <a:chOff x="6667500" y="1182076"/>
                      <a:chExt cx="54138" cy="60937"/>
                    </a:xfrm>
                  </p:grpSpPr>
                  <p:cxnSp>
                    <p:nvCxnSpPr>
                      <p:cNvPr id="120" name="直接连接符 119"/>
                      <p:cNvCxnSpPr/>
                      <p:nvPr/>
                    </p:nvCxnSpPr>
                    <p:spPr>
                      <a:xfrm>
                        <a:off x="6667500" y="1182076"/>
                        <a:ext cx="0" cy="60937"/>
                      </a:xfrm>
                      <a:prstGeom prst="line">
                        <a:avLst/>
                      </a:prstGeom>
                      <a:noFill/>
                      <a:ln w="12700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121" name="直接连接符 120"/>
                      <p:cNvCxnSpPr/>
                      <p:nvPr/>
                    </p:nvCxnSpPr>
                    <p:spPr>
                      <a:xfrm>
                        <a:off x="6667501" y="1184457"/>
                        <a:ext cx="54137" cy="0"/>
                      </a:xfrm>
                      <a:prstGeom prst="line">
                        <a:avLst/>
                      </a:prstGeom>
                      <a:noFill/>
                      <a:ln w="12700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</p:grpSp>
              </p:grpSp>
            </p:grpSp>
            <p:sp>
              <p:nvSpPr>
                <p:cNvPr id="113" name="矩形 112"/>
                <p:cNvSpPr/>
                <p:nvPr/>
              </p:nvSpPr>
              <p:spPr>
                <a:xfrm>
                  <a:off x="6538513" y="2423011"/>
                  <a:ext cx="909121" cy="153888"/>
                </a:xfrm>
                <a:prstGeom prst="rect">
                  <a:avLst/>
                </a:prstGeom>
                <a:solidFill>
                  <a:sysClr val="window" lastClr="FFFFFF">
                    <a:alpha val="63000"/>
                  </a:sysClr>
                </a:solidFill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mpact" panose="020B0806030902050204" pitchFamily="34" charset="0"/>
                  </a:endParaRPr>
                </a:p>
              </p:txBody>
            </p:sp>
          </p:grpSp>
          <p:pic>
            <p:nvPicPr>
              <p:cNvPr id="111" name="图片 110"/>
              <p:cNvPicPr>
                <a:picLocks noChangeAspect="1"/>
              </p:cNvPicPr>
              <p:nvPr/>
            </p:nvPicPr>
            <p:blipFill>
              <a:blip r:embed="rId11" cstate="print"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artisticPhotocopy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73417" y="2499955"/>
                <a:ext cx="253607" cy="174628"/>
              </a:xfrm>
              <a:prstGeom prst="rect">
                <a:avLst/>
              </a:prstGeom>
            </p:spPr>
          </p:pic>
        </p:grpSp>
        <p:sp>
          <p:nvSpPr>
            <p:cNvPr id="109" name="标题 1"/>
            <p:cNvSpPr txBox="1">
              <a:spLocks/>
            </p:cNvSpPr>
            <p:nvPr/>
          </p:nvSpPr>
          <p:spPr>
            <a:xfrm>
              <a:off x="1517294" y="4214761"/>
              <a:ext cx="1789767" cy="34478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CN" altLang="en-US" sz="1050" dirty="0" smtClean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康俪金黑W8" panose="020B0809000000000000" pitchFamily="49" charset="-122"/>
                  <a:ea typeface="华康俪金黑W8" panose="020B0809000000000000" pitchFamily="49" charset="-122"/>
                </a:rPr>
                <a:t>同学，请扫描你的书籍</a:t>
              </a:r>
              <a:endParaRPr lang="zh-CN" altLang="en-US" sz="105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康俪金黑W8" panose="020B0809000000000000" pitchFamily="49" charset="-122"/>
                <a:ea typeface="华康俪金黑W8" panose="020B0809000000000000" pitchFamily="49" charset="-122"/>
              </a:endParaRPr>
            </a:p>
          </p:txBody>
        </p:sp>
      </p:grpSp>
      <p:sp>
        <p:nvSpPr>
          <p:cNvPr id="99" name="矩形 98"/>
          <p:cNvSpPr/>
          <p:nvPr/>
        </p:nvSpPr>
        <p:spPr>
          <a:xfrm>
            <a:off x="1797913" y="5688283"/>
            <a:ext cx="909121" cy="20005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700" dirty="0">
                <a:solidFill>
                  <a:srgbClr val="404040"/>
                </a:solidFill>
                <a:latin typeface="Impact" panose="020B0806030902050204" pitchFamily="34" charset="0"/>
              </a:rPr>
              <a:t>9787544250580</a:t>
            </a:r>
            <a:endParaRPr lang="zh-CN" altLang="en-US" sz="700" dirty="0">
              <a:latin typeface="Impact" panose="020B080603090205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16939" y="4472015"/>
            <a:ext cx="632663" cy="903448"/>
          </a:xfrm>
          <a:prstGeom prst="rect">
            <a:avLst/>
          </a:prstGeom>
        </p:spPr>
      </p:pic>
      <p:cxnSp>
        <p:nvCxnSpPr>
          <p:cNvPr id="138" name="直接连接符 137"/>
          <p:cNvCxnSpPr/>
          <p:nvPr/>
        </p:nvCxnSpPr>
        <p:spPr>
          <a:xfrm flipH="1" flipV="1">
            <a:off x="5191126" y="2796371"/>
            <a:ext cx="1176870" cy="186854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接连接符 138"/>
          <p:cNvCxnSpPr>
            <a:endCxn id="25" idx="3"/>
          </p:cNvCxnSpPr>
          <p:nvPr/>
        </p:nvCxnSpPr>
        <p:spPr>
          <a:xfrm flipH="1" flipV="1">
            <a:off x="4235450" y="2781790"/>
            <a:ext cx="955676" cy="101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流程图: 联系 139"/>
          <p:cNvSpPr/>
          <p:nvPr/>
        </p:nvSpPr>
        <p:spPr>
          <a:xfrm>
            <a:off x="6367996" y="4664919"/>
            <a:ext cx="68744" cy="687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5" name="s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625" y="5796380"/>
            <a:ext cx="2419350" cy="619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" name="矩形 132"/>
          <p:cNvSpPr/>
          <p:nvPr/>
        </p:nvSpPr>
        <p:spPr>
          <a:xfrm rot="10800000">
            <a:off x="1900240" y="5327546"/>
            <a:ext cx="645698" cy="153351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  <a:alpha val="81000"/>
                </a:schemeClr>
              </a:gs>
              <a:gs pos="74000">
                <a:schemeClr val="accent6">
                  <a:lumMod val="40000"/>
                  <a:lumOff val="60000"/>
                  <a:alpha val="73000"/>
                </a:schemeClr>
              </a:gs>
              <a:gs pos="95000">
                <a:schemeClr val="accent6">
                  <a:lumMod val="60000"/>
                  <a:lumOff val="40000"/>
                  <a:alpha val="86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7" name="组合 46"/>
          <p:cNvGrpSpPr/>
          <p:nvPr/>
        </p:nvGrpSpPr>
        <p:grpSpPr>
          <a:xfrm>
            <a:off x="97624" y="3293650"/>
            <a:ext cx="4265223" cy="3243815"/>
            <a:chOff x="5670561" y="2320779"/>
            <a:chExt cx="3250559" cy="2439993"/>
          </a:xfrm>
        </p:grpSpPr>
        <p:grpSp>
          <p:nvGrpSpPr>
            <p:cNvPr id="46" name="组合 45"/>
            <p:cNvGrpSpPr/>
            <p:nvPr/>
          </p:nvGrpSpPr>
          <p:grpSpPr>
            <a:xfrm>
              <a:off x="5670561" y="2320779"/>
              <a:ext cx="3250559" cy="2439993"/>
              <a:chOff x="5670561" y="2320779"/>
              <a:chExt cx="3250559" cy="2439993"/>
            </a:xfrm>
          </p:grpSpPr>
          <p:grpSp>
            <p:nvGrpSpPr>
              <p:cNvPr id="45" name="组合 44"/>
              <p:cNvGrpSpPr/>
              <p:nvPr/>
            </p:nvGrpSpPr>
            <p:grpSpPr>
              <a:xfrm>
                <a:off x="5670561" y="2320779"/>
                <a:ext cx="3250559" cy="2439993"/>
                <a:chOff x="5985142" y="3617910"/>
                <a:chExt cx="3250559" cy="2439993"/>
              </a:xfrm>
            </p:grpSpPr>
            <p:pic>
              <p:nvPicPr>
                <p:cNvPr id="42" name="图片 41" descr="iPhoto_iPad_White_Edit_PRINT.png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5400000">
                  <a:off x="6390425" y="3212627"/>
                  <a:ext cx="2439993" cy="32505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" name="图片 40"/>
                <p:cNvPicPr>
                  <a:picLocks noChangeAspect="1"/>
                </p:cNvPicPr>
                <p:nvPr/>
              </p:nvPicPr>
              <p:blipFill rotWithShape="1">
                <a:blip r:embed="rId15"/>
                <a:srcRect r="53990"/>
                <a:stretch/>
              </p:blipFill>
              <p:spPr>
                <a:xfrm>
                  <a:off x="6387538" y="3957202"/>
                  <a:ext cx="2436897" cy="1767813"/>
                </a:xfrm>
                <a:prstGeom prst="rect">
                  <a:avLst/>
                </a:prstGeom>
              </p:spPr>
            </p:pic>
          </p:grpSp>
          <p:pic>
            <p:nvPicPr>
              <p:cNvPr id="43" name="图片 42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71695" y="2849492"/>
                <a:ext cx="442974" cy="527614"/>
              </a:xfrm>
              <a:prstGeom prst="rect">
                <a:avLst/>
              </a:prstGeom>
            </p:spPr>
          </p:pic>
        </p:grpSp>
        <p:sp>
          <p:nvSpPr>
            <p:cNvPr id="44" name="矩形 43"/>
            <p:cNvSpPr/>
            <p:nvPr/>
          </p:nvSpPr>
          <p:spPr>
            <a:xfrm>
              <a:off x="6673032" y="3101601"/>
              <a:ext cx="544147" cy="952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700" b="1" dirty="0" smtClean="0">
                  <a:solidFill>
                    <a:schemeClr val="bg2">
                      <a:lumMod val="25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4566</a:t>
              </a:r>
              <a:r>
                <a:rPr lang="zh-CN" altLang="en-US" sz="700" b="1" dirty="0" smtClean="0">
                  <a:solidFill>
                    <a:schemeClr val="bg2">
                      <a:lumMod val="25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千字</a:t>
              </a:r>
              <a:endParaRPr lang="zh-CN" altLang="en-US" sz="700" b="1" dirty="0">
                <a:solidFill>
                  <a:schemeClr val="bg2">
                    <a:lumMod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37" name="矩形 36"/>
          <p:cNvSpPr/>
          <p:nvPr/>
        </p:nvSpPr>
        <p:spPr>
          <a:xfrm>
            <a:off x="2432433" y="765582"/>
            <a:ext cx="3988985" cy="757357"/>
          </a:xfrm>
          <a:prstGeom prst="rect">
            <a:avLst/>
          </a:prstGeom>
          <a:solidFill>
            <a:schemeClr val="dk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方正粗宋简体" panose="03000509000000000000" pitchFamily="65" charset="-122"/>
                <a:ea typeface="方正粗宋简体" panose="03000509000000000000" pitchFamily="65" charset="-122"/>
              </a:rPr>
              <a:t>阅读场景</a:t>
            </a:r>
            <a:r>
              <a:rPr lang="en-US" altLang="zh-CN" sz="2800" dirty="0" smtClean="0">
                <a:latin typeface="方正粗宋简体" panose="03000509000000000000" pitchFamily="65" charset="-122"/>
                <a:ea typeface="方正粗宋简体" panose="03000509000000000000" pitchFamily="65" charset="-122"/>
              </a:rPr>
              <a:t>-</a:t>
            </a:r>
            <a:r>
              <a:rPr lang="zh-CN" altLang="en-US" sz="2800" dirty="0" smtClean="0">
                <a:latin typeface="方正粗宋简体" panose="03000509000000000000" pitchFamily="65" charset="-122"/>
                <a:ea typeface="方正粗宋简体" panose="03000509000000000000" pitchFamily="65" charset="-122"/>
              </a:rPr>
              <a:t>阅读平台</a:t>
            </a:r>
            <a:endParaRPr lang="zh-CN" altLang="en-US" sz="2800" dirty="0">
              <a:latin typeface="方正粗宋简体" panose="03000509000000000000" pitchFamily="65" charset="-122"/>
              <a:ea typeface="方正粗宋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090101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07407E-6 L 0.55105 -0.48334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52" y="-2416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500" fill="hold"/>
                                        <p:tgtEl>
                                          <p:spTgt spid="38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25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75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96296E-6 L 0.00156 -0.13495 " pathEditMode="relative" rAng="0" ptsTypes="AA">
                                      <p:cBhvr>
                                        <p:cTn id="59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6759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2" presetClass="entr" presetSubtype="4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250"/>
                            </p:stCondLst>
                            <p:childTnLst>
                              <p:par>
                                <p:cTn id="76" presetID="2" presetClass="exit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0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/>
      <p:bldP spid="25" grpId="0" animBg="1"/>
      <p:bldP spid="99" grpId="0"/>
      <p:bldP spid="140" grpId="0" animBg="1"/>
      <p:bldP spid="133" grpId="0" animBg="1"/>
      <p:bldP spid="133" grpId="1" animBg="1"/>
      <p:bldP spid="133" grpId="2" animBg="1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1648" y="-284342"/>
            <a:ext cx="12974762" cy="729474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5" t="11150" r="9252" b="12201"/>
          <a:stretch/>
        </p:blipFill>
        <p:spPr>
          <a:xfrm>
            <a:off x="683567" y="1124744"/>
            <a:ext cx="7463185" cy="561662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81" y="1484784"/>
            <a:ext cx="6552728" cy="1164929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151" y="3648748"/>
            <a:ext cx="384729" cy="38472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7"/>
          <a:srcRect l="13026" t="76487" r="12441" b="-1"/>
          <a:stretch/>
        </p:blipFill>
        <p:spPr>
          <a:xfrm>
            <a:off x="64303" y="5228493"/>
            <a:ext cx="9093200" cy="1723292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7"/>
          <a:srcRect l="12737" t="-4291" r="12731" b="77899"/>
          <a:stretch/>
        </p:blipFill>
        <p:spPr>
          <a:xfrm>
            <a:off x="16433" y="-638175"/>
            <a:ext cx="9102167" cy="22256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6" t="10687" r="24270" b="35393"/>
          <a:stretch/>
        </p:blipFill>
        <p:spPr>
          <a:xfrm>
            <a:off x="1122563" y="1587500"/>
            <a:ext cx="6554446" cy="3652157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3428580" y="365126"/>
            <a:ext cx="2243295" cy="1792264"/>
            <a:chOff x="4088499" y="2072369"/>
            <a:chExt cx="3906362" cy="2906432"/>
          </a:xfrm>
        </p:grpSpPr>
        <p:pic>
          <p:nvPicPr>
            <p:cNvPr id="27" name="图片 26" descr="iPhoto_iPad_White_Edit_PRINT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88464" y="1572404"/>
              <a:ext cx="2906432" cy="3906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1424" y="2427135"/>
              <a:ext cx="2986737" cy="2177247"/>
            </a:xfrm>
            <a:prstGeom prst="rect">
              <a:avLst/>
            </a:prstGeom>
          </p:spPr>
        </p:pic>
      </p:grpSp>
      <p:grpSp>
        <p:nvGrpSpPr>
          <p:cNvPr id="23" name="组合 22"/>
          <p:cNvGrpSpPr/>
          <p:nvPr/>
        </p:nvGrpSpPr>
        <p:grpSpPr>
          <a:xfrm>
            <a:off x="599621" y="365126"/>
            <a:ext cx="2249356" cy="1792264"/>
            <a:chOff x="5398946" y="291306"/>
            <a:chExt cx="3354764" cy="2496029"/>
          </a:xfrm>
        </p:grpSpPr>
        <p:pic>
          <p:nvPicPr>
            <p:cNvPr id="24" name="图片 23" descr="iPhoto_iPad_White_Edit_PRINT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828313" y="-138061"/>
              <a:ext cx="2496029" cy="3354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7816" y="627426"/>
              <a:ext cx="2529944" cy="1820465"/>
            </a:xfrm>
            <a:prstGeom prst="rect">
              <a:avLst/>
            </a:prstGeom>
          </p:spPr>
        </p:pic>
      </p:grpSp>
      <p:grpSp>
        <p:nvGrpSpPr>
          <p:cNvPr id="29" name="组合 28"/>
          <p:cNvGrpSpPr/>
          <p:nvPr/>
        </p:nvGrpSpPr>
        <p:grpSpPr>
          <a:xfrm>
            <a:off x="6157557" y="336923"/>
            <a:ext cx="2276568" cy="1792264"/>
            <a:chOff x="5393794" y="-4359342"/>
            <a:chExt cx="4781420" cy="3557497"/>
          </a:xfrm>
        </p:grpSpPr>
        <p:grpSp>
          <p:nvGrpSpPr>
            <p:cNvPr id="30" name="组合 29"/>
            <p:cNvGrpSpPr/>
            <p:nvPr/>
          </p:nvGrpSpPr>
          <p:grpSpPr>
            <a:xfrm>
              <a:off x="5393794" y="-4359342"/>
              <a:ext cx="4781420" cy="3557497"/>
              <a:chOff x="8902886" y="-593967"/>
              <a:chExt cx="5245016" cy="3905348"/>
            </a:xfrm>
          </p:grpSpPr>
          <p:pic>
            <p:nvPicPr>
              <p:cNvPr id="32" name="图片 31" descr="iPhoto_iPad_White_Edit_PRINT.pn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9572720" y="-1263801"/>
                <a:ext cx="3905348" cy="52450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" name="图片 32" descr="D:\硬件相关\脑波.png"/>
              <p:cNvPicPr/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9549483" y="-60620"/>
                <a:ext cx="3965263" cy="2870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1" name="内容占位符 3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0122" y="-3892499"/>
              <a:ext cx="3641017" cy="2652542"/>
            </a:xfrm>
            <a:prstGeom prst="rect">
              <a:avLst/>
            </a:prstGeom>
          </p:spPr>
        </p:pic>
      </p:grpSp>
      <p:sp>
        <p:nvSpPr>
          <p:cNvPr id="44" name="矩形 43"/>
          <p:cNvSpPr/>
          <p:nvPr/>
        </p:nvSpPr>
        <p:spPr>
          <a:xfrm>
            <a:off x="6251381" y="4767991"/>
            <a:ext cx="2972561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课程平台 </a:t>
            </a:r>
            <a:endParaRPr lang="en-US" altLang="zh-CN" sz="2400" dirty="0" smtClean="0">
              <a:solidFill>
                <a:schemeClr val="tx1"/>
              </a:solidFill>
              <a:latin typeface="华康俪金黑W8" panose="020B0809000000000000" pitchFamily="49" charset="-122"/>
              <a:ea typeface="华康俪金黑W8" panose="020B0809000000000000" pitchFamily="49" charset="-122"/>
            </a:endParaRPr>
          </a:p>
          <a:p>
            <a:pPr algn="ctr"/>
            <a:r>
              <a:rPr lang="zh-CN" altLang="en-US" sz="2400" dirty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记录学生的每一次选课行为与学科兴趣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97625" y="3293650"/>
            <a:ext cx="4043422" cy="3243815"/>
            <a:chOff x="5670561" y="2320779"/>
            <a:chExt cx="3250559" cy="2439993"/>
          </a:xfrm>
        </p:grpSpPr>
        <p:grpSp>
          <p:nvGrpSpPr>
            <p:cNvPr id="47" name="组合 46"/>
            <p:cNvGrpSpPr/>
            <p:nvPr/>
          </p:nvGrpSpPr>
          <p:grpSpPr>
            <a:xfrm>
              <a:off x="5670561" y="2320779"/>
              <a:ext cx="3250559" cy="2439993"/>
              <a:chOff x="5670561" y="2320779"/>
              <a:chExt cx="3250559" cy="2439993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5670561" y="2320779"/>
                <a:ext cx="3250559" cy="2439993"/>
                <a:chOff x="5985142" y="3617910"/>
                <a:chExt cx="3250559" cy="2439993"/>
              </a:xfrm>
            </p:grpSpPr>
            <p:pic>
              <p:nvPicPr>
                <p:cNvPr id="51" name="图片 50" descr="iPhoto_iPad_White_Edit_PRINT.png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5400000">
                  <a:off x="6390425" y="3212627"/>
                  <a:ext cx="2439993" cy="32505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2" name="图片 51"/>
                <p:cNvPicPr>
                  <a:picLocks noChangeAspect="1"/>
                </p:cNvPicPr>
                <p:nvPr/>
              </p:nvPicPr>
              <p:blipFill rotWithShape="1">
                <a:blip r:embed="rId14"/>
                <a:srcRect r="53990"/>
                <a:stretch/>
              </p:blipFill>
              <p:spPr>
                <a:xfrm>
                  <a:off x="6387538" y="3957202"/>
                  <a:ext cx="2436897" cy="1767813"/>
                </a:xfrm>
                <a:prstGeom prst="rect">
                  <a:avLst/>
                </a:prstGeom>
              </p:spPr>
            </p:pic>
          </p:grpSp>
          <p:pic>
            <p:nvPicPr>
              <p:cNvPr id="50" name="图片 49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71695" y="2849492"/>
                <a:ext cx="442974" cy="527614"/>
              </a:xfrm>
              <a:prstGeom prst="rect">
                <a:avLst/>
              </a:prstGeom>
            </p:spPr>
          </p:pic>
        </p:grpSp>
        <p:sp>
          <p:nvSpPr>
            <p:cNvPr id="48" name="矩形 47"/>
            <p:cNvSpPr/>
            <p:nvPr/>
          </p:nvSpPr>
          <p:spPr>
            <a:xfrm>
              <a:off x="6673032" y="3101601"/>
              <a:ext cx="544147" cy="952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700" b="1" dirty="0" smtClean="0">
                  <a:solidFill>
                    <a:schemeClr val="bg2">
                      <a:lumMod val="25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4566</a:t>
              </a:r>
              <a:r>
                <a:rPr lang="zh-CN" altLang="en-US" sz="700" b="1" dirty="0" smtClean="0">
                  <a:solidFill>
                    <a:schemeClr val="bg2">
                      <a:lumMod val="25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千字</a:t>
              </a:r>
              <a:endParaRPr lang="zh-CN" altLang="en-US" sz="700" b="1" dirty="0">
                <a:solidFill>
                  <a:schemeClr val="bg2">
                    <a:lumMod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251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-0.04167 0.09328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" y="465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250" fill="hold"/>
                                        <p:tgtEl>
                                          <p:spTgt spid="46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0.00295 -0.7002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-3502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95 -0.70023 L -3.33333E-6 -4.44444E-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3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6 L -0.29219 -0.22662 " pathEditMode="relative" rAng="0" ptsTypes="AA">
                                      <p:cBhvr>
                                        <p:cTn id="4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18" y="-1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91" b="930"/>
          <a:stretch/>
        </p:blipFill>
        <p:spPr>
          <a:xfrm>
            <a:off x="-11015" y="-30651"/>
            <a:ext cx="10300752" cy="7655478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2264889" y="245847"/>
            <a:ext cx="2243295" cy="1792264"/>
            <a:chOff x="4088499" y="2072369"/>
            <a:chExt cx="3906362" cy="2906432"/>
          </a:xfrm>
        </p:grpSpPr>
        <p:pic>
          <p:nvPicPr>
            <p:cNvPr id="27" name="图片 26" descr="iPhoto_iPad_White_Edit_PRINT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88464" y="1572404"/>
              <a:ext cx="2906432" cy="3906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1424" y="2427135"/>
              <a:ext cx="2986737" cy="2177247"/>
            </a:xfrm>
            <a:prstGeom prst="rect">
              <a:avLst/>
            </a:prstGeom>
          </p:spPr>
        </p:pic>
      </p:grpSp>
      <p:grpSp>
        <p:nvGrpSpPr>
          <p:cNvPr id="23" name="组合 22"/>
          <p:cNvGrpSpPr/>
          <p:nvPr/>
        </p:nvGrpSpPr>
        <p:grpSpPr>
          <a:xfrm>
            <a:off x="-31538" y="267135"/>
            <a:ext cx="2249356" cy="1792264"/>
            <a:chOff x="5398946" y="291306"/>
            <a:chExt cx="3354764" cy="2496029"/>
          </a:xfrm>
        </p:grpSpPr>
        <p:pic>
          <p:nvPicPr>
            <p:cNvPr id="24" name="图片 23" descr="iPhoto_iPad_White_Edit_PRINT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828313" y="-138061"/>
              <a:ext cx="2496029" cy="3354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7816" y="627426"/>
              <a:ext cx="2529944" cy="1820465"/>
            </a:xfrm>
            <a:prstGeom prst="rect">
              <a:avLst/>
            </a:prstGeom>
          </p:spPr>
        </p:pic>
      </p:grpSp>
      <p:grpSp>
        <p:nvGrpSpPr>
          <p:cNvPr id="29" name="组合 28"/>
          <p:cNvGrpSpPr/>
          <p:nvPr/>
        </p:nvGrpSpPr>
        <p:grpSpPr>
          <a:xfrm>
            <a:off x="4581208" y="244218"/>
            <a:ext cx="2276568" cy="1792264"/>
            <a:chOff x="5393794" y="-4359342"/>
            <a:chExt cx="4781420" cy="3557497"/>
          </a:xfrm>
        </p:grpSpPr>
        <p:grpSp>
          <p:nvGrpSpPr>
            <p:cNvPr id="30" name="组合 29"/>
            <p:cNvGrpSpPr/>
            <p:nvPr/>
          </p:nvGrpSpPr>
          <p:grpSpPr>
            <a:xfrm>
              <a:off x="5393794" y="-4359342"/>
              <a:ext cx="4781420" cy="3557497"/>
              <a:chOff x="8902886" y="-593967"/>
              <a:chExt cx="5245016" cy="3905348"/>
            </a:xfrm>
          </p:grpSpPr>
          <p:pic>
            <p:nvPicPr>
              <p:cNvPr id="32" name="图片 31" descr="iPhoto_iPad_White_Edit_PRINT.pn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9572720" y="-1263801"/>
                <a:ext cx="3905348" cy="52450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" name="图片 32" descr="D:\硬件相关\脑波.png"/>
              <p:cNvPicPr/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9549483" y="-60620"/>
                <a:ext cx="3965263" cy="2870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1" name="内容占位符 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0122" y="-3892499"/>
              <a:ext cx="3641017" cy="2652542"/>
            </a:xfrm>
            <a:prstGeom prst="rect">
              <a:avLst/>
            </a:prstGeom>
          </p:spPr>
        </p:pic>
      </p:grpSp>
      <p:grpSp>
        <p:nvGrpSpPr>
          <p:cNvPr id="34" name="组合 33"/>
          <p:cNvGrpSpPr/>
          <p:nvPr/>
        </p:nvGrpSpPr>
        <p:grpSpPr>
          <a:xfrm>
            <a:off x="6809887" y="243660"/>
            <a:ext cx="2404001" cy="1755206"/>
            <a:chOff x="5670561" y="2320779"/>
            <a:chExt cx="3250559" cy="2439993"/>
          </a:xfrm>
        </p:grpSpPr>
        <p:grpSp>
          <p:nvGrpSpPr>
            <p:cNvPr id="35" name="组合 34"/>
            <p:cNvGrpSpPr/>
            <p:nvPr/>
          </p:nvGrpSpPr>
          <p:grpSpPr>
            <a:xfrm>
              <a:off x="5670561" y="2320779"/>
              <a:ext cx="3250559" cy="2439993"/>
              <a:chOff x="5670561" y="2320779"/>
              <a:chExt cx="3250559" cy="2439993"/>
            </a:xfrm>
          </p:grpSpPr>
          <p:grpSp>
            <p:nvGrpSpPr>
              <p:cNvPr id="37" name="组合 36"/>
              <p:cNvGrpSpPr/>
              <p:nvPr/>
            </p:nvGrpSpPr>
            <p:grpSpPr>
              <a:xfrm>
                <a:off x="5670561" y="2320779"/>
                <a:ext cx="3250559" cy="2439993"/>
                <a:chOff x="5985142" y="3617910"/>
                <a:chExt cx="3250559" cy="2439993"/>
              </a:xfrm>
            </p:grpSpPr>
            <p:pic>
              <p:nvPicPr>
                <p:cNvPr id="39" name="图片 38" descr="iPhoto_iPad_White_Edit_PRINT.png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5400000">
                  <a:off x="6390425" y="3212627"/>
                  <a:ext cx="2439993" cy="32505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" name="图片 39"/>
                <p:cNvPicPr>
                  <a:picLocks noChangeAspect="1"/>
                </p:cNvPicPr>
                <p:nvPr/>
              </p:nvPicPr>
              <p:blipFill rotWithShape="1">
                <a:blip r:embed="rId9"/>
                <a:srcRect r="53990"/>
                <a:stretch/>
              </p:blipFill>
              <p:spPr>
                <a:xfrm>
                  <a:off x="6387538" y="3979282"/>
                  <a:ext cx="2436897" cy="1767813"/>
                </a:xfrm>
                <a:prstGeom prst="rect">
                  <a:avLst/>
                </a:prstGeom>
              </p:spPr>
            </p:pic>
          </p:grpSp>
          <p:pic>
            <p:nvPicPr>
              <p:cNvPr id="38" name="图片 37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71695" y="2849492"/>
                <a:ext cx="442974" cy="527614"/>
              </a:xfrm>
              <a:prstGeom prst="rect">
                <a:avLst/>
              </a:prstGeom>
            </p:spPr>
          </p:pic>
        </p:grpSp>
        <p:sp>
          <p:nvSpPr>
            <p:cNvPr id="36" name="矩形 35"/>
            <p:cNvSpPr/>
            <p:nvPr/>
          </p:nvSpPr>
          <p:spPr>
            <a:xfrm>
              <a:off x="6673032" y="3101601"/>
              <a:ext cx="544147" cy="952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700" b="1" dirty="0" smtClean="0">
                  <a:solidFill>
                    <a:schemeClr val="bg2">
                      <a:lumMod val="25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4566</a:t>
              </a:r>
              <a:r>
                <a:rPr lang="zh-CN" altLang="en-US" sz="700" b="1" dirty="0" smtClean="0">
                  <a:solidFill>
                    <a:schemeClr val="bg2">
                      <a:lumMod val="25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千字</a:t>
              </a:r>
              <a:endParaRPr lang="zh-CN" altLang="en-US" sz="700" b="1" dirty="0">
                <a:solidFill>
                  <a:schemeClr val="bg2">
                    <a:lumMod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302477" y="2016824"/>
            <a:ext cx="7463185" cy="5616624"/>
            <a:chOff x="-4830345" y="-5103085"/>
            <a:chExt cx="7463185" cy="5616624"/>
          </a:xfrm>
        </p:grpSpPr>
        <p:pic>
          <p:nvPicPr>
            <p:cNvPr id="42" name="图片 41"/>
            <p:cNvPicPr>
              <a:picLocks noChangeAspect="1"/>
            </p:cNvPicPr>
            <p:nvPr/>
          </p:nvPicPr>
          <p:blipFill rotWithShape="1"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85" t="11150" r="9252" b="12201"/>
            <a:stretch/>
          </p:blipFill>
          <p:spPr>
            <a:xfrm>
              <a:off x="-4830345" y="-5103085"/>
              <a:ext cx="7463185" cy="5616624"/>
            </a:xfrm>
            <a:prstGeom prst="rect">
              <a:avLst/>
            </a:prstGeom>
          </p:spPr>
        </p:pic>
        <p:pic>
          <p:nvPicPr>
            <p:cNvPr id="43" name="图片 42"/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96" t="10687" r="24574" b="35643"/>
            <a:stretch/>
          </p:blipFill>
          <p:spPr>
            <a:xfrm>
              <a:off x="-4391349" y="-4640329"/>
              <a:ext cx="6517156" cy="3645449"/>
            </a:xfrm>
            <a:prstGeom prst="rect">
              <a:avLst/>
            </a:prstGeom>
          </p:spPr>
        </p:pic>
      </p:grpSp>
      <p:grpSp>
        <p:nvGrpSpPr>
          <p:cNvPr id="61" name="组合 60"/>
          <p:cNvGrpSpPr/>
          <p:nvPr/>
        </p:nvGrpSpPr>
        <p:grpSpPr>
          <a:xfrm>
            <a:off x="5047707" y="3192621"/>
            <a:ext cx="2332184" cy="2384135"/>
            <a:chOff x="4168273" y="5017310"/>
            <a:chExt cx="359443" cy="376218"/>
          </a:xfrm>
        </p:grpSpPr>
        <p:sp>
          <p:nvSpPr>
            <p:cNvPr id="62" name="椭圆 61"/>
            <p:cNvSpPr/>
            <p:nvPr/>
          </p:nvSpPr>
          <p:spPr>
            <a:xfrm>
              <a:off x="4224445" y="5075536"/>
              <a:ext cx="247100" cy="247100"/>
            </a:xfrm>
            <a:prstGeom prst="ellipse">
              <a:avLst/>
            </a:prstGeom>
            <a:solidFill>
              <a:schemeClr val="bg1">
                <a:alpha val="43000"/>
              </a:schemeClr>
            </a:solidFill>
            <a:ln w="762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弧形 62"/>
            <p:cNvSpPr/>
            <p:nvPr/>
          </p:nvSpPr>
          <p:spPr>
            <a:xfrm>
              <a:off x="4202790" y="5053881"/>
              <a:ext cx="290410" cy="290411"/>
            </a:xfrm>
            <a:prstGeom prst="arc">
              <a:avLst>
                <a:gd name="adj1" fmla="val 16200000"/>
                <a:gd name="adj2" fmla="val 6017621"/>
              </a:avLst>
            </a:prstGeom>
            <a:noFill/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弧形 63"/>
            <p:cNvSpPr/>
            <p:nvPr/>
          </p:nvSpPr>
          <p:spPr>
            <a:xfrm rot="8219336">
              <a:off x="4199132" y="5042590"/>
              <a:ext cx="308314" cy="325657"/>
            </a:xfrm>
            <a:prstGeom prst="arc">
              <a:avLst>
                <a:gd name="adj1" fmla="val 39853"/>
                <a:gd name="adj2" fmla="val 7042587"/>
              </a:avLst>
            </a:prstGeom>
            <a:noFill/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弧形 64"/>
            <p:cNvSpPr/>
            <p:nvPr/>
          </p:nvSpPr>
          <p:spPr>
            <a:xfrm rot="10148842">
              <a:off x="4168273" y="5017310"/>
              <a:ext cx="359443" cy="376218"/>
            </a:xfrm>
            <a:prstGeom prst="arc">
              <a:avLst>
                <a:gd name="adj1" fmla="val 16200000"/>
                <a:gd name="adj2" fmla="val 6017621"/>
              </a:avLst>
            </a:prstGeom>
            <a:noFill/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6" name="矩形 65"/>
          <p:cNvSpPr/>
          <p:nvPr/>
        </p:nvSpPr>
        <p:spPr>
          <a:xfrm>
            <a:off x="1080418" y="2271495"/>
            <a:ext cx="3646019" cy="892552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Higher—</a:t>
            </a:r>
            <a:r>
              <a:rPr lang="zh-CN" altLang="en-US" sz="2000" dirty="0" smtClean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记录学生的</a:t>
            </a:r>
            <a:endParaRPr lang="en-US" altLang="zh-CN" sz="2000" dirty="0" smtClean="0">
              <a:solidFill>
                <a:sysClr val="windowText" lastClr="000000"/>
              </a:solidFill>
              <a:latin typeface="华康俪金黑W8" panose="020B0809000000000000" pitchFamily="49" charset="-122"/>
              <a:ea typeface="华康俪金黑W8" panose="020B0809000000000000" pitchFamily="49" charset="-122"/>
            </a:endParaRPr>
          </a:p>
          <a:p>
            <a:r>
              <a:rPr lang="en-US" altLang="zh-CN" sz="2000" dirty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 </a:t>
            </a:r>
            <a:r>
              <a:rPr lang="en-US" altLang="zh-CN" sz="2000" dirty="0" smtClean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            </a:t>
            </a:r>
            <a:r>
              <a:rPr lang="zh-CN" altLang="en-US" sz="2000" dirty="0" smtClean="0">
                <a:solidFill>
                  <a:sysClr val="windowText" lastClr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课外实践经历</a:t>
            </a:r>
            <a:endParaRPr lang="zh-CN" altLang="en-US" sz="2000" dirty="0">
              <a:solidFill>
                <a:sysClr val="windowText" lastClr="000000"/>
              </a:solidFill>
              <a:latin typeface="华康俪金黑W8" panose="020B0809000000000000" pitchFamily="49" charset="-122"/>
              <a:ea typeface="华康俪金黑W8" panose="020B0809000000000000" pitchFamily="49" charset="-122"/>
            </a:endParaRPr>
          </a:p>
        </p:txBody>
      </p:sp>
      <p:cxnSp>
        <p:nvCxnSpPr>
          <p:cNvPr id="67" name="直接连接符 66"/>
          <p:cNvCxnSpPr>
            <a:stCxn id="69" idx="2"/>
          </p:cNvCxnSpPr>
          <p:nvPr/>
        </p:nvCxnSpPr>
        <p:spPr>
          <a:xfrm flipH="1" flipV="1">
            <a:off x="5480735" y="2714625"/>
            <a:ext cx="694327" cy="15862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67"/>
          <p:cNvCxnSpPr>
            <a:endCxn id="66" idx="3"/>
          </p:cNvCxnSpPr>
          <p:nvPr/>
        </p:nvCxnSpPr>
        <p:spPr>
          <a:xfrm flipH="1">
            <a:off x="4726437" y="2714625"/>
            <a:ext cx="754298" cy="31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流程图: 联系 68"/>
          <p:cNvSpPr/>
          <p:nvPr/>
        </p:nvSpPr>
        <p:spPr>
          <a:xfrm>
            <a:off x="6175062" y="4266485"/>
            <a:ext cx="68744" cy="68744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矩形 69"/>
          <p:cNvSpPr/>
          <p:nvPr/>
        </p:nvSpPr>
        <p:spPr>
          <a:xfrm>
            <a:off x="1080418" y="3164047"/>
            <a:ext cx="3653639" cy="2939506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1347170" y="3332630"/>
            <a:ext cx="1466429" cy="2601290"/>
            <a:chOff x="960438" y="1566863"/>
            <a:chExt cx="2906712" cy="5156200"/>
          </a:xfrm>
        </p:grpSpPr>
        <p:grpSp>
          <p:nvGrpSpPr>
            <p:cNvPr id="97" name="组合 96"/>
            <p:cNvGrpSpPr>
              <a:grpSpLocks/>
            </p:cNvGrpSpPr>
            <p:nvPr/>
          </p:nvGrpSpPr>
          <p:grpSpPr bwMode="auto">
            <a:xfrm>
              <a:off x="960438" y="1566863"/>
              <a:ext cx="2906712" cy="5156200"/>
              <a:chOff x="959644" y="1566863"/>
              <a:chExt cx="2908154" cy="5156132"/>
            </a:xfrm>
          </p:grpSpPr>
          <p:grpSp>
            <p:nvGrpSpPr>
              <p:cNvPr id="98" name="组合 32"/>
              <p:cNvGrpSpPr>
                <a:grpSpLocks/>
              </p:cNvGrpSpPr>
              <p:nvPr/>
            </p:nvGrpSpPr>
            <p:grpSpPr bwMode="auto">
              <a:xfrm>
                <a:off x="959644" y="1566863"/>
                <a:ext cx="2908154" cy="5156132"/>
                <a:chOff x="959644" y="1566863"/>
                <a:chExt cx="2908154" cy="5156132"/>
              </a:xfrm>
            </p:grpSpPr>
            <p:pic>
              <p:nvPicPr>
                <p:cNvPr id="101" name="图片 8" descr="iPhone_5_PF_Black_wPods_PRINT.png"/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59644" y="1566863"/>
                  <a:ext cx="2908154" cy="51561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02" name="图片 8"/>
                <p:cNvPicPr>
                  <a:picLocks noChangeAspect="1" noChangeArrowheads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20801" y="2414190"/>
                  <a:ext cx="2197100" cy="350763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99" name="文本框 39"/>
              <p:cNvSpPr txBox="1">
                <a:spLocks noChangeArrowheads="1"/>
              </p:cNvSpPr>
              <p:nvPr/>
            </p:nvSpPr>
            <p:spPr bwMode="auto">
              <a:xfrm>
                <a:off x="1994694" y="3664844"/>
                <a:ext cx="875763" cy="610058"/>
              </a:xfrm>
              <a:prstGeom prst="rect">
                <a:avLst/>
              </a:prstGeom>
              <a:solidFill>
                <a:srgbClr val="F8F7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buFont typeface="Arial" panose="020B0604020202020204" pitchFamily="34" charset="0"/>
                  <a:buNone/>
                </a:pPr>
                <a:r>
                  <a:rPr lang="zh-CN" altLang="en-US" sz="7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思来氏</a:t>
                </a:r>
              </a:p>
            </p:txBody>
          </p:sp>
          <p:sp>
            <p:nvSpPr>
              <p:cNvPr id="100" name="文本框 70"/>
              <p:cNvSpPr txBox="1">
                <a:spLocks noChangeArrowheads="1"/>
              </p:cNvSpPr>
              <p:nvPr/>
            </p:nvSpPr>
            <p:spPr bwMode="auto">
              <a:xfrm>
                <a:off x="1994694" y="4188639"/>
                <a:ext cx="875763" cy="488046"/>
              </a:xfrm>
              <a:prstGeom prst="rect">
                <a:avLst/>
              </a:prstGeom>
              <a:solidFill>
                <a:srgbClr val="F8F7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buFont typeface="Arial" panose="020B0604020202020204" pitchFamily="34" charset="0"/>
                  <a:buNone/>
                </a:pPr>
                <a:r>
                  <a:rPr lang="zh-CN" altLang="en-US" sz="5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*******</a:t>
                </a:r>
                <a:r>
                  <a:rPr lang="en-US" altLang="zh-CN" sz="5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***</a:t>
                </a:r>
                <a:endParaRPr lang="zh-CN" altLang="en-US" sz="5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pic>
          <p:nvPicPr>
            <p:cNvPr id="103" name="图片 102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7625" y="2401888"/>
              <a:ext cx="2205038" cy="3519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4" name="矩形 103"/>
            <p:cNvSpPr/>
            <p:nvPr/>
          </p:nvSpPr>
          <p:spPr bwMode="auto">
            <a:xfrm>
              <a:off x="1590675" y="3430588"/>
              <a:ext cx="1619250" cy="371475"/>
            </a:xfrm>
            <a:prstGeom prst="rect">
              <a:avLst/>
            </a:prstGeom>
            <a:solidFill>
              <a:srgbClr val="0B8D44"/>
            </a:solidFill>
            <a:ln w="9525" cap="flat" cmpd="sng" algn="ctr">
              <a:solidFill>
                <a:srgbClr val="2BBE8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/>
          </p:spPr>
          <p:txBody>
            <a:bodyPr/>
            <a:lstStyle/>
            <a:p>
              <a:pPr>
                <a:buFont typeface="Arial" pitchFamily="34" charset="0"/>
                <a:buNone/>
                <a:defRPr/>
              </a:pPr>
              <a:endParaRPr lang="zh-CN" altLang="en-US" sz="900"/>
            </a:p>
          </p:txBody>
        </p:sp>
        <p:sp>
          <p:nvSpPr>
            <p:cNvPr id="105" name="矩形 104"/>
            <p:cNvSpPr/>
            <p:nvPr/>
          </p:nvSpPr>
          <p:spPr bwMode="auto">
            <a:xfrm>
              <a:off x="1590675" y="3917950"/>
              <a:ext cx="1619250" cy="371475"/>
            </a:xfrm>
            <a:prstGeom prst="rect">
              <a:avLst/>
            </a:prstGeom>
            <a:solidFill>
              <a:srgbClr val="0B8D44"/>
            </a:solidFill>
            <a:ln w="9525" cap="flat" cmpd="sng" algn="ctr">
              <a:solidFill>
                <a:srgbClr val="2BBE8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/>
          </p:spPr>
          <p:txBody>
            <a:bodyPr/>
            <a:lstStyle/>
            <a:p>
              <a:pPr>
                <a:buFont typeface="Arial" pitchFamily="34" charset="0"/>
                <a:buNone/>
                <a:defRPr/>
              </a:pPr>
              <a:endParaRPr lang="zh-CN" altLang="en-US" sz="900"/>
            </a:p>
          </p:txBody>
        </p:sp>
        <p:sp>
          <p:nvSpPr>
            <p:cNvPr id="106" name="矩形 105"/>
            <p:cNvSpPr/>
            <p:nvPr/>
          </p:nvSpPr>
          <p:spPr bwMode="auto">
            <a:xfrm>
              <a:off x="1584325" y="4964113"/>
              <a:ext cx="1619250" cy="371475"/>
            </a:xfrm>
            <a:prstGeom prst="rect">
              <a:avLst/>
            </a:prstGeom>
            <a:solidFill>
              <a:srgbClr val="0B8D44"/>
            </a:solidFill>
            <a:ln w="9525" cap="flat" cmpd="sng" algn="ctr">
              <a:solidFill>
                <a:srgbClr val="2BBE8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/>
          </p:spPr>
          <p:txBody>
            <a:bodyPr/>
            <a:lstStyle/>
            <a:p>
              <a:pPr>
                <a:buFont typeface="Arial" pitchFamily="34" charset="0"/>
                <a:buNone/>
                <a:defRPr/>
              </a:pPr>
              <a:endParaRPr lang="zh-CN" altLang="en-US" sz="900"/>
            </a:p>
          </p:txBody>
        </p:sp>
        <p:sp>
          <p:nvSpPr>
            <p:cNvPr id="107" name="矩形 106"/>
            <p:cNvSpPr/>
            <p:nvPr/>
          </p:nvSpPr>
          <p:spPr bwMode="auto">
            <a:xfrm>
              <a:off x="1590675" y="4430713"/>
              <a:ext cx="1619250" cy="371475"/>
            </a:xfrm>
            <a:prstGeom prst="rect">
              <a:avLst/>
            </a:prstGeom>
            <a:solidFill>
              <a:srgbClr val="0B8D44"/>
            </a:solidFill>
            <a:ln w="9525" cap="flat" cmpd="sng" algn="ctr">
              <a:solidFill>
                <a:srgbClr val="2BBE8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/>
          </p:spPr>
          <p:txBody>
            <a:bodyPr/>
            <a:lstStyle/>
            <a:p>
              <a:pPr>
                <a:buFont typeface="Arial" pitchFamily="34" charset="0"/>
                <a:buNone/>
                <a:defRPr/>
              </a:pPr>
              <a:endParaRPr lang="zh-CN" altLang="en-US" sz="900"/>
            </a:p>
          </p:txBody>
        </p:sp>
        <p:sp>
          <p:nvSpPr>
            <p:cNvPr id="108" name="等腰三角形 107"/>
            <p:cNvSpPr>
              <a:spLocks noChangeArrowheads="1"/>
            </p:cNvSpPr>
            <p:nvPr/>
          </p:nvSpPr>
          <p:spPr bwMode="auto">
            <a:xfrm rot="2762963">
              <a:off x="3028950" y="3414713"/>
              <a:ext cx="260350" cy="133350"/>
            </a:xfrm>
            <a:prstGeom prst="triangle">
              <a:avLst>
                <a:gd name="adj" fmla="val 50000"/>
              </a:avLst>
            </a:prstGeom>
            <a:solidFill>
              <a:srgbClr val="E572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lang="zh-CN" altLang="en-US" sz="900"/>
            </a:p>
          </p:txBody>
        </p:sp>
        <p:sp>
          <p:nvSpPr>
            <p:cNvPr id="109" name="等腰三角形 108"/>
            <p:cNvSpPr>
              <a:spLocks noChangeArrowheads="1"/>
            </p:cNvSpPr>
            <p:nvPr/>
          </p:nvSpPr>
          <p:spPr bwMode="auto">
            <a:xfrm rot="2762963">
              <a:off x="3028950" y="4418013"/>
              <a:ext cx="260350" cy="133350"/>
            </a:xfrm>
            <a:prstGeom prst="triangle">
              <a:avLst>
                <a:gd name="adj" fmla="val 50000"/>
              </a:avLst>
            </a:prstGeom>
            <a:solidFill>
              <a:srgbClr val="E572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lang="zh-CN" altLang="en-US" sz="900"/>
            </a:p>
          </p:txBody>
        </p:sp>
        <p:sp>
          <p:nvSpPr>
            <p:cNvPr id="110" name="等腰三角形 109"/>
            <p:cNvSpPr>
              <a:spLocks noChangeArrowheads="1"/>
            </p:cNvSpPr>
            <p:nvPr/>
          </p:nvSpPr>
          <p:spPr bwMode="auto">
            <a:xfrm rot="2762963">
              <a:off x="3028950" y="3903663"/>
              <a:ext cx="260350" cy="133350"/>
            </a:xfrm>
            <a:prstGeom prst="triangle">
              <a:avLst>
                <a:gd name="adj" fmla="val 50000"/>
              </a:avLst>
            </a:prstGeom>
            <a:solidFill>
              <a:srgbClr val="E572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lang="zh-CN" altLang="en-US" sz="900"/>
            </a:p>
          </p:txBody>
        </p:sp>
        <p:sp>
          <p:nvSpPr>
            <p:cNvPr id="111" name="等腰三角形 110"/>
            <p:cNvSpPr>
              <a:spLocks noChangeArrowheads="1"/>
            </p:cNvSpPr>
            <p:nvPr/>
          </p:nvSpPr>
          <p:spPr bwMode="auto">
            <a:xfrm rot="2762963">
              <a:off x="3024188" y="4949825"/>
              <a:ext cx="260350" cy="133350"/>
            </a:xfrm>
            <a:prstGeom prst="triangle">
              <a:avLst>
                <a:gd name="adj" fmla="val 50000"/>
              </a:avLst>
            </a:prstGeom>
            <a:solidFill>
              <a:srgbClr val="E572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lang="zh-CN" altLang="en-US" sz="900"/>
            </a:p>
          </p:txBody>
        </p:sp>
        <p:sp>
          <p:nvSpPr>
            <p:cNvPr id="112" name="矩形 111"/>
            <p:cNvSpPr/>
            <p:nvPr/>
          </p:nvSpPr>
          <p:spPr>
            <a:xfrm>
              <a:off x="1498393" y="3470276"/>
              <a:ext cx="1789525" cy="3965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7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学生记录主观感受</a:t>
              </a:r>
              <a:endParaRPr lang="en-US" altLang="zh-CN" sz="7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13" name="矩形 2"/>
            <p:cNvSpPr>
              <a:spLocks noChangeArrowheads="1"/>
            </p:cNvSpPr>
            <p:nvPr/>
          </p:nvSpPr>
          <p:spPr bwMode="auto">
            <a:xfrm>
              <a:off x="1228725" y="3963989"/>
              <a:ext cx="2285999" cy="396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38" tIns="45719" rIns="91438" bIns="4571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7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拍摄自己的作品</a:t>
              </a:r>
              <a:endParaRPr lang="en-US" altLang="zh-CN" sz="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14" name="矩形 113"/>
            <p:cNvSpPr/>
            <p:nvPr/>
          </p:nvSpPr>
          <p:spPr>
            <a:xfrm>
              <a:off x="1409423" y="4445456"/>
              <a:ext cx="1967461" cy="3965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7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学生与他人进行互动</a:t>
              </a:r>
              <a:endParaRPr lang="en-US" altLang="zh-CN" sz="7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15" name="矩形 4"/>
            <p:cNvSpPr>
              <a:spLocks noChangeArrowheads="1"/>
            </p:cNvSpPr>
            <p:nvPr/>
          </p:nvSpPr>
          <p:spPr bwMode="auto">
            <a:xfrm>
              <a:off x="1625535" y="4989512"/>
              <a:ext cx="1433646" cy="396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8" tIns="45719" rIns="91438" bIns="4571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7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师生间的互评</a:t>
              </a:r>
              <a:endParaRPr lang="en-US" altLang="zh-CN" sz="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</p:grpSp>
      <p:pic>
        <p:nvPicPr>
          <p:cNvPr id="119" name="Wifi 4"/>
          <p:cNvPicPr>
            <a:picLocks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095" y="4405727"/>
            <a:ext cx="286925" cy="469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" name="矩形 119"/>
          <p:cNvSpPr/>
          <p:nvPr/>
        </p:nvSpPr>
        <p:spPr>
          <a:xfrm>
            <a:off x="5478860" y="5337106"/>
            <a:ext cx="3559228" cy="800133"/>
          </a:xfrm>
          <a:prstGeom prst="rect">
            <a:avLst/>
          </a:prstGeom>
          <a:solidFill>
            <a:schemeClr val="dk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方正粗宋简体" panose="03000509000000000000" pitchFamily="65" charset="-122"/>
                <a:ea typeface="方正粗宋简体" panose="03000509000000000000" pitchFamily="65" charset="-122"/>
              </a:rPr>
              <a:t>课外实践</a:t>
            </a:r>
            <a:r>
              <a:rPr lang="en-US" altLang="zh-CN" sz="2800" dirty="0" smtClean="0">
                <a:latin typeface="方正粗宋简体" panose="03000509000000000000" pitchFamily="65" charset="-122"/>
                <a:ea typeface="方正粗宋简体" panose="03000509000000000000" pitchFamily="65" charset="-122"/>
              </a:rPr>
              <a:t>—Higher</a:t>
            </a:r>
            <a:endParaRPr lang="zh-CN" altLang="en-US" sz="2800" dirty="0">
              <a:latin typeface="方正粗宋简体" panose="03000509000000000000" pitchFamily="65" charset="-122"/>
              <a:ea typeface="方正粗宋简体" panose="03000509000000000000" pitchFamily="65" charset="-122"/>
            </a:endParaRPr>
          </a:p>
        </p:txBody>
      </p:sp>
      <p:grpSp>
        <p:nvGrpSpPr>
          <p:cNvPr id="121" name="组合 120"/>
          <p:cNvGrpSpPr>
            <a:grpSpLocks/>
          </p:cNvGrpSpPr>
          <p:nvPr/>
        </p:nvGrpSpPr>
        <p:grpSpPr bwMode="auto">
          <a:xfrm>
            <a:off x="3042361" y="3342155"/>
            <a:ext cx="1433417" cy="2601290"/>
            <a:chOff x="16844877" y="165724"/>
            <a:chExt cx="1962150" cy="3525837"/>
          </a:xfrm>
        </p:grpSpPr>
        <p:pic>
          <p:nvPicPr>
            <p:cNvPr id="122" name="图片 20" descr="iPhone_5_PF_Black_wPods_PRINT.pn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44877" y="165724"/>
              <a:ext cx="1962150" cy="3525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" name="图片 7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92527" y="691924"/>
              <a:ext cx="1476375" cy="2439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1932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22222E-6 L -0.36649 0.1363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33" y="680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</p:cBhvr>
                                      <p:by x="35000" y="35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9" grpId="0" animBg="1"/>
      <p:bldP spid="70" grpId="0" animBg="1"/>
      <p:bldP spid="1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70"/>
          <a:stretch/>
        </p:blipFill>
        <p:spPr>
          <a:xfrm>
            <a:off x="0" y="-1"/>
            <a:ext cx="9144000" cy="7227065"/>
          </a:xfrm>
        </p:spPr>
      </p:pic>
      <p:grpSp>
        <p:nvGrpSpPr>
          <p:cNvPr id="5" name="组合 4"/>
          <p:cNvGrpSpPr/>
          <p:nvPr/>
        </p:nvGrpSpPr>
        <p:grpSpPr>
          <a:xfrm>
            <a:off x="2264889" y="245847"/>
            <a:ext cx="2243295" cy="1792264"/>
            <a:chOff x="4088499" y="2072369"/>
            <a:chExt cx="3906362" cy="2906432"/>
          </a:xfrm>
        </p:grpSpPr>
        <p:pic>
          <p:nvPicPr>
            <p:cNvPr id="6" name="图片 5" descr="iPhoto_iPad_White_Edit_PRINT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88464" y="1572404"/>
              <a:ext cx="2906432" cy="3906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1424" y="2427135"/>
              <a:ext cx="2986737" cy="2177247"/>
            </a:xfrm>
            <a:prstGeom prst="rect">
              <a:avLst/>
            </a:prstGeom>
          </p:spPr>
        </p:pic>
      </p:grpSp>
      <p:grpSp>
        <p:nvGrpSpPr>
          <p:cNvPr id="8" name="组合 7"/>
          <p:cNvGrpSpPr/>
          <p:nvPr/>
        </p:nvGrpSpPr>
        <p:grpSpPr>
          <a:xfrm>
            <a:off x="-31538" y="267135"/>
            <a:ext cx="2249356" cy="1792264"/>
            <a:chOff x="5398946" y="291306"/>
            <a:chExt cx="3354764" cy="2496029"/>
          </a:xfrm>
        </p:grpSpPr>
        <p:pic>
          <p:nvPicPr>
            <p:cNvPr id="9" name="图片 8" descr="iPhoto_iPad_White_Edit_PRINT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828313" y="-138061"/>
              <a:ext cx="2496029" cy="3354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7816" y="627426"/>
              <a:ext cx="2529944" cy="1820465"/>
            </a:xfrm>
            <a:prstGeom prst="rect">
              <a:avLst/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4581208" y="244218"/>
            <a:ext cx="2276568" cy="1792264"/>
            <a:chOff x="5393794" y="-4359342"/>
            <a:chExt cx="4781420" cy="3557497"/>
          </a:xfrm>
        </p:grpSpPr>
        <p:grpSp>
          <p:nvGrpSpPr>
            <p:cNvPr id="12" name="组合 11"/>
            <p:cNvGrpSpPr/>
            <p:nvPr/>
          </p:nvGrpSpPr>
          <p:grpSpPr>
            <a:xfrm>
              <a:off x="5393794" y="-4359342"/>
              <a:ext cx="4781420" cy="3557497"/>
              <a:chOff x="8902886" y="-593967"/>
              <a:chExt cx="5245016" cy="3905348"/>
            </a:xfrm>
          </p:grpSpPr>
          <p:pic>
            <p:nvPicPr>
              <p:cNvPr id="14" name="图片 13" descr="iPhoto_iPad_White_Edit_PRINT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9572720" y="-1263801"/>
                <a:ext cx="3905348" cy="52450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" name="图片 14" descr="D:\硬件相关\脑波.png"/>
              <p:cNvPicPr/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9549483" y="-60620"/>
                <a:ext cx="3965263" cy="2870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3" name="内容占位符 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0122" y="-3892499"/>
              <a:ext cx="3641017" cy="2652542"/>
            </a:xfrm>
            <a:prstGeom prst="rect">
              <a:avLst/>
            </a:prstGeom>
          </p:spPr>
        </p:pic>
      </p:grpSp>
      <p:grpSp>
        <p:nvGrpSpPr>
          <p:cNvPr id="16" name="组合 15"/>
          <p:cNvGrpSpPr/>
          <p:nvPr/>
        </p:nvGrpSpPr>
        <p:grpSpPr>
          <a:xfrm>
            <a:off x="6809887" y="243660"/>
            <a:ext cx="2404001" cy="1755206"/>
            <a:chOff x="5670561" y="2320779"/>
            <a:chExt cx="3250559" cy="2439993"/>
          </a:xfrm>
        </p:grpSpPr>
        <p:grpSp>
          <p:nvGrpSpPr>
            <p:cNvPr id="17" name="组合 16"/>
            <p:cNvGrpSpPr/>
            <p:nvPr/>
          </p:nvGrpSpPr>
          <p:grpSpPr>
            <a:xfrm>
              <a:off x="5670561" y="2320779"/>
              <a:ext cx="3250559" cy="2439993"/>
              <a:chOff x="5670561" y="2320779"/>
              <a:chExt cx="3250559" cy="2439993"/>
            </a:xfrm>
          </p:grpSpPr>
          <p:grpSp>
            <p:nvGrpSpPr>
              <p:cNvPr id="19" name="组合 18"/>
              <p:cNvGrpSpPr/>
              <p:nvPr/>
            </p:nvGrpSpPr>
            <p:grpSpPr>
              <a:xfrm>
                <a:off x="5670561" y="2320779"/>
                <a:ext cx="3250559" cy="2439993"/>
                <a:chOff x="5985142" y="3617910"/>
                <a:chExt cx="3250559" cy="2439993"/>
              </a:xfrm>
            </p:grpSpPr>
            <p:pic>
              <p:nvPicPr>
                <p:cNvPr id="21" name="图片 20" descr="iPhoto_iPad_White_Edit_PRINT.png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5400000">
                  <a:off x="6390425" y="3212627"/>
                  <a:ext cx="2439993" cy="32505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2" name="图片 21"/>
                <p:cNvPicPr>
                  <a:picLocks noChangeAspect="1"/>
                </p:cNvPicPr>
                <p:nvPr/>
              </p:nvPicPr>
              <p:blipFill rotWithShape="1">
                <a:blip r:embed="rId8"/>
                <a:srcRect r="53990"/>
                <a:stretch/>
              </p:blipFill>
              <p:spPr>
                <a:xfrm>
                  <a:off x="6387538" y="3979282"/>
                  <a:ext cx="2436897" cy="1767813"/>
                </a:xfrm>
                <a:prstGeom prst="rect">
                  <a:avLst/>
                </a:prstGeom>
              </p:spPr>
            </p:pic>
          </p:grpSp>
          <p:pic>
            <p:nvPicPr>
              <p:cNvPr id="20" name="图片 19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71695" y="2849492"/>
                <a:ext cx="442974" cy="527614"/>
              </a:xfrm>
              <a:prstGeom prst="rect">
                <a:avLst/>
              </a:prstGeom>
            </p:spPr>
          </p:pic>
        </p:grpSp>
        <p:sp>
          <p:nvSpPr>
            <p:cNvPr id="18" name="矩形 17"/>
            <p:cNvSpPr/>
            <p:nvPr/>
          </p:nvSpPr>
          <p:spPr>
            <a:xfrm>
              <a:off x="6673032" y="3101601"/>
              <a:ext cx="544147" cy="952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700" b="1" dirty="0" smtClean="0">
                  <a:solidFill>
                    <a:schemeClr val="bg2">
                      <a:lumMod val="25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4566</a:t>
              </a:r>
              <a:r>
                <a:rPr lang="zh-CN" altLang="en-US" sz="700" b="1" dirty="0" smtClean="0">
                  <a:solidFill>
                    <a:schemeClr val="bg2">
                      <a:lumMod val="25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千字</a:t>
              </a:r>
              <a:endParaRPr lang="zh-CN" altLang="en-US" sz="700" b="1" dirty="0">
                <a:solidFill>
                  <a:schemeClr val="bg2">
                    <a:lumMod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0" y="4939552"/>
            <a:ext cx="2380523" cy="1842248"/>
            <a:chOff x="-4830345" y="-5103085"/>
            <a:chExt cx="7463185" cy="5616624"/>
          </a:xfrm>
        </p:grpSpPr>
        <p:pic>
          <p:nvPicPr>
            <p:cNvPr id="24" name="图片 23"/>
            <p:cNvPicPr>
              <a:picLocks noChangeAspect="1"/>
            </p:cNvPicPr>
            <p:nvPr/>
          </p:nvPicPr>
          <p:blipFill rotWithShape="1"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85" t="11150" r="9252" b="12201"/>
            <a:stretch/>
          </p:blipFill>
          <p:spPr>
            <a:xfrm>
              <a:off x="-4830345" y="-5103085"/>
              <a:ext cx="7463185" cy="5616624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96" t="10687" r="24574" b="35643"/>
            <a:stretch/>
          </p:blipFill>
          <p:spPr>
            <a:xfrm>
              <a:off x="-4391349" y="-4640329"/>
              <a:ext cx="6517156" cy="3645449"/>
            </a:xfrm>
            <a:prstGeom prst="rect">
              <a:avLst/>
            </a:prstGeom>
          </p:spPr>
        </p:pic>
      </p:grpSp>
      <p:grpSp>
        <p:nvGrpSpPr>
          <p:cNvPr id="69" name="组合 68"/>
          <p:cNvGrpSpPr>
            <a:grpSpLocks/>
          </p:cNvGrpSpPr>
          <p:nvPr/>
        </p:nvGrpSpPr>
        <p:grpSpPr bwMode="auto">
          <a:xfrm>
            <a:off x="3042361" y="3342155"/>
            <a:ext cx="1433417" cy="2601290"/>
            <a:chOff x="16844877" y="165724"/>
            <a:chExt cx="1962150" cy="3525837"/>
          </a:xfrm>
        </p:grpSpPr>
        <p:pic>
          <p:nvPicPr>
            <p:cNvPr id="70" name="图片 20" descr="iPhone_5_PF_Black_wPods_PRINT.png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44877" y="165724"/>
              <a:ext cx="1962150" cy="3525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" name="图片 7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92527" y="691924"/>
              <a:ext cx="1476375" cy="2439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2" name="组合 71"/>
          <p:cNvGrpSpPr/>
          <p:nvPr/>
        </p:nvGrpSpPr>
        <p:grpSpPr>
          <a:xfrm>
            <a:off x="2149435" y="3031090"/>
            <a:ext cx="2772615" cy="2834377"/>
            <a:chOff x="4168273" y="5017310"/>
            <a:chExt cx="359443" cy="376218"/>
          </a:xfrm>
        </p:grpSpPr>
        <p:sp>
          <p:nvSpPr>
            <p:cNvPr id="73" name="椭圆 72"/>
            <p:cNvSpPr/>
            <p:nvPr/>
          </p:nvSpPr>
          <p:spPr>
            <a:xfrm>
              <a:off x="4224445" y="5075536"/>
              <a:ext cx="247100" cy="247100"/>
            </a:xfrm>
            <a:prstGeom prst="ellipse">
              <a:avLst/>
            </a:prstGeom>
            <a:solidFill>
              <a:schemeClr val="bg1">
                <a:alpha val="43000"/>
              </a:schemeClr>
            </a:solidFill>
            <a:ln w="762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弧形 73"/>
            <p:cNvSpPr/>
            <p:nvPr/>
          </p:nvSpPr>
          <p:spPr>
            <a:xfrm>
              <a:off x="4202790" y="5053881"/>
              <a:ext cx="290410" cy="290411"/>
            </a:xfrm>
            <a:prstGeom prst="arc">
              <a:avLst>
                <a:gd name="adj1" fmla="val 16200000"/>
                <a:gd name="adj2" fmla="val 6017621"/>
              </a:avLst>
            </a:prstGeom>
            <a:noFill/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弧形 74"/>
            <p:cNvSpPr/>
            <p:nvPr/>
          </p:nvSpPr>
          <p:spPr>
            <a:xfrm rot="8219336">
              <a:off x="4199132" y="5042590"/>
              <a:ext cx="308314" cy="325657"/>
            </a:xfrm>
            <a:prstGeom prst="arc">
              <a:avLst>
                <a:gd name="adj1" fmla="val 39853"/>
                <a:gd name="adj2" fmla="val 7042587"/>
              </a:avLst>
            </a:prstGeom>
            <a:noFill/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弧形 75"/>
            <p:cNvSpPr/>
            <p:nvPr/>
          </p:nvSpPr>
          <p:spPr>
            <a:xfrm rot="10148842">
              <a:off x="4168273" y="5017310"/>
              <a:ext cx="359443" cy="376218"/>
            </a:xfrm>
            <a:prstGeom prst="arc">
              <a:avLst>
                <a:gd name="adj1" fmla="val 16200000"/>
                <a:gd name="adj2" fmla="val 6017621"/>
              </a:avLst>
            </a:prstGeom>
            <a:noFill/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7" name="矩形 76"/>
          <p:cNvSpPr/>
          <p:nvPr/>
        </p:nvSpPr>
        <p:spPr>
          <a:xfrm>
            <a:off x="4850520" y="2093429"/>
            <a:ext cx="3872565" cy="621379"/>
          </a:xfrm>
          <a:prstGeom prst="rect">
            <a:avLst/>
          </a:prstGeom>
          <a:solidFill>
            <a:schemeClr val="dk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方正粗宋简体" panose="03000509000000000000" pitchFamily="65" charset="-122"/>
                <a:ea typeface="方正粗宋简体" panose="03000509000000000000" pitchFamily="65" charset="-122"/>
              </a:rPr>
              <a:t>课堂作业</a:t>
            </a:r>
            <a:r>
              <a:rPr lang="en-US" altLang="zh-CN" sz="3200" dirty="0" smtClean="0">
                <a:latin typeface="方正粗宋简体" panose="03000509000000000000" pitchFamily="65" charset="-122"/>
                <a:ea typeface="方正粗宋简体" panose="03000509000000000000" pitchFamily="65" charset="-122"/>
              </a:rPr>
              <a:t>—</a:t>
            </a:r>
            <a:r>
              <a:rPr lang="zh-CN" altLang="en-US" sz="3200" dirty="0" smtClean="0">
                <a:latin typeface="方正粗宋简体" panose="03000509000000000000" pitchFamily="65" charset="-122"/>
                <a:ea typeface="方正粗宋简体" panose="03000509000000000000" pitchFamily="65" charset="-122"/>
              </a:rPr>
              <a:t>学业记录</a:t>
            </a:r>
            <a:endParaRPr lang="zh-CN" altLang="en-US" sz="3200" dirty="0">
              <a:latin typeface="方正粗宋简体" panose="03000509000000000000" pitchFamily="65" charset="-122"/>
              <a:ea typeface="方正粗宋简体" panose="03000509000000000000" pitchFamily="65" charset="-122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4869708" y="2784014"/>
            <a:ext cx="3853378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学业记录</a:t>
            </a:r>
            <a:r>
              <a:rPr lang="en-US" altLang="zh-CN" sz="2400" dirty="0" smtClean="0">
                <a:solidFill>
                  <a:srgbClr val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—</a:t>
            </a:r>
            <a:r>
              <a:rPr lang="zh-CN" altLang="en-US" dirty="0" smtClean="0">
                <a:solidFill>
                  <a:srgbClr val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建立</a:t>
            </a:r>
            <a:r>
              <a:rPr lang="zh-CN" altLang="en-US" dirty="0">
                <a:solidFill>
                  <a:srgbClr val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学生的自我</a:t>
            </a:r>
            <a:r>
              <a:rPr lang="zh-CN" altLang="en-US" dirty="0" smtClean="0">
                <a:solidFill>
                  <a:srgbClr val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学</a:t>
            </a:r>
            <a:endParaRPr lang="en-US" altLang="zh-CN" dirty="0" smtClean="0">
              <a:solidFill>
                <a:srgbClr val="000000"/>
              </a:solidFill>
              <a:latin typeface="华康俪金黑W8" panose="020B0809000000000000" pitchFamily="49" charset="-122"/>
              <a:ea typeface="华康俪金黑W8" panose="020B0809000000000000" pitchFamily="49" charset="-122"/>
            </a:endParaRPr>
          </a:p>
          <a:p>
            <a:r>
              <a:rPr lang="en-US" altLang="zh-CN" dirty="0">
                <a:solidFill>
                  <a:srgbClr val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            </a:t>
            </a:r>
            <a:r>
              <a:rPr lang="zh-CN" altLang="en-US" dirty="0" smtClean="0">
                <a:solidFill>
                  <a:srgbClr val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习</a:t>
            </a:r>
            <a:r>
              <a:rPr lang="zh-CN" altLang="en-US" dirty="0">
                <a:solidFill>
                  <a:srgbClr val="000000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诊断分析与错题本</a:t>
            </a:r>
            <a:endParaRPr lang="zh-CN" altLang="en-US" dirty="0">
              <a:latin typeface="华康俪金黑W8" panose="020B0809000000000000" pitchFamily="49" charset="-122"/>
              <a:ea typeface="华康俪金黑W8" panose="020B0809000000000000" pitchFamily="49" charset="-122"/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4876195" y="3543788"/>
            <a:ext cx="3868707" cy="2895112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0" name="直接连接符 79"/>
          <p:cNvCxnSpPr/>
          <p:nvPr/>
        </p:nvCxnSpPr>
        <p:spPr>
          <a:xfrm flipV="1">
            <a:off x="3470870" y="3147694"/>
            <a:ext cx="998686" cy="11775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连接符 80"/>
          <p:cNvCxnSpPr>
            <a:stCxn id="78" idx="1"/>
          </p:cNvCxnSpPr>
          <p:nvPr/>
        </p:nvCxnSpPr>
        <p:spPr>
          <a:xfrm flipH="1" flipV="1">
            <a:off x="4469556" y="3143458"/>
            <a:ext cx="400152" cy="98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图片 83" descr="iPhoto_iPad_White_Edit_PRIN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77792" y="3069388"/>
            <a:ext cx="2976370" cy="391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图片 8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354" y="3982098"/>
            <a:ext cx="2918725" cy="2166848"/>
          </a:xfrm>
          <a:prstGeom prst="rect">
            <a:avLst/>
          </a:prstGeom>
        </p:spPr>
      </p:pic>
      <p:pic>
        <p:nvPicPr>
          <p:cNvPr id="88" name="图片 8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353" y="3973156"/>
            <a:ext cx="2918725" cy="2175052"/>
          </a:xfrm>
          <a:prstGeom prst="rect">
            <a:avLst/>
          </a:prstGeom>
        </p:spPr>
      </p:pic>
      <p:pic>
        <p:nvPicPr>
          <p:cNvPr id="87" name="图片 8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352" y="3966790"/>
            <a:ext cx="2918726" cy="2180893"/>
          </a:xfrm>
          <a:prstGeom prst="rect">
            <a:avLst/>
          </a:prstGeom>
        </p:spPr>
      </p:pic>
      <p:pic>
        <p:nvPicPr>
          <p:cNvPr id="86" name="图片 8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351" y="3985477"/>
            <a:ext cx="2918727" cy="2177791"/>
          </a:xfrm>
          <a:prstGeom prst="rect">
            <a:avLst/>
          </a:prstGeom>
        </p:spPr>
      </p:pic>
      <p:sp>
        <p:nvSpPr>
          <p:cNvPr id="91" name="流程图: 联系 90"/>
          <p:cNvSpPr/>
          <p:nvPr/>
        </p:nvSpPr>
        <p:spPr>
          <a:xfrm>
            <a:off x="3431995" y="4300988"/>
            <a:ext cx="68744" cy="68744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359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85185E-6 L -0.02483 0.14722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" y="736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500" fill="hold"/>
                                        <p:tgtEl>
                                          <p:spTgt spid="69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5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75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75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8" grpId="0" animBg="1"/>
      <p:bldP spid="79" grpId="0" animBg="1"/>
      <p:bldP spid="9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4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92" y="-49922"/>
            <a:ext cx="9170692" cy="6878421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4809194" y="3537986"/>
            <a:ext cx="3913565" cy="2976370"/>
            <a:chOff x="4809194" y="3537986"/>
            <a:chExt cx="3913565" cy="2976370"/>
          </a:xfrm>
        </p:grpSpPr>
        <p:pic>
          <p:nvPicPr>
            <p:cNvPr id="84" name="图片 83" descr="iPhoto_iPad_White_Edit_PRINT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277792" y="3069388"/>
              <a:ext cx="2976370" cy="3913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6" name="图片 8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9351" y="3985477"/>
              <a:ext cx="2918727" cy="2177791"/>
            </a:xfrm>
            <a:prstGeom prst="rect">
              <a:avLst/>
            </a:prstGeom>
          </p:spPr>
        </p:pic>
      </p:grpSp>
      <p:sp>
        <p:nvSpPr>
          <p:cNvPr id="91" name="流程图: 联系 90"/>
          <p:cNvSpPr/>
          <p:nvPr/>
        </p:nvSpPr>
        <p:spPr>
          <a:xfrm>
            <a:off x="3431995" y="4300988"/>
            <a:ext cx="68744" cy="68744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6" name="组合 45"/>
          <p:cNvGrpSpPr/>
          <p:nvPr/>
        </p:nvGrpSpPr>
        <p:grpSpPr>
          <a:xfrm>
            <a:off x="2264889" y="245847"/>
            <a:ext cx="2243295" cy="1792264"/>
            <a:chOff x="4088499" y="2072369"/>
            <a:chExt cx="3906362" cy="2906432"/>
          </a:xfrm>
        </p:grpSpPr>
        <p:pic>
          <p:nvPicPr>
            <p:cNvPr id="47" name="图片 46" descr="iPhoto_iPad_White_Edit_PRINT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88464" y="1572404"/>
              <a:ext cx="2906432" cy="3906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1424" y="2427135"/>
              <a:ext cx="2986737" cy="2177247"/>
            </a:xfrm>
            <a:prstGeom prst="rect">
              <a:avLst/>
            </a:prstGeom>
          </p:spPr>
        </p:pic>
      </p:grpSp>
      <p:grpSp>
        <p:nvGrpSpPr>
          <p:cNvPr id="49" name="组合 48"/>
          <p:cNvGrpSpPr/>
          <p:nvPr/>
        </p:nvGrpSpPr>
        <p:grpSpPr>
          <a:xfrm>
            <a:off x="-31538" y="267135"/>
            <a:ext cx="2249356" cy="1792264"/>
            <a:chOff x="5398946" y="291306"/>
            <a:chExt cx="3354764" cy="2496029"/>
          </a:xfrm>
        </p:grpSpPr>
        <p:pic>
          <p:nvPicPr>
            <p:cNvPr id="50" name="图片 49" descr="iPhoto_iPad_White_Edit_PRINT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828313" y="-138061"/>
              <a:ext cx="2496029" cy="3354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" name="图片 5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7816" y="627426"/>
              <a:ext cx="2529944" cy="1820465"/>
            </a:xfrm>
            <a:prstGeom prst="rect">
              <a:avLst/>
            </a:prstGeom>
          </p:spPr>
        </p:pic>
      </p:grpSp>
      <p:grpSp>
        <p:nvGrpSpPr>
          <p:cNvPr id="52" name="组合 51"/>
          <p:cNvGrpSpPr/>
          <p:nvPr/>
        </p:nvGrpSpPr>
        <p:grpSpPr>
          <a:xfrm>
            <a:off x="4581208" y="244218"/>
            <a:ext cx="2276568" cy="1792264"/>
            <a:chOff x="5393794" y="-4359342"/>
            <a:chExt cx="4781420" cy="3557497"/>
          </a:xfrm>
        </p:grpSpPr>
        <p:grpSp>
          <p:nvGrpSpPr>
            <p:cNvPr id="53" name="组合 52"/>
            <p:cNvGrpSpPr/>
            <p:nvPr/>
          </p:nvGrpSpPr>
          <p:grpSpPr>
            <a:xfrm>
              <a:off x="5393794" y="-4359342"/>
              <a:ext cx="4781420" cy="3557497"/>
              <a:chOff x="8902886" y="-593967"/>
              <a:chExt cx="5245016" cy="3905348"/>
            </a:xfrm>
          </p:grpSpPr>
          <p:pic>
            <p:nvPicPr>
              <p:cNvPr id="55" name="图片 54" descr="iPhoto_iPad_White_Edit_PRINT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9572720" y="-1263801"/>
                <a:ext cx="3905348" cy="52450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6" name="图片 55" descr="D:\硬件相关\脑波.png"/>
              <p:cNvPicPr/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9549483" y="-60620"/>
                <a:ext cx="3965263" cy="2870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4" name="内容占位符 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0122" y="-3892499"/>
              <a:ext cx="3641017" cy="2652542"/>
            </a:xfrm>
            <a:prstGeom prst="rect">
              <a:avLst/>
            </a:prstGeom>
          </p:spPr>
        </p:pic>
      </p:grpSp>
      <p:grpSp>
        <p:nvGrpSpPr>
          <p:cNvPr id="57" name="组合 56"/>
          <p:cNvGrpSpPr/>
          <p:nvPr/>
        </p:nvGrpSpPr>
        <p:grpSpPr>
          <a:xfrm>
            <a:off x="6809887" y="243660"/>
            <a:ext cx="2404001" cy="1755206"/>
            <a:chOff x="5670561" y="2320779"/>
            <a:chExt cx="3250559" cy="2439993"/>
          </a:xfrm>
        </p:grpSpPr>
        <p:grpSp>
          <p:nvGrpSpPr>
            <p:cNvPr id="58" name="组合 57"/>
            <p:cNvGrpSpPr/>
            <p:nvPr/>
          </p:nvGrpSpPr>
          <p:grpSpPr>
            <a:xfrm>
              <a:off x="5670561" y="2320779"/>
              <a:ext cx="3250559" cy="2439993"/>
              <a:chOff x="5670561" y="2320779"/>
              <a:chExt cx="3250559" cy="2439993"/>
            </a:xfrm>
          </p:grpSpPr>
          <p:grpSp>
            <p:nvGrpSpPr>
              <p:cNvPr id="60" name="组合 59"/>
              <p:cNvGrpSpPr/>
              <p:nvPr/>
            </p:nvGrpSpPr>
            <p:grpSpPr>
              <a:xfrm>
                <a:off x="5670561" y="2320779"/>
                <a:ext cx="3250559" cy="2439993"/>
                <a:chOff x="5985142" y="3617910"/>
                <a:chExt cx="3250559" cy="2439993"/>
              </a:xfrm>
            </p:grpSpPr>
            <p:pic>
              <p:nvPicPr>
                <p:cNvPr id="62" name="图片 61" descr="iPhoto_iPad_White_Edit_PRINT.png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5400000">
                  <a:off x="6390425" y="3212627"/>
                  <a:ext cx="2439993" cy="32505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3" name="图片 62"/>
                <p:cNvPicPr>
                  <a:picLocks noChangeAspect="1"/>
                </p:cNvPicPr>
                <p:nvPr/>
              </p:nvPicPr>
              <p:blipFill rotWithShape="1">
                <a:blip r:embed="rId9"/>
                <a:srcRect r="53990"/>
                <a:stretch/>
              </p:blipFill>
              <p:spPr>
                <a:xfrm>
                  <a:off x="6387538" y="3979282"/>
                  <a:ext cx="2436897" cy="1767813"/>
                </a:xfrm>
                <a:prstGeom prst="rect">
                  <a:avLst/>
                </a:prstGeom>
              </p:spPr>
            </p:pic>
          </p:grpSp>
          <p:pic>
            <p:nvPicPr>
              <p:cNvPr id="61" name="图片 60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71695" y="2849492"/>
                <a:ext cx="442974" cy="527614"/>
              </a:xfrm>
              <a:prstGeom prst="rect">
                <a:avLst/>
              </a:prstGeom>
            </p:spPr>
          </p:pic>
        </p:grpSp>
        <p:sp>
          <p:nvSpPr>
            <p:cNvPr id="59" name="矩形 58"/>
            <p:cNvSpPr/>
            <p:nvPr/>
          </p:nvSpPr>
          <p:spPr>
            <a:xfrm>
              <a:off x="6673032" y="3101601"/>
              <a:ext cx="544147" cy="952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700" b="1" dirty="0" smtClean="0">
                  <a:solidFill>
                    <a:schemeClr val="bg2">
                      <a:lumMod val="25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4566</a:t>
              </a:r>
              <a:r>
                <a:rPr lang="zh-CN" altLang="en-US" sz="700" b="1" dirty="0" smtClean="0">
                  <a:solidFill>
                    <a:schemeClr val="bg2">
                      <a:lumMod val="25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千字</a:t>
              </a:r>
              <a:endParaRPr lang="zh-CN" altLang="en-US" sz="700" b="1" dirty="0">
                <a:solidFill>
                  <a:schemeClr val="bg2">
                    <a:lumMod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0" y="4939552"/>
            <a:ext cx="2380523" cy="1842248"/>
            <a:chOff x="-4830345" y="-5103085"/>
            <a:chExt cx="7463185" cy="5616624"/>
          </a:xfrm>
        </p:grpSpPr>
        <p:pic>
          <p:nvPicPr>
            <p:cNvPr id="65" name="图片 64"/>
            <p:cNvPicPr>
              <a:picLocks noChangeAspect="1"/>
            </p:cNvPicPr>
            <p:nvPr/>
          </p:nvPicPr>
          <p:blipFill rotWithShape="1"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85" t="11150" r="9252" b="12201"/>
            <a:stretch/>
          </p:blipFill>
          <p:spPr>
            <a:xfrm>
              <a:off x="-4830345" y="-5103085"/>
              <a:ext cx="7463185" cy="5616624"/>
            </a:xfrm>
            <a:prstGeom prst="rect">
              <a:avLst/>
            </a:prstGeom>
          </p:spPr>
        </p:pic>
        <p:pic>
          <p:nvPicPr>
            <p:cNvPr id="66" name="图片 65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96" t="10687" r="24574" b="35643"/>
            <a:stretch/>
          </p:blipFill>
          <p:spPr>
            <a:xfrm>
              <a:off x="-4391349" y="-4640329"/>
              <a:ext cx="6517156" cy="3645449"/>
            </a:xfrm>
            <a:prstGeom prst="rect">
              <a:avLst/>
            </a:prstGeom>
          </p:spPr>
        </p:pic>
      </p:grpSp>
      <p:grpSp>
        <p:nvGrpSpPr>
          <p:cNvPr id="67" name="组合 66"/>
          <p:cNvGrpSpPr>
            <a:grpSpLocks/>
          </p:cNvGrpSpPr>
          <p:nvPr/>
        </p:nvGrpSpPr>
        <p:grpSpPr bwMode="auto">
          <a:xfrm>
            <a:off x="3135254" y="4385385"/>
            <a:ext cx="1173150" cy="2128971"/>
            <a:chOff x="16844877" y="165724"/>
            <a:chExt cx="1962150" cy="3525837"/>
          </a:xfrm>
        </p:grpSpPr>
        <p:pic>
          <p:nvPicPr>
            <p:cNvPr id="68" name="图片 20" descr="iPhone_5_PF_Black_wPods_PRINT.pn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44877" y="165724"/>
              <a:ext cx="1962150" cy="3525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" name="图片 7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92527" y="691924"/>
              <a:ext cx="1476375" cy="2439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3" name="矩形 82"/>
          <p:cNvSpPr/>
          <p:nvPr/>
        </p:nvSpPr>
        <p:spPr>
          <a:xfrm>
            <a:off x="2511445" y="923"/>
            <a:ext cx="3988985" cy="757357"/>
          </a:xfrm>
          <a:prstGeom prst="rect">
            <a:avLst/>
          </a:prstGeom>
          <a:solidFill>
            <a:schemeClr val="dk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方正粗宋简体" panose="03000509000000000000" pitchFamily="65" charset="-122"/>
                <a:ea typeface="方正粗宋简体" panose="03000509000000000000" pitchFamily="65" charset="-122"/>
              </a:rPr>
              <a:t>学生个人门户</a:t>
            </a:r>
            <a:endParaRPr lang="zh-CN" altLang="en-US" sz="2800" dirty="0">
              <a:latin typeface="方正粗宋简体" panose="03000509000000000000" pitchFamily="65" charset="-122"/>
              <a:ea typeface="方正粗宋简体" panose="03000509000000000000" pitchFamily="65" charset="-122"/>
            </a:endParaRPr>
          </a:p>
        </p:txBody>
      </p:sp>
      <p:sp>
        <p:nvSpPr>
          <p:cNvPr id="89" name="矩形 88"/>
          <p:cNvSpPr/>
          <p:nvPr/>
        </p:nvSpPr>
        <p:spPr>
          <a:xfrm>
            <a:off x="0" y="2768252"/>
            <a:ext cx="9144000" cy="1754326"/>
          </a:xfrm>
          <a:prstGeom prst="rect">
            <a:avLst/>
          </a:prstGeom>
          <a:solidFill>
            <a:schemeClr val="bg1">
              <a:alpha val="48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3600" dirty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学生能够在自己的门户中</a:t>
            </a:r>
            <a:r>
              <a:rPr lang="zh-CN" altLang="en-US" sz="3600" dirty="0" smtClean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查看</a:t>
            </a:r>
            <a:endParaRPr lang="en-US" altLang="zh-CN" sz="3600" dirty="0" smtClean="0">
              <a:solidFill>
                <a:schemeClr val="tx1"/>
              </a:solidFill>
              <a:latin typeface="华康俪金黑W8" panose="020B0809000000000000" pitchFamily="49" charset="-122"/>
              <a:ea typeface="华康俪金黑W8" panose="020B0809000000000000" pitchFamily="49" charset="-122"/>
            </a:endParaRPr>
          </a:p>
          <a:p>
            <a:pPr algn="ctr"/>
            <a:r>
              <a:rPr lang="zh-CN" altLang="en-US" sz="3600" dirty="0" smtClean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自己</a:t>
            </a:r>
            <a:r>
              <a:rPr lang="zh-CN" altLang="en-US" sz="3600" dirty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的</a:t>
            </a:r>
            <a:r>
              <a:rPr lang="zh-CN" altLang="en-US" sz="3600" dirty="0">
                <a:solidFill>
                  <a:schemeClr val="accent2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成长轨迹</a:t>
            </a:r>
            <a:r>
              <a:rPr lang="zh-CN" altLang="en-US" sz="3600" dirty="0" smtClean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，</a:t>
            </a:r>
            <a:endParaRPr lang="en-US" altLang="zh-CN" sz="3600" dirty="0" smtClean="0">
              <a:solidFill>
                <a:schemeClr val="tx1"/>
              </a:solidFill>
              <a:latin typeface="华康俪金黑W8" panose="020B0809000000000000" pitchFamily="49" charset="-122"/>
              <a:ea typeface="华康俪金黑W8" panose="020B0809000000000000" pitchFamily="49" charset="-122"/>
            </a:endParaRPr>
          </a:p>
          <a:p>
            <a:pPr algn="ctr"/>
            <a:r>
              <a:rPr lang="zh-CN" altLang="en-US" sz="3600" dirty="0" smtClean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获得</a:t>
            </a:r>
            <a:r>
              <a:rPr lang="zh-CN" altLang="en-US" sz="3600" dirty="0">
                <a:solidFill>
                  <a:schemeClr val="accent6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个性化</a:t>
            </a:r>
            <a:r>
              <a:rPr lang="zh-CN" altLang="en-US" sz="3600" dirty="0">
                <a:solidFill>
                  <a:schemeClr val="tx1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的生涯规划指导</a:t>
            </a:r>
            <a:endParaRPr lang="zh-CN" altLang="en-US" sz="2400" dirty="0">
              <a:solidFill>
                <a:schemeClr val="tx1"/>
              </a:solidFill>
              <a:latin typeface="华康俪金黑W8" panose="020B0809000000000000" pitchFamily="49" charset="-122"/>
              <a:ea typeface="华康俪金黑W8" panose="020B0809000000000000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11813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7037E-7 L -0.21406 -0.24907 " pathEditMode="relative" rAng="0" ptsTypes="AA">
                                      <p:cBhvr>
                                        <p:cTn id="9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12" y="-1245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7 L 0.37083 -0.38611 " pathEditMode="relative" rAng="0" ptsTypes="AA">
                                      <p:cBhvr>
                                        <p:cTn id="20" dur="1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42" y="-1930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44444E-6 L 0.404 0.29723 " pathEditMode="relative" rAng="0" ptsTypes="AA">
                                      <p:cBhvr>
                                        <p:cTn id="22" dur="1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91" y="1486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1481E-6 L 0.14688 0.32245 " pathEditMode="relative" rAng="0" ptsTypes="AA">
                                      <p:cBhvr>
                                        <p:cTn id="24" dur="1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44" y="1611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3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6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6 L -0.10139 0.31621 " pathEditMode="relative" rAng="0" ptsTypes="AA">
                                      <p:cBhvr>
                                        <p:cTn id="45" dur="1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69" y="1581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07407E-6 L 0.0941 -0.30024 " pathEditMode="relative" rAng="0" ptsTypes="AA">
                                      <p:cBhvr>
                                        <p:cTn id="47" dur="1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05" y="-15023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07407E-6 L -0.37518 0.30115 " pathEditMode="relative" rAng="0" ptsTypes="AA">
                                      <p:cBhvr>
                                        <p:cTn id="49" dur="1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67" y="15046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53" presetClass="exit" presetSubtype="3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xit" presetSubtype="3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xit" presetSubtype="3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6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750"/>
                            </p:stCondLst>
                            <p:childTnLst>
                              <p:par>
                                <p:cTn id="69" presetID="4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 tmFilter="0,0; .5, 1; 1, 1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89" grpId="1" animBg="1"/>
    </p:bld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711</TotalTime>
  <Words>211</Words>
  <Application>Microsoft Office PowerPoint</Application>
  <PresentationFormat>全屏显示(4:3)</PresentationFormat>
  <Paragraphs>49</Paragraphs>
  <Slides>10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Forte</vt:lpstr>
      <vt:lpstr>微软雅黑</vt:lpstr>
      <vt:lpstr>黑体</vt:lpstr>
      <vt:lpstr>蒙纳简超刚黑</vt:lpstr>
      <vt:lpstr>宋体</vt:lpstr>
      <vt:lpstr>华康俪金黑W8</vt:lpstr>
      <vt:lpstr>Calibri Light</vt:lpstr>
      <vt:lpstr>Calibri</vt:lpstr>
      <vt:lpstr>맑은 고딕</vt:lpstr>
      <vt:lpstr>AR DESTINE</vt:lpstr>
      <vt:lpstr>Arial</vt:lpstr>
      <vt:lpstr>方正粗宋简体</vt:lpstr>
      <vt:lpstr>Impact</vt:lpstr>
      <vt:lpstr>Office 主题</vt:lpstr>
      <vt:lpstr>   大数据教育评价  ——科技实现综合素质评价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jingjie wang</dc:creator>
  <cp:lastModifiedBy>YAO</cp:lastModifiedBy>
  <cp:revision>59</cp:revision>
  <dcterms:created xsi:type="dcterms:W3CDTF">2015-07-06T05:04:32Z</dcterms:created>
  <dcterms:modified xsi:type="dcterms:W3CDTF">2015-07-07T07:54:36Z</dcterms:modified>
</cp:coreProperties>
</file>